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5" r:id="rId2"/>
  </p:sldMasterIdLst>
  <p:notesMasterIdLst>
    <p:notesMasterId r:id="rId3"/>
  </p:notesMasterIdLst>
  <p:sldIdLst>
    <p:sldId id="287" r:id="rId4"/>
    <p:sldId id="288" r:id="rId5"/>
    <p:sldId id="279" r:id="rId6"/>
    <p:sldId id="278" r:id="rId7"/>
    <p:sldId id="295" r:id="rId8"/>
    <p:sldId id="274" r:id="rId9"/>
    <p:sldId id="277" r:id="rId10"/>
    <p:sldId id="261" r:id="rId11"/>
    <p:sldId id="296" r:id="rId12"/>
    <p:sldId id="266" r:id="rId13"/>
    <p:sldId id="262" r:id="rId14"/>
    <p:sldId id="263" r:id="rId15"/>
    <p:sldId id="264" r:id="rId16"/>
    <p:sldId id="273" r:id="rId17"/>
    <p:sldId id="297" r:id="rId18"/>
    <p:sldId id="270" r:id="rId19"/>
    <p:sldId id="293" r:id="rId20"/>
    <p:sldId id="275" r:id="rId21"/>
    <p:sldId id="272" r:id="rId22"/>
    <p:sldId id="298" r:id="rId23"/>
    <p:sldId id="276" r:id="rId24"/>
    <p:sldId id="265" r:id="rId25"/>
    <p:sldId id="271" r:id="rId26"/>
    <p:sldId id="269" r:id="rId27"/>
    <p:sldId id="292"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6195" autoAdjust="0"/>
  </p:normalViewPr>
  <p:slideViewPr>
    <p:cSldViewPr snapToGrid="0" showGuides="1">
      <p:cViewPr varScale="1">
        <p:scale>
          <a:sx n="108" d="100"/>
          <a:sy n="108" d="100"/>
        </p:scale>
        <p:origin x="750" y="108"/>
      </p:cViewPr>
      <p:guideLst>
        <p:guide orient="horz" pos="2160"/>
        <p:guide pos="3840"/>
      </p:guideLst>
    </p:cSldViewPr>
  </p:slideViewPr>
  <p:notesTextViewPr>
    <p:cViewPr>
      <p:scale>
        <a:sx n="1" d="1"/>
        <a:sy n="1" d="1"/>
      </p:scale>
      <p:origin x="0" y="0"/>
    </p:cViewPr>
  </p:notesTextViewPr>
  <p:sorterViewPr>
    <p:cViewPr>
      <p:scale>
        <a:sx n="393" d="800"/>
        <a:sy n="393" d="800"/>
      </p:scale>
      <p:origin x="0" y="-14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
      <c:hPercent val="103"/>
      <c:rotY val="14"/>
      <c:depthPercent val="66"/>
      <c:rAngAx val="1"/>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004999999888241291"/>
          <c:y val="0.004999999888241291"/>
          <c:w val="0.99000000953674316"/>
          <c:h val="0.987500011920929"/>
        </c:manualLayout>
      </c:layout>
      <c:bar3DChart>
        <c:barDir val="bar"/>
        <c:grouping val="clustered"/>
        <c:varyColors val="0"/>
        <c:ser>
          <c:idx val="0"/>
          <c:order val="0"/>
          <c:tx>
            <c:strRef>
              <c:f>Sheet1!$A$2</c:f>
              <c:strCache>
                <c:ptCount val="1"/>
                <c:pt idx="0">
                  <c:v>Region 1</c:v>
                </c:pt>
              </c:strCache>
            </c:strRef>
          </c:tx>
          <c:spPr>
            <a:solidFill>
              <a:srgbClr val="FFFFFF"/>
            </a:solidFill>
            <a:ln w="12700" cap="flat">
              <a:noFill/>
              <a:miter lim="400000"/>
            </a:ln>
            <a:effectLst/>
            <a:sp3d prstMaterial="matte"/>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hape/>
          <c:extLst>
            <c:ext xmlns:c16="http://schemas.microsoft.com/office/drawing/2014/chart" uri="{C3380CC4-5D6E-409C-BE32-E72D297353CC}">
              <c16:uniqueId val="{00000000-3D93-4B55-8C62-53184DB64677}"/>
            </c:ext>
          </c:extLst>
        </c:ser>
        <c:ser>
          <c:idx val="1"/>
          <c:order val="1"/>
          <c:tx>
            <c:strRef>
              <c:f>Sheet1!$A$3</c:f>
              <c:strCache>
                <c:ptCount val="1"/>
                <c:pt idx="0">
                  <c:v>Region 2</c:v>
                </c:pt>
              </c:strCache>
            </c:strRef>
          </c:tx>
          <c:spPr>
            <a:solidFill>
              <a:schemeClr val="accent2"/>
            </a:solidFill>
            <a:ln w="12700" cap="flat">
              <a:noFill/>
              <a:miter lim="400000"/>
            </a:ln>
            <a:effectLst/>
            <a:sp3d prstMaterial="matte"/>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shape/>
          <c:extLst>
            <c:ext xmlns:c16="http://schemas.microsoft.com/office/drawing/2014/chart" uri="{C3380CC4-5D6E-409C-BE32-E72D297353CC}">
              <c16:uniqueId val="{00000001-3D93-4B55-8C62-53184DB64677}"/>
            </c:ext>
          </c:extLst>
        </c:ser>
        <c:dLbls>
          <c:showLegendKey val="0"/>
          <c:showVal val="0"/>
          <c:showCatName val="0"/>
          <c:showSerName val="0"/>
          <c:showPercent val="0"/>
          <c:showBubbleSize val="0"/>
          <c:showLeaderLines val="0"/>
        </c:dLbls>
        <c:gapWidth val="210"/>
        <c:gapDepth/>
        <c:shape/>
        <c:axId val="1683784592"/>
        <c:axId val="1683768816"/>
        <c:axId val="0"/>
      </c:bar3DChart>
      <c:catAx>
        <c:axId val="1683784592"/>
        <c:scaling>
          <c:orientation val="maxMin"/>
        </c:scaling>
        <c:delete val="0"/>
        <c:axPos val="l"/>
        <c:numFmt formatCode="General" sourceLinked="0"/>
        <c:majorTickMark val="none"/>
        <c:minorTickMark val="none"/>
        <c:spPr>
          <a:ln w="12700" cap="flat">
            <a:noFill/>
            <a:prstDash val="solid"/>
            <a:miter lim="400000"/>
          </a:ln>
        </c:spPr>
        <c:txPr>
          <a:bodyPr rot="0"/>
          <a:p>
            <a:pPr>
              <a:defRPr/>
            </a:pPr>
            <a:endParaRPr lang="zh-CN"/>
          </a:p>
        </c:txPr>
        <c:crossAx val="1683768816"/>
        <c:crosses val="autoZero"/>
        <c:auto val="0"/>
        <c:lblAlgn val="ctr"/>
        <c:lblOffset/>
        <c:noMultiLvlLbl val="1"/>
      </c:catAx>
      <c:valAx>
        <c:axId val="1683768816"/>
        <c:scaling>
          <c:orientation/>
        </c:scaling>
        <c:delete val="0"/>
        <c:axPos val="t"/>
        <c:majorGridlines>
          <c:spPr>
            <a:ln w="12700" cap="flat">
              <a:solidFill>
                <a:srgbClr val="929292"/>
              </a:solidFill>
              <a:custDash>
                <a:ds d="200000" sp="200000"/>
              </a:custDash>
              <a:miter lim="400000"/>
            </a:ln>
          </c:spPr>
        </c:majorGridlines>
        <c:numFmt formatCode="General" sourceLinked="0"/>
        <c:majorTickMark val="none"/>
        <c:minorTickMark val="none"/>
        <c:tickLblPos val="high"/>
        <c:spPr>
          <a:ln w="12700" cap="flat">
            <a:noFill/>
            <a:prstDash val="solid"/>
            <a:miter lim="400000"/>
          </a:ln>
        </c:spPr>
        <c:txPr>
          <a:bodyPr rot="0"/>
          <a:p>
            <a:pPr>
              <a:defRPr/>
            </a:pPr>
            <a:endParaRPr lang="zh-CN"/>
          </a:p>
        </c:txPr>
        <c:crossAx val="168378459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txPr>
    <a:bodyPr/>
    <a:p>
      <a:pPr>
        <a:defRPr sz="1400" i="1" smtId="4294967295">
          <a:solidFill>
            <a:schemeClr val="bg1"/>
          </a:solidFill>
          <a:latin typeface="Century Gothic" panose="020b0502020202020204" pitchFamily="34" charset="0"/>
        </a:defRPr>
      </a:pPr>
      <a:endParaRPr sz="1400" i="1" smtId="4294967295">
        <a:solidFill>
          <a:schemeClr val="bg1"/>
        </a:solidFill>
        <a:latin typeface="Century Gothic" panose="020b0502020202020204" pitchFamily="34" charset="0"/>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B3A7EB9D-8B4B-4534-BEE8-95F7A422B6FE}" type="datetimeFigureOut">
              <a:rPr lang="zh-CN" altLang="en-US" smtClean="0"/>
              <a:t>2020/10/8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E31ADD49-AF98-4591-9710-FC94183C3A33}" type="slidenum">
              <a:rPr lang="zh-CN" altLang="en-US" smtClean="0"/>
              <a:t>‹#›</a:t>
            </a:fld>
            <a:endParaRPr lang="zh-CN" altLang="en-US"/>
          </a:p>
        </p:txBody>
      </p:sp>
    </p:spTree>
    <p:extLst>
      <p:ext uri="{BB962C8B-B14F-4D97-AF65-F5344CB8AC3E}">
        <p14:creationId val="233294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443593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838878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324771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40092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906517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48979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13549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66513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499667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02909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27809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312164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280401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211355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557110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451433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411269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928480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530050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533502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937582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95071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19125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5" name="图片占位符 4"/>
          <p:cNvSpPr>
            <a:spLocks noGrp="1"/>
          </p:cNvSpPr>
          <p:nvPr>
            <p:ph type="pic" sz="quarter" idx="10"/>
          </p:nvPr>
        </p:nvSpPr>
        <p:spPr>
          <a:xfrm>
            <a:off x="0" y="0"/>
            <a:ext cx="12192000" cy="6858000"/>
          </a:xfrm>
          <a:custGeom>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
        <p:nvSpPr>
          <p:cNvPr id="9"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2030250928"/>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Title &amp; Subtitle">
    <p:bg>
      <p:bgPr>
        <a:solidFill>
          <a:srgbClr val="404C55"/>
        </a:solidFill>
        <a:effectLst/>
      </p:bgPr>
    </p:bg>
    <p:spTree>
      <p:nvGrpSpPr>
        <p:cNvPr id="1" name=""/>
        <p:cNvGrpSpPr/>
        <p:nvPr/>
      </p:nvGrpSpPr>
      <p:grpSpPr>
        <a:xfrm>
          <a:off x="0" y="0"/>
          <a:ext cx="0" cy="0"/>
        </a:xfrm>
      </p:grpSpPr>
      <p:sp>
        <p:nvSpPr>
          <p:cNvPr id="8" name="Picture Placeholder 13"/>
          <p:cNvSpPr>
            <a:spLocks noGrp="1"/>
          </p:cNvSpPr>
          <p:nvPr>
            <p:ph type="pic" sz="quarter" idx="16"/>
          </p:nvPr>
        </p:nvSpPr>
        <p:spPr>
          <a:xfrm>
            <a:off x="1109810" y="1906071"/>
            <a:ext cx="3919391" cy="3661083"/>
          </a:xfrm>
          <a:custGeom>
            <a:gdLst>
              <a:gd name="connsiteX0" fmla="*/ 0 w 7861301"/>
              <a:gd name="connsiteY0" fmla="*/ 0 h 7322166"/>
              <a:gd name="connsiteX1" fmla="*/ 7861301 w 7861301"/>
              <a:gd name="connsiteY1" fmla="*/ 1168385 h 7322166"/>
              <a:gd name="connsiteX2" fmla="*/ 7861301 w 7861301"/>
              <a:gd name="connsiteY2" fmla="*/ 7322166 h 7322166"/>
              <a:gd name="connsiteX3" fmla="*/ 5930180 w 7861301"/>
              <a:gd name="connsiteY3" fmla="*/ 7322166 h 7322166"/>
              <a:gd name="connsiteX4" fmla="*/ 0 w 7861301"/>
              <a:gd name="connsiteY4" fmla="*/ 7218654 h 7322166"/>
            </a:gdLst>
            <a:cxnLst>
              <a:cxn ang="0">
                <a:pos x="connsiteX0" y="connsiteY0"/>
              </a:cxn>
              <a:cxn ang="0">
                <a:pos x="connsiteX1" y="connsiteY1"/>
              </a:cxn>
              <a:cxn ang="0">
                <a:pos x="connsiteX2" y="connsiteY2"/>
              </a:cxn>
              <a:cxn ang="0">
                <a:pos x="connsiteX3" y="connsiteY3"/>
              </a:cxn>
              <a:cxn ang="0">
                <a:pos x="connsiteX4" y="connsiteY4"/>
              </a:cxn>
            </a:cxnLst>
            <a:rect l="l" t="t" r="r" b="b"/>
            <a:pathLst>
              <a:path w="7861301" h="7322166">
                <a:moveTo>
                  <a:pt x="0" y="0"/>
                </a:moveTo>
                <a:lnTo>
                  <a:pt x="7861301" y="1168385"/>
                </a:lnTo>
                <a:lnTo>
                  <a:pt x="7861301" y="7322166"/>
                </a:lnTo>
                <a:lnTo>
                  <a:pt x="5930180" y="7322166"/>
                </a:lnTo>
                <a:lnTo>
                  <a:pt x="0" y="7218654"/>
                </a:lnTo>
                <a:close/>
              </a:path>
            </a:pathLst>
          </a:custGeom>
          <a:gradFill>
            <a:gsLst>
              <a:gs pos="0">
                <a:srgbClr val="5C606F"/>
              </a:gs>
              <a:gs pos="100000">
                <a:srgbClr val="4E4857"/>
              </a:gs>
            </a:gsLst>
            <a:lin ang="5400000" scaled="1"/>
          </a:gradFill>
          <a:ln w="12700">
            <a:miter lim="400000"/>
          </a:ln>
          <a:extLst>
            <a:ext uri="{C572A759-6A51-4108-AA02-DFA0A04FC94B}">
              <ma14:wrappingTextBoxFlag xmlns:ma14="http://schemas.microsoft.com/office/mac/drawingml/2011/main" val="1"/>
            </a:ext>
          </a:extLst>
        </p:spPr>
        <p:txBody>
          <a:bodyPr lIns="71437" tIns="71437" rIns="71437" bIns="71437" anchor="ctr" anchorCtr="1">
            <a:normAutofit/>
          </a:bodyPr>
          <a:lstStyle>
            <a:lvl1pPr marL="308681" indent="-308681">
              <a:buNone/>
              <a:defRPr lang="id-ID" sz="2000">
                <a:solidFill>
                  <a:schemeClr val="tx1">
                    <a:lumMod val="85000"/>
                  </a:schemeClr>
                </a:solidFill>
              </a:defRPr>
            </a:lvl1pPr>
          </a:lstStyle>
          <a:p>
            <a:pPr marL="0" lvl="0" indent="0" algn="ctr"/>
            <a:endParaRPr lang="id-ID"/>
          </a:p>
        </p:txBody>
      </p:sp>
      <p:sp>
        <p:nvSpPr>
          <p:cNvPr id="6"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2472151423"/>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0_Title &amp; Subtitle copy">
    <p:bg>
      <p:bgPr>
        <a:solidFill>
          <a:srgbClr val="404C55"/>
        </a:solidFill>
        <a:effectLst/>
      </p:bgPr>
    </p:bg>
    <p:spTree>
      <p:nvGrpSpPr>
        <p:cNvPr id="1" name=""/>
        <p:cNvGrpSpPr/>
        <p:nvPr/>
      </p:nvGrpSpPr>
      <p:grpSpPr>
        <a:xfrm>
          <a:off x="0" y="0"/>
          <a:ext cx="0" cy="0"/>
        </a:xfrm>
      </p:grpSpPr>
      <p:sp>
        <p:nvSpPr>
          <p:cNvPr id="19" name="Picture Placeholder 2"/>
          <p:cNvSpPr>
            <a:spLocks noGrp="1"/>
          </p:cNvSpPr>
          <p:nvPr>
            <p:ph type="pic" sz="quarter" idx="11"/>
          </p:nvPr>
        </p:nvSpPr>
        <p:spPr>
          <a:xfrm>
            <a:off x="7062788" y="1625598"/>
            <a:ext cx="3840260" cy="4354287"/>
          </a:xfrm>
          <a:prstGeom prst="rect">
            <a:avLst/>
          </a:prstGeom>
          <a:gradFill>
            <a:gsLst>
              <a:gs pos="0">
                <a:srgbClr val="5C606F"/>
              </a:gs>
              <a:gs pos="100000">
                <a:srgbClr val="4E4857"/>
              </a:gs>
            </a:gsLst>
            <a:lin ang="5400000" scaled="1"/>
          </a:gradFill>
          <a:effectLst>
            <a:outerShdw blurRad="381000" dist="304800" dir="10800000" algn="r" rotWithShape="0">
              <a:prstClr val="black">
                <a:alpha val="40000"/>
              </a:prstClr>
            </a:outerShdw>
          </a:effectLst>
        </p:spPr>
        <p:txBody>
          <a:bodyPr>
            <a:normAutofit/>
          </a:bodyPr>
          <a:lstStyle>
            <a:lvl1pPr marL="0" indent="0" algn="ctr">
              <a:buNone/>
              <a:defRPr sz="2000">
                <a:solidFill>
                  <a:schemeClr val="tx1">
                    <a:lumMod val="85000"/>
                  </a:schemeClr>
                </a:solidFill>
              </a:defRPr>
            </a:lvl1pPr>
          </a:lstStyle>
          <a:p>
            <a:endParaRPr lang="id-ID"/>
          </a:p>
        </p:txBody>
      </p:sp>
      <p:sp>
        <p:nvSpPr>
          <p:cNvPr id="9"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1198162676"/>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1_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3253AB2-9ECE-42C7-A82A-9807957B42C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val="4147652725"/>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38373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236496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72607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95230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487201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537495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3912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1733911553"/>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27568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475831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409840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57337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
  <p:cSld name="Title &amp; Subtitle copy">
    <p:bg>
      <p:bgPr>
        <a:solidFill>
          <a:srgbClr val="404C55"/>
        </a:solidFill>
        <a:effectLst/>
      </p:bgPr>
    </p:bg>
    <p:spTree>
      <p:nvGrpSpPr>
        <p:cNvPr id="1" name=""/>
        <p:cNvGrpSpPr/>
        <p:nvPr/>
      </p:nvGrpSpPr>
      <p:grpSpPr>
        <a:xfrm>
          <a:off x="0" y="0"/>
          <a:ext cx="0" cy="0"/>
        </a:xfrm>
      </p:grpSpPr>
      <p:sp>
        <p:nvSpPr>
          <p:cNvPr id="11"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3205128625"/>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Title &amp; Subtitle copy">
    <p:bg>
      <p:bgPr>
        <a:solidFill>
          <a:srgbClr val="404C55"/>
        </a:solidFill>
        <a:effectLst/>
      </p:bgPr>
    </p:bg>
    <p:spTree>
      <p:nvGrpSpPr>
        <p:cNvPr id="1" name=""/>
        <p:cNvGrpSpPr/>
        <p:nvPr/>
      </p:nvGrpSpPr>
      <p:grpSpPr>
        <a:xfrm>
          <a:off x="0" y="0"/>
          <a:ext cx="0" cy="0"/>
        </a:xfrm>
      </p:grpSpPr>
      <p:sp>
        <p:nvSpPr>
          <p:cNvPr id="12" name="Picture Placeholder 2"/>
          <p:cNvSpPr>
            <a:spLocks noGrp="1" noChangeAspect="1"/>
          </p:cNvSpPr>
          <p:nvPr>
            <p:ph type="pic" sz="quarter" idx="10"/>
          </p:nvPr>
        </p:nvSpPr>
        <p:spPr>
          <a:xfrm>
            <a:off x="1044394" y="1525675"/>
            <a:ext cx="1438200" cy="1438200"/>
          </a:xfrm>
          <a:prstGeom prst="ellipse">
            <a:avLst/>
          </a:prstGeom>
          <a:gradFill>
            <a:gsLst>
              <a:gs pos="0">
                <a:srgbClr val="5C606F"/>
              </a:gs>
              <a:gs pos="100000">
                <a:srgbClr val="4E4857"/>
              </a:gs>
            </a:gsLst>
            <a:lin ang="5400000" scaled="1"/>
          </a:gradFill>
        </p:spPr>
        <p:txBody>
          <a:bodyPr>
            <a:normAutofit/>
          </a:bodyPr>
          <a:lstStyle>
            <a:lvl1pPr marL="0" indent="0" algn="ctr">
              <a:buNone/>
              <a:defRPr sz="1400">
                <a:solidFill>
                  <a:schemeClr val="tx1">
                    <a:lumMod val="85000"/>
                  </a:schemeClr>
                </a:solidFill>
              </a:defRPr>
            </a:lvl1pPr>
          </a:lstStyle>
          <a:p>
            <a:endParaRPr lang="id-ID"/>
          </a:p>
        </p:txBody>
      </p:sp>
      <p:sp>
        <p:nvSpPr>
          <p:cNvPr id="13"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225456245"/>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1_Title &amp; Subtitle copy">
    <p:bg>
      <p:bgPr>
        <a:solidFill>
          <a:srgbClr val="404C55"/>
        </a:solidFill>
        <a:effectLst/>
      </p:bgPr>
    </p:bg>
    <p:spTree>
      <p:nvGrpSpPr>
        <p:cNvPr id="1" name=""/>
        <p:cNvGrpSpPr/>
        <p:nvPr/>
      </p:nvGrpSpPr>
      <p:grpSpPr>
        <a:xfrm>
          <a:off x="0" y="0"/>
          <a:ext cx="0" cy="0"/>
        </a:xfrm>
      </p:grpSpPr>
      <p:sp>
        <p:nvSpPr>
          <p:cNvPr id="12" name="Picture Placeholder 2"/>
          <p:cNvSpPr>
            <a:spLocks noGrp="1" noChangeAspect="1"/>
          </p:cNvSpPr>
          <p:nvPr>
            <p:ph type="pic" sz="quarter" idx="10"/>
          </p:nvPr>
        </p:nvSpPr>
        <p:spPr>
          <a:xfrm>
            <a:off x="1582014" y="1844508"/>
            <a:ext cx="2032200" cy="2032200"/>
          </a:xfrm>
          <a:prstGeom prst="ellipse">
            <a:avLst/>
          </a:prstGeom>
          <a:gradFill>
            <a:gsLst>
              <a:gs pos="0">
                <a:srgbClr val="5C606F"/>
              </a:gs>
              <a:gs pos="100000">
                <a:srgbClr val="4E4857"/>
              </a:gs>
            </a:gsLst>
            <a:lin ang="5400000" scaled="1"/>
          </a:gradFill>
        </p:spPr>
        <p:txBody>
          <a:bodyPr>
            <a:normAutofit/>
          </a:bodyPr>
          <a:lstStyle>
            <a:lvl1pPr marL="0" indent="0" algn="ctr">
              <a:buNone/>
              <a:defRPr sz="1600">
                <a:solidFill>
                  <a:schemeClr val="tx1">
                    <a:lumMod val="85000"/>
                  </a:schemeClr>
                </a:solidFill>
              </a:defRPr>
            </a:lvl1pPr>
          </a:lstStyle>
          <a:p>
            <a:endParaRPr lang="id-ID"/>
          </a:p>
        </p:txBody>
      </p:sp>
      <p:sp>
        <p:nvSpPr>
          <p:cNvPr id="17" name="Picture Placeholder 2"/>
          <p:cNvSpPr>
            <a:spLocks noGrp="1" noChangeAspect="1"/>
          </p:cNvSpPr>
          <p:nvPr>
            <p:ph type="pic" sz="quarter" idx="11"/>
          </p:nvPr>
        </p:nvSpPr>
        <p:spPr>
          <a:xfrm>
            <a:off x="5095207" y="1844508"/>
            <a:ext cx="2032200" cy="2032200"/>
          </a:xfrm>
          <a:prstGeom prst="ellipse">
            <a:avLst/>
          </a:prstGeom>
          <a:gradFill>
            <a:gsLst>
              <a:gs pos="0">
                <a:srgbClr val="5C606F"/>
              </a:gs>
              <a:gs pos="100000">
                <a:srgbClr val="4E4857"/>
              </a:gs>
            </a:gsLst>
            <a:lin ang="5400000" scaled="1"/>
          </a:gradFill>
        </p:spPr>
        <p:txBody>
          <a:bodyPr>
            <a:normAutofit/>
          </a:bodyPr>
          <a:lstStyle>
            <a:lvl1pPr marL="0" indent="0" algn="ctr">
              <a:buNone/>
              <a:defRPr sz="1600">
                <a:solidFill>
                  <a:schemeClr val="tx1">
                    <a:lumMod val="85000"/>
                  </a:schemeClr>
                </a:solidFill>
              </a:defRPr>
            </a:lvl1pPr>
          </a:lstStyle>
          <a:p>
            <a:endParaRPr lang="id-ID"/>
          </a:p>
        </p:txBody>
      </p:sp>
      <p:sp>
        <p:nvSpPr>
          <p:cNvPr id="18" name="Picture Placeholder 2"/>
          <p:cNvSpPr>
            <a:spLocks noGrp="1" noChangeAspect="1"/>
          </p:cNvSpPr>
          <p:nvPr>
            <p:ph type="pic" sz="quarter" idx="12"/>
          </p:nvPr>
        </p:nvSpPr>
        <p:spPr>
          <a:xfrm>
            <a:off x="8608401" y="1844508"/>
            <a:ext cx="2032200" cy="2032200"/>
          </a:xfrm>
          <a:prstGeom prst="ellipse">
            <a:avLst/>
          </a:prstGeom>
          <a:gradFill>
            <a:gsLst>
              <a:gs pos="0">
                <a:srgbClr val="5C606F"/>
              </a:gs>
              <a:gs pos="100000">
                <a:srgbClr val="4E4857"/>
              </a:gs>
            </a:gsLst>
            <a:lin ang="5400000" scaled="1"/>
          </a:gradFill>
        </p:spPr>
        <p:txBody>
          <a:bodyPr>
            <a:normAutofit/>
          </a:bodyPr>
          <a:lstStyle>
            <a:lvl1pPr marL="0" indent="0" algn="ctr">
              <a:buNone/>
              <a:defRPr sz="1600">
                <a:solidFill>
                  <a:schemeClr val="tx1">
                    <a:lumMod val="85000"/>
                  </a:schemeClr>
                </a:solidFill>
              </a:defRPr>
            </a:lvl1pPr>
          </a:lstStyle>
          <a:p>
            <a:endParaRPr lang="id-ID"/>
          </a:p>
        </p:txBody>
      </p:sp>
      <p:sp>
        <p:nvSpPr>
          <p:cNvPr id="15"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2273599831"/>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Title &amp; Subtitle copy">
    <p:bg>
      <p:bgPr>
        <a:solidFill>
          <a:srgbClr val="404C55"/>
        </a:solidFill>
        <a:effectLst/>
      </p:bgPr>
    </p:bg>
    <p:spTree>
      <p:nvGrpSpPr>
        <p:cNvPr id="1" name=""/>
        <p:cNvGrpSpPr/>
        <p:nvPr/>
      </p:nvGrpSpPr>
      <p:grpSpPr>
        <a:xfrm>
          <a:off x="0" y="0"/>
          <a:ext cx="0" cy="0"/>
        </a:xfrm>
      </p:grpSpPr>
      <p:sp>
        <p:nvSpPr>
          <p:cNvPr id="19" name="Picture Placeholder 2"/>
          <p:cNvSpPr>
            <a:spLocks noGrp="1"/>
          </p:cNvSpPr>
          <p:nvPr>
            <p:ph type="pic" sz="quarter" idx="11"/>
          </p:nvPr>
        </p:nvSpPr>
        <p:spPr>
          <a:xfrm>
            <a:off x="1157567" y="1597400"/>
            <a:ext cx="3239001" cy="2051001"/>
          </a:xfrm>
          <a:prstGeom prst="rect">
            <a:avLst/>
          </a:prstGeom>
          <a:gradFill>
            <a:gsLst>
              <a:gs pos="0">
                <a:srgbClr val="5C606F"/>
              </a:gs>
              <a:gs pos="100000">
                <a:srgbClr val="4E4857"/>
              </a:gs>
            </a:gsLst>
            <a:lin ang="5400000" scaled="1"/>
          </a:gradFill>
        </p:spPr>
        <p:txBody>
          <a:bodyPr>
            <a:normAutofit/>
          </a:bodyPr>
          <a:lstStyle>
            <a:lvl1pPr marL="0" indent="0" algn="ctr">
              <a:buNone/>
              <a:defRPr sz="1400">
                <a:solidFill>
                  <a:schemeClr val="tx1">
                    <a:lumMod val="85000"/>
                  </a:schemeClr>
                </a:solidFill>
              </a:defRPr>
            </a:lvl1pPr>
          </a:lstStyle>
          <a:p>
            <a:endParaRPr lang="id-ID"/>
          </a:p>
        </p:txBody>
      </p:sp>
      <p:sp>
        <p:nvSpPr>
          <p:cNvPr id="16" name="Picture Placeholder 2"/>
          <p:cNvSpPr>
            <a:spLocks noGrp="1"/>
          </p:cNvSpPr>
          <p:nvPr>
            <p:ph type="pic" sz="quarter" idx="12"/>
          </p:nvPr>
        </p:nvSpPr>
        <p:spPr>
          <a:xfrm>
            <a:off x="7799004" y="2401072"/>
            <a:ext cx="3239001" cy="2051001"/>
          </a:xfrm>
          <a:prstGeom prst="rect">
            <a:avLst/>
          </a:prstGeom>
          <a:gradFill>
            <a:gsLst>
              <a:gs pos="0">
                <a:srgbClr val="5C606F"/>
              </a:gs>
              <a:gs pos="100000">
                <a:srgbClr val="4E4857"/>
              </a:gs>
            </a:gsLst>
            <a:lin ang="5400000" scaled="1"/>
          </a:gradFill>
        </p:spPr>
        <p:txBody>
          <a:bodyPr>
            <a:normAutofit/>
          </a:bodyPr>
          <a:lstStyle>
            <a:lvl1pPr marL="0" indent="0" algn="ctr">
              <a:buNone/>
              <a:defRPr sz="1400">
                <a:solidFill>
                  <a:schemeClr val="tx1">
                    <a:lumMod val="85000"/>
                  </a:schemeClr>
                </a:solidFill>
              </a:defRPr>
            </a:lvl1pPr>
          </a:lstStyle>
          <a:p>
            <a:endParaRPr lang="id-ID"/>
          </a:p>
        </p:txBody>
      </p:sp>
      <p:sp>
        <p:nvSpPr>
          <p:cNvPr id="13"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2218128228"/>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Title &amp; Subtitle">
    <p:bg>
      <p:bgPr>
        <a:solidFill>
          <a:srgbClr val="404C55"/>
        </a:solidFill>
        <a:effectLst/>
      </p:bgPr>
    </p:bg>
    <p:spTree>
      <p:nvGrpSpPr>
        <p:cNvPr id="1" name=""/>
        <p:cNvGrpSpPr/>
        <p:nvPr/>
      </p:nvGrpSpPr>
      <p:grpSpPr>
        <a:xfrm>
          <a:off x="0" y="0"/>
          <a:ext cx="0" cy="0"/>
        </a:xfrm>
      </p:grpSpPr>
      <p:sp>
        <p:nvSpPr>
          <p:cNvPr id="9" name="Picture Placeholder 27"/>
          <p:cNvSpPr>
            <a:spLocks noGrp="1" noChangeAspect="1"/>
          </p:cNvSpPr>
          <p:nvPr>
            <p:ph type="pic" sz="quarter" idx="11"/>
          </p:nvPr>
        </p:nvSpPr>
        <p:spPr>
          <a:xfrm>
            <a:off x="5109203" y="959990"/>
            <a:ext cx="1973768" cy="2279778"/>
          </a:xfrm>
          <a:custGeom>
            <a:gdLst>
              <a:gd name="connsiteX0" fmla="*/ 1442464 w 2859882"/>
              <a:gd name="connsiteY0" fmla="*/ 0 h 3273000"/>
              <a:gd name="connsiteX1" fmla="*/ 2859882 w 2859882"/>
              <a:gd name="connsiteY1" fmla="*/ 814285 h 3273000"/>
              <a:gd name="connsiteX2" fmla="*/ 2859882 w 2859882"/>
              <a:gd name="connsiteY2" fmla="*/ 2465507 h 3273000"/>
              <a:gd name="connsiteX3" fmla="*/ 1454286 w 2859882"/>
              <a:gd name="connsiteY3" fmla="*/ 3273000 h 3273000"/>
              <a:gd name="connsiteX4" fmla="*/ 1430645 w 2859882"/>
              <a:gd name="connsiteY4" fmla="*/ 3273000 h 3273000"/>
              <a:gd name="connsiteX5" fmla="*/ 0 w 2859882"/>
              <a:gd name="connsiteY5" fmla="*/ 2451117 h 3273000"/>
              <a:gd name="connsiteX6" fmla="*/ 0 w 2859882"/>
              <a:gd name="connsiteY6" fmla="*/ 828674 h 3273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9882" h="3273000">
                <a:moveTo>
                  <a:pt x="1442464" y="0"/>
                </a:moveTo>
                <a:lnTo>
                  <a:pt x="2859882" y="814285"/>
                </a:lnTo>
                <a:lnTo>
                  <a:pt x="2859882" y="2465507"/>
                </a:lnTo>
                <a:lnTo>
                  <a:pt x="1454286" y="3273000"/>
                </a:lnTo>
                <a:lnTo>
                  <a:pt x="1430645" y="3273000"/>
                </a:lnTo>
                <a:lnTo>
                  <a:pt x="0" y="2451117"/>
                </a:lnTo>
                <a:lnTo>
                  <a:pt x="0" y="828674"/>
                </a:lnTo>
                <a:close/>
              </a:path>
            </a:pathLst>
          </a:custGeom>
          <a:gradFill>
            <a:gsLst>
              <a:gs pos="0">
                <a:srgbClr val="5C606F"/>
              </a:gs>
              <a:gs pos="100000">
                <a:srgbClr val="4E4857"/>
              </a:gs>
            </a:gsLst>
            <a:lin ang="5400000" scaled="1"/>
          </a:gradFill>
          <a:ln w="12700">
            <a:miter lim="400000"/>
          </a:ln>
          <a:extLst>
            <a:ext uri="{C572A759-6A51-4108-AA02-DFA0A04FC94B}">
              <ma14:wrappingTextBoxFlag xmlns:ma14="http://schemas.microsoft.com/office/mac/drawingml/2011/main" val="1"/>
            </a:ext>
          </a:extLst>
        </p:spPr>
        <p:txBody>
          <a:bodyPr lIns="71437" tIns="71437" rIns="71437" bIns="71437" anchor="ctr" anchorCtr="1">
            <a:normAutofit/>
          </a:bodyPr>
          <a:lstStyle>
            <a:lvl1pPr marL="308681" indent="-308681" algn="ctr">
              <a:spcBef>
                <a:spcPct val="0"/>
              </a:spcBef>
              <a:buNone/>
              <a:defRPr lang="id-ID" sz="1200">
                <a:solidFill>
                  <a:schemeClr val="tx1">
                    <a:lumMod val="85000"/>
                  </a:schemeClr>
                </a:solidFill>
              </a:defRPr>
            </a:lvl1pPr>
          </a:lstStyle>
          <a:p>
            <a:pPr marL="0" lvl="0" indent="0" algn="ctr"/>
            <a:endParaRPr lang="id-ID"/>
          </a:p>
        </p:txBody>
      </p:sp>
      <p:sp>
        <p:nvSpPr>
          <p:cNvPr id="7"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3753542343"/>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Title &amp; Subtitle">
    <p:bg>
      <p:bgPr>
        <a:solidFill>
          <a:srgbClr val="404C55"/>
        </a:solidFill>
        <a:effectLst/>
      </p:bgPr>
    </p:bg>
    <p:spTree>
      <p:nvGrpSpPr>
        <p:cNvPr id="1" name=""/>
        <p:cNvGrpSpPr/>
        <p:nvPr/>
      </p:nvGrpSpPr>
      <p:grpSpPr>
        <a:xfrm>
          <a:off x="0" y="0"/>
          <a:ext cx="0" cy="0"/>
        </a:xfrm>
      </p:grpSpPr>
      <p:sp>
        <p:nvSpPr>
          <p:cNvPr id="19" name="Picture Placeholder 13"/>
          <p:cNvSpPr>
            <a:spLocks noGrp="1"/>
          </p:cNvSpPr>
          <p:nvPr>
            <p:ph type="pic" sz="quarter" idx="17"/>
          </p:nvPr>
        </p:nvSpPr>
        <p:spPr>
          <a:xfrm rot="151328">
            <a:off x="6309566" y="1242597"/>
            <a:ext cx="6367104" cy="3065209"/>
          </a:xfrm>
          <a:custGeom>
            <a:gdLst>
              <a:gd name="connsiteX0" fmla="*/ 6417298 w 11359852"/>
              <a:gd name="connsiteY0" fmla="*/ 0 h 5468785"/>
              <a:gd name="connsiteX1" fmla="*/ 11359852 w 11359852"/>
              <a:gd name="connsiteY1" fmla="*/ 1894890 h 5468785"/>
              <a:gd name="connsiteX2" fmla="*/ 4943750 w 11359852"/>
              <a:gd name="connsiteY2" fmla="*/ 5468785 h 5468785"/>
              <a:gd name="connsiteX3" fmla="*/ 4933689 w 11359852"/>
              <a:gd name="connsiteY3" fmla="*/ 5468785 h 5468785"/>
              <a:gd name="connsiteX4" fmla="*/ 0 w 11359852"/>
              <a:gd name="connsiteY4" fmla="*/ 3090025 h 54687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59852" h="5468785">
                <a:moveTo>
                  <a:pt x="6417298" y="0"/>
                </a:moveTo>
                <a:lnTo>
                  <a:pt x="11359852" y="1894890"/>
                </a:lnTo>
                <a:lnTo>
                  <a:pt x="4943750" y="5468785"/>
                </a:lnTo>
                <a:lnTo>
                  <a:pt x="4933689" y="5468785"/>
                </a:lnTo>
                <a:lnTo>
                  <a:pt x="0" y="3090025"/>
                </a:lnTo>
                <a:close/>
              </a:path>
            </a:pathLst>
          </a:custGeom>
          <a:gradFill>
            <a:gsLst>
              <a:gs pos="0">
                <a:srgbClr val="5C606F"/>
              </a:gs>
              <a:gs pos="100000">
                <a:srgbClr val="4E4857"/>
              </a:gs>
            </a:gsLst>
            <a:lin ang="5400000" scaled="1"/>
          </a:gradFill>
          <a:ln w="12700">
            <a:miter lim="400000"/>
          </a:ln>
          <a:extLst>
            <a:ext uri="{C572A759-6A51-4108-AA02-DFA0A04FC94B}">
              <ma14:wrappingTextBoxFlag xmlns:ma14="http://schemas.microsoft.com/office/mac/drawingml/2011/main" val="1"/>
            </a:ext>
          </a:extLst>
        </p:spPr>
        <p:txBody>
          <a:bodyPr lIns="71437" tIns="71437" rIns="71437" bIns="71437" anchor="ctr" anchorCtr="1">
            <a:normAutofit/>
          </a:bodyPr>
          <a:lstStyle>
            <a:lvl1pPr marL="308681" indent="-308681">
              <a:buNone/>
              <a:defRPr lang="id-ID" sz="2000">
                <a:solidFill>
                  <a:schemeClr val="tx1">
                    <a:lumMod val="85000"/>
                  </a:schemeClr>
                </a:solidFill>
              </a:defRPr>
            </a:lvl1pPr>
          </a:lstStyle>
          <a:p>
            <a:pPr marL="0" lvl="0" indent="0" algn="ctr"/>
            <a:endParaRPr lang="id-ID"/>
          </a:p>
        </p:txBody>
      </p:sp>
      <p:sp>
        <p:nvSpPr>
          <p:cNvPr id="20" name="Picture Placeholder 13"/>
          <p:cNvSpPr>
            <a:spLocks noGrp="1"/>
          </p:cNvSpPr>
          <p:nvPr>
            <p:ph type="pic" sz="quarter" idx="18"/>
          </p:nvPr>
        </p:nvSpPr>
        <p:spPr>
          <a:xfrm>
            <a:off x="11159211" y="2256318"/>
            <a:ext cx="6367104" cy="3065209"/>
          </a:xfrm>
          <a:custGeom>
            <a:gdLst>
              <a:gd name="connsiteX0" fmla="*/ 6417298 w 11359852"/>
              <a:gd name="connsiteY0" fmla="*/ 0 h 5468785"/>
              <a:gd name="connsiteX1" fmla="*/ 11359852 w 11359852"/>
              <a:gd name="connsiteY1" fmla="*/ 1894890 h 5468785"/>
              <a:gd name="connsiteX2" fmla="*/ 4943750 w 11359852"/>
              <a:gd name="connsiteY2" fmla="*/ 5468785 h 5468785"/>
              <a:gd name="connsiteX3" fmla="*/ 4933689 w 11359852"/>
              <a:gd name="connsiteY3" fmla="*/ 5468785 h 5468785"/>
              <a:gd name="connsiteX4" fmla="*/ 0 w 11359852"/>
              <a:gd name="connsiteY4" fmla="*/ 3090025 h 546878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59852" h="5468785">
                <a:moveTo>
                  <a:pt x="6417298" y="0"/>
                </a:moveTo>
                <a:lnTo>
                  <a:pt x="11359852" y="1894890"/>
                </a:lnTo>
                <a:lnTo>
                  <a:pt x="4943750" y="5468785"/>
                </a:lnTo>
                <a:lnTo>
                  <a:pt x="4933689" y="5468785"/>
                </a:lnTo>
                <a:lnTo>
                  <a:pt x="0" y="3090025"/>
                </a:lnTo>
                <a:close/>
              </a:path>
            </a:pathLst>
          </a:custGeom>
          <a:gradFill>
            <a:gsLst>
              <a:gs pos="0">
                <a:srgbClr val="5C606F"/>
              </a:gs>
              <a:gs pos="100000">
                <a:srgbClr val="4E4857"/>
              </a:gs>
            </a:gsLst>
            <a:lin ang="5400000" scaled="1"/>
          </a:gradFill>
          <a:ln w="12700">
            <a:miter lim="400000"/>
          </a:ln>
          <a:extLst>
            <a:ext uri="{C572A759-6A51-4108-AA02-DFA0A04FC94B}">
              <ma14:wrappingTextBoxFlag xmlns:ma14="http://schemas.microsoft.com/office/mac/drawingml/2011/main" val="1"/>
            </a:ext>
          </a:extLst>
        </p:spPr>
        <p:txBody>
          <a:bodyPr lIns="71437" tIns="71437" rIns="71437" bIns="71437" anchor="ctr" anchorCtr="1">
            <a:normAutofit/>
          </a:bodyPr>
          <a:lstStyle>
            <a:lvl1pPr marL="308681" indent="-308681">
              <a:buNone/>
              <a:defRPr lang="id-ID" sz="2000">
                <a:solidFill>
                  <a:schemeClr val="tx1">
                    <a:lumMod val="85000"/>
                  </a:schemeClr>
                </a:solidFill>
              </a:defRPr>
            </a:lvl1pPr>
          </a:lstStyle>
          <a:p>
            <a:pPr marL="0" lvl="0" indent="0" algn="ctr"/>
            <a:endParaRPr lang="id-ID"/>
          </a:p>
        </p:txBody>
      </p:sp>
      <p:sp>
        <p:nvSpPr>
          <p:cNvPr id="8"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686675920"/>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Title &amp; Subtitle">
    <p:bg>
      <p:bgPr>
        <a:solidFill>
          <a:srgbClr val="404C55"/>
        </a:solidFill>
        <a:effectLst/>
      </p:bgPr>
    </p:bg>
    <p:spTree>
      <p:nvGrpSpPr>
        <p:cNvPr id="1" name=""/>
        <p:cNvGrpSpPr/>
        <p:nvPr/>
      </p:nvGrpSpPr>
      <p:grpSpPr>
        <a:xfrm>
          <a:off x="0" y="0"/>
          <a:ext cx="0" cy="0"/>
        </a:xfrm>
      </p:grpSpPr>
      <p:sp>
        <p:nvSpPr>
          <p:cNvPr id="9" name="Picture Placeholder 9"/>
          <p:cNvSpPr>
            <a:spLocks noGrp="1"/>
          </p:cNvSpPr>
          <p:nvPr>
            <p:ph type="pic" sz="quarter" idx="17"/>
          </p:nvPr>
        </p:nvSpPr>
        <p:spPr>
          <a:xfrm>
            <a:off x="1553029" y="1171183"/>
            <a:ext cx="4248514" cy="3967111"/>
          </a:xfrm>
          <a:custGeom>
            <a:gdLst>
              <a:gd name="connsiteX0" fmla="*/ 0 w 8501899"/>
              <a:gd name="connsiteY0" fmla="*/ 0 h 7938771"/>
              <a:gd name="connsiteX1" fmla="*/ 7432580 w 8501899"/>
              <a:gd name="connsiteY1" fmla="*/ 2243667 h 7938771"/>
              <a:gd name="connsiteX2" fmla="*/ 8501899 w 8501899"/>
              <a:gd name="connsiteY2" fmla="*/ 7938771 h 7938771"/>
              <a:gd name="connsiteX3" fmla="*/ 740983 w 8501899"/>
              <a:gd name="connsiteY3" fmla="*/ 7147953 h 7938771"/>
            </a:gdLst>
            <a:cxnLst>
              <a:cxn ang="0">
                <a:pos x="connsiteX0" y="connsiteY0"/>
              </a:cxn>
              <a:cxn ang="0">
                <a:pos x="connsiteX1" y="connsiteY1"/>
              </a:cxn>
              <a:cxn ang="0">
                <a:pos x="connsiteX2" y="connsiteY2"/>
              </a:cxn>
              <a:cxn ang="0">
                <a:pos x="connsiteX3" y="connsiteY3"/>
              </a:cxn>
            </a:cxnLst>
            <a:rect l="l" t="t" r="r" b="b"/>
            <a:pathLst>
              <a:path w="8501899" h="7938771">
                <a:moveTo>
                  <a:pt x="0" y="0"/>
                </a:moveTo>
                <a:lnTo>
                  <a:pt x="7432580" y="2243667"/>
                </a:lnTo>
                <a:lnTo>
                  <a:pt x="8501899" y="7938771"/>
                </a:lnTo>
                <a:lnTo>
                  <a:pt x="740983" y="7147953"/>
                </a:lnTo>
                <a:close/>
              </a:path>
            </a:pathLst>
          </a:custGeom>
          <a:gradFill>
            <a:gsLst>
              <a:gs pos="0">
                <a:srgbClr val="5C606F"/>
              </a:gs>
              <a:gs pos="100000">
                <a:srgbClr val="4E4857"/>
              </a:gs>
            </a:gsLst>
            <a:lin ang="5400000" scaled="1"/>
          </a:gradFill>
          <a:ln w="12700">
            <a:miter lim="400000"/>
          </a:ln>
          <a:extLst>
            <a:ext uri="{C572A759-6A51-4108-AA02-DFA0A04FC94B}">
              <ma14:wrappingTextBoxFlag xmlns:ma14="http://schemas.microsoft.com/office/mac/drawingml/2011/main" val="1"/>
            </a:ext>
          </a:extLst>
        </p:spPr>
        <p:txBody>
          <a:bodyPr lIns="71437" tIns="71437" rIns="71437" bIns="71437" anchor="ctr" anchorCtr="1">
            <a:normAutofit/>
          </a:bodyPr>
          <a:lstStyle>
            <a:lvl1pPr marL="308681" indent="-308681">
              <a:buNone/>
              <a:defRPr lang="id-ID" sz="2000">
                <a:solidFill>
                  <a:schemeClr val="tx1">
                    <a:lumMod val="85000"/>
                  </a:schemeClr>
                </a:solidFill>
              </a:defRPr>
            </a:lvl1pPr>
          </a:lstStyle>
          <a:p>
            <a:pPr marL="0" lvl="0" indent="0" algn="ctr"/>
            <a:endParaRPr lang="id-ID"/>
          </a:p>
        </p:txBody>
      </p:sp>
      <p:sp>
        <p:nvSpPr>
          <p:cNvPr id="6" name="灯片编号占位符 4"/>
          <p:cNvSpPr>
            <a:spLocks noGrp="1"/>
          </p:cNvSpPr>
          <p:nvPr>
            <p:ph type="sldNum" sz="quarter" idx="4"/>
          </p:nvPr>
        </p:nvSpPr>
        <p:spPr>
          <a:xfrm>
            <a:off x="11499851" y="6289575"/>
            <a:ext cx="406400" cy="365125"/>
          </a:xfrm>
          <a:prstGeom prst="rect">
            <a:avLst/>
          </a:prstGeom>
        </p:spPr>
        <p:txBody>
          <a:bodyPr vert="horz" lIns="91440" tIns="45720" rIns="91440" bIns="45720" rtlCol="0" anchor="ctr"/>
          <a:lstStyle>
            <a:lvl1pPr algn="ctr">
              <a:defRPr sz="1000" i="1">
                <a:solidFill>
                  <a:schemeClr val="bg1"/>
                </a:solidFill>
                <a:latin typeface="字魂59号-创粗黑" panose="00000500000000000000" pitchFamily="2" charset="-122"/>
              </a:defRPr>
            </a:lvl1pPr>
          </a:lstStyle>
          <a:p>
            <a:fld id="{DF20058A-C6D7-4652-A4A9-825FFE6C96A6}" type="slidenum">
              <a:rPr lang="zh-CN" altLang="en-US" smtClean="0"/>
              <a:t>‹#›</a:t>
            </a:fld>
            <a:endParaRPr lang="zh-CN" altLang="en-US"/>
          </a:p>
        </p:txBody>
      </p:sp>
    </p:spTree>
    <p:extLst>
      <p:ext uri="{BB962C8B-B14F-4D97-AF65-F5344CB8AC3E}">
        <p14:creationId val="3756433522"/>
      </p:ext>
    </p:extLst>
  </p:cSld>
  <p:clrMapOvr>
    <a:masterClrMapping/>
  </p:clrMapOvr>
  <mc:AlternateContent>
    <mc:Choice Requires="p14">
      <p:transition spd="slow" advClick="0" advTm="3000" p14:dur="1250">
        <p:push dir="u"/>
      </p:transition>
    </mc:Choice>
    <mc:Fallback>
      <p:transition spd="slow" advClick="0" advTm="3000">
        <p:push dir="u"/>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404C55"/>
        </a:solidFill>
        <a:effectLst/>
      </p:bgPr>
    </p:bg>
    <p:spTree>
      <p:nvGrpSpPr>
        <p:cNvPr id="1" name=""/>
        <p:cNvGrpSpPr/>
        <p:nvPr/>
      </p:nvGrpSpPr>
      <p:grpSpPr>
        <a:xfrm>
          <a:off x="0" y="0"/>
          <a:ext cx="0" cy="0"/>
        </a:xfrm>
      </p:grpSpPr>
    </p:spTree>
    <p:extLst>
      <p:ext uri="{BB962C8B-B14F-4D97-AF65-F5344CB8AC3E}">
        <p14:creationId val="3817639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 id="2147483672" r:id="rId10"/>
    <p:sldLayoutId id="2147483673" r:id="rId11"/>
    <p:sldLayoutId id="2147483674" r:id="rId12"/>
  </p:sldLayoutIdLst>
  <mc:AlternateContent>
    <mc:Choice Requires="p14">
      <p:transition spd="slow" advClick="0" advTm="3000" p14:dur="1250">
        <p:push dir="u"/>
      </p:transition>
    </mc:Choice>
    <mc:Fallback>
      <p:transition spd="slow" advClick="0" advTm="3000">
        <p:push dir="u"/>
      </p:transition>
    </mc:Fallback>
  </mc:AlternateConten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2020/10/8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28992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theme/themeOverride7.xml" Type="http://schemas.openxmlformats.org/officeDocument/2006/relationships/themeOverride"/><Relationship Id="rId3" Target="../notesSlides/notesSlide9.xml" Type="http://schemas.openxmlformats.org/officeDocument/2006/relationships/notesSlide"/><Relationship Id="rId4" Target="../media/image7.jpeg" Type="http://schemas.openxmlformats.org/officeDocument/2006/relationships/image"/><Relationship Id="rId5"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theme/themeOverride8.xml" Type="http://schemas.openxmlformats.org/officeDocument/2006/relationships/themeOverride"/><Relationship Id="rId3" Target="../notesSlides/notesSlide10.xml" Type="http://schemas.openxmlformats.org/officeDocument/2006/relationships/notesSlide"/><Relationship Id="rId4"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9.xml" Type="http://schemas.openxmlformats.org/officeDocument/2006/relationships/themeOverride"/><Relationship Id="rId3"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0.xml" Type="http://schemas.openxmlformats.org/officeDocument/2006/relationships/themeOverride"/><Relationship Id="rId3"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1.xml" Type="http://schemas.openxmlformats.org/officeDocument/2006/relationships/themeOverride"/><Relationship Id="rId3"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2.xml" Type="http://schemas.openxmlformats.org/officeDocument/2006/relationships/themeOverride"/><Relationship Id="rId3" Target="../notesSlides/notesSlide15.xml" Type="http://schemas.openxmlformats.org/officeDocument/2006/relationships/notesSlide"/><Relationship Id="rId4"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theme/themeOverride13.xml" Type="http://schemas.openxmlformats.org/officeDocument/2006/relationships/themeOverride"/><Relationship Id="rId3" Target="../notesSlides/notesSlide16.xml" Type="http://schemas.openxmlformats.org/officeDocument/2006/relationships/notesSlide"/><Relationship Id="rId4" Target="../media/image11.png" Type="http://schemas.openxmlformats.org/officeDocument/2006/relationships/image"/><Relationship Id="rId5" Target="../media/image12.pn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 Id="rId8"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4.xml" Type="http://schemas.openxmlformats.org/officeDocument/2006/relationships/themeOverride"/><Relationship Id="rId3" Target="../notesSlides/notesSlide17.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9.xml" Type="http://schemas.openxmlformats.org/officeDocument/2006/relationships/slideLayout"/><Relationship Id="rId2" Target="../theme/themeOverride15.xml" Type="http://schemas.openxmlformats.org/officeDocument/2006/relationships/themeOverride"/><Relationship Id="rId3" Target="../notesSlides/notesSlide19.xml" Type="http://schemas.openxmlformats.org/officeDocument/2006/relationships/notesSlid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Override16.xml" Type="http://schemas.openxmlformats.org/officeDocument/2006/relationships/themeOverride"/><Relationship Id="rId3" Target="../notesSlides/notesSlide20.xml" Type="http://schemas.openxmlformats.org/officeDocument/2006/relationships/notesSlid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17.xml" Type="http://schemas.openxmlformats.org/officeDocument/2006/relationships/themeOverride"/><Relationship Id="rId3" Target="../notesSlides/notesSlide2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8.xml" Type="http://schemas.openxmlformats.org/officeDocument/2006/relationships/themeOverride"/><Relationship Id="rId3" Target="../notesSlides/notesSlide22.xml" Type="http://schemas.openxmlformats.org/officeDocument/2006/relationships/notesSlide"/><Relationship Id="rId4" Target="../media/image2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xml" Type="http://schemas.openxmlformats.org/officeDocument/2006/relationships/themeOverride"/><Relationship Id="rId3" Target="../notesSlides/notesSlide3.xml" Type="http://schemas.openxmlformats.org/officeDocument/2006/relationships/notesSlide"/><Relationship Id="rId4"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1.xml" Type="http://schemas.openxmlformats.org/officeDocument/2006/relationships/slideLayout"/><Relationship Id="rId2" Target="../theme/themeOverride3.xml" Type="http://schemas.openxmlformats.org/officeDocument/2006/relationships/themeOverride"/><Relationship Id="rId3" Target="../notesSlides/notesSlide4.xml" Type="http://schemas.openxmlformats.org/officeDocument/2006/relationships/notesSlid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4.xml" Type="http://schemas.openxmlformats.org/officeDocument/2006/relationships/themeOverride"/><Relationship Id="rId3"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0.xml" Type="http://schemas.openxmlformats.org/officeDocument/2006/relationships/slideLayout"/><Relationship Id="rId2" Target="../theme/themeOverride5.xml" Type="http://schemas.openxmlformats.org/officeDocument/2006/relationships/themeOverride"/><Relationship Id="rId3" Target="../notesSlides/notesSlide6.xml" Type="http://schemas.openxmlformats.org/officeDocument/2006/relationships/notesSlide"/><Relationship Id="rId4" Target="../media/image5.png" Type="http://schemas.openxmlformats.org/officeDocument/2006/relationships/image"/><Relationship Id="rId5"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theme/themeOverride6.xml" Type="http://schemas.openxmlformats.org/officeDocument/2006/relationships/themeOverride"/><Relationship Id="rId3" Target="../notesSlides/notesSlide7.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占位符 11">
            <a:extLst>
              <a:ext uri="{FF2B5EF4-FFF2-40B4-BE49-F238E27FC236}">
                <a16:creationId xmlns:a16="http://schemas.microsoft.com/office/drawing/2014/main" id="{0E6F7AD1-D1F1-4787-ADDC-CF74C8D05B1C}"/>
              </a:ext>
            </a:extLst>
          </p:cNvPr>
          <p:cNvPicPr>
            <a:picLocks noChangeAspect="1" noGrp="1"/>
          </p:cNvPicPr>
          <p:nvPr>
            <p:ph idx="10" sz="quarter" type="pic"/>
          </p:nvPr>
        </p:nvPicPr>
        <p:blipFill>
          <a:blip r:embed="rId4">
            <a:grayscl/>
            <a:extLst>
              <a:ext uri="{28A0092B-C50C-407E-A947-70E740481C1C}">
                <a14:useLocalDpi/>
              </a:ext>
            </a:extLst>
          </a:blip>
          <a:stretch>
            <a:fillRect/>
          </a:stretch>
        </p:blipFill>
        <p:spPr/>
      </p:pic>
      <p:sp>
        <p:nvSpPr>
          <p:cNvPr id="2" name="矩形 1"/>
          <p:cNvSpPr/>
          <p:nvPr/>
        </p:nvSpPr>
        <p:spPr>
          <a:xfrm>
            <a:off x="0" y="0"/>
            <a:ext cx="12192000" cy="6858000"/>
          </a:xfrm>
          <a:prstGeom prst="rect">
            <a:avLst/>
          </a:prstGeom>
          <a:solidFill>
            <a:srgbClr val="404C5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形状 32">
            <a:extLst>
              <a:ext uri="{FF2B5EF4-FFF2-40B4-BE49-F238E27FC236}">
                <a16:creationId xmlns:a16="http://schemas.microsoft.com/office/drawing/2014/main" id="{6AEF62EE-98CF-415E-BA44-68EA271EBA4E}"/>
              </a:ext>
            </a:extLst>
          </p:cNvPr>
          <p:cNvSpPr/>
          <p:nvPr/>
        </p:nvSpPr>
        <p:spPr>
          <a:xfrm>
            <a:off x="8632705" y="5204014"/>
            <a:ext cx="919922" cy="631538"/>
          </a:xfrm>
          <a:custGeom>
            <a:gdLst>
              <a:gd fmla="*/ 79471 w 4826000" name="connsiteX0"/>
              <a:gd fmla="*/ 3269708 h 3313113" name="connsiteY0"/>
              <a:gd fmla="*/ 2413001 w 4826000" name="connsiteX1"/>
              <a:gd fmla="*/ 65708 h 3313113" name="connsiteY1"/>
              <a:gd fmla="*/ 4746530 w 4826000" name="connsiteX2"/>
              <a:gd fmla="*/ 3269708 h 3313113" name="connsiteY2"/>
              <a:gd fmla="*/ 0 w 4826000" name="connsiteX3"/>
              <a:gd fmla="*/ 3313113 h 3313113" name="connsiteY3"/>
              <a:gd fmla="*/ 4826000 w 4826000" name="connsiteX4"/>
              <a:gd fmla="*/ 3313113 h 3313113" name="connsiteY4"/>
              <a:gd fmla="*/ 2413000 w 4826000" name="connsiteX5"/>
              <a:gd fmla="*/ 0 h 331311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313113" w="4826000">
                <a:moveTo>
                  <a:pt x="79471" y="3269708"/>
                </a:moveTo>
                <a:lnTo>
                  <a:pt x="2413001" y="65708"/>
                </a:lnTo>
                <a:lnTo>
                  <a:pt x="4746530" y="3269708"/>
                </a:lnTo>
                <a:close/>
                <a:moveTo>
                  <a:pt x="0" y="3313113"/>
                </a:moveTo>
                <a:lnTo>
                  <a:pt x="4826000" y="3313113"/>
                </a:lnTo>
                <a:lnTo>
                  <a:pt x="2413000" y="0"/>
                </a:lnTo>
                <a:close/>
              </a:path>
            </a:pathLst>
          </a:custGeom>
          <a:noFill/>
          <a:ln w="317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4" name="等腰三角形 33">
            <a:extLst>
              <a:ext uri="{FF2B5EF4-FFF2-40B4-BE49-F238E27FC236}">
                <a16:creationId xmlns:a16="http://schemas.microsoft.com/office/drawing/2014/main" id="{D278ADC3-35DB-488B-8D44-3F44DE5AB0DA}"/>
              </a:ext>
            </a:extLst>
          </p:cNvPr>
          <p:cNvSpPr/>
          <p:nvPr/>
        </p:nvSpPr>
        <p:spPr>
          <a:xfrm flipV="1">
            <a:off x="7720948" y="1143012"/>
            <a:ext cx="1280264" cy="878919"/>
          </a:xfrm>
          <a:prstGeom prst="triangl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5" name="等腰三角形 34">
            <a:extLst>
              <a:ext uri="{FF2B5EF4-FFF2-40B4-BE49-F238E27FC236}">
                <a16:creationId xmlns:a16="http://schemas.microsoft.com/office/drawing/2014/main" id="{358FB12D-3FB3-42BF-84FE-3C7D887D885E}"/>
              </a:ext>
            </a:extLst>
          </p:cNvPr>
          <p:cNvSpPr/>
          <p:nvPr/>
        </p:nvSpPr>
        <p:spPr>
          <a:xfrm flipV="1">
            <a:off x="3174373" y="2308379"/>
            <a:ext cx="562430" cy="386116"/>
          </a:xfrm>
          <a:prstGeom prst="triangl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6" name="等腰三角形 35">
            <a:extLst>
              <a:ext uri="{FF2B5EF4-FFF2-40B4-BE49-F238E27FC236}">
                <a16:creationId xmlns:a16="http://schemas.microsoft.com/office/drawing/2014/main" id="{16243CF7-863A-4253-BCFE-9798C3B8D679}"/>
              </a:ext>
            </a:extLst>
          </p:cNvPr>
          <p:cNvSpPr/>
          <p:nvPr/>
        </p:nvSpPr>
        <p:spPr>
          <a:xfrm flipV="1">
            <a:off x="2583485" y="5232839"/>
            <a:ext cx="872104" cy="598711"/>
          </a:xfrm>
          <a:prstGeom prs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7" name="任意多边形: 形状 36">
            <a:extLst>
              <a:ext uri="{FF2B5EF4-FFF2-40B4-BE49-F238E27FC236}">
                <a16:creationId xmlns:a16="http://schemas.microsoft.com/office/drawing/2014/main" id="{EF1DFC5C-D599-40AA-BE0A-2B880B89642D}"/>
              </a:ext>
            </a:extLst>
          </p:cNvPr>
          <p:cNvSpPr/>
          <p:nvPr/>
        </p:nvSpPr>
        <p:spPr>
          <a:xfrm flipV="1">
            <a:off x="2646847" y="1395432"/>
            <a:ext cx="6898307" cy="4735779"/>
          </a:xfrm>
          <a:custGeom>
            <a:gdLst>
              <a:gd fmla="*/ 1479905 w 4826000" name="connsiteX0"/>
              <a:gd fmla="*/ 1281164 h 3313113" name="connsiteY0"/>
              <a:gd fmla="*/ 1527763 w 4826000" name="connsiteX1"/>
              <a:gd fmla="*/ 1281164 h 3313113" name="connsiteY1"/>
              <a:gd fmla="*/ 2413001 w 4826000" name="connsiteX2"/>
              <a:gd fmla="*/ 65708 h 3313113" name="connsiteY2"/>
              <a:gd fmla="*/ 3298239 w 4826000" name="connsiteX3"/>
              <a:gd fmla="*/ 1281164 h 3313113" name="connsiteY3"/>
              <a:gd fmla="*/ 3346095 w 4826000" name="connsiteX4"/>
              <a:gd fmla="*/ 1281164 h 3313113" name="connsiteY4"/>
              <a:gd fmla="*/ 2413000 w 4826000" name="connsiteX5"/>
              <a:gd fmla="*/ 0 h 3313113" name="connsiteY5"/>
              <a:gd fmla="*/ 0 w 4826000" name="connsiteX6"/>
              <a:gd fmla="*/ 3313113 h 3313113" name="connsiteY6"/>
              <a:gd fmla="*/ 4826000 w 4826000" name="connsiteX7"/>
              <a:gd fmla="*/ 3313113 h 3313113" name="connsiteY7"/>
              <a:gd fmla="*/ 3870484 w 4826000" name="connsiteX8"/>
              <a:gd fmla="*/ 2001164 h 3313113" name="connsiteY8"/>
              <a:gd fmla="*/ 3822628 w 4826000" name="connsiteX9"/>
              <a:gd fmla="*/ 2001164 h 3313113" name="connsiteY9"/>
              <a:gd fmla="*/ 4746530 w 4826000" name="connsiteX10"/>
              <a:gd fmla="*/ 3269708 h 3313113" name="connsiteY10"/>
              <a:gd fmla="*/ 79471 w 4826000" name="connsiteX11"/>
              <a:gd fmla="*/ 3269708 h 3313113" name="connsiteY11"/>
              <a:gd fmla="*/ 1003374 w 4826000" name="connsiteX12"/>
              <a:gd fmla="*/ 2001164 h 3313113" name="connsiteY12"/>
              <a:gd fmla="*/ 955517 w 4826000" name="connsiteX13"/>
              <a:gd fmla="*/ 2001164 h 331311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313113" w="4826000">
                <a:moveTo>
                  <a:pt x="1479905" y="1281164"/>
                </a:moveTo>
                <a:lnTo>
                  <a:pt x="1527763" y="1281164"/>
                </a:lnTo>
                <a:lnTo>
                  <a:pt x="2413001" y="65708"/>
                </a:lnTo>
                <a:lnTo>
                  <a:pt x="3298239" y="1281164"/>
                </a:lnTo>
                <a:lnTo>
                  <a:pt x="3346095" y="1281164"/>
                </a:lnTo>
                <a:lnTo>
                  <a:pt x="2413000" y="0"/>
                </a:lnTo>
                <a:close/>
                <a:moveTo>
                  <a:pt x="0" y="3313113"/>
                </a:moveTo>
                <a:lnTo>
                  <a:pt x="4826000" y="3313113"/>
                </a:lnTo>
                <a:lnTo>
                  <a:pt x="3870484" y="2001164"/>
                </a:lnTo>
                <a:lnTo>
                  <a:pt x="3822628" y="2001164"/>
                </a:lnTo>
                <a:lnTo>
                  <a:pt x="4746530" y="3269708"/>
                </a:lnTo>
                <a:lnTo>
                  <a:pt x="79471" y="3269708"/>
                </a:lnTo>
                <a:lnTo>
                  <a:pt x="1003374" y="2001164"/>
                </a:lnTo>
                <a:lnTo>
                  <a:pt x="955517" y="20011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8" name="文本框 37">
            <a:extLst>
              <a:ext uri="{FF2B5EF4-FFF2-40B4-BE49-F238E27FC236}">
                <a16:creationId xmlns:a16="http://schemas.microsoft.com/office/drawing/2014/main" id="{F1B7D7E6-44DA-45F4-A92A-8F682DED5FC2}"/>
              </a:ext>
            </a:extLst>
          </p:cNvPr>
          <p:cNvSpPr txBox="1"/>
          <p:nvPr/>
        </p:nvSpPr>
        <p:spPr>
          <a:xfrm>
            <a:off x="1974381" y="3157729"/>
            <a:ext cx="8243239" cy="1097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6600" u="none">
                <a:ln>
                  <a:noFill/>
                </a:ln>
                <a:solidFill>
                  <a:prstClr val="white">
                    <a:alpha val="90000"/>
                  </a:prstClr>
                </a:solidFill>
                <a:effectLst/>
                <a:uLnTx/>
                <a:uFillTx/>
                <a:latin charset="-122" panose="00000500000000000000" pitchFamily="2" typeface="字魂59号-创粗黑"/>
                <a:ea charset="-122" panose="00000500000000000000" pitchFamily="2" typeface="字魂59号-创粗黑"/>
                <a:cs typeface="+mn-cs"/>
              </a:rPr>
              <a:t>时尚商务风工作总结</a:t>
            </a:r>
          </a:p>
        </p:txBody>
      </p:sp>
      <p:sp>
        <p:nvSpPr>
          <p:cNvPr id="39" name="文本框 38">
            <a:extLst>
              <a:ext uri="{FF2B5EF4-FFF2-40B4-BE49-F238E27FC236}">
                <a16:creationId xmlns:a16="http://schemas.microsoft.com/office/drawing/2014/main" id="{C5A2B047-E42C-40E9-ACF9-BFA1A0FC417F}"/>
              </a:ext>
            </a:extLst>
          </p:cNvPr>
          <p:cNvSpPr txBox="1">
            <a:spLocks noChangeAspect="1"/>
          </p:cNvSpPr>
          <p:nvPr/>
        </p:nvSpPr>
        <p:spPr>
          <a:xfrm>
            <a:off x="4630405" y="1767645"/>
            <a:ext cx="2931189" cy="109728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600" u="none">
                <a:ln>
                  <a:noFill/>
                </a:ln>
                <a:solidFill>
                  <a:schemeClr val="accent2"/>
                </a:solidFill>
                <a:effectLst/>
                <a:uLnTx/>
                <a:uFillTx/>
                <a:latin charset="-122" panose="00000500000000000000" pitchFamily="2" typeface="字魂59号-创粗黑"/>
                <a:ea charset="-122" panose="00000500000000000000" pitchFamily="2" typeface="字魂59号-创粗黑"/>
                <a:cs typeface="+mn-cs"/>
              </a:rPr>
              <a:t>2020</a:t>
            </a:r>
          </a:p>
        </p:txBody>
      </p:sp>
    </p:spTree>
    <p:extLst>
      <p:ext uri="{BB962C8B-B14F-4D97-AF65-F5344CB8AC3E}">
        <p14:creationId val="3034846410"/>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4"/>
                                        </p:tgtEl>
                                        <p:attrNameLst>
                                          <p:attrName>style.visibility</p:attrName>
                                        </p:attrNameLst>
                                      </p:cBhvr>
                                      <p:to>
                                        <p:strVal val="visible"/>
                                      </p:to>
                                    </p:set>
                                    <p:animEffect filter="fade" transition="in">
                                      <p:cBhvr>
                                        <p:cTn dur="500" id="10"/>
                                        <p:tgtEl>
                                          <p:spTgt spid="3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5"/>
                                        </p:tgtEl>
                                        <p:attrNameLst>
                                          <p:attrName>style.visibility</p:attrName>
                                        </p:attrNameLst>
                                      </p:cBhvr>
                                      <p:to>
                                        <p:strVal val="visible"/>
                                      </p:to>
                                    </p:set>
                                    <p:animEffect filter="fade" transition="in">
                                      <p:cBhvr>
                                        <p:cTn dur="500" id="13"/>
                                        <p:tgtEl>
                                          <p:spTgt spid="3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6"/>
                                        </p:tgtEl>
                                        <p:attrNameLst>
                                          <p:attrName>style.visibility</p:attrName>
                                        </p:attrNameLst>
                                      </p:cBhvr>
                                      <p:to>
                                        <p:strVal val="visible"/>
                                      </p:to>
                                    </p:set>
                                    <p:animEffect filter="fade" transition="in">
                                      <p:cBhvr>
                                        <p:cTn dur="500" id="16"/>
                                        <p:tgtEl>
                                          <p:spTgt spid="3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500" id="19"/>
                                        <p:tgtEl>
                                          <p:spTgt spid="3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8"/>
                                        </p:tgtEl>
                                        <p:attrNameLst>
                                          <p:attrName>style.visibility</p:attrName>
                                        </p:attrNameLst>
                                      </p:cBhvr>
                                      <p:to>
                                        <p:strVal val="visible"/>
                                      </p:to>
                                    </p:set>
                                    <p:animEffect filter="fade" transition="in">
                                      <p:cBhvr>
                                        <p:cTn dur="500" id="22"/>
                                        <p:tgtEl>
                                          <p:spTgt spid="38"/>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9"/>
                                        </p:tgtEl>
                                        <p:attrNameLst>
                                          <p:attrName>style.visibility</p:attrName>
                                        </p:attrNameLst>
                                      </p:cBhvr>
                                      <p:to>
                                        <p:strVal val="visible"/>
                                      </p:to>
                                    </p:set>
                                    <p:animEffect filter="fade" transition="in">
                                      <p:cBhvr>
                                        <p:cTn dur="500" id="25"/>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P grpId="0" spid="37"/>
      <p:bldP grpId="0" spid="38"/>
      <p:bldP grpId="0" spid="3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8" name="Shape 698"/>
          <p:cNvSpPr/>
          <p:nvPr/>
        </p:nvSpPr>
        <p:spPr>
          <a:xfrm flipH="1">
            <a:off x="6096000" y="1663934"/>
            <a:ext cx="1" cy="5229069"/>
          </a:xfrm>
          <a:prstGeom prst="line">
            <a:avLst/>
          </a:prstGeom>
          <a:ln w="25400">
            <a:solidFill>
              <a:schemeClr val="bg1">
                <a:lumMod val="75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707" name="Shape 707"/>
          <p:cNvSpPr/>
          <p:nvPr/>
        </p:nvSpPr>
        <p:spPr>
          <a:xfrm>
            <a:off x="5986090" y="1488389"/>
            <a:ext cx="219820" cy="219821"/>
          </a:xfrm>
          <a:prstGeom prst="ellipse">
            <a:avLst/>
          </a:prstGeom>
          <a:solidFill>
            <a:srgbClr val="FFFFFF"/>
          </a:solidFill>
          <a:ln w="25400">
            <a:solidFill>
              <a:srgbClr val="404C55"/>
            </a:solidFill>
          </a:ln>
        </p:spPr>
        <p:txBody>
          <a:bodyPr anchor="ctr" bIns="35719" lIns="35719" rIns="35719" tIns="35719"/>
          <a:lstStyle/>
          <a:p>
            <a:pPr>
              <a:defRPr sz="3200">
                <a:solidFill>
                  <a:srgbClr val="FF345F"/>
                </a:solidFill>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708" name="Shape 708"/>
          <p:cNvSpPr/>
          <p:nvPr/>
        </p:nvSpPr>
        <p:spPr>
          <a:xfrm>
            <a:off x="5986090" y="2416472"/>
            <a:ext cx="219820" cy="219821"/>
          </a:xfrm>
          <a:prstGeom prst="ellipse">
            <a:avLst/>
          </a:prstGeom>
          <a:solidFill>
            <a:srgbClr val="FFFFFF"/>
          </a:solidFill>
          <a:ln w="25400">
            <a:solidFill>
              <a:srgbClr val="404C55"/>
            </a:solidFill>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nvGrpSpPr>
          <p:cNvPr id="16" name="组合 15">
            <a:extLst>
              <a:ext uri="{FF2B5EF4-FFF2-40B4-BE49-F238E27FC236}">
                <a16:creationId xmlns:a16="http://schemas.microsoft.com/office/drawing/2014/main" id="{74186377-9746-486E-ADA5-89FBA6F29F57}"/>
              </a:ext>
            </a:extLst>
          </p:cNvPr>
          <p:cNvGrpSpPr/>
          <p:nvPr/>
        </p:nvGrpSpPr>
        <p:grpSpPr>
          <a:xfrm>
            <a:off x="6870689" y="2575937"/>
            <a:ext cx="925852" cy="1242141"/>
            <a:chOff x="6870689" y="2794148"/>
            <a:chExt cx="925852" cy="1242141"/>
          </a:xfrm>
        </p:grpSpPr>
        <p:sp>
          <p:nvSpPr>
            <p:cNvPr id="710" name="Shape 710"/>
            <p:cNvSpPr/>
            <p:nvPr/>
          </p:nvSpPr>
          <p:spPr>
            <a:xfrm>
              <a:off x="6870689" y="2794148"/>
              <a:ext cx="925852" cy="1242141"/>
            </a:xfrm>
            <a:prstGeom prst="rect">
              <a:avLst/>
            </a:prstGeom>
            <a:solidFill>
              <a:schemeClr val="accent2"/>
            </a:solidFill>
            <a:ln w="12700">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711" name="Shape 711"/>
            <p:cNvSpPr/>
            <p:nvPr/>
          </p:nvSpPr>
          <p:spPr>
            <a:xfrm>
              <a:off x="7071493" y="2931513"/>
              <a:ext cx="390525" cy="306134"/>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lvl1pPr>
                <a:lnSpc>
                  <a:spcPct val="110000"/>
                </a:lnSpc>
                <a:defRPr sz="2800">
                  <a:latin typeface="Lato Regular"/>
                  <a:ea typeface="Lato Regular"/>
                  <a:cs typeface="Lato Regular"/>
                  <a:sym typeface="Lato Regular"/>
                </a:defRPr>
              </a:lvl1pPr>
            </a:lstStyle>
            <a:p>
              <a:r>
                <a:rPr lang="en-US" sz="1400">
                  <a:latin charset="-122" panose="00000500000000000000" pitchFamily="2" typeface="字魂59号-创粗黑"/>
                  <a:ea charset="-122" panose="00000500000000000000" pitchFamily="2" typeface="字魂59号-创粗黑"/>
                </a:rPr>
                <a:t>MAY</a:t>
              </a:r>
            </a:p>
          </p:txBody>
        </p:sp>
        <p:sp>
          <p:nvSpPr>
            <p:cNvPr id="712" name="Shape 712"/>
            <p:cNvSpPr/>
            <p:nvPr/>
          </p:nvSpPr>
          <p:spPr>
            <a:xfrm>
              <a:off x="6966362" y="3270717"/>
              <a:ext cx="626174" cy="620078"/>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lvl1pPr>
                <a:defRPr spc="-144" sz="7200">
                  <a:latin typeface="+mn-lt"/>
                  <a:ea typeface="+mn-ea"/>
                  <a:cs typeface="+mn-cs"/>
                  <a:sym typeface="Lato Light"/>
                </a:defRPr>
              </a:lvl1pPr>
            </a:lstStyle>
            <a:p>
              <a:r>
                <a:rPr sz="3600"/>
                <a:t>‘21</a:t>
              </a:r>
            </a:p>
          </p:txBody>
        </p:sp>
        <p:sp>
          <p:nvSpPr>
            <p:cNvPr id="713" name="Shape 713"/>
            <p:cNvSpPr/>
            <p:nvPr/>
          </p:nvSpPr>
          <p:spPr>
            <a:xfrm>
              <a:off x="6965348" y="3284858"/>
              <a:ext cx="736533" cy="1"/>
            </a:xfrm>
            <a:prstGeom prst="line">
              <a:avLst/>
            </a:prstGeom>
            <a:ln w="25400">
              <a:solidFill>
                <a:srgbClr val="FFFFFF">
                  <a:alpha val="49997"/>
                </a:srgbClr>
              </a:solidFill>
              <a:prstDash val="sysDot"/>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grpSp>
        <p:nvGrpSpPr>
          <p:cNvPr id="15" name="组合 14">
            <a:extLst>
              <a:ext uri="{FF2B5EF4-FFF2-40B4-BE49-F238E27FC236}">
                <a16:creationId xmlns:a16="http://schemas.microsoft.com/office/drawing/2014/main" id="{4012D387-740B-49F5-9F1C-697CBFF6D891}"/>
              </a:ext>
            </a:extLst>
          </p:cNvPr>
          <p:cNvGrpSpPr/>
          <p:nvPr/>
        </p:nvGrpSpPr>
        <p:grpSpPr>
          <a:xfrm>
            <a:off x="4395460" y="1766240"/>
            <a:ext cx="925851" cy="1242141"/>
            <a:chOff x="4395460" y="1870150"/>
            <a:chExt cx="925851" cy="1242141"/>
          </a:xfrm>
        </p:grpSpPr>
        <p:sp>
          <p:nvSpPr>
            <p:cNvPr id="709" name="Shape 709"/>
            <p:cNvSpPr/>
            <p:nvPr/>
          </p:nvSpPr>
          <p:spPr>
            <a:xfrm>
              <a:off x="4395460" y="1870150"/>
              <a:ext cx="925851" cy="1242141"/>
            </a:xfrm>
            <a:prstGeom prst="rect">
              <a:avLst/>
            </a:prstGeom>
            <a:solidFill>
              <a:schemeClr val="accent2"/>
            </a:solidFill>
            <a:ln w="12700">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714" name="Shape 714"/>
            <p:cNvSpPr/>
            <p:nvPr/>
          </p:nvSpPr>
          <p:spPr>
            <a:xfrm>
              <a:off x="4608964" y="2007515"/>
              <a:ext cx="390525" cy="306134"/>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lvl1pPr>
                <a:lnSpc>
                  <a:spcPct val="110000"/>
                </a:lnSpc>
                <a:defRPr sz="2800">
                  <a:latin typeface="Lato Regular"/>
                  <a:ea typeface="Lato Regular"/>
                  <a:cs typeface="Lato Regular"/>
                  <a:sym typeface="Lato Regular"/>
                </a:defRPr>
              </a:lvl1pPr>
            </a:lstStyle>
            <a:p>
              <a:r>
                <a:rPr lang="en-US" sz="1400">
                  <a:latin charset="-122" panose="00000500000000000000" pitchFamily="2" typeface="字魂59号-创粗黑"/>
                  <a:ea charset="-122" panose="00000500000000000000" pitchFamily="2" typeface="字魂59号-创粗黑"/>
                </a:rPr>
                <a:t>MAY</a:t>
              </a:r>
            </a:p>
          </p:txBody>
        </p:sp>
        <p:sp>
          <p:nvSpPr>
            <p:cNvPr id="715" name="Shape 715"/>
            <p:cNvSpPr/>
            <p:nvPr/>
          </p:nvSpPr>
          <p:spPr>
            <a:xfrm>
              <a:off x="4503834" y="2346721"/>
              <a:ext cx="626174" cy="620078"/>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lvl1pPr>
                <a:defRPr spc="-144" sz="7200">
                  <a:latin typeface="+mn-lt"/>
                  <a:ea typeface="+mn-ea"/>
                  <a:cs typeface="+mn-cs"/>
                  <a:sym typeface="Lato Light"/>
                </a:defRPr>
              </a:lvl1pPr>
            </a:lstStyle>
            <a:p>
              <a:r>
                <a:rPr sz="3600"/>
                <a:t>‘21</a:t>
              </a:r>
            </a:p>
          </p:txBody>
        </p:sp>
        <p:sp>
          <p:nvSpPr>
            <p:cNvPr id="716" name="Shape 716"/>
            <p:cNvSpPr/>
            <p:nvPr/>
          </p:nvSpPr>
          <p:spPr>
            <a:xfrm>
              <a:off x="4502819" y="2360860"/>
              <a:ext cx="736533" cy="1"/>
            </a:xfrm>
            <a:prstGeom prst="line">
              <a:avLst/>
            </a:prstGeom>
            <a:ln w="25400">
              <a:solidFill>
                <a:srgbClr val="FFFFFF">
                  <a:alpha val="49997"/>
                </a:srgbClr>
              </a:solidFill>
              <a:prstDash val="sysDot"/>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grpSp>
        <p:nvGrpSpPr>
          <p:cNvPr id="23" name="组合 22"/>
          <p:cNvGrpSpPr/>
          <p:nvPr/>
        </p:nvGrpSpPr>
        <p:grpSpPr>
          <a:xfrm>
            <a:off x="874713" y="419101"/>
            <a:ext cx="3773487" cy="643536"/>
            <a:chOff x="874713" y="419101"/>
            <a:chExt cx="3773487" cy="643536"/>
          </a:xfrm>
        </p:grpSpPr>
        <p:sp>
          <p:nvSpPr>
            <p:cNvPr id="24" name="剪去单角的矩形 23"/>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25" name="直接连接符 24"/>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28" name="椭圆 3"/>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34" name="Shape 769"/>
          <p:cNvSpPr/>
          <p:nvPr/>
        </p:nvSpPr>
        <p:spPr>
          <a:xfrm>
            <a:off x="7826420" y="5437531"/>
            <a:ext cx="491189" cy="1"/>
          </a:xfrm>
          <a:prstGeom prst="line">
            <a:avLst/>
          </a:prstGeom>
          <a:ln w="25400">
            <a:solidFill>
              <a:srgbClr val="A6AAA9">
                <a:alpha val="83563"/>
              </a:srgb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35" name="组合 34"/>
          <p:cNvGrpSpPr/>
          <p:nvPr/>
        </p:nvGrpSpPr>
        <p:grpSpPr>
          <a:xfrm>
            <a:off x="7713987" y="4923131"/>
            <a:ext cx="3897789" cy="1302383"/>
            <a:chOff x="7419499" y="1954752"/>
            <a:chExt cx="3897789" cy="1302383"/>
          </a:xfrm>
        </p:grpSpPr>
        <p:sp>
          <p:nvSpPr>
            <p:cNvPr id="36" name="文本框 7"/>
            <p:cNvSpPr txBox="1"/>
            <p:nvPr/>
          </p:nvSpPr>
          <p:spPr>
            <a:xfrm>
              <a:off x="7419500" y="2495837"/>
              <a:ext cx="3897789"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200">
                  <a:solidFill>
                    <a:schemeClr val="bg1"/>
                  </a:solidFill>
                  <a:latin charset="-122" panose="00000500000000000000" pitchFamily="2" typeface="字魂59号-创粗黑"/>
                  <a:ea typeface="+mj-ea"/>
                </a:rPr>
                <a:t>第一篇主要对金字塔原理的概念进行了解释，介绍了如何利用这一原理构建基本的金字塔结构。目的是使读者理解和运用简单文书的写作技巧。</a:t>
              </a:r>
            </a:p>
          </p:txBody>
        </p:sp>
        <p:sp>
          <p:nvSpPr>
            <p:cNvPr id="37" name="文本框 8"/>
            <p:cNvSpPr txBox="1"/>
            <p:nvPr/>
          </p:nvSpPr>
          <p:spPr>
            <a:xfrm>
              <a:off x="7419500"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bg1"/>
                  </a:solidFill>
                  <a:latin charset="-122" panose="00000500000000000000" pitchFamily="2" typeface="字魂59号-创粗黑"/>
                  <a:ea typeface="+mj-ea"/>
                </a:rPr>
                <a:t>标题文字添加此处</a:t>
              </a:r>
            </a:p>
          </p:txBody>
        </p:sp>
      </p:grpSp>
      <p:sp>
        <p:nvSpPr>
          <p:cNvPr id="38" name="Shape 769"/>
          <p:cNvSpPr/>
          <p:nvPr/>
        </p:nvSpPr>
        <p:spPr>
          <a:xfrm>
            <a:off x="3926447" y="4581429"/>
            <a:ext cx="491189" cy="1"/>
          </a:xfrm>
          <a:prstGeom prst="line">
            <a:avLst/>
          </a:prstGeom>
          <a:ln w="25400">
            <a:solidFill>
              <a:srgbClr val="A6AAA9">
                <a:alpha val="83563"/>
              </a:srgbClr>
            </a:solidFill>
            <a:miter lim="400000"/>
          </a:ln>
        </p:spPr>
        <p:txBody>
          <a:bodyPr anchor="ctr" bIns="35719" lIns="35719" rIns="35719" tIns="35719"/>
          <a:lstStyle/>
          <a:p>
            <a:pPr algn="r">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39" name="组合 38"/>
          <p:cNvGrpSpPr/>
          <p:nvPr/>
        </p:nvGrpSpPr>
        <p:grpSpPr>
          <a:xfrm>
            <a:off x="620561" y="4067029"/>
            <a:ext cx="3897789" cy="1302383"/>
            <a:chOff x="7419499" y="1954752"/>
            <a:chExt cx="3897789" cy="1302383"/>
          </a:xfrm>
        </p:grpSpPr>
        <p:sp>
          <p:nvSpPr>
            <p:cNvPr id="40" name="文本框 7"/>
            <p:cNvSpPr txBox="1"/>
            <p:nvPr/>
          </p:nvSpPr>
          <p:spPr>
            <a:xfrm>
              <a:off x="7419499" y="2495837"/>
              <a:ext cx="3897789"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5000"/>
                </a:lnSpc>
              </a:pPr>
              <a:r>
                <a:rPr altLang="en-US" lang="zh-CN" sz="1200">
                  <a:solidFill>
                    <a:schemeClr val="bg1"/>
                  </a:solidFill>
                  <a:latin charset="-122" panose="00000500000000000000" pitchFamily="2" typeface="字魂59号-创粗黑"/>
                  <a:ea typeface="+mj-ea"/>
                </a:rPr>
                <a:t>第一篇主要对金字塔原理的概念进行了解释，介绍了如何利用这一原理构建基本的金字塔结构。目的是使读者理解和运用简单文书的写作技巧。</a:t>
              </a:r>
            </a:p>
          </p:txBody>
        </p:sp>
        <p:sp>
          <p:nvSpPr>
            <p:cNvPr id="41" name="文本框 8"/>
            <p:cNvSpPr txBox="1"/>
            <p:nvPr/>
          </p:nvSpPr>
          <p:spPr>
            <a:xfrm>
              <a:off x="8611796"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14000"/>
                </a:lnSpc>
              </a:pPr>
              <a:r>
                <a:rPr altLang="en-US" lang="zh-CN" sz="2400">
                  <a:solidFill>
                    <a:schemeClr val="bg1"/>
                  </a:solidFill>
                  <a:latin charset="-122" panose="00000500000000000000" pitchFamily="2" typeface="字魂59号-创粗黑"/>
                  <a:ea typeface="+mj-ea"/>
                </a:rPr>
                <a:t>标题文字添加此处</a:t>
              </a:r>
            </a:p>
          </p:txBody>
        </p:sp>
      </p:grpSp>
      <p:pic>
        <p:nvPicPr>
          <p:cNvPr id="10" name="图片占位符 9">
            <a:extLst>
              <a:ext uri="{FF2B5EF4-FFF2-40B4-BE49-F238E27FC236}">
                <a16:creationId xmlns:a16="http://schemas.microsoft.com/office/drawing/2014/main" id="{151A38A3-0C54-4A6E-ABD2-6BE1CBED1FD5}"/>
              </a:ext>
            </a:extLst>
          </p:cNvPr>
          <p:cNvPicPr>
            <a:picLocks noChangeAspect="1" noGrp="1"/>
          </p:cNvPicPr>
          <p:nvPr>
            <p:ph idx="11" sz="quarter" type="pic"/>
          </p:nvPr>
        </p:nvPicPr>
        <p:blipFill>
          <a:blip r:embed="rId4">
            <a:grayscl/>
            <a:extLst>
              <a:ext uri="{28A0092B-C50C-407E-A947-70E740481C1C}">
                <a14:useLocalDpi/>
              </a:ext>
            </a:extLst>
          </a:blip>
          <a:stretch>
            <a:fillRect/>
          </a:stretch>
        </p:blipFill>
        <p:spPr>
          <a:xfrm>
            <a:off x="1157567" y="1774047"/>
            <a:ext cx="3239001" cy="2051001"/>
          </a:xfrm>
        </p:spPr>
      </p:pic>
      <p:pic>
        <p:nvPicPr>
          <p:cNvPr id="14" name="图片占位符 13">
            <a:extLst>
              <a:ext uri="{FF2B5EF4-FFF2-40B4-BE49-F238E27FC236}">
                <a16:creationId xmlns:a16="http://schemas.microsoft.com/office/drawing/2014/main" id="{DDDD36B1-8FD5-4F4C-B1DE-DD05B3E619D3}"/>
              </a:ext>
            </a:extLst>
          </p:cNvPr>
          <p:cNvPicPr>
            <a:picLocks noChangeAspect="1" noGrp="1"/>
          </p:cNvPicPr>
          <p:nvPr>
            <p:ph idx="12" sz="quarter" type="pic"/>
          </p:nvPr>
        </p:nvPicPr>
        <p:blipFill>
          <a:blip r:embed="rId5">
            <a:grayscl/>
            <a:extLst>
              <a:ext uri="{28A0092B-C50C-407E-A947-70E740481C1C}">
                <a14:useLocalDpi/>
              </a:ext>
            </a:extLst>
          </a:blip>
          <a:stretch>
            <a:fillRect/>
          </a:stretch>
        </p:blipFill>
        <p:spPr>
          <a:xfrm>
            <a:off x="7799004" y="2577719"/>
            <a:ext cx="3239001" cy="2051001"/>
          </a:xfrm>
        </p:spPr>
      </p:pic>
    </p:spTree>
    <p:extLst>
      <p:ext uri="{BB962C8B-B14F-4D97-AF65-F5344CB8AC3E}">
        <p14:creationId val="733761044"/>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1000" id="7"/>
                                        <p:tgtEl>
                                          <p:spTgt spid="38"/>
                                        </p:tgtEl>
                                      </p:cBhvr>
                                    </p:animEffect>
                                    <p:anim calcmode="lin" valueType="num">
                                      <p:cBhvr>
                                        <p:cTn dur="1000" fill="hold" id="8"/>
                                        <p:tgtEl>
                                          <p:spTgt spid="38"/>
                                        </p:tgtEl>
                                        <p:attrNameLst>
                                          <p:attrName>ppt_x</p:attrName>
                                        </p:attrNameLst>
                                      </p:cBhvr>
                                      <p:tavLst>
                                        <p:tav tm="0">
                                          <p:val>
                                            <p:strVal val="#ppt_x"/>
                                          </p:val>
                                        </p:tav>
                                        <p:tav tm="100000">
                                          <p:val>
                                            <p:strVal val="#ppt_x"/>
                                          </p:val>
                                        </p:tav>
                                      </p:tavLst>
                                    </p:anim>
                                    <p:anim calcmode="lin" valueType="num">
                                      <p:cBhvr>
                                        <p:cTn dur="1000" fill="hold" id="9"/>
                                        <p:tgtEl>
                                          <p:spTgt spid="3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9"/>
                                        </p:tgtEl>
                                        <p:attrNameLst>
                                          <p:attrName>style.visibility</p:attrName>
                                        </p:attrNameLst>
                                      </p:cBhvr>
                                      <p:to>
                                        <p:strVal val="visible"/>
                                      </p:to>
                                    </p:set>
                                    <p:animEffect filter="fade" transition="in">
                                      <p:cBhvr>
                                        <p:cTn dur="1000" id="12"/>
                                        <p:tgtEl>
                                          <p:spTgt spid="39"/>
                                        </p:tgtEl>
                                      </p:cBhvr>
                                    </p:animEffect>
                                    <p:anim calcmode="lin" valueType="num">
                                      <p:cBhvr>
                                        <p:cTn dur="1000" fill="hold" id="13"/>
                                        <p:tgtEl>
                                          <p:spTgt spid="39"/>
                                        </p:tgtEl>
                                        <p:attrNameLst>
                                          <p:attrName>ppt_x</p:attrName>
                                        </p:attrNameLst>
                                      </p:cBhvr>
                                      <p:tavLst>
                                        <p:tav tm="0">
                                          <p:val>
                                            <p:strVal val="#ppt_x"/>
                                          </p:val>
                                        </p:tav>
                                        <p:tav tm="100000">
                                          <p:val>
                                            <p:strVal val="#ppt_x"/>
                                          </p:val>
                                        </p:tav>
                                      </p:tavLst>
                                    </p:anim>
                                    <p:anim calcmode="lin" valueType="num">
                                      <p:cBhvr>
                                        <p:cTn dur="1000" fill="hold" id="14"/>
                                        <p:tgtEl>
                                          <p:spTgt spid="3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1000" id="17"/>
                                        <p:tgtEl>
                                          <p:spTgt spid="34"/>
                                        </p:tgtEl>
                                      </p:cBhvr>
                                    </p:animEffect>
                                    <p:anim calcmode="lin" valueType="num">
                                      <p:cBhvr>
                                        <p:cTn dur="1000" fill="hold" id="18"/>
                                        <p:tgtEl>
                                          <p:spTgt spid="34"/>
                                        </p:tgtEl>
                                        <p:attrNameLst>
                                          <p:attrName>ppt_x</p:attrName>
                                        </p:attrNameLst>
                                      </p:cBhvr>
                                      <p:tavLst>
                                        <p:tav tm="0">
                                          <p:val>
                                            <p:strVal val="#ppt_x"/>
                                          </p:val>
                                        </p:tav>
                                        <p:tav tm="100000">
                                          <p:val>
                                            <p:strVal val="#ppt_x"/>
                                          </p:val>
                                        </p:tav>
                                      </p:tavLst>
                                    </p:anim>
                                    <p:anim calcmode="lin" valueType="num">
                                      <p:cBhvr>
                                        <p:cTn dur="1000" fill="hold" id="19"/>
                                        <p:tgtEl>
                                          <p:spTgt spid="3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1000" id="22"/>
                                        <p:tgtEl>
                                          <p:spTgt spid="35"/>
                                        </p:tgtEl>
                                      </p:cBhvr>
                                    </p:animEffect>
                                    <p:anim calcmode="lin" valueType="num">
                                      <p:cBhvr>
                                        <p:cTn dur="1000" fill="hold" id="23"/>
                                        <p:tgtEl>
                                          <p:spTgt spid="35"/>
                                        </p:tgtEl>
                                        <p:attrNameLst>
                                          <p:attrName>ppt_x</p:attrName>
                                        </p:attrNameLst>
                                      </p:cBhvr>
                                      <p:tavLst>
                                        <p:tav tm="0">
                                          <p:val>
                                            <p:strVal val="#ppt_x"/>
                                          </p:val>
                                        </p:tav>
                                        <p:tav tm="100000">
                                          <p:val>
                                            <p:strVal val="#ppt_x"/>
                                          </p:val>
                                        </p:tav>
                                      </p:tavLst>
                                    </p:anim>
                                    <p:anim calcmode="lin" valueType="num">
                                      <p:cBhvr>
                                        <p:cTn dur="1000" fill="hold" id="24"/>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0" name="Shape 240"/>
          <p:cNvSpPr/>
          <p:nvPr/>
        </p:nvSpPr>
        <p:spPr>
          <a:xfrm>
            <a:off x="915376" y="1672745"/>
            <a:ext cx="1696332" cy="1696332"/>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45" name="Shape 245"/>
          <p:cNvSpPr/>
          <p:nvPr/>
        </p:nvSpPr>
        <p:spPr>
          <a:xfrm>
            <a:off x="9279593" y="563903"/>
            <a:ext cx="2135188" cy="5024438"/>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lvl1pPr>
              <a:defRPr b="1" sz="65000">
                <a:latin typeface="Arial"/>
                <a:ea typeface="Arial"/>
                <a:cs typeface="Arial"/>
                <a:sym typeface="Arial"/>
              </a:defRPr>
            </a:lvl1pPr>
          </a:lstStyle>
          <a:p>
            <a:r>
              <a:rPr sz="32500">
                <a:solidFill>
                  <a:srgbClr val="FFFFFF">
                    <a:alpha val="65000"/>
                  </a:srgbClr>
                </a:solidFill>
              </a:rPr>
              <a:t>”</a:t>
            </a:r>
          </a:p>
        </p:txBody>
      </p:sp>
      <p:grpSp>
        <p:nvGrpSpPr>
          <p:cNvPr id="6" name="组合 5"/>
          <p:cNvGrpSpPr/>
          <p:nvPr/>
        </p:nvGrpSpPr>
        <p:grpSpPr>
          <a:xfrm>
            <a:off x="786578" y="4449270"/>
            <a:ext cx="3315523" cy="1467621"/>
            <a:chOff x="786578" y="4449270"/>
            <a:chExt cx="3315523" cy="1467621"/>
          </a:xfrm>
        </p:grpSpPr>
        <p:sp>
          <p:nvSpPr>
            <p:cNvPr id="234" name="Shape 234"/>
            <p:cNvSpPr/>
            <p:nvPr/>
          </p:nvSpPr>
          <p:spPr>
            <a:xfrm>
              <a:off x="837840" y="4950196"/>
              <a:ext cx="3099412" cy="1"/>
            </a:xfrm>
            <a:prstGeom prst="line">
              <a:avLst/>
            </a:prstGeom>
            <a:ln w="25400">
              <a:solidFill>
                <a:schemeClr val="bg1">
                  <a:lumMod val="85000"/>
                  <a:alpha val="51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30" name="组合 29"/>
            <p:cNvGrpSpPr/>
            <p:nvPr/>
          </p:nvGrpSpPr>
          <p:grpSpPr>
            <a:xfrm>
              <a:off x="786578" y="4449270"/>
              <a:ext cx="3315523" cy="1467621"/>
              <a:chOff x="7419499" y="1954752"/>
              <a:chExt cx="3315523" cy="1467621"/>
            </a:xfrm>
          </p:grpSpPr>
          <p:sp>
            <p:nvSpPr>
              <p:cNvPr id="31" name="文本框 7"/>
              <p:cNvSpPr txBox="1"/>
              <p:nvPr/>
            </p:nvSpPr>
            <p:spPr>
              <a:xfrm>
                <a:off x="7419500" y="2500454"/>
                <a:ext cx="3315522" cy="929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第二篇介绍了如何深入细致地把握思维的环节，以保证使用的语句能够真实地反映希望表达的思想要点。书中列举了许多实例，突出了强迫自己进行“冷静思维”对明确表达思想的重要性。</a:t>
                </a:r>
              </a:p>
            </p:txBody>
          </p:sp>
          <p:sp>
            <p:nvSpPr>
              <p:cNvPr id="32" name="文本框 8"/>
              <p:cNvSpPr txBox="1"/>
              <p:nvPr/>
            </p:nvSpPr>
            <p:spPr>
              <a:xfrm>
                <a:off x="7419499"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accent2"/>
                    </a:solidFill>
                    <a:latin charset="-122" panose="00000500000000000000" pitchFamily="2" typeface="字魂59号-创粗黑"/>
                    <a:ea typeface="+mj-ea"/>
                  </a:rPr>
                  <a:t>文字添加此处</a:t>
                </a:r>
              </a:p>
            </p:txBody>
          </p:sp>
        </p:grpSp>
      </p:grpSp>
      <p:grpSp>
        <p:nvGrpSpPr>
          <p:cNvPr id="7" name="组合 6"/>
          <p:cNvGrpSpPr/>
          <p:nvPr/>
        </p:nvGrpSpPr>
        <p:grpSpPr>
          <a:xfrm>
            <a:off x="4545165" y="4449270"/>
            <a:ext cx="3315523" cy="1467621"/>
            <a:chOff x="4545165" y="4449270"/>
            <a:chExt cx="3315523" cy="1467621"/>
          </a:xfrm>
        </p:grpSpPr>
        <p:sp>
          <p:nvSpPr>
            <p:cNvPr id="230" name="Shape 230"/>
            <p:cNvSpPr/>
            <p:nvPr/>
          </p:nvSpPr>
          <p:spPr>
            <a:xfrm>
              <a:off x="4545166" y="4950196"/>
              <a:ext cx="3099413" cy="1"/>
            </a:xfrm>
            <a:prstGeom prst="line">
              <a:avLst/>
            </a:prstGeom>
            <a:ln w="25400">
              <a:solidFill>
                <a:schemeClr val="bg1">
                  <a:lumMod val="85000"/>
                  <a:alpha val="51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33" name="组合 32"/>
            <p:cNvGrpSpPr/>
            <p:nvPr/>
          </p:nvGrpSpPr>
          <p:grpSpPr>
            <a:xfrm>
              <a:off x="4545165" y="4449270"/>
              <a:ext cx="3315523" cy="1467621"/>
              <a:chOff x="7419499" y="1954752"/>
              <a:chExt cx="3315523" cy="1467621"/>
            </a:xfrm>
          </p:grpSpPr>
          <p:sp>
            <p:nvSpPr>
              <p:cNvPr id="34" name="文本框 7"/>
              <p:cNvSpPr txBox="1"/>
              <p:nvPr/>
            </p:nvSpPr>
            <p:spPr>
              <a:xfrm>
                <a:off x="7419499" y="2500454"/>
                <a:ext cx="3315522" cy="929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第二篇介绍了如何深入细致地把握思维的环节，以保证使用的语句能够真实地反映希望表达的思想要点。书中列举了许多实例，突出了强迫自己进行“冷静思维”对明确表达思想的重要性。</a:t>
                </a:r>
              </a:p>
            </p:txBody>
          </p:sp>
          <p:sp>
            <p:nvSpPr>
              <p:cNvPr id="35" name="文本框 8"/>
              <p:cNvSpPr txBox="1"/>
              <p:nvPr/>
            </p:nvSpPr>
            <p:spPr>
              <a:xfrm>
                <a:off x="7419500"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accent2"/>
                    </a:solidFill>
                    <a:latin charset="-122" panose="00000500000000000000" pitchFamily="2" typeface="字魂59号-创粗黑"/>
                    <a:ea typeface="+mj-ea"/>
                  </a:rPr>
                  <a:t>文字添加此处</a:t>
                </a:r>
              </a:p>
            </p:txBody>
          </p:sp>
        </p:grpSp>
      </p:grpSp>
      <p:grpSp>
        <p:nvGrpSpPr>
          <p:cNvPr id="8" name="组合 7"/>
          <p:cNvGrpSpPr/>
          <p:nvPr/>
        </p:nvGrpSpPr>
        <p:grpSpPr>
          <a:xfrm>
            <a:off x="8167091" y="4449270"/>
            <a:ext cx="3315523" cy="1467621"/>
            <a:chOff x="8167091" y="4449270"/>
            <a:chExt cx="3315523" cy="1467621"/>
          </a:xfrm>
        </p:grpSpPr>
        <p:sp>
          <p:nvSpPr>
            <p:cNvPr id="238" name="Shape 238"/>
            <p:cNvSpPr/>
            <p:nvPr/>
          </p:nvSpPr>
          <p:spPr>
            <a:xfrm>
              <a:off x="8252492" y="4950196"/>
              <a:ext cx="3099412" cy="1"/>
            </a:xfrm>
            <a:prstGeom prst="line">
              <a:avLst/>
            </a:prstGeom>
            <a:ln w="25400">
              <a:solidFill>
                <a:schemeClr val="bg1">
                  <a:lumMod val="85000"/>
                  <a:alpha val="51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36" name="组合 35"/>
            <p:cNvGrpSpPr/>
            <p:nvPr/>
          </p:nvGrpSpPr>
          <p:grpSpPr>
            <a:xfrm>
              <a:off x="8167091" y="4449270"/>
              <a:ext cx="3315523" cy="1467621"/>
              <a:chOff x="7419499" y="1954752"/>
              <a:chExt cx="3315523" cy="1467621"/>
            </a:xfrm>
          </p:grpSpPr>
          <p:sp>
            <p:nvSpPr>
              <p:cNvPr id="37" name="文本框 7"/>
              <p:cNvSpPr txBox="1"/>
              <p:nvPr/>
            </p:nvSpPr>
            <p:spPr>
              <a:xfrm>
                <a:off x="7419501" y="2500454"/>
                <a:ext cx="3315522" cy="929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第二篇介绍了如何深入细致地把握思维的环节，以保证使用的语句能够真实地反映希望表达的思想要点。书中列举了许多实例，突出了强迫自己进行“冷静思维”对明确表达思想的重要性。</a:t>
                </a:r>
              </a:p>
            </p:txBody>
          </p:sp>
          <p:sp>
            <p:nvSpPr>
              <p:cNvPr id="38" name="文本框 8"/>
              <p:cNvSpPr txBox="1"/>
              <p:nvPr/>
            </p:nvSpPr>
            <p:spPr>
              <a:xfrm>
                <a:off x="7419500"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accent2"/>
                    </a:solidFill>
                    <a:latin charset="-122" panose="00000500000000000000" pitchFamily="2" typeface="字魂59号-创粗黑"/>
                    <a:ea typeface="+mj-ea"/>
                  </a:rPr>
                  <a:t>文字添加此处</a:t>
                </a:r>
              </a:p>
            </p:txBody>
          </p:sp>
        </p:grpSp>
      </p:grpSp>
      <p:grpSp>
        <p:nvGrpSpPr>
          <p:cNvPr id="5" name="组合 4"/>
          <p:cNvGrpSpPr/>
          <p:nvPr/>
        </p:nvGrpSpPr>
        <p:grpSpPr>
          <a:xfrm>
            <a:off x="3121961" y="2415401"/>
            <a:ext cx="6028774" cy="1372403"/>
            <a:chOff x="3121961" y="2415401"/>
            <a:chExt cx="6028774" cy="1372403"/>
          </a:xfrm>
        </p:grpSpPr>
        <p:sp>
          <p:nvSpPr>
            <p:cNvPr id="244" name="Shape 244"/>
            <p:cNvSpPr/>
            <p:nvPr/>
          </p:nvSpPr>
          <p:spPr>
            <a:xfrm>
              <a:off x="3134661" y="2944751"/>
              <a:ext cx="3099412" cy="1"/>
            </a:xfrm>
            <a:prstGeom prst="line">
              <a:avLst/>
            </a:prstGeom>
            <a:ln w="25400">
              <a:solidFill>
                <a:schemeClr val="bg1">
                  <a:lumMod val="85000"/>
                  <a:alpha val="51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39" name="组合 38"/>
            <p:cNvGrpSpPr/>
            <p:nvPr/>
          </p:nvGrpSpPr>
          <p:grpSpPr>
            <a:xfrm>
              <a:off x="3121961" y="2415401"/>
              <a:ext cx="6028774" cy="1372403"/>
              <a:chOff x="7419499" y="1954752"/>
              <a:chExt cx="6028774" cy="1372403"/>
            </a:xfrm>
          </p:grpSpPr>
          <p:sp>
            <p:nvSpPr>
              <p:cNvPr id="40" name="文本框 7"/>
              <p:cNvSpPr txBox="1"/>
              <p:nvPr/>
            </p:nvSpPr>
            <p:spPr>
              <a:xfrm>
                <a:off x="7419500" y="2500454"/>
                <a:ext cx="6028773" cy="84582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100">
                    <a:solidFill>
                      <a:schemeClr val="bg1"/>
                    </a:solidFill>
                    <a:latin charset="-122" panose="00000500000000000000" pitchFamily="2" typeface="字魂59号-创粗黑"/>
                    <a:ea typeface="+mj-ea"/>
                  </a:rPr>
                  <a:t>第三篇主要针对的对象是需要写研究分析报告的人士，以及需要对复杂的问题进行分析、提出结论供决策使用的人士。这一篇介绍了如何在解决问题过程中的不同阶段使用多种框架来组织分析过程，使写作者的思维在实际上进行了预先组织，从而能够更方便地应用金字塔原理。</a:t>
                </a:r>
              </a:p>
            </p:txBody>
          </p:sp>
          <p:sp>
            <p:nvSpPr>
              <p:cNvPr id="41" name="文本框 8"/>
              <p:cNvSpPr txBox="1"/>
              <p:nvPr/>
            </p:nvSpPr>
            <p:spPr>
              <a:xfrm>
                <a:off x="7419499"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b="1" lang="zh-CN" sz="2400">
                    <a:solidFill>
                      <a:schemeClr val="accent2"/>
                    </a:solidFill>
                    <a:latin charset="-122" panose="00000500000000000000" pitchFamily="2" typeface="字魂59号-创粗黑"/>
                    <a:ea typeface="+mj-ea"/>
                  </a:rPr>
                  <a:t>文字添加此处</a:t>
                </a:r>
              </a:p>
            </p:txBody>
          </p:sp>
        </p:grpSp>
      </p:grpSp>
      <p:grpSp>
        <p:nvGrpSpPr>
          <p:cNvPr id="42" name="组合 41">
            <a:extLst>
              <a:ext uri="{FF2B5EF4-FFF2-40B4-BE49-F238E27FC236}">
                <a16:creationId xmlns:a16="http://schemas.microsoft.com/office/drawing/2014/main" id="{A56EF73B-216A-4041-AB22-505F41267A2B}"/>
              </a:ext>
            </a:extLst>
          </p:cNvPr>
          <p:cNvGrpSpPr/>
          <p:nvPr/>
        </p:nvGrpSpPr>
        <p:grpSpPr>
          <a:xfrm>
            <a:off x="874713" y="419101"/>
            <a:ext cx="3773487" cy="643536"/>
            <a:chOff x="874713" y="419101"/>
            <a:chExt cx="3773487" cy="643536"/>
          </a:xfrm>
        </p:grpSpPr>
        <p:sp>
          <p:nvSpPr>
            <p:cNvPr id="43" name="剪去单角的矩形 23">
              <a:extLst>
                <a:ext uri="{FF2B5EF4-FFF2-40B4-BE49-F238E27FC236}">
                  <a16:creationId xmlns:a16="http://schemas.microsoft.com/office/drawing/2014/main" id="{7940A56E-AA59-4A0A-BBEB-92EA800E1595}"/>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44" name="直接连接符 43">
              <a:extLst>
                <a:ext uri="{FF2B5EF4-FFF2-40B4-BE49-F238E27FC236}">
                  <a16:creationId xmlns:a16="http://schemas.microsoft.com/office/drawing/2014/main" id="{C5058FF5-77FE-4BDA-B094-014924E2C8B9}"/>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856288D2-14D0-4DF1-AD19-09DD7B4F1DA2}"/>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46" name="椭圆 3">
              <a:extLst>
                <a:ext uri="{FF2B5EF4-FFF2-40B4-BE49-F238E27FC236}">
                  <a16:creationId xmlns:a16="http://schemas.microsoft.com/office/drawing/2014/main" id="{FB072D21-8DF7-47E3-8DFF-667500044DB4}"/>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11" name="图片占位符 10">
            <a:extLst>
              <a:ext uri="{FF2B5EF4-FFF2-40B4-BE49-F238E27FC236}">
                <a16:creationId xmlns:a16="http://schemas.microsoft.com/office/drawing/2014/main" id="{84BAA90D-566C-4382-BA08-21CF0D8EC2DF}"/>
              </a:ext>
            </a:extLst>
          </p:cNvPr>
          <p:cNvPicPr>
            <a:picLocks noChangeAspect="1" noGrp="1"/>
          </p:cNvPicPr>
          <p:nvPr>
            <p:ph idx="10" sz="quarter" type="pic"/>
          </p:nvPr>
        </p:nvPicPr>
        <p:blipFill>
          <a:blip r:embed="rId4">
            <a:grayscl/>
            <a:extLst>
              <a:ext uri="{28A0092B-C50C-407E-A947-70E740481C1C}">
                <a14:useLocalDpi/>
              </a:ext>
            </a:extLst>
          </a:blip>
          <a:stretch>
            <a:fillRect/>
          </a:stretch>
        </p:blipFill>
        <p:spPr>
          <a:xfrm>
            <a:off x="1044442" y="1801811"/>
            <a:ext cx="1438200" cy="1438200"/>
          </a:xfrm>
        </p:spPr>
      </p:pic>
    </p:spTree>
    <p:extLst>
      <p:ext uri="{BB962C8B-B14F-4D97-AF65-F5344CB8AC3E}">
        <p14:creationId val="1308439183"/>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40"/>
                                        </p:tgtEl>
                                        <p:attrNameLst>
                                          <p:attrName>style.visibility</p:attrName>
                                        </p:attrNameLst>
                                      </p:cBhvr>
                                      <p:to>
                                        <p:strVal val="visible"/>
                                      </p:to>
                                    </p:set>
                                    <p:anim calcmode="lin" valueType="num">
                                      <p:cBhvr>
                                        <p:cTn dur="500" fill="hold" id="7"/>
                                        <p:tgtEl>
                                          <p:spTgt spid="240"/>
                                        </p:tgtEl>
                                        <p:attrNameLst>
                                          <p:attrName>ppt_w</p:attrName>
                                        </p:attrNameLst>
                                      </p:cBhvr>
                                      <p:tavLst>
                                        <p:tav tm="0">
                                          <p:val>
                                            <p:fltVal val="0"/>
                                          </p:val>
                                        </p:tav>
                                        <p:tav tm="100000">
                                          <p:val>
                                            <p:strVal val="#ppt_w"/>
                                          </p:val>
                                        </p:tav>
                                      </p:tavLst>
                                    </p:anim>
                                    <p:anim calcmode="lin" valueType="num">
                                      <p:cBhvr>
                                        <p:cTn dur="500" fill="hold" id="8"/>
                                        <p:tgtEl>
                                          <p:spTgt spid="240"/>
                                        </p:tgtEl>
                                        <p:attrNameLst>
                                          <p:attrName>ppt_h</p:attrName>
                                        </p:attrNameLst>
                                      </p:cBhvr>
                                      <p:tavLst>
                                        <p:tav tm="0">
                                          <p:val>
                                            <p:fltVal val="0"/>
                                          </p:val>
                                        </p:tav>
                                        <p:tav tm="100000">
                                          <p:val>
                                            <p:strVal val="#ppt_h"/>
                                          </p:val>
                                        </p:tav>
                                      </p:tavLst>
                                    </p:anim>
                                    <p:animEffect filter="fade" transition="in">
                                      <p:cBhvr>
                                        <p:cTn dur="500" id="9"/>
                                        <p:tgtEl>
                                          <p:spTgt spid="240"/>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500" fill="hold" id="13"/>
                                        <p:tgtEl>
                                          <p:spTgt spid="5"/>
                                        </p:tgtEl>
                                        <p:attrNameLst>
                                          <p:attrName>ppt_x</p:attrName>
                                        </p:attrNameLst>
                                      </p:cBhvr>
                                      <p:tavLst>
                                        <p:tav tm="0">
                                          <p:val>
                                            <p:strVal val="1+#ppt_w/2"/>
                                          </p:val>
                                        </p:tav>
                                        <p:tav tm="100000">
                                          <p:val>
                                            <p:strVal val="#ppt_x"/>
                                          </p:val>
                                        </p:tav>
                                      </p:tavLst>
                                    </p:anim>
                                    <p:anim calcmode="lin" valueType="num">
                                      <p:cBhvr additive="base">
                                        <p:cTn dur="500" fill="hold" id="14"/>
                                        <p:tgtEl>
                                          <p:spTgt spid="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245"/>
                                        </p:tgtEl>
                                        <p:attrNameLst>
                                          <p:attrName>style.visibility</p:attrName>
                                        </p:attrNameLst>
                                      </p:cBhvr>
                                      <p:to>
                                        <p:strVal val="visible"/>
                                      </p:to>
                                    </p:set>
                                    <p:animEffect filter="fade" transition="in">
                                      <p:cBhvr>
                                        <p:cTn dur="500" id="18"/>
                                        <p:tgtEl>
                                          <p:spTgt spid="245"/>
                                        </p:tgtEl>
                                      </p:cBhvr>
                                    </p:animEffect>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fill="hold" id="22"/>
                                        <p:tgtEl>
                                          <p:spTgt spid="6"/>
                                        </p:tgtEl>
                                        <p:attrNameLst>
                                          <p:attrName>ppt_x</p:attrName>
                                        </p:attrNameLst>
                                      </p:cBhvr>
                                      <p:tavLst>
                                        <p:tav tm="0">
                                          <p:val>
                                            <p:strVal val="1+#ppt_w/2"/>
                                          </p:val>
                                        </p:tav>
                                        <p:tav tm="100000">
                                          <p:val>
                                            <p:strVal val="#ppt_x"/>
                                          </p:val>
                                        </p:tav>
                                      </p:tavLst>
                                    </p:anim>
                                    <p:anim calcmode="lin" valueType="num">
                                      <p:cBhvr additive="base">
                                        <p:cTn dur="500" fill="hold" id="23"/>
                                        <p:tgtEl>
                                          <p:spTgt spid="6"/>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1+#ppt_w/2"/>
                                          </p:val>
                                        </p:tav>
                                        <p:tav tm="100000">
                                          <p:val>
                                            <p:strVal val="#ppt_x"/>
                                          </p:val>
                                        </p:tav>
                                      </p:tavLst>
                                    </p:anim>
                                    <p:anim calcmode="lin" valueType="num">
                                      <p:cBhvr additive="base">
                                        <p:cTn dur="500" fill="hold" id="28"/>
                                        <p:tgtEl>
                                          <p:spTgt spid="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2">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500" fill="hold" id="32"/>
                                        <p:tgtEl>
                                          <p:spTgt spid="8"/>
                                        </p:tgtEl>
                                        <p:attrNameLst>
                                          <p:attrName>ppt_x</p:attrName>
                                        </p:attrNameLst>
                                      </p:cBhvr>
                                      <p:tavLst>
                                        <p:tav tm="0">
                                          <p:val>
                                            <p:strVal val="1+#ppt_w/2"/>
                                          </p:val>
                                        </p:tav>
                                        <p:tav tm="100000">
                                          <p:val>
                                            <p:strVal val="#ppt_x"/>
                                          </p:val>
                                        </p:tav>
                                      </p:tavLst>
                                    </p:anim>
                                    <p:anim calcmode="lin" valueType="num">
                                      <p:cBhvr additive="base">
                                        <p:cTn dur="500" fill="hold" id="33"/>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0"/>
      <p:bldP grpId="0" spid="24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81" name="Table 481"/>
          <p:cNvGraphicFramePr>
            <a:graphicFrameLocks noGrp="1"/>
          </p:cNvGraphicFramePr>
          <p:nvPr>
            <p:extLst>
              <p:ext uri="{D42A27DB-BD31-4B8C-83A1-F6EECF244321}">
                <p14:modId val="2439371819"/>
              </p:ext>
            </p:extLst>
          </p:nvPr>
        </p:nvGraphicFramePr>
        <p:xfrm>
          <a:off x="935979" y="3663146"/>
          <a:ext cx="10320043" cy="2404236"/>
        </p:xfrm>
        <a:graphic>
          <a:graphicData uri="http://schemas.openxmlformats.org/drawingml/2006/table">
            <a:tbl>
              <a:tblPr/>
              <a:tblGrid>
                <a:gridCol w="3446755">
                  <a:extLst>
                    <a:ext uri="{9D8B030D-6E8A-4147-A177-3AD203B41FA5}">
                      <a16:colId xmlns:a16="http://schemas.microsoft.com/office/drawing/2014/main" val="20000"/>
                    </a:ext>
                  </a:extLst>
                </a:gridCol>
                <a:gridCol w="3436644">
                  <a:extLst>
                    <a:ext uri="{9D8B030D-6E8A-4147-A177-3AD203B41FA5}">
                      <a16:colId xmlns:a16="http://schemas.microsoft.com/office/drawing/2014/main" val="20001"/>
                    </a:ext>
                  </a:extLst>
                </a:gridCol>
                <a:gridCol w="3436644">
                  <a:extLst>
                    <a:ext uri="{9D8B030D-6E8A-4147-A177-3AD203B41FA5}">
                      <a16:colId xmlns:a16="http://schemas.microsoft.com/office/drawing/2014/main" val="20002"/>
                    </a:ext>
                  </a:extLst>
                </a:gridCol>
              </a:tblGrid>
              <a:tr h="520603">
                <a:tc>
                  <a:txBody>
                    <a:bodyPr vert="horz" wrap="square"/>
                    <a:lstStyle/>
                    <a:p>
                      <a:pPr algn="ctr" defTabSz="825500">
                        <a:lnSpc>
                          <a:spcPct val="80000"/>
                        </a:lnSpc>
                        <a:defRPr sz="1800"/>
                      </a:pPr>
                      <a:r>
                        <a:rPr altLang="en-US" lang="zh-CN" spc="-84" sz="2100">
                          <a:solidFill>
                            <a:srgbClr val="FFFFFF"/>
                          </a:solidFill>
                          <a:latin charset="-122" panose="00000500000000000000" pitchFamily="2" typeface="字魂59号-创粗黑"/>
                          <a:ea charset="-122" panose="00000500000000000000" pitchFamily="2" typeface="字魂59号-创粗黑"/>
                          <a:cs typeface="Lato Regular"/>
                          <a:sym typeface="Lato Regular"/>
                        </a:rPr>
                        <a:t>标题</a:t>
                      </a:r>
                      <a:r>
                        <a:rPr spc="-84" sz="2100">
                          <a:solidFill>
                            <a:srgbClr val="FFFFFF"/>
                          </a:solidFill>
                          <a:latin charset="-122" panose="00000500000000000000" pitchFamily="2" typeface="字魂59号-创粗黑"/>
                          <a:ea charset="-122" panose="00000500000000000000" pitchFamily="2" typeface="字魂59号-创粗黑"/>
                          <a:cs typeface="Lato Regular"/>
                          <a:sym typeface="Lato Regular"/>
                        </a:rPr>
                        <a:t>01</a:t>
                      </a:r>
                    </a:p>
                  </a:txBody>
                  <a:tcPr anchor="ctr" horzOverflow="overflow" marB="31750" marL="31750" marR="31750" marT="31750">
                    <a:lnL w="0">
                      <a:miter lim="400000"/>
                    </a:lnL>
                    <a:lnR w="0">
                      <a:miter lim="400000"/>
                    </a:lnR>
                    <a:lnT w="0">
                      <a:miter lim="400000"/>
                    </a:lnT>
                    <a:lnB w="0">
                      <a:miter lim="400000"/>
                    </a:lnB>
                    <a:solidFill>
                      <a:srgbClr val="596472"/>
                    </a:solidFill>
                  </a:tcPr>
                </a:tc>
                <a:tc>
                  <a:txBody>
                    <a:bodyPr vert="horz" wrap="square"/>
                    <a:lstStyle/>
                    <a:p>
                      <a:pPr algn="ctr" defTabSz="825500">
                        <a:lnSpc>
                          <a:spcPct val="80000"/>
                        </a:lnSpc>
                        <a:defRPr sz="1800"/>
                      </a:pPr>
                      <a:r>
                        <a:rPr altLang="en-US" lang="zh-CN" spc="-84" sz="2100">
                          <a:solidFill>
                            <a:srgbClr val="FFFFFF"/>
                          </a:solidFill>
                          <a:latin charset="-122" panose="00000500000000000000" pitchFamily="2" typeface="字魂59号-创粗黑"/>
                          <a:ea charset="-122" panose="00000500000000000000" pitchFamily="2" typeface="字魂59号-创粗黑"/>
                          <a:cs typeface="Lato Regular"/>
                          <a:sym typeface="Lato Regular"/>
                        </a:rPr>
                        <a:t>标题</a:t>
                      </a:r>
                      <a:r>
                        <a:rPr spc="-84" sz="2100">
                          <a:solidFill>
                            <a:srgbClr val="FFFFFF"/>
                          </a:solidFill>
                          <a:latin charset="-122" panose="00000500000000000000" pitchFamily="2" typeface="字魂59号-创粗黑"/>
                          <a:ea charset="-122" panose="00000500000000000000" pitchFamily="2" typeface="字魂59号-创粗黑"/>
                          <a:cs typeface="Lato Regular"/>
                          <a:sym typeface="Lato Regular"/>
                        </a:rPr>
                        <a:t>02</a:t>
                      </a:r>
                    </a:p>
                  </a:txBody>
                  <a:tcPr anchor="ctr" horzOverflow="overflow" marB="31750" marL="31750" marR="31750" marT="31750">
                    <a:lnL w="0">
                      <a:miter lim="400000"/>
                    </a:lnL>
                    <a:lnR w="0">
                      <a:miter lim="400000"/>
                    </a:lnR>
                    <a:lnT w="0">
                      <a:miter lim="400000"/>
                    </a:lnT>
                    <a:lnB w="0">
                      <a:miter lim="400000"/>
                    </a:lnB>
                    <a:solidFill>
                      <a:srgbClr val="596472"/>
                    </a:solidFill>
                  </a:tcPr>
                </a:tc>
                <a:tc>
                  <a:txBody>
                    <a:bodyPr vert="horz" wrap="square"/>
                    <a:lstStyle/>
                    <a:p>
                      <a:pPr algn="ctr" defTabSz="825500">
                        <a:lnSpc>
                          <a:spcPct val="80000"/>
                        </a:lnSpc>
                        <a:defRPr sz="1800"/>
                      </a:pPr>
                      <a:r>
                        <a:rPr altLang="en-US" lang="zh-CN" spc="-84" sz="2100">
                          <a:solidFill>
                            <a:srgbClr val="FFFFFF"/>
                          </a:solidFill>
                          <a:latin charset="-122" panose="00000500000000000000" pitchFamily="2" typeface="字魂59号-创粗黑"/>
                          <a:ea charset="-122" panose="00000500000000000000" pitchFamily="2" typeface="字魂59号-创粗黑"/>
                          <a:cs typeface="Lato Regular"/>
                          <a:sym typeface="Lato Regular"/>
                        </a:rPr>
                        <a:t>标题</a:t>
                      </a:r>
                      <a:r>
                        <a:rPr spc="-84" sz="2100">
                          <a:solidFill>
                            <a:srgbClr val="FFFFFF"/>
                          </a:solidFill>
                          <a:latin charset="-122" panose="00000500000000000000" pitchFamily="2" typeface="字魂59号-创粗黑"/>
                          <a:ea charset="-122" panose="00000500000000000000" pitchFamily="2" typeface="字魂59号-创粗黑"/>
                          <a:cs typeface="Lato Regular"/>
                          <a:sym typeface="Lato Regular"/>
                        </a:rPr>
                        <a:t>03</a:t>
                      </a:r>
                    </a:p>
                  </a:txBody>
                  <a:tcPr anchor="ctr" horzOverflow="overflow" marB="31750" marL="31750" marR="31750" marT="31750">
                    <a:lnL w="0">
                      <a:miter lim="400000"/>
                    </a:lnL>
                    <a:lnR w="0">
                      <a:miter lim="400000"/>
                    </a:lnR>
                    <a:lnT w="0">
                      <a:miter lim="400000"/>
                    </a:lnT>
                    <a:lnB w="0">
                      <a:miter lim="400000"/>
                    </a:lnB>
                    <a:solidFill>
                      <a:srgbClr val="596472"/>
                    </a:solidFill>
                  </a:tcPr>
                </a:tc>
                <a:extLst>
                  <a:ext uri="{0D108BD9-81ED-4DB2-BD59-A6C34878D82A}">
                    <a16:rowId xmlns:a16="http://schemas.microsoft.com/office/drawing/2014/main" val="10000"/>
                  </a:ext>
                </a:extLst>
              </a:tr>
              <a:tr h="472913">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为什么选择金字塔结构</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w="0">
                      <a:miter lim="400000"/>
                    </a:lnT>
                    <a:lnB cap="rnd" w="25400">
                      <a:solidFill>
                        <a:srgbClr val="8495A8"/>
                      </a:solidFill>
                      <a:custDash>
                        <a:ds d="100000" sp="200000"/>
                      </a:custDash>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金字塔中的子结构</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w="0">
                      <a:miter lim="400000"/>
                    </a:lnT>
                    <a:lnB cap="rnd" w="25400">
                      <a:solidFill>
                        <a:srgbClr val="8495A8"/>
                      </a:solidFill>
                      <a:custDash>
                        <a:ds d="100000" sp="200000"/>
                      </a:custDash>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如何构建金字塔结构</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w="0">
                      <a:miter lim="400000"/>
                    </a:lnT>
                    <a:lnB cap="rnd" w="25400">
                      <a:solidFill>
                        <a:srgbClr val="8495A8"/>
                      </a:solidFill>
                      <a:custDash>
                        <a:ds d="100000" sp="200000"/>
                      </a:custDash>
                    </a:lnB>
                    <a:noFill/>
                  </a:tcPr>
                </a:tc>
                <a:extLst>
                  <a:ext uri="{0D108BD9-81ED-4DB2-BD59-A6C34878D82A}">
                    <a16:rowId xmlns:a16="http://schemas.microsoft.com/office/drawing/2014/main" val="10001"/>
                  </a:ext>
                </a:extLst>
              </a:tr>
              <a:tr h="449026">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将思想组织成金字塔结构</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cap="rnd" w="25400">
                      <a:solidFill>
                        <a:srgbClr val="8495A8"/>
                      </a:solidFill>
                      <a:custDash>
                        <a:ds d="100000" sp="200000"/>
                      </a:custDash>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纵向关系</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cap="rnd" w="25400">
                      <a:solidFill>
                        <a:srgbClr val="8495A8"/>
                      </a:solidFill>
                      <a:custDash>
                        <a:ds d="100000" sp="200000"/>
                      </a:custDash>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自上而下法</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cap="rnd" w="25400">
                      <a:solidFill>
                        <a:srgbClr val="8495A8"/>
                      </a:solidFill>
                      <a:custDash>
                        <a:ds d="100000" sp="200000"/>
                      </a:custDash>
                    </a:lnB>
                    <a:noFill/>
                  </a:tcPr>
                </a:tc>
                <a:extLst>
                  <a:ext uri="{0D108BD9-81ED-4DB2-BD59-A6C34878D82A}">
                    <a16:rowId xmlns:a16="http://schemas.microsoft.com/office/drawing/2014/main" val="10002"/>
                  </a:ext>
                </a:extLst>
              </a:tr>
              <a:tr h="480847">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神奇的数字</a:t>
                      </a:r>
                      <a:r>
                        <a:rPr altLang="zh-CN" lang="en-US"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7</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cap="rnd" w="25400">
                      <a:solidFill>
                        <a:srgbClr val="8495A8"/>
                      </a:solidFill>
                      <a:custDash>
                        <a:ds d="100000" sp="200000"/>
                      </a:custDash>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横向关系</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cap="rnd" w="25400">
                      <a:solidFill>
                        <a:srgbClr val="8495A8"/>
                      </a:solidFill>
                      <a:custDash>
                        <a:ds d="100000" sp="200000"/>
                      </a:custDash>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自下而上法</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cap="rnd" w="25400">
                      <a:solidFill>
                        <a:srgbClr val="8495A8"/>
                      </a:solidFill>
                      <a:custDash>
                        <a:ds d="100000" sp="200000"/>
                      </a:custDash>
                    </a:lnB>
                    <a:noFill/>
                  </a:tcPr>
                </a:tc>
                <a:extLst>
                  <a:ext uri="{0D108BD9-81ED-4DB2-BD59-A6C34878D82A}">
                    <a16:rowId xmlns:a16="http://schemas.microsoft.com/office/drawing/2014/main" val="10003"/>
                  </a:ext>
                </a:extLst>
              </a:tr>
              <a:tr h="480847">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找出逻辑关系</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w="0">
                      <a:miter lim="400000"/>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序言结构</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w="0">
                      <a:miter lim="400000"/>
                    </a:lnB>
                    <a:noFill/>
                  </a:tcPr>
                </a:tc>
                <a:tc>
                  <a:txBody>
                    <a:bodyPr vert="horz" wrap="square"/>
                    <a:lstStyle/>
                    <a:p>
                      <a:pPr algn="ctr" defTabSz="825500">
                        <a:lnSpc>
                          <a:spcPct val="80000"/>
                        </a:lnSpc>
                        <a:defRPr sz="1800"/>
                      </a:pPr>
                      <a:r>
                        <a:rPr altLang="en-US" lang="zh-CN" spc="-53" sz="1400">
                          <a:solidFill>
                            <a:srgbClr val="FFFFFF"/>
                          </a:solidFill>
                          <a:latin charset="-122" panose="00000500000000000000" pitchFamily="2" typeface="字魂59号-创粗黑"/>
                          <a:ea charset="-122" panose="00000500000000000000" pitchFamily="2" typeface="字魂59号-创粗黑"/>
                          <a:cs typeface="Lato Regular"/>
                          <a:sym typeface="Lato Regular"/>
                        </a:rPr>
                        <a:t>初学者注意事项</a:t>
                      </a:r>
                      <a:endParaRPr spc="-53" sz="1400">
                        <a:solidFill>
                          <a:srgbClr val="FFFFFF"/>
                        </a:solidFill>
                        <a:latin charset="-122" panose="00000500000000000000" pitchFamily="2" typeface="字魂59号-创粗黑"/>
                        <a:ea charset="-122" panose="00000500000000000000" pitchFamily="2" typeface="字魂59号-创粗黑"/>
                        <a:cs typeface="Lato Regular"/>
                        <a:sym typeface="Lato Regular"/>
                      </a:endParaRPr>
                    </a:p>
                  </a:txBody>
                  <a:tcPr anchor="ctr" horzOverflow="overflow" marB="31750" marL="31750" marR="31750" marT="31750">
                    <a:lnL w="0">
                      <a:miter lim="400000"/>
                    </a:lnL>
                    <a:lnR w="0">
                      <a:miter lim="400000"/>
                    </a:lnR>
                    <a:lnT cap="rnd" w="25400">
                      <a:solidFill>
                        <a:srgbClr val="8495A8"/>
                      </a:solidFill>
                      <a:custDash>
                        <a:ds d="100000" sp="200000"/>
                      </a:custDash>
                    </a:lnT>
                    <a:lnB w="0">
                      <a:miter lim="400000"/>
                    </a:lnB>
                    <a:noFill/>
                  </a:tcPr>
                </a:tc>
                <a:extLst>
                  <a:ext uri="{0D108BD9-81ED-4DB2-BD59-A6C34878D82A}">
                    <a16:rowId xmlns:a16="http://schemas.microsoft.com/office/drawing/2014/main" val="10004"/>
                  </a:ext>
                </a:extLst>
              </a:tr>
            </a:tbl>
          </a:graphicData>
        </a:graphic>
      </p:graphicFrame>
      <p:sp>
        <p:nvSpPr>
          <p:cNvPr id="482" name="Shape 482"/>
          <p:cNvSpPr/>
          <p:nvPr/>
        </p:nvSpPr>
        <p:spPr>
          <a:xfrm flipV="1">
            <a:off x="4285524" y="1392910"/>
            <a:ext cx="1" cy="4466018"/>
          </a:xfrm>
          <a:prstGeom prst="line">
            <a:avLst/>
          </a:prstGeom>
          <a:ln cap="rnd" w="25400">
            <a:solidFill>
              <a:srgbClr val="FFFFFF">
                <a:alpha val="43583"/>
              </a:srgbClr>
            </a:solidFill>
            <a:custDash>
              <a:ds d="100000" sp="200000"/>
            </a:custDash>
          </a:ln>
        </p:spPr>
        <p:txBody>
          <a:bodyPr anchor="ctr" bIns="35719" lIns="35719" rIns="35719" tIns="35719"/>
          <a:lstStyle/>
          <a:p>
            <a:pPr algn="l">
              <a:lnSpc>
                <a:spcPct val="110000"/>
              </a:lnSpc>
              <a:defRPr sz="2700">
                <a:latin typeface="Lato Regular"/>
                <a:ea typeface="Lato Regular"/>
                <a:cs typeface="Lato Regular"/>
                <a:sym typeface="Lato Regular"/>
              </a:defRPr>
            </a:pPr>
            <a:endParaRPr i="1" sz="1350">
              <a:latin charset="-122" panose="00000500000000000000" pitchFamily="2" typeface="字魂59号-创粗黑"/>
              <a:ea charset="-122" panose="00000500000000000000" pitchFamily="2" typeface="字魂59号-创粗黑"/>
            </a:endParaRPr>
          </a:p>
        </p:txBody>
      </p:sp>
      <p:sp>
        <p:nvSpPr>
          <p:cNvPr id="483" name="Shape 483"/>
          <p:cNvSpPr/>
          <p:nvPr/>
        </p:nvSpPr>
        <p:spPr>
          <a:xfrm flipV="1">
            <a:off x="7750875" y="1392910"/>
            <a:ext cx="1" cy="4466018"/>
          </a:xfrm>
          <a:prstGeom prst="line">
            <a:avLst/>
          </a:prstGeom>
          <a:ln cap="rnd" w="25400">
            <a:solidFill>
              <a:srgbClr val="FFFFFF">
                <a:alpha val="43583"/>
              </a:srgbClr>
            </a:solidFill>
            <a:custDash>
              <a:ds d="100000" sp="200000"/>
            </a:custDash>
          </a:ln>
        </p:spPr>
        <p:txBody>
          <a:bodyPr anchor="ctr" bIns="35719" lIns="35719" rIns="35719" tIns="35719"/>
          <a:lstStyle/>
          <a:p>
            <a:pPr algn="l">
              <a:lnSpc>
                <a:spcPct val="110000"/>
              </a:lnSpc>
              <a:defRPr sz="2700">
                <a:latin typeface="Lato Regular"/>
                <a:ea typeface="Lato Regular"/>
                <a:cs typeface="Lato Regular"/>
                <a:sym typeface="Lato Regular"/>
              </a:defRPr>
            </a:pPr>
            <a:endParaRPr i="1" sz="1350">
              <a:latin charset="-122" panose="00000500000000000000" pitchFamily="2" typeface="字魂59号-创粗黑"/>
              <a:ea charset="-122" panose="00000500000000000000" pitchFamily="2" typeface="字魂59号-创粗黑"/>
            </a:endParaRPr>
          </a:p>
        </p:txBody>
      </p:sp>
      <p:sp>
        <p:nvSpPr>
          <p:cNvPr id="484" name="Shape 484"/>
          <p:cNvSpPr/>
          <p:nvPr/>
        </p:nvSpPr>
        <p:spPr>
          <a:xfrm>
            <a:off x="1963410" y="1671385"/>
            <a:ext cx="1397001" cy="1397001"/>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85" name="Shape 485"/>
          <p:cNvSpPr/>
          <p:nvPr/>
        </p:nvSpPr>
        <p:spPr>
          <a:xfrm>
            <a:off x="2462964" y="2170939"/>
            <a:ext cx="397894" cy="397893"/>
          </a:xfrm>
          <a:custGeom>
            <a:cxnLst>
              <a:cxn ang="0">
                <a:pos x="wd2" y="hd2"/>
              </a:cxn>
              <a:cxn ang="5400000">
                <a:pos x="wd2" y="hd2"/>
              </a:cxn>
              <a:cxn ang="10800000">
                <a:pos x="wd2" y="hd2"/>
              </a:cxn>
              <a:cxn ang="16200000">
                <a:pos x="wd2" y="hd2"/>
              </a:cxn>
            </a:cxnLst>
            <a:rect b="b" l="0" r="r" t="0"/>
            <a:pathLst>
              <a:path extrusionOk="0" h="21600" w="21600">
                <a:moveTo>
                  <a:pt x="17100" y="14850"/>
                </a:moveTo>
                <a:cubicBezTo>
                  <a:pt x="17597" y="14850"/>
                  <a:pt x="18000" y="14447"/>
                  <a:pt x="18000" y="13950"/>
                </a:cubicBezTo>
                <a:cubicBezTo>
                  <a:pt x="18000" y="13453"/>
                  <a:pt x="17597" y="13050"/>
                  <a:pt x="17100" y="13050"/>
                </a:cubicBezTo>
                <a:cubicBezTo>
                  <a:pt x="16603" y="13050"/>
                  <a:pt x="16200" y="13453"/>
                  <a:pt x="16200" y="13950"/>
                </a:cubicBezTo>
                <a:cubicBezTo>
                  <a:pt x="16200" y="14447"/>
                  <a:pt x="16603" y="14850"/>
                  <a:pt x="17100" y="14850"/>
                </a:cubicBezTo>
                <a:close/>
                <a:moveTo>
                  <a:pt x="20700" y="17100"/>
                </a:moveTo>
                <a:lnTo>
                  <a:pt x="13500" y="17100"/>
                </a:lnTo>
                <a:lnTo>
                  <a:pt x="13500" y="10800"/>
                </a:lnTo>
                <a:lnTo>
                  <a:pt x="20700" y="10800"/>
                </a:lnTo>
                <a:cubicBezTo>
                  <a:pt x="20700" y="10800"/>
                  <a:pt x="20700" y="17100"/>
                  <a:pt x="20700" y="17100"/>
                </a:cubicBezTo>
                <a:close/>
                <a:moveTo>
                  <a:pt x="18900" y="20700"/>
                </a:moveTo>
                <a:lnTo>
                  <a:pt x="900" y="20700"/>
                </a:lnTo>
                <a:lnTo>
                  <a:pt x="900" y="7200"/>
                </a:lnTo>
                <a:lnTo>
                  <a:pt x="18900" y="7200"/>
                </a:lnTo>
                <a:lnTo>
                  <a:pt x="18900" y="9900"/>
                </a:lnTo>
                <a:lnTo>
                  <a:pt x="12600" y="9900"/>
                </a:lnTo>
                <a:lnTo>
                  <a:pt x="12600" y="18000"/>
                </a:lnTo>
                <a:lnTo>
                  <a:pt x="18900" y="18000"/>
                </a:lnTo>
                <a:cubicBezTo>
                  <a:pt x="18900" y="18000"/>
                  <a:pt x="18900" y="20700"/>
                  <a:pt x="18900" y="20700"/>
                </a:cubicBezTo>
                <a:close/>
                <a:moveTo>
                  <a:pt x="15299" y="1282"/>
                </a:moveTo>
                <a:lnTo>
                  <a:pt x="15299" y="6300"/>
                </a:lnTo>
                <a:lnTo>
                  <a:pt x="1403" y="6300"/>
                </a:lnTo>
                <a:cubicBezTo>
                  <a:pt x="1403" y="6300"/>
                  <a:pt x="15299" y="1282"/>
                  <a:pt x="15299" y="1282"/>
                </a:cubicBezTo>
                <a:close/>
                <a:moveTo>
                  <a:pt x="19800" y="9900"/>
                </a:moveTo>
                <a:lnTo>
                  <a:pt x="19800" y="6300"/>
                </a:lnTo>
                <a:lnTo>
                  <a:pt x="16199" y="6300"/>
                </a:lnTo>
                <a:lnTo>
                  <a:pt x="16199" y="0"/>
                </a:lnTo>
                <a:lnTo>
                  <a:pt x="0" y="5850"/>
                </a:lnTo>
                <a:lnTo>
                  <a:pt x="0" y="21600"/>
                </a:lnTo>
                <a:lnTo>
                  <a:pt x="19800" y="21600"/>
                </a:lnTo>
                <a:lnTo>
                  <a:pt x="19800" y="18000"/>
                </a:lnTo>
                <a:lnTo>
                  <a:pt x="21600" y="18000"/>
                </a:lnTo>
                <a:lnTo>
                  <a:pt x="21600" y="9900"/>
                </a:lnTo>
                <a:cubicBezTo>
                  <a:pt x="21600" y="9900"/>
                  <a:pt x="19800" y="9900"/>
                  <a:pt x="19800" y="9900"/>
                </a:cubicBezTo>
                <a:close/>
              </a:path>
            </a:pathLst>
          </a:custGeom>
          <a:solidFill>
            <a:srgbClr val="FFFFFF"/>
          </a:solidFill>
          <a:ln w="12700">
            <a:miter lim="400000"/>
          </a:ln>
        </p:spPr>
        <p:txBody>
          <a:bodyPr anchor="ctr" bIns="35719" lIns="35719" rIns="35719" tIns="35719"/>
          <a:lstStyle/>
          <a:p>
            <a:pPr algn="l">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86" name="Shape 486"/>
          <p:cNvSpPr/>
          <p:nvPr/>
        </p:nvSpPr>
        <p:spPr>
          <a:xfrm>
            <a:off x="1868160" y="1576135"/>
            <a:ext cx="1587501" cy="1587501"/>
          </a:xfrm>
          <a:prstGeom prst="ellipse">
            <a:avLst/>
          </a:prstGeom>
          <a:ln w="38100">
            <a:solidFill>
              <a:srgbClr val="FFFFFF">
                <a:alpha val="26966"/>
              </a:srgb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87" name="Shape 487"/>
          <p:cNvSpPr/>
          <p:nvPr/>
        </p:nvSpPr>
        <p:spPr>
          <a:xfrm>
            <a:off x="8808387" y="1671385"/>
            <a:ext cx="1397001" cy="1397001"/>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88" name="Shape 488"/>
          <p:cNvSpPr/>
          <p:nvPr/>
        </p:nvSpPr>
        <p:spPr>
          <a:xfrm>
            <a:off x="9388993" y="2170939"/>
            <a:ext cx="235789" cy="397893"/>
          </a:xfrm>
          <a:custGeom>
            <a:cxnLst>
              <a:cxn ang="0">
                <a:pos x="wd2" y="hd2"/>
              </a:cxn>
              <a:cxn ang="5400000">
                <a:pos x="wd2" y="hd2"/>
              </a:cxn>
              <a:cxn ang="10800000">
                <a:pos x="wd2" y="hd2"/>
              </a:cxn>
              <a:cxn ang="16200000">
                <a:pos x="wd2" y="hd2"/>
              </a:cxn>
            </a:cxnLst>
            <a:rect b="b" l="0" r="r" t="0"/>
            <a:pathLst>
              <a:path extrusionOk="0" h="21600" w="21600">
                <a:moveTo>
                  <a:pt x="10800" y="19200"/>
                </a:moveTo>
                <a:cubicBezTo>
                  <a:pt x="11546" y="19200"/>
                  <a:pt x="12150" y="18842"/>
                  <a:pt x="12150" y="18400"/>
                </a:cubicBezTo>
                <a:cubicBezTo>
                  <a:pt x="12150" y="17958"/>
                  <a:pt x="11546" y="17600"/>
                  <a:pt x="10800" y="17600"/>
                </a:cubicBezTo>
                <a:cubicBezTo>
                  <a:pt x="10054" y="17600"/>
                  <a:pt x="9450" y="17958"/>
                  <a:pt x="9450" y="18400"/>
                </a:cubicBezTo>
                <a:cubicBezTo>
                  <a:pt x="9450" y="18842"/>
                  <a:pt x="10054" y="19200"/>
                  <a:pt x="10800" y="19200"/>
                </a:cubicBezTo>
                <a:close/>
                <a:moveTo>
                  <a:pt x="20250" y="3600"/>
                </a:moveTo>
                <a:lnTo>
                  <a:pt x="1350" y="3600"/>
                </a:lnTo>
                <a:lnTo>
                  <a:pt x="1350" y="2050"/>
                </a:lnTo>
                <a:cubicBezTo>
                  <a:pt x="1350" y="1361"/>
                  <a:pt x="2296" y="800"/>
                  <a:pt x="3459" y="800"/>
                </a:cubicBezTo>
                <a:lnTo>
                  <a:pt x="18141" y="800"/>
                </a:lnTo>
                <a:cubicBezTo>
                  <a:pt x="19304" y="800"/>
                  <a:pt x="20250" y="1361"/>
                  <a:pt x="20250" y="2050"/>
                </a:cubicBezTo>
                <a:cubicBezTo>
                  <a:pt x="20250" y="2050"/>
                  <a:pt x="20250" y="3600"/>
                  <a:pt x="20250" y="3600"/>
                </a:cubicBezTo>
                <a:close/>
                <a:moveTo>
                  <a:pt x="20250" y="15599"/>
                </a:moveTo>
                <a:lnTo>
                  <a:pt x="1350" y="15599"/>
                </a:lnTo>
                <a:lnTo>
                  <a:pt x="1350" y="4400"/>
                </a:lnTo>
                <a:lnTo>
                  <a:pt x="20250" y="4400"/>
                </a:lnTo>
                <a:cubicBezTo>
                  <a:pt x="20250" y="4400"/>
                  <a:pt x="20250" y="15599"/>
                  <a:pt x="20250" y="15599"/>
                </a:cubicBezTo>
                <a:close/>
                <a:moveTo>
                  <a:pt x="20250" y="19550"/>
                </a:moveTo>
                <a:cubicBezTo>
                  <a:pt x="20250" y="20239"/>
                  <a:pt x="19304" y="20800"/>
                  <a:pt x="18141" y="20800"/>
                </a:cubicBezTo>
                <a:lnTo>
                  <a:pt x="3459" y="20800"/>
                </a:lnTo>
                <a:cubicBezTo>
                  <a:pt x="2296" y="20800"/>
                  <a:pt x="1350" y="20239"/>
                  <a:pt x="1350" y="19550"/>
                </a:cubicBezTo>
                <a:lnTo>
                  <a:pt x="1350" y="16400"/>
                </a:lnTo>
                <a:lnTo>
                  <a:pt x="20250" y="16400"/>
                </a:lnTo>
                <a:cubicBezTo>
                  <a:pt x="20250" y="16400"/>
                  <a:pt x="20250" y="19550"/>
                  <a:pt x="20250" y="19550"/>
                </a:cubicBezTo>
                <a:close/>
                <a:moveTo>
                  <a:pt x="18141" y="0"/>
                </a:moveTo>
                <a:lnTo>
                  <a:pt x="3459" y="0"/>
                </a:lnTo>
                <a:cubicBezTo>
                  <a:pt x="1549" y="0"/>
                  <a:pt x="0" y="918"/>
                  <a:pt x="0" y="2050"/>
                </a:cubicBezTo>
                <a:lnTo>
                  <a:pt x="0" y="19550"/>
                </a:lnTo>
                <a:cubicBezTo>
                  <a:pt x="0" y="20682"/>
                  <a:pt x="1549" y="21600"/>
                  <a:pt x="3459" y="21600"/>
                </a:cubicBezTo>
                <a:lnTo>
                  <a:pt x="18141" y="21600"/>
                </a:lnTo>
                <a:cubicBezTo>
                  <a:pt x="20051" y="21600"/>
                  <a:pt x="21600" y="20682"/>
                  <a:pt x="21600" y="19550"/>
                </a:cubicBezTo>
                <a:lnTo>
                  <a:pt x="21600" y="2050"/>
                </a:lnTo>
                <a:cubicBezTo>
                  <a:pt x="21600" y="918"/>
                  <a:pt x="20051" y="0"/>
                  <a:pt x="18141" y="0"/>
                </a:cubicBezTo>
                <a:close/>
              </a:path>
            </a:pathLst>
          </a:custGeom>
          <a:solidFill>
            <a:srgbClr val="FFFFFF"/>
          </a:solidFill>
          <a:ln w="12700">
            <a:miter lim="400000"/>
          </a:ln>
        </p:spPr>
        <p:txBody>
          <a:bodyPr anchor="ctr" bIns="35719" lIns="35719" rIns="35719" tIns="35719"/>
          <a:lstStyle/>
          <a:p>
            <a:pPr algn="l">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89" name="Shape 489"/>
          <p:cNvSpPr/>
          <p:nvPr/>
        </p:nvSpPr>
        <p:spPr>
          <a:xfrm>
            <a:off x="8713137" y="1576135"/>
            <a:ext cx="1587501" cy="1587501"/>
          </a:xfrm>
          <a:prstGeom prst="ellipse">
            <a:avLst/>
          </a:prstGeom>
          <a:ln w="38100">
            <a:solidFill>
              <a:srgbClr val="FFFFFF">
                <a:alpha val="26966"/>
              </a:srgb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90" name="Shape 490"/>
          <p:cNvSpPr/>
          <p:nvPr/>
        </p:nvSpPr>
        <p:spPr>
          <a:xfrm>
            <a:off x="5407200" y="1671385"/>
            <a:ext cx="1397001" cy="1397001"/>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91" name="Shape 491"/>
          <p:cNvSpPr/>
          <p:nvPr/>
        </p:nvSpPr>
        <p:spPr>
          <a:xfrm>
            <a:off x="5906754" y="2170938"/>
            <a:ext cx="397893" cy="397894"/>
          </a:xfrm>
          <a:custGeom>
            <a:cxnLst>
              <a:cxn ang="0">
                <a:pos x="wd2" y="hd2"/>
              </a:cxn>
              <a:cxn ang="5400000">
                <a:pos x="wd2" y="hd2"/>
              </a:cxn>
              <a:cxn ang="10800000">
                <a:pos x="wd2" y="hd2"/>
              </a:cxn>
              <a:cxn ang="16200000">
                <a:pos x="wd2" y="hd2"/>
              </a:cxn>
            </a:cxnLst>
            <a:rect b="b" l="0" r="r" t="0"/>
            <a:pathLst>
              <a:path extrusionOk="0" h="21600" w="21600">
                <a:moveTo>
                  <a:pt x="20571" y="14914"/>
                </a:moveTo>
                <a:lnTo>
                  <a:pt x="16971" y="14914"/>
                </a:lnTo>
                <a:lnTo>
                  <a:pt x="11314" y="19543"/>
                </a:lnTo>
                <a:lnTo>
                  <a:pt x="11314" y="14914"/>
                </a:lnTo>
                <a:lnTo>
                  <a:pt x="1029" y="14914"/>
                </a:lnTo>
                <a:lnTo>
                  <a:pt x="1029" y="1028"/>
                </a:lnTo>
                <a:lnTo>
                  <a:pt x="20571" y="1028"/>
                </a:lnTo>
                <a:cubicBezTo>
                  <a:pt x="20571" y="1028"/>
                  <a:pt x="20571" y="14914"/>
                  <a:pt x="20571" y="14914"/>
                </a:cubicBezTo>
                <a:close/>
                <a:moveTo>
                  <a:pt x="0" y="0"/>
                </a:moveTo>
                <a:lnTo>
                  <a:pt x="0" y="15943"/>
                </a:lnTo>
                <a:lnTo>
                  <a:pt x="10286" y="15943"/>
                </a:lnTo>
                <a:lnTo>
                  <a:pt x="10286" y="21600"/>
                </a:lnTo>
                <a:lnTo>
                  <a:pt x="17486" y="15943"/>
                </a:lnTo>
                <a:lnTo>
                  <a:pt x="21600" y="15943"/>
                </a:lnTo>
                <a:lnTo>
                  <a:pt x="21600" y="0"/>
                </a:lnTo>
                <a:cubicBezTo>
                  <a:pt x="21600" y="0"/>
                  <a:pt x="0" y="0"/>
                  <a:pt x="0" y="0"/>
                </a:cubicBezTo>
                <a:close/>
              </a:path>
            </a:pathLst>
          </a:custGeom>
          <a:solidFill>
            <a:srgbClr val="FFFFFF"/>
          </a:solidFill>
          <a:ln w="12700">
            <a:miter lim="400000"/>
          </a:ln>
        </p:spPr>
        <p:txBody>
          <a:bodyPr anchor="ctr" bIns="35719" lIns="35719" rIns="35719" tIns="35719"/>
          <a:lstStyle/>
          <a:p>
            <a:pPr algn="l">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sp>
        <p:nvSpPr>
          <p:cNvPr id="492" name="Shape 492"/>
          <p:cNvSpPr/>
          <p:nvPr/>
        </p:nvSpPr>
        <p:spPr>
          <a:xfrm>
            <a:off x="5311950" y="1576135"/>
            <a:ext cx="1587501" cy="1587501"/>
          </a:xfrm>
          <a:prstGeom prst="ellipse">
            <a:avLst/>
          </a:prstGeom>
          <a:ln w="38100">
            <a:solidFill>
              <a:srgbClr val="FFFFFF">
                <a:alpha val="26966"/>
              </a:srgb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i="1" sz="1600">
              <a:latin charset="-122" panose="00000500000000000000" pitchFamily="2" typeface="字魂59号-创粗黑"/>
              <a:ea charset="-122" panose="00000500000000000000" pitchFamily="2" typeface="字魂59号-创粗黑"/>
            </a:endParaRPr>
          </a:p>
        </p:txBody>
      </p:sp>
      <p:grpSp>
        <p:nvGrpSpPr>
          <p:cNvPr id="22" name="组合 21">
            <a:extLst>
              <a:ext uri="{FF2B5EF4-FFF2-40B4-BE49-F238E27FC236}">
                <a16:creationId xmlns:a16="http://schemas.microsoft.com/office/drawing/2014/main" id="{6563003A-BE78-4E18-A841-3FEF9F97326E}"/>
              </a:ext>
            </a:extLst>
          </p:cNvPr>
          <p:cNvGrpSpPr/>
          <p:nvPr/>
        </p:nvGrpSpPr>
        <p:grpSpPr>
          <a:xfrm>
            <a:off x="874713" y="419101"/>
            <a:ext cx="3773487" cy="643536"/>
            <a:chOff x="874713" y="419101"/>
            <a:chExt cx="3773487" cy="643536"/>
          </a:xfrm>
        </p:grpSpPr>
        <p:sp>
          <p:nvSpPr>
            <p:cNvPr id="23" name="剪去单角的矩形 23">
              <a:extLst>
                <a:ext uri="{FF2B5EF4-FFF2-40B4-BE49-F238E27FC236}">
                  <a16:creationId xmlns:a16="http://schemas.microsoft.com/office/drawing/2014/main" id="{22F1F60D-E934-42CE-AF50-5B12DF242E4B}"/>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24" name="直接连接符 23">
              <a:extLst>
                <a:ext uri="{FF2B5EF4-FFF2-40B4-BE49-F238E27FC236}">
                  <a16:creationId xmlns:a16="http://schemas.microsoft.com/office/drawing/2014/main" id="{69C98B35-B414-41C7-B0D9-5AEB705CF68A}"/>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5E10AC1C-B9C0-423B-AC06-ACBEACCD8BD0}"/>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26" name="椭圆 3">
              <a:extLst>
                <a:ext uri="{FF2B5EF4-FFF2-40B4-BE49-F238E27FC236}">
                  <a16:creationId xmlns:a16="http://schemas.microsoft.com/office/drawing/2014/main" id="{A72F0336-B849-4818-99BF-AB674E1F6951}"/>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788361747"/>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81"/>
                                        </p:tgtEl>
                                        <p:attrNameLst>
                                          <p:attrName>style.visibility</p:attrName>
                                        </p:attrNameLst>
                                      </p:cBhvr>
                                      <p:to>
                                        <p:strVal val="visible"/>
                                      </p:to>
                                    </p:set>
                                    <p:animEffect filter="fade" transition="in">
                                      <p:cBhvr>
                                        <p:cTn dur="1000" id="7"/>
                                        <p:tgtEl>
                                          <p:spTgt spid="481"/>
                                        </p:tgtEl>
                                      </p:cBhvr>
                                    </p:animEffect>
                                    <p:anim calcmode="lin" valueType="num">
                                      <p:cBhvr>
                                        <p:cTn dur="1000" fill="hold" id="8"/>
                                        <p:tgtEl>
                                          <p:spTgt spid="481"/>
                                        </p:tgtEl>
                                        <p:attrNameLst>
                                          <p:attrName>ppt_x</p:attrName>
                                        </p:attrNameLst>
                                      </p:cBhvr>
                                      <p:tavLst>
                                        <p:tav tm="0">
                                          <p:val>
                                            <p:strVal val="#ppt_x"/>
                                          </p:val>
                                        </p:tav>
                                        <p:tav tm="100000">
                                          <p:val>
                                            <p:strVal val="#ppt_x"/>
                                          </p:val>
                                        </p:tav>
                                      </p:tavLst>
                                    </p:anim>
                                    <p:anim calcmode="lin" valueType="num">
                                      <p:cBhvr>
                                        <p:cTn dur="1000" fill="hold" id="9"/>
                                        <p:tgtEl>
                                          <p:spTgt spid="48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82"/>
                                        </p:tgtEl>
                                        <p:attrNameLst>
                                          <p:attrName>style.visibility</p:attrName>
                                        </p:attrNameLst>
                                      </p:cBhvr>
                                      <p:to>
                                        <p:strVal val="visible"/>
                                      </p:to>
                                    </p:set>
                                    <p:animEffect filter="fade" transition="in">
                                      <p:cBhvr>
                                        <p:cTn dur="1000" id="12"/>
                                        <p:tgtEl>
                                          <p:spTgt spid="482"/>
                                        </p:tgtEl>
                                      </p:cBhvr>
                                    </p:animEffect>
                                    <p:anim calcmode="lin" valueType="num">
                                      <p:cBhvr>
                                        <p:cTn dur="1000" fill="hold" id="13"/>
                                        <p:tgtEl>
                                          <p:spTgt spid="482"/>
                                        </p:tgtEl>
                                        <p:attrNameLst>
                                          <p:attrName>ppt_x</p:attrName>
                                        </p:attrNameLst>
                                      </p:cBhvr>
                                      <p:tavLst>
                                        <p:tav tm="0">
                                          <p:val>
                                            <p:strVal val="#ppt_x"/>
                                          </p:val>
                                        </p:tav>
                                        <p:tav tm="100000">
                                          <p:val>
                                            <p:strVal val="#ppt_x"/>
                                          </p:val>
                                        </p:tav>
                                      </p:tavLst>
                                    </p:anim>
                                    <p:anim calcmode="lin" valueType="num">
                                      <p:cBhvr>
                                        <p:cTn dur="1000" fill="hold" id="14"/>
                                        <p:tgtEl>
                                          <p:spTgt spid="48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483"/>
                                        </p:tgtEl>
                                        <p:attrNameLst>
                                          <p:attrName>style.visibility</p:attrName>
                                        </p:attrNameLst>
                                      </p:cBhvr>
                                      <p:to>
                                        <p:strVal val="visible"/>
                                      </p:to>
                                    </p:set>
                                    <p:animEffect filter="fade" transition="in">
                                      <p:cBhvr>
                                        <p:cTn dur="1000" id="17"/>
                                        <p:tgtEl>
                                          <p:spTgt spid="483"/>
                                        </p:tgtEl>
                                      </p:cBhvr>
                                    </p:animEffect>
                                    <p:anim calcmode="lin" valueType="num">
                                      <p:cBhvr>
                                        <p:cTn dur="1000" fill="hold" id="18"/>
                                        <p:tgtEl>
                                          <p:spTgt spid="483"/>
                                        </p:tgtEl>
                                        <p:attrNameLst>
                                          <p:attrName>ppt_x</p:attrName>
                                        </p:attrNameLst>
                                      </p:cBhvr>
                                      <p:tavLst>
                                        <p:tav tm="0">
                                          <p:val>
                                            <p:strVal val="#ppt_x"/>
                                          </p:val>
                                        </p:tav>
                                        <p:tav tm="100000">
                                          <p:val>
                                            <p:strVal val="#ppt_x"/>
                                          </p:val>
                                        </p:tav>
                                      </p:tavLst>
                                    </p:anim>
                                    <p:anim calcmode="lin" valueType="num">
                                      <p:cBhvr>
                                        <p:cTn dur="1000" fill="hold" id="19"/>
                                        <p:tgtEl>
                                          <p:spTgt spid="48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484"/>
                                        </p:tgtEl>
                                        <p:attrNameLst>
                                          <p:attrName>style.visibility</p:attrName>
                                        </p:attrNameLst>
                                      </p:cBhvr>
                                      <p:to>
                                        <p:strVal val="visible"/>
                                      </p:to>
                                    </p:set>
                                    <p:animEffect filter="fade" transition="in">
                                      <p:cBhvr>
                                        <p:cTn dur="1000" id="22"/>
                                        <p:tgtEl>
                                          <p:spTgt spid="484"/>
                                        </p:tgtEl>
                                      </p:cBhvr>
                                    </p:animEffect>
                                    <p:anim calcmode="lin" valueType="num">
                                      <p:cBhvr>
                                        <p:cTn dur="1000" fill="hold" id="23"/>
                                        <p:tgtEl>
                                          <p:spTgt spid="484"/>
                                        </p:tgtEl>
                                        <p:attrNameLst>
                                          <p:attrName>ppt_x</p:attrName>
                                        </p:attrNameLst>
                                      </p:cBhvr>
                                      <p:tavLst>
                                        <p:tav tm="0">
                                          <p:val>
                                            <p:strVal val="#ppt_x"/>
                                          </p:val>
                                        </p:tav>
                                        <p:tav tm="100000">
                                          <p:val>
                                            <p:strVal val="#ppt_x"/>
                                          </p:val>
                                        </p:tav>
                                      </p:tavLst>
                                    </p:anim>
                                    <p:anim calcmode="lin" valueType="num">
                                      <p:cBhvr>
                                        <p:cTn dur="1000" fill="hold" id="24"/>
                                        <p:tgtEl>
                                          <p:spTgt spid="484"/>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485"/>
                                        </p:tgtEl>
                                        <p:attrNameLst>
                                          <p:attrName>style.visibility</p:attrName>
                                        </p:attrNameLst>
                                      </p:cBhvr>
                                      <p:to>
                                        <p:strVal val="visible"/>
                                      </p:to>
                                    </p:set>
                                    <p:animEffect filter="fade" transition="in">
                                      <p:cBhvr>
                                        <p:cTn dur="1000" id="27"/>
                                        <p:tgtEl>
                                          <p:spTgt spid="485"/>
                                        </p:tgtEl>
                                      </p:cBhvr>
                                    </p:animEffect>
                                    <p:anim calcmode="lin" valueType="num">
                                      <p:cBhvr>
                                        <p:cTn dur="1000" fill="hold" id="28"/>
                                        <p:tgtEl>
                                          <p:spTgt spid="485"/>
                                        </p:tgtEl>
                                        <p:attrNameLst>
                                          <p:attrName>ppt_x</p:attrName>
                                        </p:attrNameLst>
                                      </p:cBhvr>
                                      <p:tavLst>
                                        <p:tav tm="0">
                                          <p:val>
                                            <p:strVal val="#ppt_x"/>
                                          </p:val>
                                        </p:tav>
                                        <p:tav tm="100000">
                                          <p:val>
                                            <p:strVal val="#ppt_x"/>
                                          </p:val>
                                        </p:tav>
                                      </p:tavLst>
                                    </p:anim>
                                    <p:anim calcmode="lin" valueType="num">
                                      <p:cBhvr>
                                        <p:cTn dur="1000" fill="hold" id="29"/>
                                        <p:tgtEl>
                                          <p:spTgt spid="485"/>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86"/>
                                        </p:tgtEl>
                                        <p:attrNameLst>
                                          <p:attrName>style.visibility</p:attrName>
                                        </p:attrNameLst>
                                      </p:cBhvr>
                                      <p:to>
                                        <p:strVal val="visible"/>
                                      </p:to>
                                    </p:set>
                                    <p:animEffect filter="fade" transition="in">
                                      <p:cBhvr>
                                        <p:cTn dur="1000" id="32"/>
                                        <p:tgtEl>
                                          <p:spTgt spid="486"/>
                                        </p:tgtEl>
                                      </p:cBhvr>
                                    </p:animEffect>
                                    <p:anim calcmode="lin" valueType="num">
                                      <p:cBhvr>
                                        <p:cTn dur="1000" fill="hold" id="33"/>
                                        <p:tgtEl>
                                          <p:spTgt spid="486"/>
                                        </p:tgtEl>
                                        <p:attrNameLst>
                                          <p:attrName>ppt_x</p:attrName>
                                        </p:attrNameLst>
                                      </p:cBhvr>
                                      <p:tavLst>
                                        <p:tav tm="0">
                                          <p:val>
                                            <p:strVal val="#ppt_x"/>
                                          </p:val>
                                        </p:tav>
                                        <p:tav tm="100000">
                                          <p:val>
                                            <p:strVal val="#ppt_x"/>
                                          </p:val>
                                        </p:tav>
                                      </p:tavLst>
                                    </p:anim>
                                    <p:anim calcmode="lin" valueType="num">
                                      <p:cBhvr>
                                        <p:cTn dur="1000" fill="hold" id="34"/>
                                        <p:tgtEl>
                                          <p:spTgt spid="48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487"/>
                                        </p:tgtEl>
                                        <p:attrNameLst>
                                          <p:attrName>style.visibility</p:attrName>
                                        </p:attrNameLst>
                                      </p:cBhvr>
                                      <p:to>
                                        <p:strVal val="visible"/>
                                      </p:to>
                                    </p:set>
                                    <p:animEffect filter="fade" transition="in">
                                      <p:cBhvr>
                                        <p:cTn dur="1000" id="37"/>
                                        <p:tgtEl>
                                          <p:spTgt spid="487"/>
                                        </p:tgtEl>
                                      </p:cBhvr>
                                    </p:animEffect>
                                    <p:anim calcmode="lin" valueType="num">
                                      <p:cBhvr>
                                        <p:cTn dur="1000" fill="hold" id="38"/>
                                        <p:tgtEl>
                                          <p:spTgt spid="487"/>
                                        </p:tgtEl>
                                        <p:attrNameLst>
                                          <p:attrName>ppt_x</p:attrName>
                                        </p:attrNameLst>
                                      </p:cBhvr>
                                      <p:tavLst>
                                        <p:tav tm="0">
                                          <p:val>
                                            <p:strVal val="#ppt_x"/>
                                          </p:val>
                                        </p:tav>
                                        <p:tav tm="100000">
                                          <p:val>
                                            <p:strVal val="#ppt_x"/>
                                          </p:val>
                                        </p:tav>
                                      </p:tavLst>
                                    </p:anim>
                                    <p:anim calcmode="lin" valueType="num">
                                      <p:cBhvr>
                                        <p:cTn dur="1000" fill="hold" id="39"/>
                                        <p:tgtEl>
                                          <p:spTgt spid="48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488"/>
                                        </p:tgtEl>
                                        <p:attrNameLst>
                                          <p:attrName>style.visibility</p:attrName>
                                        </p:attrNameLst>
                                      </p:cBhvr>
                                      <p:to>
                                        <p:strVal val="visible"/>
                                      </p:to>
                                    </p:set>
                                    <p:animEffect filter="fade" transition="in">
                                      <p:cBhvr>
                                        <p:cTn dur="1000" id="42"/>
                                        <p:tgtEl>
                                          <p:spTgt spid="488"/>
                                        </p:tgtEl>
                                      </p:cBhvr>
                                    </p:animEffect>
                                    <p:anim calcmode="lin" valueType="num">
                                      <p:cBhvr>
                                        <p:cTn dur="1000" fill="hold" id="43"/>
                                        <p:tgtEl>
                                          <p:spTgt spid="488"/>
                                        </p:tgtEl>
                                        <p:attrNameLst>
                                          <p:attrName>ppt_x</p:attrName>
                                        </p:attrNameLst>
                                      </p:cBhvr>
                                      <p:tavLst>
                                        <p:tav tm="0">
                                          <p:val>
                                            <p:strVal val="#ppt_x"/>
                                          </p:val>
                                        </p:tav>
                                        <p:tav tm="100000">
                                          <p:val>
                                            <p:strVal val="#ppt_x"/>
                                          </p:val>
                                        </p:tav>
                                      </p:tavLst>
                                    </p:anim>
                                    <p:anim calcmode="lin" valueType="num">
                                      <p:cBhvr>
                                        <p:cTn dur="1000" fill="hold" id="44"/>
                                        <p:tgtEl>
                                          <p:spTgt spid="48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489"/>
                                        </p:tgtEl>
                                        <p:attrNameLst>
                                          <p:attrName>style.visibility</p:attrName>
                                        </p:attrNameLst>
                                      </p:cBhvr>
                                      <p:to>
                                        <p:strVal val="visible"/>
                                      </p:to>
                                    </p:set>
                                    <p:animEffect filter="fade" transition="in">
                                      <p:cBhvr>
                                        <p:cTn dur="1000" id="47"/>
                                        <p:tgtEl>
                                          <p:spTgt spid="489"/>
                                        </p:tgtEl>
                                      </p:cBhvr>
                                    </p:animEffect>
                                    <p:anim calcmode="lin" valueType="num">
                                      <p:cBhvr>
                                        <p:cTn dur="1000" fill="hold" id="48"/>
                                        <p:tgtEl>
                                          <p:spTgt spid="489"/>
                                        </p:tgtEl>
                                        <p:attrNameLst>
                                          <p:attrName>ppt_x</p:attrName>
                                        </p:attrNameLst>
                                      </p:cBhvr>
                                      <p:tavLst>
                                        <p:tav tm="0">
                                          <p:val>
                                            <p:strVal val="#ppt_x"/>
                                          </p:val>
                                        </p:tav>
                                        <p:tav tm="100000">
                                          <p:val>
                                            <p:strVal val="#ppt_x"/>
                                          </p:val>
                                        </p:tav>
                                      </p:tavLst>
                                    </p:anim>
                                    <p:anim calcmode="lin" valueType="num">
                                      <p:cBhvr>
                                        <p:cTn dur="1000" fill="hold" id="49"/>
                                        <p:tgtEl>
                                          <p:spTgt spid="489"/>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490"/>
                                        </p:tgtEl>
                                        <p:attrNameLst>
                                          <p:attrName>style.visibility</p:attrName>
                                        </p:attrNameLst>
                                      </p:cBhvr>
                                      <p:to>
                                        <p:strVal val="visible"/>
                                      </p:to>
                                    </p:set>
                                    <p:animEffect filter="fade" transition="in">
                                      <p:cBhvr>
                                        <p:cTn dur="1000" id="52"/>
                                        <p:tgtEl>
                                          <p:spTgt spid="490"/>
                                        </p:tgtEl>
                                      </p:cBhvr>
                                    </p:animEffect>
                                    <p:anim calcmode="lin" valueType="num">
                                      <p:cBhvr>
                                        <p:cTn dur="1000" fill="hold" id="53"/>
                                        <p:tgtEl>
                                          <p:spTgt spid="490"/>
                                        </p:tgtEl>
                                        <p:attrNameLst>
                                          <p:attrName>ppt_x</p:attrName>
                                        </p:attrNameLst>
                                      </p:cBhvr>
                                      <p:tavLst>
                                        <p:tav tm="0">
                                          <p:val>
                                            <p:strVal val="#ppt_x"/>
                                          </p:val>
                                        </p:tav>
                                        <p:tav tm="100000">
                                          <p:val>
                                            <p:strVal val="#ppt_x"/>
                                          </p:val>
                                        </p:tav>
                                      </p:tavLst>
                                    </p:anim>
                                    <p:anim calcmode="lin" valueType="num">
                                      <p:cBhvr>
                                        <p:cTn dur="1000" fill="hold" id="54"/>
                                        <p:tgtEl>
                                          <p:spTgt spid="490"/>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491"/>
                                        </p:tgtEl>
                                        <p:attrNameLst>
                                          <p:attrName>style.visibility</p:attrName>
                                        </p:attrNameLst>
                                      </p:cBhvr>
                                      <p:to>
                                        <p:strVal val="visible"/>
                                      </p:to>
                                    </p:set>
                                    <p:animEffect filter="fade" transition="in">
                                      <p:cBhvr>
                                        <p:cTn dur="1000" id="57"/>
                                        <p:tgtEl>
                                          <p:spTgt spid="491"/>
                                        </p:tgtEl>
                                      </p:cBhvr>
                                    </p:animEffect>
                                    <p:anim calcmode="lin" valueType="num">
                                      <p:cBhvr>
                                        <p:cTn dur="1000" fill="hold" id="58"/>
                                        <p:tgtEl>
                                          <p:spTgt spid="491"/>
                                        </p:tgtEl>
                                        <p:attrNameLst>
                                          <p:attrName>ppt_x</p:attrName>
                                        </p:attrNameLst>
                                      </p:cBhvr>
                                      <p:tavLst>
                                        <p:tav tm="0">
                                          <p:val>
                                            <p:strVal val="#ppt_x"/>
                                          </p:val>
                                        </p:tav>
                                        <p:tav tm="100000">
                                          <p:val>
                                            <p:strVal val="#ppt_x"/>
                                          </p:val>
                                        </p:tav>
                                      </p:tavLst>
                                    </p:anim>
                                    <p:anim calcmode="lin" valueType="num">
                                      <p:cBhvr>
                                        <p:cTn dur="1000" fill="hold" id="59"/>
                                        <p:tgtEl>
                                          <p:spTgt spid="491"/>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492"/>
                                        </p:tgtEl>
                                        <p:attrNameLst>
                                          <p:attrName>style.visibility</p:attrName>
                                        </p:attrNameLst>
                                      </p:cBhvr>
                                      <p:to>
                                        <p:strVal val="visible"/>
                                      </p:to>
                                    </p:set>
                                    <p:animEffect filter="fade" transition="in">
                                      <p:cBhvr>
                                        <p:cTn dur="1000" id="62"/>
                                        <p:tgtEl>
                                          <p:spTgt spid="492"/>
                                        </p:tgtEl>
                                      </p:cBhvr>
                                    </p:animEffect>
                                    <p:anim calcmode="lin" valueType="num">
                                      <p:cBhvr>
                                        <p:cTn dur="1000" fill="hold" id="63"/>
                                        <p:tgtEl>
                                          <p:spTgt spid="492"/>
                                        </p:tgtEl>
                                        <p:attrNameLst>
                                          <p:attrName>ppt_x</p:attrName>
                                        </p:attrNameLst>
                                      </p:cBhvr>
                                      <p:tavLst>
                                        <p:tav tm="0">
                                          <p:val>
                                            <p:strVal val="#ppt_x"/>
                                          </p:val>
                                        </p:tav>
                                        <p:tav tm="100000">
                                          <p:val>
                                            <p:strVal val="#ppt_x"/>
                                          </p:val>
                                        </p:tav>
                                      </p:tavLst>
                                    </p:anim>
                                    <p:anim calcmode="lin" valueType="num">
                                      <p:cBhvr>
                                        <p:cTn dur="1000" fill="hold" id="64"/>
                                        <p:tgtEl>
                                          <p:spTgt spid="49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2"/>
      <p:bldP grpId="0" spid="483"/>
      <p:bldP grpId="0" spid="484"/>
      <p:bldP grpId="0" spid="485"/>
      <p:bldP grpId="0" spid="486"/>
      <p:bldP grpId="0" spid="487"/>
      <p:bldP grpId="0" spid="488"/>
      <p:bldP grpId="0" spid="489"/>
      <p:bldP grpId="0" spid="490"/>
      <p:bldP grpId="0" spid="491"/>
      <p:bldP grpId="0" spid="49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1" name="Shape 531"/>
          <p:cNvSpPr/>
          <p:nvPr/>
        </p:nvSpPr>
        <p:spPr>
          <a:xfrm>
            <a:off x="4819344" y="1997728"/>
            <a:ext cx="857251" cy="857251"/>
          </a:xfrm>
          <a:prstGeom prst="ellipse">
            <a:avLst/>
          </a:prstGeom>
          <a:ln w="38100">
            <a:solidFill>
              <a:schemeClr val="bg1">
                <a:lumMod val="85000"/>
              </a:scheme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32" name="Shape 532"/>
          <p:cNvSpPr/>
          <p:nvPr/>
        </p:nvSpPr>
        <p:spPr>
          <a:xfrm>
            <a:off x="4819344" y="3006606"/>
            <a:ext cx="857251" cy="857251"/>
          </a:xfrm>
          <a:prstGeom prst="ellipse">
            <a:avLst/>
          </a:prstGeom>
          <a:ln w="38100">
            <a:solidFill>
              <a:schemeClr val="bg1">
                <a:lumMod val="85000"/>
              </a:scheme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33" name="Shape 533"/>
          <p:cNvSpPr/>
          <p:nvPr/>
        </p:nvSpPr>
        <p:spPr>
          <a:xfrm>
            <a:off x="4819344" y="4009155"/>
            <a:ext cx="857251" cy="857251"/>
          </a:xfrm>
          <a:prstGeom prst="ellipse">
            <a:avLst/>
          </a:prstGeom>
          <a:ln w="38100">
            <a:solidFill>
              <a:schemeClr val="bg1">
                <a:lumMod val="85000"/>
              </a:scheme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34" name="Shape 534"/>
          <p:cNvSpPr/>
          <p:nvPr/>
        </p:nvSpPr>
        <p:spPr>
          <a:xfrm>
            <a:off x="4819344" y="5011704"/>
            <a:ext cx="857251" cy="857251"/>
          </a:xfrm>
          <a:prstGeom prst="ellipse">
            <a:avLst/>
          </a:prstGeom>
          <a:ln w="38100">
            <a:solidFill>
              <a:schemeClr val="bg1">
                <a:lumMod val="85000"/>
              </a:scheme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43" name="Shape 543"/>
          <p:cNvSpPr/>
          <p:nvPr/>
        </p:nvSpPr>
        <p:spPr>
          <a:xfrm flipV="1">
            <a:off x="9738902" y="1988203"/>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44" name="Shape 544"/>
          <p:cNvSpPr/>
          <p:nvPr/>
        </p:nvSpPr>
        <p:spPr>
          <a:xfrm flipV="1">
            <a:off x="9738902" y="2997081"/>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45" name="Shape 545"/>
          <p:cNvSpPr/>
          <p:nvPr/>
        </p:nvSpPr>
        <p:spPr>
          <a:xfrm flipV="1">
            <a:off x="9738902" y="3999630"/>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46" name="Shape 546"/>
          <p:cNvSpPr/>
          <p:nvPr/>
        </p:nvSpPr>
        <p:spPr>
          <a:xfrm flipV="1">
            <a:off x="9738902" y="5002179"/>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47" name="Shape 547"/>
          <p:cNvSpPr/>
          <p:nvPr/>
        </p:nvSpPr>
        <p:spPr>
          <a:xfrm flipV="1">
            <a:off x="11152232" y="1988203"/>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48" name="Shape 548"/>
          <p:cNvSpPr/>
          <p:nvPr/>
        </p:nvSpPr>
        <p:spPr>
          <a:xfrm flipV="1">
            <a:off x="11152232" y="2997081"/>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49" name="Shape 549"/>
          <p:cNvSpPr/>
          <p:nvPr/>
        </p:nvSpPr>
        <p:spPr>
          <a:xfrm flipV="1">
            <a:off x="11152232" y="3999630"/>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50" name="Shape 550"/>
          <p:cNvSpPr/>
          <p:nvPr/>
        </p:nvSpPr>
        <p:spPr>
          <a:xfrm flipV="1">
            <a:off x="11152232" y="5002179"/>
            <a:ext cx="1" cy="876301"/>
          </a:xfrm>
          <a:prstGeom prst="line">
            <a:avLst/>
          </a:prstGeom>
          <a:ln w="25400">
            <a:solidFill>
              <a:schemeClr val="bg1">
                <a:alpha val="50000"/>
              </a:scheme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51" name="Shape 551"/>
          <p:cNvSpPr/>
          <p:nvPr/>
        </p:nvSpPr>
        <p:spPr>
          <a:xfrm>
            <a:off x="10056120" y="2223049"/>
            <a:ext cx="984314" cy="559118"/>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p>
            <a:pPr>
              <a:defRPr spc="-128" sz="6400">
                <a:latin typeface="+mn-lt"/>
                <a:ea typeface="+mn-ea"/>
                <a:cs typeface="+mn-cs"/>
                <a:sym typeface="Lato Light"/>
              </a:defRPr>
            </a:pPr>
            <a:r>
              <a:rPr sz="3200">
                <a:solidFill>
                  <a:schemeClr val="bg1"/>
                </a:solidFill>
                <a:latin charset="-122" panose="00000500000000000000" pitchFamily="2" typeface="字魂59号-创粗黑"/>
              </a:rPr>
              <a:t>18TB</a:t>
            </a:r>
          </a:p>
        </p:txBody>
      </p:sp>
      <p:sp>
        <p:nvSpPr>
          <p:cNvPr id="552" name="Shape 552"/>
          <p:cNvSpPr/>
          <p:nvPr/>
        </p:nvSpPr>
        <p:spPr>
          <a:xfrm>
            <a:off x="10056120" y="3228821"/>
            <a:ext cx="984314" cy="559118"/>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p>
            <a:pPr>
              <a:defRPr spc="-128" sz="6400">
                <a:latin typeface="+mn-lt"/>
                <a:ea typeface="+mn-ea"/>
                <a:cs typeface="+mn-cs"/>
                <a:sym typeface="Lato Light"/>
              </a:defRPr>
            </a:pPr>
            <a:r>
              <a:rPr sz="3200">
                <a:solidFill>
                  <a:schemeClr val="bg1"/>
                </a:solidFill>
                <a:latin charset="-122" panose="00000500000000000000" pitchFamily="2" typeface="字魂59号-创粗黑"/>
              </a:rPr>
              <a:t>36TB</a:t>
            </a:r>
          </a:p>
        </p:txBody>
      </p:sp>
      <p:sp>
        <p:nvSpPr>
          <p:cNvPr id="553" name="Shape 553"/>
          <p:cNvSpPr/>
          <p:nvPr/>
        </p:nvSpPr>
        <p:spPr>
          <a:xfrm>
            <a:off x="10056120" y="4275799"/>
            <a:ext cx="984314" cy="559118"/>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p>
            <a:pPr>
              <a:defRPr spc="-128" sz="6400">
                <a:latin typeface="+mn-lt"/>
                <a:ea typeface="+mn-ea"/>
                <a:cs typeface="+mn-cs"/>
                <a:sym typeface="Lato Light"/>
              </a:defRPr>
            </a:pPr>
            <a:r>
              <a:rPr sz="3200">
                <a:solidFill>
                  <a:schemeClr val="bg1"/>
                </a:solidFill>
                <a:latin charset="-122" panose="00000500000000000000" pitchFamily="2" typeface="字魂59号-创粗黑"/>
              </a:rPr>
              <a:t>50TB</a:t>
            </a:r>
          </a:p>
        </p:txBody>
      </p:sp>
      <p:sp>
        <p:nvSpPr>
          <p:cNvPr id="554" name="Shape 554"/>
          <p:cNvSpPr/>
          <p:nvPr/>
        </p:nvSpPr>
        <p:spPr>
          <a:xfrm>
            <a:off x="10056120" y="5265648"/>
            <a:ext cx="984314" cy="559118"/>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wrap="none">
            <a:spAutoFit/>
          </a:bodyPr>
          <a:lstStyle/>
          <a:p>
            <a:pPr>
              <a:defRPr spc="-128" sz="6400">
                <a:latin typeface="+mn-lt"/>
                <a:ea typeface="+mn-ea"/>
                <a:cs typeface="+mn-cs"/>
                <a:sym typeface="Lato Light"/>
              </a:defRPr>
            </a:pPr>
            <a:r>
              <a:rPr sz="3200">
                <a:solidFill>
                  <a:schemeClr val="bg1"/>
                </a:solidFill>
                <a:latin charset="-122" panose="00000500000000000000" pitchFamily="2" typeface="字魂59号-创粗黑"/>
              </a:rPr>
              <a:t>90TB</a:t>
            </a:r>
          </a:p>
        </p:txBody>
      </p:sp>
      <p:sp>
        <p:nvSpPr>
          <p:cNvPr id="555" name="Shape 555"/>
          <p:cNvSpPr/>
          <p:nvPr/>
        </p:nvSpPr>
        <p:spPr>
          <a:xfrm>
            <a:off x="5122258" y="5276735"/>
            <a:ext cx="251424" cy="309682"/>
          </a:xfrm>
          <a:custGeom>
            <a:cxnLst>
              <a:cxn ang="0">
                <a:pos x="wd2" y="hd2"/>
              </a:cxn>
              <a:cxn ang="5400000">
                <a:pos x="wd2" y="hd2"/>
              </a:cxn>
              <a:cxn ang="10800000">
                <a:pos x="wd2" y="hd2"/>
              </a:cxn>
              <a:cxn ang="16200000">
                <a:pos x="wd2" y="hd2"/>
              </a:cxn>
            </a:cxnLst>
            <a:rect b="b" l="0" r="r" t="0"/>
            <a:pathLst>
              <a:path extrusionOk="0" h="21600" w="2160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sp>
        <p:nvSpPr>
          <p:cNvPr id="556" name="Shape 556"/>
          <p:cNvSpPr/>
          <p:nvPr/>
        </p:nvSpPr>
        <p:spPr>
          <a:xfrm>
            <a:off x="5093129" y="2271513"/>
            <a:ext cx="309681" cy="309681"/>
          </a:xfrm>
          <a:custGeom>
            <a:cxnLst>
              <a:cxn ang="0">
                <a:pos x="wd2" y="hd2"/>
              </a:cxn>
              <a:cxn ang="5400000">
                <a:pos x="wd2" y="hd2"/>
              </a:cxn>
              <a:cxn ang="10800000">
                <a:pos x="wd2" y="hd2"/>
              </a:cxn>
              <a:cxn ang="16200000">
                <a:pos x="wd2" y="hd2"/>
              </a:cxn>
            </a:cxnLst>
            <a:rect b="b" l="0" r="r" t="0"/>
            <a:pathLst>
              <a:path extrusionOk="0" h="21600" w="21600">
                <a:moveTo>
                  <a:pt x="19575" y="5400"/>
                </a:moveTo>
                <a:cubicBezTo>
                  <a:pt x="19575" y="16369"/>
                  <a:pt x="19575" y="16369"/>
                  <a:pt x="19575" y="16369"/>
                </a:cubicBezTo>
                <a:cubicBezTo>
                  <a:pt x="20756" y="16537"/>
                  <a:pt x="21600" y="17719"/>
                  <a:pt x="21600" y="18900"/>
                </a:cubicBezTo>
                <a:cubicBezTo>
                  <a:pt x="21600" y="20419"/>
                  <a:pt x="20419" y="21600"/>
                  <a:pt x="18900" y="21600"/>
                </a:cubicBezTo>
                <a:cubicBezTo>
                  <a:pt x="17719" y="21600"/>
                  <a:pt x="16537" y="20756"/>
                  <a:pt x="16369" y="19575"/>
                </a:cubicBezTo>
                <a:cubicBezTo>
                  <a:pt x="5231" y="19575"/>
                  <a:pt x="5231" y="19575"/>
                  <a:pt x="5231" y="19575"/>
                </a:cubicBezTo>
                <a:cubicBezTo>
                  <a:pt x="5063" y="20756"/>
                  <a:pt x="3881" y="21600"/>
                  <a:pt x="2700" y="21600"/>
                </a:cubicBezTo>
                <a:cubicBezTo>
                  <a:pt x="1181" y="21600"/>
                  <a:pt x="0" y="20419"/>
                  <a:pt x="0" y="18900"/>
                </a:cubicBezTo>
                <a:cubicBezTo>
                  <a:pt x="0" y="17719"/>
                  <a:pt x="844" y="16537"/>
                  <a:pt x="2025" y="16369"/>
                </a:cubicBezTo>
                <a:cubicBezTo>
                  <a:pt x="2025" y="5400"/>
                  <a:pt x="2025" y="5400"/>
                  <a:pt x="2025" y="5400"/>
                </a:cubicBezTo>
                <a:cubicBezTo>
                  <a:pt x="844" y="5063"/>
                  <a:pt x="0" y="4050"/>
                  <a:pt x="0" y="2700"/>
                </a:cubicBezTo>
                <a:cubicBezTo>
                  <a:pt x="0" y="1181"/>
                  <a:pt x="1181" y="0"/>
                  <a:pt x="2700" y="0"/>
                </a:cubicBezTo>
                <a:cubicBezTo>
                  <a:pt x="3881" y="0"/>
                  <a:pt x="5063" y="844"/>
                  <a:pt x="5231" y="2025"/>
                </a:cubicBezTo>
                <a:cubicBezTo>
                  <a:pt x="16369" y="2025"/>
                  <a:pt x="16369" y="2025"/>
                  <a:pt x="16369" y="2025"/>
                </a:cubicBezTo>
                <a:cubicBezTo>
                  <a:pt x="16537" y="844"/>
                  <a:pt x="17719" y="0"/>
                  <a:pt x="18900" y="0"/>
                </a:cubicBezTo>
                <a:cubicBezTo>
                  <a:pt x="20419" y="0"/>
                  <a:pt x="21600" y="1181"/>
                  <a:pt x="21600" y="2700"/>
                </a:cubicBezTo>
                <a:cubicBezTo>
                  <a:pt x="21600" y="4050"/>
                  <a:pt x="20756" y="5063"/>
                  <a:pt x="19575" y="5400"/>
                </a:cubicBezTo>
                <a:close/>
                <a:moveTo>
                  <a:pt x="18900" y="20250"/>
                </a:moveTo>
                <a:cubicBezTo>
                  <a:pt x="19575" y="20250"/>
                  <a:pt x="20250" y="19744"/>
                  <a:pt x="20250" y="18900"/>
                </a:cubicBezTo>
                <a:cubicBezTo>
                  <a:pt x="20250" y="18225"/>
                  <a:pt x="19575" y="17550"/>
                  <a:pt x="18900" y="17550"/>
                </a:cubicBezTo>
                <a:cubicBezTo>
                  <a:pt x="18225" y="17550"/>
                  <a:pt x="17550" y="18225"/>
                  <a:pt x="17550" y="18900"/>
                </a:cubicBezTo>
                <a:cubicBezTo>
                  <a:pt x="17550" y="19744"/>
                  <a:pt x="18225" y="20250"/>
                  <a:pt x="18900" y="20250"/>
                </a:cubicBezTo>
                <a:close/>
                <a:moveTo>
                  <a:pt x="1350" y="18900"/>
                </a:moveTo>
                <a:cubicBezTo>
                  <a:pt x="1350" y="19744"/>
                  <a:pt x="2025" y="20250"/>
                  <a:pt x="2700" y="20250"/>
                </a:cubicBezTo>
                <a:cubicBezTo>
                  <a:pt x="3375" y="20250"/>
                  <a:pt x="4050" y="19744"/>
                  <a:pt x="4050" y="18900"/>
                </a:cubicBezTo>
                <a:cubicBezTo>
                  <a:pt x="4050" y="18225"/>
                  <a:pt x="3375" y="17550"/>
                  <a:pt x="2700" y="17550"/>
                </a:cubicBezTo>
                <a:cubicBezTo>
                  <a:pt x="2025" y="17550"/>
                  <a:pt x="1350" y="18225"/>
                  <a:pt x="1350" y="18900"/>
                </a:cubicBezTo>
                <a:close/>
                <a:moveTo>
                  <a:pt x="2700" y="1350"/>
                </a:moveTo>
                <a:cubicBezTo>
                  <a:pt x="2025" y="1350"/>
                  <a:pt x="1350" y="2025"/>
                  <a:pt x="1350" y="2700"/>
                </a:cubicBezTo>
                <a:cubicBezTo>
                  <a:pt x="1350" y="3544"/>
                  <a:pt x="2025" y="4050"/>
                  <a:pt x="2700" y="4050"/>
                </a:cubicBezTo>
                <a:cubicBezTo>
                  <a:pt x="3375" y="4050"/>
                  <a:pt x="4050" y="3544"/>
                  <a:pt x="4050" y="2700"/>
                </a:cubicBezTo>
                <a:cubicBezTo>
                  <a:pt x="4050" y="2025"/>
                  <a:pt x="3375" y="1350"/>
                  <a:pt x="2700" y="1350"/>
                </a:cubicBezTo>
                <a:close/>
                <a:moveTo>
                  <a:pt x="16369" y="3375"/>
                </a:moveTo>
                <a:cubicBezTo>
                  <a:pt x="5231" y="3375"/>
                  <a:pt x="5231" y="3375"/>
                  <a:pt x="5231" y="3375"/>
                </a:cubicBezTo>
                <a:cubicBezTo>
                  <a:pt x="5063" y="4388"/>
                  <a:pt x="4388" y="5063"/>
                  <a:pt x="3375" y="5400"/>
                </a:cubicBezTo>
                <a:cubicBezTo>
                  <a:pt x="3375" y="16369"/>
                  <a:pt x="3375" y="16369"/>
                  <a:pt x="3375" y="16369"/>
                </a:cubicBezTo>
                <a:cubicBezTo>
                  <a:pt x="4388" y="16537"/>
                  <a:pt x="5063" y="17381"/>
                  <a:pt x="5231" y="18225"/>
                </a:cubicBezTo>
                <a:cubicBezTo>
                  <a:pt x="16369" y="18225"/>
                  <a:pt x="16369" y="18225"/>
                  <a:pt x="16369" y="18225"/>
                </a:cubicBezTo>
                <a:cubicBezTo>
                  <a:pt x="16537" y="17381"/>
                  <a:pt x="17213" y="16537"/>
                  <a:pt x="18225" y="16369"/>
                </a:cubicBezTo>
                <a:cubicBezTo>
                  <a:pt x="18225" y="5400"/>
                  <a:pt x="18225" y="5400"/>
                  <a:pt x="18225" y="5400"/>
                </a:cubicBezTo>
                <a:cubicBezTo>
                  <a:pt x="17213" y="5063"/>
                  <a:pt x="16537" y="4388"/>
                  <a:pt x="16369" y="3375"/>
                </a:cubicBezTo>
                <a:close/>
                <a:moveTo>
                  <a:pt x="18900" y="1350"/>
                </a:moveTo>
                <a:cubicBezTo>
                  <a:pt x="18225" y="1350"/>
                  <a:pt x="17550" y="2025"/>
                  <a:pt x="17550" y="2700"/>
                </a:cubicBezTo>
                <a:cubicBezTo>
                  <a:pt x="17550" y="3544"/>
                  <a:pt x="18225" y="4050"/>
                  <a:pt x="18900" y="4050"/>
                </a:cubicBezTo>
                <a:cubicBezTo>
                  <a:pt x="19575" y="4050"/>
                  <a:pt x="20250" y="3544"/>
                  <a:pt x="20250" y="2700"/>
                </a:cubicBezTo>
                <a:cubicBezTo>
                  <a:pt x="20250" y="2025"/>
                  <a:pt x="19575" y="1350"/>
                  <a:pt x="18900" y="1350"/>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sp>
        <p:nvSpPr>
          <p:cNvPr id="557" name="Shape 557"/>
          <p:cNvSpPr/>
          <p:nvPr/>
        </p:nvSpPr>
        <p:spPr>
          <a:xfrm>
            <a:off x="5097728" y="4274347"/>
            <a:ext cx="300482" cy="309682"/>
          </a:xfrm>
          <a:custGeom>
            <a:cxnLst>
              <a:cxn ang="0">
                <a:pos x="wd2" y="hd2"/>
              </a:cxn>
              <a:cxn ang="5400000">
                <a:pos x="wd2" y="hd2"/>
              </a:cxn>
              <a:cxn ang="10800000">
                <a:pos x="wd2" y="hd2"/>
              </a:cxn>
              <a:cxn ang="16200000">
                <a:pos x="wd2" y="hd2"/>
              </a:cxn>
            </a:cxnLst>
            <a:rect b="b" l="0" r="r" t="0"/>
            <a:pathLst>
              <a:path extrusionOk="0" h="21600" w="2160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3"/>
                  <a:pt x="14110" y="6413"/>
                  <a:pt x="14110" y="6413"/>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7"/>
                </a:cubicBezTo>
                <a:cubicBezTo>
                  <a:pt x="13413" y="16537"/>
                  <a:pt x="13413" y="16537"/>
                  <a:pt x="13413" y="16537"/>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sp>
        <p:nvSpPr>
          <p:cNvPr id="558" name="Shape 558"/>
          <p:cNvSpPr/>
          <p:nvPr/>
        </p:nvSpPr>
        <p:spPr>
          <a:xfrm>
            <a:off x="5141676" y="3280902"/>
            <a:ext cx="212587" cy="308659"/>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6750"/>
                  <a:pt x="12764" y="0"/>
                  <a:pt x="10800" y="0"/>
                </a:cubicBezTo>
                <a:cubicBezTo>
                  <a:pt x="8836" y="0"/>
                  <a:pt x="0" y="6750"/>
                  <a:pt x="0" y="10800"/>
                </a:cubicBezTo>
                <a:cubicBezTo>
                  <a:pt x="0" y="14681"/>
                  <a:pt x="4418" y="17887"/>
                  <a:pt x="9818" y="18225"/>
                </a:cubicBezTo>
                <a:cubicBezTo>
                  <a:pt x="9818" y="20925"/>
                  <a:pt x="9818" y="20925"/>
                  <a:pt x="9818" y="20925"/>
                </a:cubicBezTo>
                <a:cubicBezTo>
                  <a:pt x="9818" y="21262"/>
                  <a:pt x="10309" y="21600"/>
                  <a:pt x="10800" y="21600"/>
                </a:cubicBezTo>
                <a:cubicBezTo>
                  <a:pt x="11291" y="21600"/>
                  <a:pt x="11782" y="21262"/>
                  <a:pt x="11782" y="20925"/>
                </a:cubicBezTo>
                <a:cubicBezTo>
                  <a:pt x="11782" y="18225"/>
                  <a:pt x="11782" y="18225"/>
                  <a:pt x="11782" y="18225"/>
                </a:cubicBezTo>
                <a:cubicBezTo>
                  <a:pt x="17182" y="17887"/>
                  <a:pt x="21600" y="14681"/>
                  <a:pt x="21600" y="10800"/>
                </a:cubicBezTo>
                <a:close/>
                <a:moveTo>
                  <a:pt x="11782" y="16875"/>
                </a:moveTo>
                <a:cubicBezTo>
                  <a:pt x="11782" y="14344"/>
                  <a:pt x="11782" y="14344"/>
                  <a:pt x="11782" y="14344"/>
                </a:cubicBezTo>
                <a:cubicBezTo>
                  <a:pt x="15464" y="11981"/>
                  <a:pt x="15464" y="11981"/>
                  <a:pt x="15464" y="11981"/>
                </a:cubicBezTo>
                <a:cubicBezTo>
                  <a:pt x="15709" y="11644"/>
                  <a:pt x="15709" y="11306"/>
                  <a:pt x="15464" y="10969"/>
                </a:cubicBezTo>
                <a:cubicBezTo>
                  <a:pt x="14973" y="10800"/>
                  <a:pt x="14482" y="10800"/>
                  <a:pt x="13991" y="10969"/>
                </a:cubicBezTo>
                <a:cubicBezTo>
                  <a:pt x="11782" y="12656"/>
                  <a:pt x="11782" y="12656"/>
                  <a:pt x="11782" y="12656"/>
                </a:cubicBezTo>
                <a:cubicBezTo>
                  <a:pt x="11782" y="7425"/>
                  <a:pt x="11782" y="7425"/>
                  <a:pt x="11782" y="7425"/>
                </a:cubicBezTo>
                <a:cubicBezTo>
                  <a:pt x="11782" y="7087"/>
                  <a:pt x="11291" y="6750"/>
                  <a:pt x="10800" y="6750"/>
                </a:cubicBezTo>
                <a:cubicBezTo>
                  <a:pt x="10309" y="6750"/>
                  <a:pt x="9818" y="7087"/>
                  <a:pt x="9818" y="7425"/>
                </a:cubicBezTo>
                <a:cubicBezTo>
                  <a:pt x="9818" y="10631"/>
                  <a:pt x="9818" y="10631"/>
                  <a:pt x="9818" y="10631"/>
                </a:cubicBezTo>
                <a:cubicBezTo>
                  <a:pt x="7609" y="8944"/>
                  <a:pt x="7609" y="8944"/>
                  <a:pt x="7609" y="8944"/>
                </a:cubicBezTo>
                <a:cubicBezTo>
                  <a:pt x="7118" y="8775"/>
                  <a:pt x="6627" y="8775"/>
                  <a:pt x="6136" y="8944"/>
                </a:cubicBezTo>
                <a:cubicBezTo>
                  <a:pt x="5891" y="9281"/>
                  <a:pt x="5891" y="9619"/>
                  <a:pt x="6136" y="9956"/>
                </a:cubicBezTo>
                <a:cubicBezTo>
                  <a:pt x="9082" y="11981"/>
                  <a:pt x="9082" y="11981"/>
                  <a:pt x="9082" y="11981"/>
                </a:cubicBezTo>
                <a:cubicBezTo>
                  <a:pt x="9327" y="12150"/>
                  <a:pt x="9573" y="12150"/>
                  <a:pt x="9818" y="12150"/>
                </a:cubicBezTo>
                <a:cubicBezTo>
                  <a:pt x="9818" y="14175"/>
                  <a:pt x="9818" y="14175"/>
                  <a:pt x="9818" y="14175"/>
                </a:cubicBezTo>
                <a:cubicBezTo>
                  <a:pt x="9818" y="14175"/>
                  <a:pt x="9818" y="14175"/>
                  <a:pt x="9818" y="14344"/>
                </a:cubicBezTo>
                <a:cubicBezTo>
                  <a:pt x="9818" y="16875"/>
                  <a:pt x="9818" y="16875"/>
                  <a:pt x="9818" y="16875"/>
                </a:cubicBezTo>
                <a:cubicBezTo>
                  <a:pt x="5400" y="16537"/>
                  <a:pt x="1964" y="14006"/>
                  <a:pt x="1964" y="10800"/>
                </a:cubicBezTo>
                <a:cubicBezTo>
                  <a:pt x="1964" y="7762"/>
                  <a:pt x="8591" y="2531"/>
                  <a:pt x="10800" y="1519"/>
                </a:cubicBezTo>
                <a:cubicBezTo>
                  <a:pt x="13009" y="2531"/>
                  <a:pt x="19636" y="7762"/>
                  <a:pt x="19636" y="10800"/>
                </a:cubicBezTo>
                <a:cubicBezTo>
                  <a:pt x="19636" y="14006"/>
                  <a:pt x="16200" y="16537"/>
                  <a:pt x="11782" y="16875"/>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sp>
        <p:nvSpPr>
          <p:cNvPr id="50" name="文本框 7"/>
          <p:cNvSpPr txBox="1"/>
          <p:nvPr/>
        </p:nvSpPr>
        <p:spPr>
          <a:xfrm>
            <a:off x="5773994" y="2108566"/>
            <a:ext cx="3846771" cy="72009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第四篇介绍了一些演示技巧，能够写作者在以幻灯片等书面形式演示具有金字塔结构的思想时，能让读者或观众感受到金字塔结构的存在。</a:t>
            </a:r>
          </a:p>
        </p:txBody>
      </p:sp>
      <p:grpSp>
        <p:nvGrpSpPr>
          <p:cNvPr id="3" name="组合 2"/>
          <p:cNvGrpSpPr/>
          <p:nvPr/>
        </p:nvGrpSpPr>
        <p:grpSpPr>
          <a:xfrm>
            <a:off x="1195634" y="1549766"/>
            <a:ext cx="3048001" cy="4329254"/>
            <a:chOff x="1278762" y="1549766"/>
            <a:chExt cx="3048001" cy="4329254"/>
          </a:xfrm>
        </p:grpSpPr>
        <p:sp>
          <p:nvSpPr>
            <p:cNvPr id="527" name="Shape 527"/>
            <p:cNvSpPr/>
            <p:nvPr/>
          </p:nvSpPr>
          <p:spPr>
            <a:xfrm>
              <a:off x="1278762" y="2002107"/>
              <a:ext cx="3048001" cy="3876913"/>
            </a:xfrm>
            <a:prstGeom prst="roundRect">
              <a:avLst>
                <a:gd fmla="val 2511" name="adj"/>
              </a:avLst>
            </a:prstGeom>
            <a:solidFill>
              <a:schemeClr val="bg1">
                <a:lumMod val="85000"/>
                <a:alpha val="25000"/>
              </a:schemeClr>
            </a:solidFill>
            <a:ln w="38100">
              <a:solidFill>
                <a:schemeClr val="bg1">
                  <a:lumMod val="75000"/>
                </a:schemeClr>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28" name="Shape 528"/>
            <p:cNvSpPr/>
            <p:nvPr/>
          </p:nvSpPr>
          <p:spPr>
            <a:xfrm>
              <a:off x="2282062" y="1551126"/>
              <a:ext cx="1041401" cy="1041401"/>
            </a:xfrm>
            <a:prstGeom prst="ellipse">
              <a:avLst/>
            </a:prstGeom>
            <a:solidFill>
              <a:srgbClr val="404C55"/>
            </a:solidFill>
            <a:ln w="12700">
              <a:no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29" name="Shape 529"/>
            <p:cNvSpPr/>
            <p:nvPr/>
          </p:nvSpPr>
          <p:spPr>
            <a:xfrm>
              <a:off x="2282062" y="1549766"/>
              <a:ext cx="1041401" cy="1041401"/>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61" name="Shape 561"/>
            <p:cNvSpPr/>
            <p:nvPr/>
          </p:nvSpPr>
          <p:spPr>
            <a:xfrm>
              <a:off x="2342010" y="3045968"/>
              <a:ext cx="921503" cy="678990"/>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a:lstStyle>
              <a:lvl1pPr>
                <a:defRPr spc="-128" sz="6400">
                  <a:latin typeface="+mn-lt"/>
                  <a:ea typeface="+mn-ea"/>
                  <a:cs typeface="+mn-cs"/>
                  <a:sym typeface="Lato Light"/>
                </a:defRPr>
              </a:lvl1pPr>
            </a:lstStyle>
            <a:p>
              <a:pPr algn="ctr"/>
              <a:r>
                <a:rPr sz="3200">
                  <a:solidFill>
                    <a:schemeClr val="bg1"/>
                  </a:solidFill>
                  <a:latin charset="-122" panose="00000500000000000000" pitchFamily="2" typeface="字魂59号-创粗黑"/>
                </a:rPr>
                <a:t>$24</a:t>
              </a:r>
            </a:p>
          </p:txBody>
        </p:sp>
        <p:sp>
          <p:nvSpPr>
            <p:cNvPr id="562" name="Shape 562"/>
            <p:cNvSpPr/>
            <p:nvPr/>
          </p:nvSpPr>
          <p:spPr>
            <a:xfrm>
              <a:off x="2505190" y="3812459"/>
              <a:ext cx="595145" cy="1"/>
            </a:xfrm>
            <a:prstGeom prst="line">
              <a:avLst/>
            </a:prstGeom>
            <a:ln w="25400">
              <a:solidFill>
                <a:srgbClr val="A6AAA9">
                  <a:alpha val="83563"/>
                </a:srgb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563" name="Shape 563"/>
            <p:cNvSpPr/>
            <p:nvPr/>
          </p:nvSpPr>
          <p:spPr>
            <a:xfrm>
              <a:off x="1612842" y="4976871"/>
              <a:ext cx="2379840" cy="504554"/>
            </a:xfrm>
            <a:prstGeom prst="roundRect">
              <a:avLst>
                <a:gd fmla="val 7189" name="adj"/>
              </a:avLst>
            </a:prstGeom>
            <a:solidFill>
              <a:schemeClr val="accent2"/>
            </a:solidFill>
            <a:ln w="12700">
              <a:miter lim="400000"/>
            </a:ln>
          </p:spPr>
          <p:txBody>
            <a:bodyPr anchor="ctr" bIns="35719" lIns="35719" rIns="35719" tIns="35719"/>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64" name="Shape 564"/>
            <p:cNvSpPr/>
            <p:nvPr/>
          </p:nvSpPr>
          <p:spPr>
            <a:xfrm>
              <a:off x="2215965" y="5074308"/>
              <a:ext cx="1142370" cy="311282"/>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a:lstStyle>
              <a:lvl1pPr>
                <a:lnSpc>
                  <a:spcPct val="110000"/>
                </a:lnSpc>
                <a:defRPr sz="2400">
                  <a:latin typeface="Lato Regular"/>
                  <a:ea typeface="Lato Regular"/>
                  <a:cs typeface="Lato Regular"/>
                  <a:sym typeface="Lato Regular"/>
                </a:defRPr>
              </a:lvl1pPr>
            </a:lstStyle>
            <a:p>
              <a:r>
                <a:rPr altLang="en-US" lang="zh-CN" sz="1200">
                  <a:latin charset="-122" panose="00000500000000000000" pitchFamily="2" typeface="字魂59号-创粗黑"/>
                  <a:ea charset="-122" panose="00000500000000000000" pitchFamily="2" typeface="字魂59号-创粗黑"/>
                </a:rPr>
                <a:t>登上管理的高原</a:t>
              </a:r>
            </a:p>
          </p:txBody>
        </p:sp>
        <p:sp>
          <p:nvSpPr>
            <p:cNvPr id="566" name="Shape 566"/>
            <p:cNvSpPr/>
            <p:nvPr/>
          </p:nvSpPr>
          <p:spPr>
            <a:xfrm>
              <a:off x="2596151" y="1929767"/>
              <a:ext cx="413223" cy="357598"/>
            </a:xfrm>
            <a:custGeom>
              <a:cxnLst>
                <a:cxn ang="0">
                  <a:pos x="wd2" y="hd2"/>
                </a:cxn>
                <a:cxn ang="5400000">
                  <a:pos x="wd2" y="hd2"/>
                </a:cxn>
                <a:cxn ang="10800000">
                  <a:pos x="wd2" y="hd2"/>
                </a:cxn>
                <a:cxn ang="16200000">
                  <a:pos x="wd2" y="hd2"/>
                </a:cxn>
              </a:cxnLst>
              <a:rect b="b" l="0" r="r" t="0"/>
              <a:pathLst>
                <a:path extrusionOk="0" h="21600" w="21600">
                  <a:moveTo>
                    <a:pt x="13292" y="15360"/>
                  </a:moveTo>
                  <a:lnTo>
                    <a:pt x="15369" y="7680"/>
                  </a:lnTo>
                  <a:lnTo>
                    <a:pt x="18692" y="7680"/>
                  </a:lnTo>
                  <a:cubicBezTo>
                    <a:pt x="18692" y="7680"/>
                    <a:pt x="13292" y="15360"/>
                    <a:pt x="13292" y="15360"/>
                  </a:cubicBezTo>
                  <a:close/>
                  <a:moveTo>
                    <a:pt x="7892" y="7680"/>
                  </a:moveTo>
                  <a:lnTo>
                    <a:pt x="13708" y="7680"/>
                  </a:lnTo>
                  <a:lnTo>
                    <a:pt x="10800" y="17288"/>
                  </a:lnTo>
                  <a:cubicBezTo>
                    <a:pt x="10800" y="17288"/>
                    <a:pt x="7892" y="7680"/>
                    <a:pt x="7892" y="7680"/>
                  </a:cubicBezTo>
                  <a:close/>
                  <a:moveTo>
                    <a:pt x="2908" y="7680"/>
                  </a:moveTo>
                  <a:lnTo>
                    <a:pt x="6231" y="7680"/>
                  </a:lnTo>
                  <a:lnTo>
                    <a:pt x="8308" y="15360"/>
                  </a:lnTo>
                  <a:cubicBezTo>
                    <a:pt x="8308" y="15360"/>
                    <a:pt x="2908" y="7680"/>
                    <a:pt x="2908" y="7680"/>
                  </a:cubicBezTo>
                  <a:close/>
                  <a:moveTo>
                    <a:pt x="5815" y="1920"/>
                  </a:moveTo>
                  <a:lnTo>
                    <a:pt x="9138" y="1920"/>
                  </a:lnTo>
                  <a:lnTo>
                    <a:pt x="6231" y="5760"/>
                  </a:lnTo>
                  <a:lnTo>
                    <a:pt x="2908" y="5760"/>
                  </a:lnTo>
                  <a:cubicBezTo>
                    <a:pt x="2908" y="5760"/>
                    <a:pt x="5815" y="1920"/>
                    <a:pt x="5815" y="1920"/>
                  </a:cubicBezTo>
                  <a:close/>
                  <a:moveTo>
                    <a:pt x="13292" y="5760"/>
                  </a:moveTo>
                  <a:lnTo>
                    <a:pt x="8308" y="5760"/>
                  </a:lnTo>
                  <a:lnTo>
                    <a:pt x="10800" y="2426"/>
                  </a:lnTo>
                  <a:cubicBezTo>
                    <a:pt x="10800" y="2426"/>
                    <a:pt x="13292" y="5760"/>
                    <a:pt x="13292" y="5760"/>
                  </a:cubicBezTo>
                  <a:close/>
                  <a:moveTo>
                    <a:pt x="15785" y="1920"/>
                  </a:moveTo>
                  <a:lnTo>
                    <a:pt x="18692" y="5760"/>
                  </a:lnTo>
                  <a:lnTo>
                    <a:pt x="15369" y="5760"/>
                  </a:lnTo>
                  <a:lnTo>
                    <a:pt x="12461" y="1920"/>
                  </a:lnTo>
                  <a:cubicBezTo>
                    <a:pt x="12461" y="1920"/>
                    <a:pt x="15785" y="1920"/>
                    <a:pt x="15785" y="1920"/>
                  </a:cubicBezTo>
                  <a:close/>
                  <a:moveTo>
                    <a:pt x="16615" y="0"/>
                  </a:moveTo>
                  <a:lnTo>
                    <a:pt x="4923" y="0"/>
                  </a:lnTo>
                  <a:lnTo>
                    <a:pt x="0" y="6644"/>
                  </a:lnTo>
                  <a:lnTo>
                    <a:pt x="10800" y="21600"/>
                  </a:lnTo>
                  <a:lnTo>
                    <a:pt x="21600" y="6720"/>
                  </a:lnTo>
                  <a:cubicBezTo>
                    <a:pt x="21600" y="6720"/>
                    <a:pt x="16615" y="0"/>
                    <a:pt x="16615" y="0"/>
                  </a:cubicBezTo>
                  <a:close/>
                </a:path>
              </a:pathLst>
            </a:custGeom>
            <a:solidFill>
              <a:schemeClr val="accent2"/>
            </a:solidFill>
            <a:ln w="12700">
              <a:miter lim="400000"/>
            </a:ln>
          </p:spPr>
          <p:txBody>
            <a:bodyPr anchor="ctr" bIns="35719" lIns="35719" rIns="35719" tIns="35719"/>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2" name="文本框 7"/>
            <p:cNvSpPr txBox="1"/>
            <p:nvPr/>
          </p:nvSpPr>
          <p:spPr>
            <a:xfrm>
              <a:off x="1541524" y="3910975"/>
              <a:ext cx="2501958"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5000"/>
                </a:lnSpc>
              </a:pPr>
              <a:r>
                <a:rPr altLang="en-US" lang="zh-CN" sz="1200">
                  <a:solidFill>
                    <a:schemeClr val="bg1"/>
                  </a:solidFill>
                  <a:latin charset="-122" panose="00000500000000000000" pitchFamily="2" typeface="字魂59号-创粗黑"/>
                  <a:ea typeface="+mj-ea"/>
                </a:rPr>
                <a:t>巴巴拉·明托的金字塔原则是一项层次性、结构化的思考、沟通技术，可以用于结构化的写作过程。</a:t>
              </a:r>
            </a:p>
          </p:txBody>
        </p:sp>
      </p:grpSp>
      <p:sp>
        <p:nvSpPr>
          <p:cNvPr id="54" name="文本框 7"/>
          <p:cNvSpPr txBox="1"/>
          <p:nvPr/>
        </p:nvSpPr>
        <p:spPr>
          <a:xfrm>
            <a:off x="5773994" y="3072021"/>
            <a:ext cx="3846771" cy="72009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第四篇介绍了一些演示技巧，能够写作者在以幻灯片等书面形式演示具有金字塔结构的思想时，能让读者或观众感受到金字塔结构的存在。</a:t>
            </a:r>
          </a:p>
        </p:txBody>
      </p:sp>
      <p:sp>
        <p:nvSpPr>
          <p:cNvPr id="55" name="文本框 7"/>
          <p:cNvSpPr txBox="1"/>
          <p:nvPr/>
        </p:nvSpPr>
        <p:spPr>
          <a:xfrm>
            <a:off x="5773994" y="4065627"/>
            <a:ext cx="3846771" cy="72009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第四篇介绍了一些演示技巧，能够写作者在以幻灯片等书面形式演示具有金字塔结构的思想时，能让读者或观众感受到金字塔结构的存在。</a:t>
            </a:r>
          </a:p>
        </p:txBody>
      </p:sp>
      <p:sp>
        <p:nvSpPr>
          <p:cNvPr id="56" name="文本框 7"/>
          <p:cNvSpPr txBox="1"/>
          <p:nvPr/>
        </p:nvSpPr>
        <p:spPr>
          <a:xfrm>
            <a:off x="5773994" y="5076768"/>
            <a:ext cx="3846771" cy="72009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第四篇介绍了一些演示技巧，能够写作者在以幻灯片等书面形式演示具有金字塔结构的思想时，能让读者或观众感受到金字塔结构的存在。</a:t>
            </a:r>
          </a:p>
        </p:txBody>
      </p:sp>
      <p:grpSp>
        <p:nvGrpSpPr>
          <p:cNvPr id="49" name="组合 48">
            <a:extLst>
              <a:ext uri="{FF2B5EF4-FFF2-40B4-BE49-F238E27FC236}">
                <a16:creationId xmlns:a16="http://schemas.microsoft.com/office/drawing/2014/main" id="{A6AC7928-21B9-46E6-8EAE-E8C22FBA5CA9}"/>
              </a:ext>
            </a:extLst>
          </p:cNvPr>
          <p:cNvGrpSpPr/>
          <p:nvPr/>
        </p:nvGrpSpPr>
        <p:grpSpPr>
          <a:xfrm>
            <a:off x="874713" y="419101"/>
            <a:ext cx="3773487" cy="643536"/>
            <a:chOff x="874713" y="419101"/>
            <a:chExt cx="3773487" cy="643536"/>
          </a:xfrm>
        </p:grpSpPr>
        <p:sp>
          <p:nvSpPr>
            <p:cNvPr id="51" name="剪去单角的矩形 23">
              <a:extLst>
                <a:ext uri="{FF2B5EF4-FFF2-40B4-BE49-F238E27FC236}">
                  <a16:creationId xmlns:a16="http://schemas.microsoft.com/office/drawing/2014/main" id="{3E3692C5-7A2E-4C2E-97F0-4C2DF6B499EA}"/>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53" name="直接连接符 52">
              <a:extLst>
                <a:ext uri="{FF2B5EF4-FFF2-40B4-BE49-F238E27FC236}">
                  <a16:creationId xmlns:a16="http://schemas.microsoft.com/office/drawing/2014/main" id="{0C31CEA6-95D8-43E4-8369-A30CB93D5B6A}"/>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53CC9ED4-6620-4BBE-AF9B-5245D61F55FD}"/>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58" name="椭圆 3">
              <a:extLst>
                <a:ext uri="{FF2B5EF4-FFF2-40B4-BE49-F238E27FC236}">
                  <a16:creationId xmlns:a16="http://schemas.microsoft.com/office/drawing/2014/main" id="{89880752-0D64-4163-ACE6-9CBA66FF4A8C}"/>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097463300"/>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531"/>
                                        </p:tgtEl>
                                        <p:attrNameLst>
                                          <p:attrName>style.visibility</p:attrName>
                                        </p:attrNameLst>
                                      </p:cBhvr>
                                      <p:to>
                                        <p:strVal val="visible"/>
                                      </p:to>
                                    </p:set>
                                    <p:anim calcmode="lin" valueType="num">
                                      <p:cBhvr>
                                        <p:cTn dur="500" fill="hold" id="12"/>
                                        <p:tgtEl>
                                          <p:spTgt spid="531"/>
                                        </p:tgtEl>
                                        <p:attrNameLst>
                                          <p:attrName>ppt_w</p:attrName>
                                        </p:attrNameLst>
                                      </p:cBhvr>
                                      <p:tavLst>
                                        <p:tav tm="0">
                                          <p:val>
                                            <p:fltVal val="0"/>
                                          </p:val>
                                        </p:tav>
                                        <p:tav tm="100000">
                                          <p:val>
                                            <p:strVal val="#ppt_w"/>
                                          </p:val>
                                        </p:tav>
                                      </p:tavLst>
                                    </p:anim>
                                    <p:anim calcmode="lin" valueType="num">
                                      <p:cBhvr>
                                        <p:cTn dur="500" fill="hold" id="13"/>
                                        <p:tgtEl>
                                          <p:spTgt spid="531"/>
                                        </p:tgtEl>
                                        <p:attrNameLst>
                                          <p:attrName>ppt_h</p:attrName>
                                        </p:attrNameLst>
                                      </p:cBhvr>
                                      <p:tavLst>
                                        <p:tav tm="0">
                                          <p:val>
                                            <p:fltVal val="0"/>
                                          </p:val>
                                        </p:tav>
                                        <p:tav tm="100000">
                                          <p:val>
                                            <p:strVal val="#ppt_h"/>
                                          </p:val>
                                        </p:tav>
                                      </p:tavLst>
                                    </p:anim>
                                    <p:animEffect filter="fade" transition="in">
                                      <p:cBhvr>
                                        <p:cTn dur="500" id="14"/>
                                        <p:tgtEl>
                                          <p:spTgt spid="53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32"/>
                                        </p:tgtEl>
                                        <p:attrNameLst>
                                          <p:attrName>style.visibility</p:attrName>
                                        </p:attrNameLst>
                                      </p:cBhvr>
                                      <p:to>
                                        <p:strVal val="visible"/>
                                      </p:to>
                                    </p:set>
                                    <p:anim calcmode="lin" valueType="num">
                                      <p:cBhvr>
                                        <p:cTn dur="500" fill="hold" id="17"/>
                                        <p:tgtEl>
                                          <p:spTgt spid="532"/>
                                        </p:tgtEl>
                                        <p:attrNameLst>
                                          <p:attrName>ppt_w</p:attrName>
                                        </p:attrNameLst>
                                      </p:cBhvr>
                                      <p:tavLst>
                                        <p:tav tm="0">
                                          <p:val>
                                            <p:fltVal val="0"/>
                                          </p:val>
                                        </p:tav>
                                        <p:tav tm="100000">
                                          <p:val>
                                            <p:strVal val="#ppt_w"/>
                                          </p:val>
                                        </p:tav>
                                      </p:tavLst>
                                    </p:anim>
                                    <p:anim calcmode="lin" valueType="num">
                                      <p:cBhvr>
                                        <p:cTn dur="500" fill="hold" id="18"/>
                                        <p:tgtEl>
                                          <p:spTgt spid="532"/>
                                        </p:tgtEl>
                                        <p:attrNameLst>
                                          <p:attrName>ppt_h</p:attrName>
                                        </p:attrNameLst>
                                      </p:cBhvr>
                                      <p:tavLst>
                                        <p:tav tm="0">
                                          <p:val>
                                            <p:fltVal val="0"/>
                                          </p:val>
                                        </p:tav>
                                        <p:tav tm="100000">
                                          <p:val>
                                            <p:strVal val="#ppt_h"/>
                                          </p:val>
                                        </p:tav>
                                      </p:tavLst>
                                    </p:anim>
                                    <p:animEffect filter="fade" transition="in">
                                      <p:cBhvr>
                                        <p:cTn dur="500" id="19"/>
                                        <p:tgtEl>
                                          <p:spTgt spid="53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33"/>
                                        </p:tgtEl>
                                        <p:attrNameLst>
                                          <p:attrName>style.visibility</p:attrName>
                                        </p:attrNameLst>
                                      </p:cBhvr>
                                      <p:to>
                                        <p:strVal val="visible"/>
                                      </p:to>
                                    </p:set>
                                    <p:anim calcmode="lin" valueType="num">
                                      <p:cBhvr>
                                        <p:cTn dur="500" fill="hold" id="22"/>
                                        <p:tgtEl>
                                          <p:spTgt spid="533"/>
                                        </p:tgtEl>
                                        <p:attrNameLst>
                                          <p:attrName>ppt_w</p:attrName>
                                        </p:attrNameLst>
                                      </p:cBhvr>
                                      <p:tavLst>
                                        <p:tav tm="0">
                                          <p:val>
                                            <p:fltVal val="0"/>
                                          </p:val>
                                        </p:tav>
                                        <p:tav tm="100000">
                                          <p:val>
                                            <p:strVal val="#ppt_w"/>
                                          </p:val>
                                        </p:tav>
                                      </p:tavLst>
                                    </p:anim>
                                    <p:anim calcmode="lin" valueType="num">
                                      <p:cBhvr>
                                        <p:cTn dur="500" fill="hold" id="23"/>
                                        <p:tgtEl>
                                          <p:spTgt spid="533"/>
                                        </p:tgtEl>
                                        <p:attrNameLst>
                                          <p:attrName>ppt_h</p:attrName>
                                        </p:attrNameLst>
                                      </p:cBhvr>
                                      <p:tavLst>
                                        <p:tav tm="0">
                                          <p:val>
                                            <p:fltVal val="0"/>
                                          </p:val>
                                        </p:tav>
                                        <p:tav tm="100000">
                                          <p:val>
                                            <p:strVal val="#ppt_h"/>
                                          </p:val>
                                        </p:tav>
                                      </p:tavLst>
                                    </p:anim>
                                    <p:animEffect filter="fade" transition="in">
                                      <p:cBhvr>
                                        <p:cTn dur="500" id="24"/>
                                        <p:tgtEl>
                                          <p:spTgt spid="53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34"/>
                                        </p:tgtEl>
                                        <p:attrNameLst>
                                          <p:attrName>style.visibility</p:attrName>
                                        </p:attrNameLst>
                                      </p:cBhvr>
                                      <p:to>
                                        <p:strVal val="visible"/>
                                      </p:to>
                                    </p:set>
                                    <p:anim calcmode="lin" valueType="num">
                                      <p:cBhvr>
                                        <p:cTn dur="500" fill="hold" id="27"/>
                                        <p:tgtEl>
                                          <p:spTgt spid="534"/>
                                        </p:tgtEl>
                                        <p:attrNameLst>
                                          <p:attrName>ppt_w</p:attrName>
                                        </p:attrNameLst>
                                      </p:cBhvr>
                                      <p:tavLst>
                                        <p:tav tm="0">
                                          <p:val>
                                            <p:fltVal val="0"/>
                                          </p:val>
                                        </p:tav>
                                        <p:tav tm="100000">
                                          <p:val>
                                            <p:strVal val="#ppt_w"/>
                                          </p:val>
                                        </p:tav>
                                      </p:tavLst>
                                    </p:anim>
                                    <p:anim calcmode="lin" valueType="num">
                                      <p:cBhvr>
                                        <p:cTn dur="500" fill="hold" id="28"/>
                                        <p:tgtEl>
                                          <p:spTgt spid="534"/>
                                        </p:tgtEl>
                                        <p:attrNameLst>
                                          <p:attrName>ppt_h</p:attrName>
                                        </p:attrNameLst>
                                      </p:cBhvr>
                                      <p:tavLst>
                                        <p:tav tm="0">
                                          <p:val>
                                            <p:fltVal val="0"/>
                                          </p:val>
                                        </p:tav>
                                        <p:tav tm="100000">
                                          <p:val>
                                            <p:strVal val="#ppt_h"/>
                                          </p:val>
                                        </p:tav>
                                      </p:tavLst>
                                    </p:anim>
                                    <p:animEffect filter="fade" transition="in">
                                      <p:cBhvr>
                                        <p:cTn dur="500" id="29"/>
                                        <p:tgtEl>
                                          <p:spTgt spid="534"/>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555"/>
                                        </p:tgtEl>
                                        <p:attrNameLst>
                                          <p:attrName>style.visibility</p:attrName>
                                        </p:attrNameLst>
                                      </p:cBhvr>
                                      <p:to>
                                        <p:strVal val="visible"/>
                                      </p:to>
                                    </p:set>
                                    <p:anim calcmode="lin" valueType="num">
                                      <p:cBhvr>
                                        <p:cTn dur="500" fill="hold" id="32"/>
                                        <p:tgtEl>
                                          <p:spTgt spid="555"/>
                                        </p:tgtEl>
                                        <p:attrNameLst>
                                          <p:attrName>ppt_w</p:attrName>
                                        </p:attrNameLst>
                                      </p:cBhvr>
                                      <p:tavLst>
                                        <p:tav tm="0">
                                          <p:val>
                                            <p:fltVal val="0"/>
                                          </p:val>
                                        </p:tav>
                                        <p:tav tm="100000">
                                          <p:val>
                                            <p:strVal val="#ppt_w"/>
                                          </p:val>
                                        </p:tav>
                                      </p:tavLst>
                                    </p:anim>
                                    <p:anim calcmode="lin" valueType="num">
                                      <p:cBhvr>
                                        <p:cTn dur="500" fill="hold" id="33"/>
                                        <p:tgtEl>
                                          <p:spTgt spid="555"/>
                                        </p:tgtEl>
                                        <p:attrNameLst>
                                          <p:attrName>ppt_h</p:attrName>
                                        </p:attrNameLst>
                                      </p:cBhvr>
                                      <p:tavLst>
                                        <p:tav tm="0">
                                          <p:val>
                                            <p:fltVal val="0"/>
                                          </p:val>
                                        </p:tav>
                                        <p:tav tm="100000">
                                          <p:val>
                                            <p:strVal val="#ppt_h"/>
                                          </p:val>
                                        </p:tav>
                                      </p:tavLst>
                                    </p:anim>
                                    <p:animEffect filter="fade" transition="in">
                                      <p:cBhvr>
                                        <p:cTn dur="500" id="34"/>
                                        <p:tgtEl>
                                          <p:spTgt spid="555"/>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556"/>
                                        </p:tgtEl>
                                        <p:attrNameLst>
                                          <p:attrName>style.visibility</p:attrName>
                                        </p:attrNameLst>
                                      </p:cBhvr>
                                      <p:to>
                                        <p:strVal val="visible"/>
                                      </p:to>
                                    </p:set>
                                    <p:anim calcmode="lin" valueType="num">
                                      <p:cBhvr>
                                        <p:cTn dur="500" fill="hold" id="37"/>
                                        <p:tgtEl>
                                          <p:spTgt spid="556"/>
                                        </p:tgtEl>
                                        <p:attrNameLst>
                                          <p:attrName>ppt_w</p:attrName>
                                        </p:attrNameLst>
                                      </p:cBhvr>
                                      <p:tavLst>
                                        <p:tav tm="0">
                                          <p:val>
                                            <p:fltVal val="0"/>
                                          </p:val>
                                        </p:tav>
                                        <p:tav tm="100000">
                                          <p:val>
                                            <p:strVal val="#ppt_w"/>
                                          </p:val>
                                        </p:tav>
                                      </p:tavLst>
                                    </p:anim>
                                    <p:anim calcmode="lin" valueType="num">
                                      <p:cBhvr>
                                        <p:cTn dur="500" fill="hold" id="38"/>
                                        <p:tgtEl>
                                          <p:spTgt spid="556"/>
                                        </p:tgtEl>
                                        <p:attrNameLst>
                                          <p:attrName>ppt_h</p:attrName>
                                        </p:attrNameLst>
                                      </p:cBhvr>
                                      <p:tavLst>
                                        <p:tav tm="0">
                                          <p:val>
                                            <p:fltVal val="0"/>
                                          </p:val>
                                        </p:tav>
                                        <p:tav tm="100000">
                                          <p:val>
                                            <p:strVal val="#ppt_h"/>
                                          </p:val>
                                        </p:tav>
                                      </p:tavLst>
                                    </p:anim>
                                    <p:animEffect filter="fade" transition="in">
                                      <p:cBhvr>
                                        <p:cTn dur="500" id="39"/>
                                        <p:tgtEl>
                                          <p:spTgt spid="556"/>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557"/>
                                        </p:tgtEl>
                                        <p:attrNameLst>
                                          <p:attrName>style.visibility</p:attrName>
                                        </p:attrNameLst>
                                      </p:cBhvr>
                                      <p:to>
                                        <p:strVal val="visible"/>
                                      </p:to>
                                    </p:set>
                                    <p:anim calcmode="lin" valueType="num">
                                      <p:cBhvr>
                                        <p:cTn dur="500" fill="hold" id="42"/>
                                        <p:tgtEl>
                                          <p:spTgt spid="557"/>
                                        </p:tgtEl>
                                        <p:attrNameLst>
                                          <p:attrName>ppt_w</p:attrName>
                                        </p:attrNameLst>
                                      </p:cBhvr>
                                      <p:tavLst>
                                        <p:tav tm="0">
                                          <p:val>
                                            <p:fltVal val="0"/>
                                          </p:val>
                                        </p:tav>
                                        <p:tav tm="100000">
                                          <p:val>
                                            <p:strVal val="#ppt_w"/>
                                          </p:val>
                                        </p:tav>
                                      </p:tavLst>
                                    </p:anim>
                                    <p:anim calcmode="lin" valueType="num">
                                      <p:cBhvr>
                                        <p:cTn dur="500" fill="hold" id="43"/>
                                        <p:tgtEl>
                                          <p:spTgt spid="557"/>
                                        </p:tgtEl>
                                        <p:attrNameLst>
                                          <p:attrName>ppt_h</p:attrName>
                                        </p:attrNameLst>
                                      </p:cBhvr>
                                      <p:tavLst>
                                        <p:tav tm="0">
                                          <p:val>
                                            <p:fltVal val="0"/>
                                          </p:val>
                                        </p:tav>
                                        <p:tav tm="100000">
                                          <p:val>
                                            <p:strVal val="#ppt_h"/>
                                          </p:val>
                                        </p:tav>
                                      </p:tavLst>
                                    </p:anim>
                                    <p:animEffect filter="fade" transition="in">
                                      <p:cBhvr>
                                        <p:cTn dur="500" id="44"/>
                                        <p:tgtEl>
                                          <p:spTgt spid="557"/>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558"/>
                                        </p:tgtEl>
                                        <p:attrNameLst>
                                          <p:attrName>style.visibility</p:attrName>
                                        </p:attrNameLst>
                                      </p:cBhvr>
                                      <p:to>
                                        <p:strVal val="visible"/>
                                      </p:to>
                                    </p:set>
                                    <p:anim calcmode="lin" valueType="num">
                                      <p:cBhvr>
                                        <p:cTn dur="500" fill="hold" id="47"/>
                                        <p:tgtEl>
                                          <p:spTgt spid="558"/>
                                        </p:tgtEl>
                                        <p:attrNameLst>
                                          <p:attrName>ppt_w</p:attrName>
                                        </p:attrNameLst>
                                      </p:cBhvr>
                                      <p:tavLst>
                                        <p:tav tm="0">
                                          <p:val>
                                            <p:fltVal val="0"/>
                                          </p:val>
                                        </p:tav>
                                        <p:tav tm="100000">
                                          <p:val>
                                            <p:strVal val="#ppt_w"/>
                                          </p:val>
                                        </p:tav>
                                      </p:tavLst>
                                    </p:anim>
                                    <p:anim calcmode="lin" valueType="num">
                                      <p:cBhvr>
                                        <p:cTn dur="500" fill="hold" id="48"/>
                                        <p:tgtEl>
                                          <p:spTgt spid="558"/>
                                        </p:tgtEl>
                                        <p:attrNameLst>
                                          <p:attrName>ppt_h</p:attrName>
                                        </p:attrNameLst>
                                      </p:cBhvr>
                                      <p:tavLst>
                                        <p:tav tm="0">
                                          <p:val>
                                            <p:fltVal val="0"/>
                                          </p:val>
                                        </p:tav>
                                        <p:tav tm="100000">
                                          <p:val>
                                            <p:strVal val="#ppt_h"/>
                                          </p:val>
                                        </p:tav>
                                      </p:tavLst>
                                    </p:anim>
                                    <p:animEffect filter="fade" transition="in">
                                      <p:cBhvr>
                                        <p:cTn dur="500" id="49"/>
                                        <p:tgtEl>
                                          <p:spTgt spid="558"/>
                                        </p:tgtEl>
                                      </p:cBhvr>
                                    </p:animEffect>
                                  </p:childTnLst>
                                </p:cTn>
                              </p:par>
                            </p:childTnLst>
                          </p:cTn>
                        </p:par>
                        <p:par>
                          <p:cTn fill="hold" id="50" nodeType="afterGroup">
                            <p:stCondLst>
                              <p:cond delay="1000"/>
                            </p:stCondLst>
                            <p:childTnLst>
                              <p:par>
                                <p:cTn fill="hold" grpId="0" id="51" nodeType="afterEffect" presetClass="entr" presetID="22" presetSubtype="8">
                                  <p:stCondLst>
                                    <p:cond delay="0"/>
                                  </p:stCondLst>
                                  <p:childTnLst>
                                    <p:set>
                                      <p:cBhvr>
                                        <p:cTn dur="1" fill="hold" id="52">
                                          <p:stCondLst>
                                            <p:cond delay="0"/>
                                          </p:stCondLst>
                                        </p:cTn>
                                        <p:tgtEl>
                                          <p:spTgt spid="50"/>
                                        </p:tgtEl>
                                        <p:attrNameLst>
                                          <p:attrName>style.visibility</p:attrName>
                                        </p:attrNameLst>
                                      </p:cBhvr>
                                      <p:to>
                                        <p:strVal val="visible"/>
                                      </p:to>
                                    </p:set>
                                    <p:animEffect filter="wipe(left)" transition="in">
                                      <p:cBhvr>
                                        <p:cTn dur="500" id="53"/>
                                        <p:tgtEl>
                                          <p:spTgt spid="50"/>
                                        </p:tgtEl>
                                      </p:cBhvr>
                                    </p:animEffect>
                                  </p:childTnLst>
                                </p:cTn>
                              </p:par>
                            </p:childTnLst>
                          </p:cTn>
                        </p:par>
                        <p:par>
                          <p:cTn fill="hold" id="54" nodeType="afterGroup">
                            <p:stCondLst>
                              <p:cond delay="1500"/>
                            </p:stCondLst>
                            <p:childTnLst>
                              <p:par>
                                <p:cTn fill="hold" grpId="0" id="55" nodeType="afterEffect" presetClass="entr" presetID="22" presetSubtype="8">
                                  <p:stCondLst>
                                    <p:cond delay="0"/>
                                  </p:stCondLst>
                                  <p:childTnLst>
                                    <p:set>
                                      <p:cBhvr>
                                        <p:cTn dur="1" fill="hold" id="56">
                                          <p:stCondLst>
                                            <p:cond delay="0"/>
                                          </p:stCondLst>
                                        </p:cTn>
                                        <p:tgtEl>
                                          <p:spTgt spid="54"/>
                                        </p:tgtEl>
                                        <p:attrNameLst>
                                          <p:attrName>style.visibility</p:attrName>
                                        </p:attrNameLst>
                                      </p:cBhvr>
                                      <p:to>
                                        <p:strVal val="visible"/>
                                      </p:to>
                                    </p:set>
                                    <p:animEffect filter="wipe(left)" transition="in">
                                      <p:cBhvr>
                                        <p:cTn dur="500" id="57"/>
                                        <p:tgtEl>
                                          <p:spTgt spid="54"/>
                                        </p:tgtEl>
                                      </p:cBhvr>
                                    </p:animEffect>
                                  </p:childTnLst>
                                </p:cTn>
                              </p:par>
                            </p:childTnLst>
                          </p:cTn>
                        </p:par>
                        <p:par>
                          <p:cTn fill="hold" id="58" nodeType="afterGroup">
                            <p:stCondLst>
                              <p:cond delay="2000"/>
                            </p:stCondLst>
                            <p:childTnLst>
                              <p:par>
                                <p:cTn fill="hold" grpId="0" id="59" nodeType="afterEffect" presetClass="entr" presetID="22" presetSubtype="8">
                                  <p:stCondLst>
                                    <p:cond delay="0"/>
                                  </p:stCondLst>
                                  <p:childTnLst>
                                    <p:set>
                                      <p:cBhvr>
                                        <p:cTn dur="1" fill="hold" id="60">
                                          <p:stCondLst>
                                            <p:cond delay="0"/>
                                          </p:stCondLst>
                                        </p:cTn>
                                        <p:tgtEl>
                                          <p:spTgt spid="55"/>
                                        </p:tgtEl>
                                        <p:attrNameLst>
                                          <p:attrName>style.visibility</p:attrName>
                                        </p:attrNameLst>
                                      </p:cBhvr>
                                      <p:to>
                                        <p:strVal val="visible"/>
                                      </p:to>
                                    </p:set>
                                    <p:animEffect filter="wipe(left)" transition="in">
                                      <p:cBhvr>
                                        <p:cTn dur="500" id="61"/>
                                        <p:tgtEl>
                                          <p:spTgt spid="55"/>
                                        </p:tgtEl>
                                      </p:cBhvr>
                                    </p:animEffect>
                                  </p:childTnLst>
                                </p:cTn>
                              </p:par>
                            </p:childTnLst>
                          </p:cTn>
                        </p:par>
                        <p:par>
                          <p:cTn fill="hold" id="62" nodeType="afterGroup">
                            <p:stCondLst>
                              <p:cond delay="2500"/>
                            </p:stCondLst>
                            <p:childTnLst>
                              <p:par>
                                <p:cTn fill="hold" grpId="0" id="63" nodeType="afterEffect" presetClass="entr" presetID="22" presetSubtype="8">
                                  <p:stCondLst>
                                    <p:cond delay="0"/>
                                  </p:stCondLst>
                                  <p:childTnLst>
                                    <p:set>
                                      <p:cBhvr>
                                        <p:cTn dur="1" fill="hold" id="64">
                                          <p:stCondLst>
                                            <p:cond delay="0"/>
                                          </p:stCondLst>
                                        </p:cTn>
                                        <p:tgtEl>
                                          <p:spTgt spid="56"/>
                                        </p:tgtEl>
                                        <p:attrNameLst>
                                          <p:attrName>style.visibility</p:attrName>
                                        </p:attrNameLst>
                                      </p:cBhvr>
                                      <p:to>
                                        <p:strVal val="visible"/>
                                      </p:to>
                                    </p:set>
                                    <p:animEffect filter="wipe(left)" transition="in">
                                      <p:cBhvr>
                                        <p:cTn dur="500" id="65"/>
                                        <p:tgtEl>
                                          <p:spTgt spid="56"/>
                                        </p:tgtEl>
                                      </p:cBhvr>
                                    </p:animEffect>
                                  </p:childTnLst>
                                </p:cTn>
                              </p:par>
                            </p:childTnLst>
                          </p:cTn>
                        </p:par>
                        <p:par>
                          <p:cTn fill="hold" id="66" nodeType="afterGroup">
                            <p:stCondLst>
                              <p:cond delay="3000"/>
                            </p:stCondLst>
                            <p:childTnLst>
                              <p:par>
                                <p:cTn fill="hold" grpId="0" id="67" nodeType="afterEffect" presetClass="entr" presetID="10" presetSubtype="0">
                                  <p:stCondLst>
                                    <p:cond delay="0"/>
                                  </p:stCondLst>
                                  <p:childTnLst>
                                    <p:set>
                                      <p:cBhvr>
                                        <p:cTn dur="1" fill="hold" id="68">
                                          <p:stCondLst>
                                            <p:cond delay="0"/>
                                          </p:stCondLst>
                                        </p:cTn>
                                        <p:tgtEl>
                                          <p:spTgt spid="543"/>
                                        </p:tgtEl>
                                        <p:attrNameLst>
                                          <p:attrName>style.visibility</p:attrName>
                                        </p:attrNameLst>
                                      </p:cBhvr>
                                      <p:to>
                                        <p:strVal val="visible"/>
                                      </p:to>
                                    </p:set>
                                    <p:animEffect filter="fade" transition="in">
                                      <p:cBhvr>
                                        <p:cTn dur="500" id="69"/>
                                        <p:tgtEl>
                                          <p:spTgt spid="543"/>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544"/>
                                        </p:tgtEl>
                                        <p:attrNameLst>
                                          <p:attrName>style.visibility</p:attrName>
                                        </p:attrNameLst>
                                      </p:cBhvr>
                                      <p:to>
                                        <p:strVal val="visible"/>
                                      </p:to>
                                    </p:set>
                                    <p:animEffect filter="fade" transition="in">
                                      <p:cBhvr>
                                        <p:cTn dur="500" id="72"/>
                                        <p:tgtEl>
                                          <p:spTgt spid="544"/>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545"/>
                                        </p:tgtEl>
                                        <p:attrNameLst>
                                          <p:attrName>style.visibility</p:attrName>
                                        </p:attrNameLst>
                                      </p:cBhvr>
                                      <p:to>
                                        <p:strVal val="visible"/>
                                      </p:to>
                                    </p:set>
                                    <p:animEffect filter="fade" transition="in">
                                      <p:cBhvr>
                                        <p:cTn dur="500" id="75"/>
                                        <p:tgtEl>
                                          <p:spTgt spid="545"/>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546"/>
                                        </p:tgtEl>
                                        <p:attrNameLst>
                                          <p:attrName>style.visibility</p:attrName>
                                        </p:attrNameLst>
                                      </p:cBhvr>
                                      <p:to>
                                        <p:strVal val="visible"/>
                                      </p:to>
                                    </p:set>
                                    <p:animEffect filter="fade" transition="in">
                                      <p:cBhvr>
                                        <p:cTn dur="500" id="78"/>
                                        <p:tgtEl>
                                          <p:spTgt spid="546"/>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547"/>
                                        </p:tgtEl>
                                        <p:attrNameLst>
                                          <p:attrName>style.visibility</p:attrName>
                                        </p:attrNameLst>
                                      </p:cBhvr>
                                      <p:to>
                                        <p:strVal val="visible"/>
                                      </p:to>
                                    </p:set>
                                    <p:animEffect filter="fade" transition="in">
                                      <p:cBhvr>
                                        <p:cTn dur="500" id="81"/>
                                        <p:tgtEl>
                                          <p:spTgt spid="547"/>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548"/>
                                        </p:tgtEl>
                                        <p:attrNameLst>
                                          <p:attrName>style.visibility</p:attrName>
                                        </p:attrNameLst>
                                      </p:cBhvr>
                                      <p:to>
                                        <p:strVal val="visible"/>
                                      </p:to>
                                    </p:set>
                                    <p:animEffect filter="fade" transition="in">
                                      <p:cBhvr>
                                        <p:cTn dur="500" id="84"/>
                                        <p:tgtEl>
                                          <p:spTgt spid="548"/>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549"/>
                                        </p:tgtEl>
                                        <p:attrNameLst>
                                          <p:attrName>style.visibility</p:attrName>
                                        </p:attrNameLst>
                                      </p:cBhvr>
                                      <p:to>
                                        <p:strVal val="visible"/>
                                      </p:to>
                                    </p:set>
                                    <p:animEffect filter="fade" transition="in">
                                      <p:cBhvr>
                                        <p:cTn dur="500" id="87"/>
                                        <p:tgtEl>
                                          <p:spTgt spid="549"/>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550"/>
                                        </p:tgtEl>
                                        <p:attrNameLst>
                                          <p:attrName>style.visibility</p:attrName>
                                        </p:attrNameLst>
                                      </p:cBhvr>
                                      <p:to>
                                        <p:strVal val="visible"/>
                                      </p:to>
                                    </p:set>
                                    <p:animEffect filter="fade" transition="in">
                                      <p:cBhvr>
                                        <p:cTn dur="500" id="90"/>
                                        <p:tgtEl>
                                          <p:spTgt spid="550"/>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551"/>
                                        </p:tgtEl>
                                        <p:attrNameLst>
                                          <p:attrName>style.visibility</p:attrName>
                                        </p:attrNameLst>
                                      </p:cBhvr>
                                      <p:to>
                                        <p:strVal val="visible"/>
                                      </p:to>
                                    </p:set>
                                    <p:animEffect filter="fade" transition="in">
                                      <p:cBhvr>
                                        <p:cTn dur="500" id="93"/>
                                        <p:tgtEl>
                                          <p:spTgt spid="551"/>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552"/>
                                        </p:tgtEl>
                                        <p:attrNameLst>
                                          <p:attrName>style.visibility</p:attrName>
                                        </p:attrNameLst>
                                      </p:cBhvr>
                                      <p:to>
                                        <p:strVal val="visible"/>
                                      </p:to>
                                    </p:set>
                                    <p:animEffect filter="fade" transition="in">
                                      <p:cBhvr>
                                        <p:cTn dur="500" id="96"/>
                                        <p:tgtEl>
                                          <p:spTgt spid="552"/>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553"/>
                                        </p:tgtEl>
                                        <p:attrNameLst>
                                          <p:attrName>style.visibility</p:attrName>
                                        </p:attrNameLst>
                                      </p:cBhvr>
                                      <p:to>
                                        <p:strVal val="visible"/>
                                      </p:to>
                                    </p:set>
                                    <p:animEffect filter="fade" transition="in">
                                      <p:cBhvr>
                                        <p:cTn dur="500" id="99"/>
                                        <p:tgtEl>
                                          <p:spTgt spid="553"/>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554"/>
                                        </p:tgtEl>
                                        <p:attrNameLst>
                                          <p:attrName>style.visibility</p:attrName>
                                        </p:attrNameLst>
                                      </p:cBhvr>
                                      <p:to>
                                        <p:strVal val="visible"/>
                                      </p:to>
                                    </p:set>
                                    <p:animEffect filter="fade" transition="in">
                                      <p:cBhvr>
                                        <p:cTn dur="500" id="102"/>
                                        <p:tgtEl>
                                          <p:spTgt spid="5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1"/>
      <p:bldP grpId="0" spid="532"/>
      <p:bldP grpId="0" spid="533"/>
      <p:bldP grpId="0" spid="534"/>
      <p:bldP grpId="0" spid="543"/>
      <p:bldP grpId="0" spid="544"/>
      <p:bldP grpId="0" spid="545"/>
      <p:bldP grpId="0" spid="546"/>
      <p:bldP grpId="0" spid="547"/>
      <p:bldP grpId="0" spid="548"/>
      <p:bldP grpId="0" spid="549"/>
      <p:bldP grpId="0" spid="550"/>
      <p:bldP grpId="0" spid="551"/>
      <p:bldP grpId="0" spid="552"/>
      <p:bldP grpId="0" spid="553"/>
      <p:bldP grpId="0" spid="554"/>
      <p:bldP grpId="0" spid="555"/>
      <p:bldP grpId="0" spid="556"/>
      <p:bldP grpId="0" spid="557"/>
      <p:bldP grpId="0" spid="558"/>
      <p:bldP grpId="0" spid="50"/>
      <p:bldP grpId="0" spid="54"/>
      <p:bldP grpId="0" spid="55"/>
      <p:bldP grpId="0" spid="5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51" name="Shape 1351"/>
          <p:cNvSpPr/>
          <p:nvPr/>
        </p:nvSpPr>
        <p:spPr>
          <a:xfrm>
            <a:off x="2681193" y="2254883"/>
            <a:ext cx="1230722" cy="1231900"/>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20" y="10800"/>
                </a:moveTo>
                <a:cubicBezTo>
                  <a:pt x="4320" y="14379"/>
                  <a:pt x="7221" y="17280"/>
                  <a:pt x="10800" y="17280"/>
                </a:cubicBezTo>
                <a:cubicBezTo>
                  <a:pt x="14379" y="17280"/>
                  <a:pt x="17280" y="14379"/>
                  <a:pt x="17280" y="10800"/>
                </a:cubicBezTo>
                <a:cubicBezTo>
                  <a:pt x="17280" y="7221"/>
                  <a:pt x="14379" y="4320"/>
                  <a:pt x="10800" y="4320"/>
                </a:cubicBezTo>
                <a:cubicBezTo>
                  <a:pt x="7221" y="4320"/>
                  <a:pt x="4320" y="7221"/>
                  <a:pt x="4320" y="10800"/>
                </a:cubicBezTo>
                <a:close/>
              </a:path>
            </a:pathLst>
          </a:custGeom>
          <a:solidFill>
            <a:schemeClr val="accent2"/>
          </a:solidFill>
          <a:ln w="12700">
            <a:miter lim="400000"/>
          </a:ln>
        </p:spPr>
        <p:txBody>
          <a:bodyPr bIns="0" lIns="0" rIns="0" tIns="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352" name="Shape 1352"/>
          <p:cNvSpPr/>
          <p:nvPr/>
        </p:nvSpPr>
        <p:spPr>
          <a:xfrm>
            <a:off x="4068117" y="2551116"/>
            <a:ext cx="638823" cy="639434"/>
          </a:xfrm>
          <a:prstGeom prst="ellipse">
            <a:avLst/>
          </a:prstGeom>
          <a:solidFill>
            <a:schemeClr val="bg1">
              <a:alpha val="88475"/>
            </a:schemeClr>
          </a:solidFill>
          <a:ln w="12700"/>
        </p:spPr>
        <p:txBody>
          <a:bodyPr bIns="0" lIns="0" rIns="0" tIns="0"/>
          <a:lstStyle/>
          <a:p>
            <a:pPr defTabSz="228600">
              <a:defRPr sz="1200">
                <a:solidFill>
                  <a:srgbClr val="000000"/>
                </a:solidFill>
                <a:latin typeface="Helvetica"/>
                <a:ea typeface="Helvetica"/>
                <a:cs typeface="Helvetica"/>
                <a:sym typeface="Helvetica"/>
              </a:defRPr>
            </a:pPr>
            <a:endParaRPr sz="600">
              <a:latin charset="-122" panose="00000500000000000000" pitchFamily="2" typeface="字魂59号-创粗黑"/>
              <a:ea charset="-122" panose="00000500000000000000" pitchFamily="2" typeface="字魂59号-创粗黑"/>
            </a:endParaRPr>
          </a:p>
        </p:txBody>
      </p:sp>
      <p:sp>
        <p:nvSpPr>
          <p:cNvPr id="1353" name="Shape 1353"/>
          <p:cNvSpPr/>
          <p:nvPr/>
        </p:nvSpPr>
        <p:spPr>
          <a:xfrm>
            <a:off x="4818594" y="2627316"/>
            <a:ext cx="488951" cy="489419"/>
          </a:xfrm>
          <a:prstGeom prst="ellipse">
            <a:avLst/>
          </a:prstGeom>
          <a:solidFill>
            <a:schemeClr val="bg1">
              <a:lumMod val="85000"/>
            </a:schemeClr>
          </a:solidFill>
          <a:ln w="12700"/>
        </p:spPr>
        <p:txBody>
          <a:bodyPr bIns="0" lIns="0" rIns="0" tIns="0"/>
          <a:lstStyle/>
          <a:p>
            <a:pPr defTabSz="228600">
              <a:defRPr sz="1200">
                <a:solidFill>
                  <a:srgbClr val="000000"/>
                </a:solidFill>
                <a:latin typeface="Helvetica"/>
                <a:ea typeface="Helvetica"/>
                <a:cs typeface="Helvetica"/>
                <a:sym typeface="Helvetica"/>
              </a:defRPr>
            </a:pPr>
            <a:endParaRPr sz="600">
              <a:latin charset="-122" panose="00000500000000000000" pitchFamily="2" typeface="字魂59号-创粗黑"/>
              <a:ea charset="-122" panose="00000500000000000000" pitchFamily="2" typeface="字魂59号-创粗黑"/>
            </a:endParaRPr>
          </a:p>
        </p:txBody>
      </p:sp>
      <p:sp>
        <p:nvSpPr>
          <p:cNvPr id="1354" name="Shape 1354"/>
          <p:cNvSpPr/>
          <p:nvPr/>
        </p:nvSpPr>
        <p:spPr>
          <a:xfrm>
            <a:off x="5467568" y="2254883"/>
            <a:ext cx="1230722" cy="1231900"/>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20" y="10800"/>
                </a:moveTo>
                <a:cubicBezTo>
                  <a:pt x="4320" y="14379"/>
                  <a:pt x="7221" y="17280"/>
                  <a:pt x="10800" y="17280"/>
                </a:cubicBezTo>
                <a:cubicBezTo>
                  <a:pt x="14379" y="17280"/>
                  <a:pt x="17280" y="14379"/>
                  <a:pt x="17280" y="10800"/>
                </a:cubicBezTo>
                <a:cubicBezTo>
                  <a:pt x="17280" y="7221"/>
                  <a:pt x="14379" y="4320"/>
                  <a:pt x="10800" y="4320"/>
                </a:cubicBezTo>
                <a:cubicBezTo>
                  <a:pt x="7221" y="4320"/>
                  <a:pt x="4320" y="7221"/>
                  <a:pt x="4320" y="10800"/>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355" name="Shape 1355"/>
          <p:cNvSpPr/>
          <p:nvPr/>
        </p:nvSpPr>
        <p:spPr>
          <a:xfrm>
            <a:off x="6854494" y="2551116"/>
            <a:ext cx="638823" cy="639434"/>
          </a:xfrm>
          <a:prstGeom prst="ellipse">
            <a:avLst/>
          </a:prstGeom>
          <a:solidFill>
            <a:schemeClr val="bg1">
              <a:lumMod val="85000"/>
            </a:schemeClr>
          </a:solidFill>
          <a:ln w="12700"/>
        </p:spPr>
        <p:txBody>
          <a:bodyPr bIns="0" lIns="0" rIns="0" tIns="0"/>
          <a:lstStyle/>
          <a:p>
            <a:pPr defTabSz="228600">
              <a:defRPr sz="1200">
                <a:solidFill>
                  <a:srgbClr val="000000"/>
                </a:solidFill>
                <a:latin typeface="Helvetica"/>
                <a:ea typeface="Helvetica"/>
                <a:cs typeface="Helvetica"/>
                <a:sym typeface="Helvetica"/>
              </a:defRPr>
            </a:pPr>
            <a:endParaRPr sz="600">
              <a:latin charset="-122" panose="00000500000000000000" pitchFamily="2" typeface="字魂59号-创粗黑"/>
              <a:ea charset="-122" panose="00000500000000000000" pitchFamily="2" typeface="字魂59号-创粗黑"/>
            </a:endParaRPr>
          </a:p>
        </p:txBody>
      </p:sp>
      <p:sp>
        <p:nvSpPr>
          <p:cNvPr id="1356" name="Shape 1356"/>
          <p:cNvSpPr/>
          <p:nvPr/>
        </p:nvSpPr>
        <p:spPr>
          <a:xfrm>
            <a:off x="7604971" y="2627316"/>
            <a:ext cx="488951" cy="489419"/>
          </a:xfrm>
          <a:prstGeom prst="ellipse">
            <a:avLst/>
          </a:prstGeom>
          <a:solidFill>
            <a:schemeClr val="bg1">
              <a:alpha val="88475"/>
            </a:schemeClr>
          </a:solidFill>
          <a:ln w="12700"/>
        </p:spPr>
        <p:txBody>
          <a:bodyPr bIns="0" lIns="0" rIns="0" tIns="0"/>
          <a:lstStyle/>
          <a:p>
            <a:pPr defTabSz="228600">
              <a:defRPr sz="1200">
                <a:solidFill>
                  <a:srgbClr val="000000"/>
                </a:solidFill>
                <a:latin typeface="Helvetica"/>
                <a:ea typeface="Helvetica"/>
                <a:cs typeface="Helvetica"/>
                <a:sym typeface="Helvetica"/>
              </a:defRPr>
            </a:pPr>
            <a:endParaRPr sz="600">
              <a:latin charset="-122" panose="00000500000000000000" pitchFamily="2" typeface="字魂59号-创粗黑"/>
              <a:ea charset="-122" panose="00000500000000000000" pitchFamily="2" typeface="字魂59号-创粗黑"/>
            </a:endParaRPr>
          </a:p>
        </p:txBody>
      </p:sp>
      <p:sp>
        <p:nvSpPr>
          <p:cNvPr id="1357" name="Shape 1357"/>
          <p:cNvSpPr/>
          <p:nvPr/>
        </p:nvSpPr>
        <p:spPr>
          <a:xfrm>
            <a:off x="8256264" y="2257984"/>
            <a:ext cx="1230722" cy="1231901"/>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20" y="10800"/>
                </a:moveTo>
                <a:cubicBezTo>
                  <a:pt x="4320" y="14379"/>
                  <a:pt x="7221" y="17280"/>
                  <a:pt x="10800" y="17280"/>
                </a:cubicBezTo>
                <a:cubicBezTo>
                  <a:pt x="14379" y="17280"/>
                  <a:pt x="17280" y="14379"/>
                  <a:pt x="17280" y="10800"/>
                </a:cubicBezTo>
                <a:cubicBezTo>
                  <a:pt x="17280" y="7221"/>
                  <a:pt x="14379" y="4320"/>
                  <a:pt x="10800" y="4320"/>
                </a:cubicBezTo>
                <a:cubicBezTo>
                  <a:pt x="7221" y="4320"/>
                  <a:pt x="4320" y="7221"/>
                  <a:pt x="4320" y="10800"/>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358" name="Shape 1358"/>
          <p:cNvSpPr/>
          <p:nvPr/>
        </p:nvSpPr>
        <p:spPr>
          <a:xfrm>
            <a:off x="9640564" y="2626284"/>
            <a:ext cx="488951" cy="489419"/>
          </a:xfrm>
          <a:prstGeom prst="ellipse">
            <a:avLst/>
          </a:prstGeom>
          <a:solidFill>
            <a:schemeClr val="bg1">
              <a:alpha val="88475"/>
            </a:schemeClr>
          </a:solidFill>
          <a:ln w="12700"/>
        </p:spPr>
        <p:txBody>
          <a:bodyPr bIns="0" lIns="0" rIns="0" tIns="0"/>
          <a:lstStyle/>
          <a:p>
            <a:pPr defTabSz="228600">
              <a:defRPr sz="1200">
                <a:solidFill>
                  <a:srgbClr val="000000"/>
                </a:solidFill>
                <a:latin typeface="Helvetica"/>
                <a:ea typeface="Helvetica"/>
                <a:cs typeface="Helvetica"/>
                <a:sym typeface="Helvetica"/>
              </a:defRPr>
            </a:pPr>
            <a:endParaRPr sz="600">
              <a:latin charset="-122" panose="00000500000000000000" pitchFamily="2" typeface="字魂59号-创粗黑"/>
              <a:ea charset="-122" panose="00000500000000000000" pitchFamily="2" typeface="字魂59号-创粗黑"/>
            </a:endParaRPr>
          </a:p>
        </p:txBody>
      </p:sp>
      <p:sp>
        <p:nvSpPr>
          <p:cNvPr id="1359" name="Shape 1359"/>
          <p:cNvSpPr/>
          <p:nvPr/>
        </p:nvSpPr>
        <p:spPr>
          <a:xfrm>
            <a:off x="10281914" y="2550084"/>
            <a:ext cx="638823" cy="639435"/>
          </a:xfrm>
          <a:prstGeom prst="ellipse">
            <a:avLst/>
          </a:prstGeom>
          <a:solidFill>
            <a:schemeClr val="bg1">
              <a:lumMod val="85000"/>
            </a:schemeClr>
          </a:solidFill>
          <a:ln w="12700"/>
        </p:spPr>
        <p:txBody>
          <a:bodyPr bIns="0" lIns="0" rIns="0" tIns="0"/>
          <a:lstStyle/>
          <a:p>
            <a:pPr defTabSz="228600">
              <a:defRPr sz="1200">
                <a:solidFill>
                  <a:srgbClr val="000000"/>
                </a:solidFill>
                <a:latin typeface="Helvetica"/>
                <a:ea typeface="Helvetica"/>
                <a:cs typeface="Helvetica"/>
                <a:sym typeface="Helvetica"/>
              </a:defRPr>
            </a:pPr>
            <a:endParaRPr sz="600">
              <a:latin charset="-122" panose="00000500000000000000" pitchFamily="2" typeface="字魂59号-创粗黑"/>
              <a:ea charset="-122" panose="00000500000000000000" pitchFamily="2" typeface="字魂59号-创粗黑"/>
            </a:endParaRPr>
          </a:p>
        </p:txBody>
      </p:sp>
      <p:sp>
        <p:nvSpPr>
          <p:cNvPr id="1360" name="Shape 1360"/>
          <p:cNvSpPr/>
          <p:nvPr/>
        </p:nvSpPr>
        <p:spPr>
          <a:xfrm>
            <a:off x="1271264" y="2550084"/>
            <a:ext cx="638823" cy="639435"/>
          </a:xfrm>
          <a:prstGeom prst="ellipse">
            <a:avLst/>
          </a:prstGeom>
          <a:solidFill>
            <a:schemeClr val="bg1">
              <a:lumMod val="85000"/>
            </a:schemeClr>
          </a:solidFill>
          <a:ln w="12700"/>
        </p:spPr>
        <p:txBody>
          <a:bodyPr bIns="0" lIns="0" rIns="0" tIns="0"/>
          <a:lstStyle/>
          <a:p>
            <a:pPr defTabSz="228600">
              <a:defRPr sz="2700">
                <a:solidFill>
                  <a:srgbClr val="000000"/>
                </a:solidFill>
                <a:latin typeface="Helvetica"/>
                <a:ea typeface="Helvetica"/>
                <a:cs typeface="Helvetica"/>
                <a:sym typeface="Helvetica"/>
              </a:defRPr>
            </a:pPr>
            <a:endParaRPr sz="1350">
              <a:latin charset="-122" panose="00000500000000000000" pitchFamily="2" typeface="字魂59号-创粗黑"/>
              <a:ea charset="-122" panose="00000500000000000000" pitchFamily="2" typeface="字魂59号-创粗黑"/>
            </a:endParaRPr>
          </a:p>
        </p:txBody>
      </p:sp>
      <p:sp>
        <p:nvSpPr>
          <p:cNvPr id="1361" name="Shape 1361"/>
          <p:cNvSpPr/>
          <p:nvPr/>
        </p:nvSpPr>
        <p:spPr>
          <a:xfrm>
            <a:off x="2026914" y="2626284"/>
            <a:ext cx="488951" cy="489419"/>
          </a:xfrm>
          <a:prstGeom prst="ellipse">
            <a:avLst/>
          </a:prstGeom>
          <a:solidFill>
            <a:schemeClr val="bg1">
              <a:alpha val="88475"/>
            </a:schemeClr>
          </a:solidFill>
          <a:ln w="12700"/>
        </p:spPr>
        <p:txBody>
          <a:bodyPr bIns="0" lIns="0" rIns="0" tIns="0"/>
          <a:lstStyle/>
          <a:p>
            <a:pPr defTabSz="228600">
              <a:defRPr sz="2700">
                <a:solidFill>
                  <a:srgbClr val="000000"/>
                </a:solidFill>
                <a:latin typeface="Helvetica"/>
                <a:ea typeface="Helvetica"/>
                <a:cs typeface="Helvetica"/>
                <a:sym typeface="Helvetica"/>
              </a:defRPr>
            </a:pPr>
            <a:endParaRPr sz="1350">
              <a:latin charset="-122" panose="00000500000000000000" pitchFamily="2" typeface="字魂59号-创粗黑"/>
              <a:ea charset="-122" panose="00000500000000000000" pitchFamily="2" typeface="字魂59号-创粗黑"/>
            </a:endParaRPr>
          </a:p>
        </p:txBody>
      </p:sp>
      <p:sp>
        <p:nvSpPr>
          <p:cNvPr id="1362" name="Shape 1362"/>
          <p:cNvSpPr/>
          <p:nvPr/>
        </p:nvSpPr>
        <p:spPr>
          <a:xfrm rot="18939008">
            <a:off x="1426291" y="1999978"/>
            <a:ext cx="784225"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design</a:t>
            </a:r>
          </a:p>
        </p:txBody>
      </p:sp>
      <p:sp>
        <p:nvSpPr>
          <p:cNvPr id="1363" name="Shape 1363"/>
          <p:cNvSpPr/>
          <p:nvPr/>
        </p:nvSpPr>
        <p:spPr>
          <a:xfrm rot="18939008">
            <a:off x="1994965" y="1857236"/>
            <a:ext cx="1395412"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development</a:t>
            </a:r>
          </a:p>
        </p:txBody>
      </p:sp>
      <p:sp>
        <p:nvSpPr>
          <p:cNvPr id="1364" name="Shape 1364"/>
          <p:cNvSpPr/>
          <p:nvPr/>
        </p:nvSpPr>
        <p:spPr>
          <a:xfrm rot="18939008">
            <a:off x="3095439" y="3671332"/>
            <a:ext cx="1395412"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beta launch</a:t>
            </a:r>
          </a:p>
        </p:txBody>
      </p:sp>
      <p:sp>
        <p:nvSpPr>
          <p:cNvPr id="1365" name="Shape 1365"/>
          <p:cNvSpPr/>
          <p:nvPr/>
        </p:nvSpPr>
        <p:spPr>
          <a:xfrm rot="18939008">
            <a:off x="3998603" y="3527538"/>
            <a:ext cx="1150938"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feedbacks</a:t>
            </a:r>
          </a:p>
        </p:txBody>
      </p:sp>
      <p:sp>
        <p:nvSpPr>
          <p:cNvPr id="1366" name="Shape 1366"/>
          <p:cNvSpPr/>
          <p:nvPr/>
        </p:nvSpPr>
        <p:spPr>
          <a:xfrm rot="18939008">
            <a:off x="6948855" y="1903397"/>
            <a:ext cx="1028700"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redesign</a:t>
            </a:r>
          </a:p>
        </p:txBody>
      </p:sp>
      <p:sp>
        <p:nvSpPr>
          <p:cNvPr id="1367" name="Shape 1367"/>
          <p:cNvSpPr/>
          <p:nvPr/>
        </p:nvSpPr>
        <p:spPr>
          <a:xfrm rot="18939008">
            <a:off x="7587027" y="1941723"/>
            <a:ext cx="1150938"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feedbacks</a:t>
            </a:r>
          </a:p>
        </p:txBody>
      </p:sp>
      <p:sp>
        <p:nvSpPr>
          <p:cNvPr id="1368" name="Shape 1368"/>
          <p:cNvSpPr/>
          <p:nvPr/>
        </p:nvSpPr>
        <p:spPr>
          <a:xfrm rot="18939008">
            <a:off x="8853749" y="3523879"/>
            <a:ext cx="1150938"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expansion</a:t>
            </a:r>
          </a:p>
        </p:txBody>
      </p:sp>
      <p:sp>
        <p:nvSpPr>
          <p:cNvPr id="1369" name="Shape 1369"/>
          <p:cNvSpPr/>
          <p:nvPr/>
        </p:nvSpPr>
        <p:spPr>
          <a:xfrm rot="18939008">
            <a:off x="9254885" y="3677592"/>
            <a:ext cx="1395412"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defTabSz="825500">
              <a:defRPr sz="3200">
                <a:solidFill>
                  <a:srgbClr val="748A9F"/>
                </a:solidFill>
                <a:latin typeface="Lato Regular"/>
                <a:ea typeface="Lato Regular"/>
                <a:cs typeface="Lato Regular"/>
                <a:sym typeface="Lato Regular"/>
              </a:defRPr>
            </a:lvl1pPr>
          </a:lstStyle>
          <a:p>
            <a:r>
              <a:rPr sz="1600">
                <a:solidFill>
                  <a:schemeClr val="bg1"/>
                </a:solidFill>
                <a:latin charset="-122" panose="00000500000000000000" pitchFamily="2" typeface="字魂59号-创粗黑"/>
                <a:ea charset="-122" panose="00000500000000000000" pitchFamily="2" typeface="字魂59号-创粗黑"/>
              </a:rPr>
              <a:t>new product</a:t>
            </a:r>
          </a:p>
        </p:txBody>
      </p:sp>
      <p:sp>
        <p:nvSpPr>
          <p:cNvPr id="1370" name="Shape 1370"/>
          <p:cNvSpPr/>
          <p:nvPr/>
        </p:nvSpPr>
        <p:spPr>
          <a:xfrm rot="18939008">
            <a:off x="3521443" y="1616967"/>
            <a:ext cx="1273175"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defTabSz="825500">
              <a:defRPr sz="3200"/>
            </a:lvl1pPr>
          </a:lstStyle>
          <a:p>
            <a:r>
              <a:rPr sz="1600">
                <a:solidFill>
                  <a:schemeClr val="bg1"/>
                </a:solidFill>
                <a:latin charset="-122" panose="00000500000000000000" pitchFamily="2" typeface="字魂59号-创粗黑"/>
              </a:rPr>
              <a:t>protoyping</a:t>
            </a:r>
          </a:p>
        </p:txBody>
      </p:sp>
      <p:sp>
        <p:nvSpPr>
          <p:cNvPr id="1371" name="Shape 1371"/>
          <p:cNvSpPr/>
          <p:nvPr/>
        </p:nvSpPr>
        <p:spPr>
          <a:xfrm rot="18939008">
            <a:off x="9106685" y="1619662"/>
            <a:ext cx="1273175"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l" defTabSz="825500">
              <a:defRPr sz="3200"/>
            </a:lvl1pPr>
          </a:lstStyle>
          <a:p>
            <a:r>
              <a:rPr sz="1600">
                <a:solidFill>
                  <a:schemeClr val="bg1"/>
                </a:solidFill>
                <a:latin charset="-122" panose="00000500000000000000" pitchFamily="2" typeface="字魂59号-创粗黑"/>
              </a:rPr>
              <a:t>Final prod.</a:t>
            </a:r>
          </a:p>
        </p:txBody>
      </p:sp>
      <p:sp>
        <p:nvSpPr>
          <p:cNvPr id="1372" name="Shape 1372"/>
          <p:cNvSpPr/>
          <p:nvPr/>
        </p:nvSpPr>
        <p:spPr>
          <a:xfrm rot="18939008">
            <a:off x="4717849" y="3760687"/>
            <a:ext cx="1150938" cy="29464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algn="r" defTabSz="825500">
              <a:defRPr sz="3200"/>
            </a:lvl1pPr>
          </a:lstStyle>
          <a:p>
            <a:r>
              <a:rPr sz="1600">
                <a:solidFill>
                  <a:schemeClr val="bg1"/>
                </a:solidFill>
                <a:latin charset="-122" panose="00000500000000000000" pitchFamily="2" typeface="字魂59号-创粗黑"/>
              </a:rPr>
              <a:t>Beta V.2 </a:t>
            </a:r>
          </a:p>
        </p:txBody>
      </p:sp>
      <p:sp>
        <p:nvSpPr>
          <p:cNvPr id="1378" name="Shape 1378"/>
          <p:cNvSpPr/>
          <p:nvPr/>
        </p:nvSpPr>
        <p:spPr>
          <a:xfrm>
            <a:off x="929570" y="4680658"/>
            <a:ext cx="219821" cy="220031"/>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20" y="10800"/>
                </a:moveTo>
                <a:cubicBezTo>
                  <a:pt x="4320" y="14379"/>
                  <a:pt x="7221" y="17280"/>
                  <a:pt x="10800" y="17280"/>
                </a:cubicBezTo>
                <a:cubicBezTo>
                  <a:pt x="14379" y="17280"/>
                  <a:pt x="17280" y="14379"/>
                  <a:pt x="17280" y="10800"/>
                </a:cubicBezTo>
                <a:cubicBezTo>
                  <a:pt x="17280" y="7221"/>
                  <a:pt x="14379" y="4320"/>
                  <a:pt x="10800" y="4320"/>
                </a:cubicBezTo>
                <a:cubicBezTo>
                  <a:pt x="7221" y="4320"/>
                  <a:pt x="4320" y="7221"/>
                  <a:pt x="4320" y="10800"/>
                </a:cubicBezTo>
                <a:close/>
              </a:path>
            </a:pathLst>
          </a:custGeom>
          <a:solidFill>
            <a:schemeClr val="accent2"/>
          </a:solidFill>
          <a:ln w="12700">
            <a:miter lim="400000"/>
          </a:ln>
        </p:spPr>
        <p:txBody>
          <a:bodyPr bIns="0" lIns="0" rIns="0" tIns="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380" name="Shape 1380"/>
          <p:cNvSpPr/>
          <p:nvPr/>
        </p:nvSpPr>
        <p:spPr>
          <a:xfrm>
            <a:off x="4390427" y="4680658"/>
            <a:ext cx="219821" cy="220031"/>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20" y="10800"/>
                </a:moveTo>
                <a:cubicBezTo>
                  <a:pt x="4320" y="14379"/>
                  <a:pt x="7221" y="17280"/>
                  <a:pt x="10800" y="17280"/>
                </a:cubicBezTo>
                <a:cubicBezTo>
                  <a:pt x="14379" y="17280"/>
                  <a:pt x="17280" y="14379"/>
                  <a:pt x="17280" y="10800"/>
                </a:cubicBezTo>
                <a:cubicBezTo>
                  <a:pt x="17280" y="7221"/>
                  <a:pt x="14379" y="4320"/>
                  <a:pt x="10800" y="4320"/>
                </a:cubicBezTo>
                <a:cubicBezTo>
                  <a:pt x="7221" y="4320"/>
                  <a:pt x="4320" y="7221"/>
                  <a:pt x="4320" y="10800"/>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382" name="Shape 1382"/>
          <p:cNvSpPr/>
          <p:nvPr/>
        </p:nvSpPr>
        <p:spPr>
          <a:xfrm>
            <a:off x="8307745" y="4680658"/>
            <a:ext cx="219820" cy="220031"/>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320" y="10800"/>
                </a:moveTo>
                <a:cubicBezTo>
                  <a:pt x="4320" y="14379"/>
                  <a:pt x="7221" y="17280"/>
                  <a:pt x="10800" y="17280"/>
                </a:cubicBezTo>
                <a:cubicBezTo>
                  <a:pt x="14379" y="17280"/>
                  <a:pt x="17280" y="14379"/>
                  <a:pt x="17280" y="10800"/>
                </a:cubicBezTo>
                <a:cubicBezTo>
                  <a:pt x="17280" y="7221"/>
                  <a:pt x="14379" y="4320"/>
                  <a:pt x="10800" y="4320"/>
                </a:cubicBezTo>
                <a:cubicBezTo>
                  <a:pt x="7221" y="4320"/>
                  <a:pt x="4320" y="7221"/>
                  <a:pt x="4320" y="10800"/>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383" name="Shape 1383"/>
          <p:cNvSpPr/>
          <p:nvPr/>
        </p:nvSpPr>
        <p:spPr>
          <a:xfrm>
            <a:off x="4043261" y="4652268"/>
            <a:ext cx="1" cy="1397845"/>
          </a:xfrm>
          <a:prstGeom prst="line">
            <a:avLst/>
          </a:prstGeom>
          <a:ln w="25400">
            <a:solidFill>
              <a:srgbClr val="FFFFFF">
                <a:alpha val="15551"/>
              </a:srgb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1384" name="Shape 1384"/>
          <p:cNvSpPr/>
          <p:nvPr/>
        </p:nvSpPr>
        <p:spPr>
          <a:xfrm>
            <a:off x="8008306" y="4652268"/>
            <a:ext cx="1" cy="1397845"/>
          </a:xfrm>
          <a:prstGeom prst="line">
            <a:avLst/>
          </a:prstGeom>
          <a:ln w="25400">
            <a:solidFill>
              <a:srgbClr val="FFFFFF">
                <a:alpha val="15551"/>
              </a:srgb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43" name="组合 42"/>
          <p:cNvGrpSpPr/>
          <p:nvPr/>
        </p:nvGrpSpPr>
        <p:grpSpPr>
          <a:xfrm>
            <a:off x="1215064" y="4587353"/>
            <a:ext cx="2849609" cy="1133213"/>
            <a:chOff x="7419499" y="1954752"/>
            <a:chExt cx="2849609" cy="1133213"/>
          </a:xfrm>
        </p:grpSpPr>
        <p:sp>
          <p:nvSpPr>
            <p:cNvPr id="44" name="文本框 7"/>
            <p:cNvSpPr txBox="1"/>
            <p:nvPr/>
          </p:nvSpPr>
          <p:spPr>
            <a:xfrm>
              <a:off x="7419499" y="2406112"/>
              <a:ext cx="2849609" cy="69151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zh-CN" lang="en-US" sz="1050">
                  <a:solidFill>
                    <a:schemeClr val="bg1"/>
                  </a:solidFill>
                  <a:latin charset="-122" panose="00000500000000000000" pitchFamily="2" typeface="字魂59号-创粗黑"/>
                  <a:ea typeface="+mj-ea"/>
                </a:rPr>
                <a:t>Minto的金字塔原则假设，你已经知道如何写出漂亮的句子和段落， 它所关注的是，你落笔之前的思考过程。</a:t>
              </a:r>
            </a:p>
          </p:txBody>
        </p:sp>
        <p:sp>
          <p:nvSpPr>
            <p:cNvPr id="45" name="文本框 8"/>
            <p:cNvSpPr txBox="1"/>
            <p:nvPr/>
          </p:nvSpPr>
          <p:spPr>
            <a:xfrm>
              <a:off x="7419499"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标题文字添加此处</a:t>
              </a:r>
            </a:p>
          </p:txBody>
        </p:sp>
      </p:grpSp>
      <p:grpSp>
        <p:nvGrpSpPr>
          <p:cNvPr id="46" name="组合 45"/>
          <p:cNvGrpSpPr/>
          <p:nvPr/>
        </p:nvGrpSpPr>
        <p:grpSpPr>
          <a:xfrm>
            <a:off x="4680728" y="4587353"/>
            <a:ext cx="2849609" cy="1133213"/>
            <a:chOff x="7419499" y="1954752"/>
            <a:chExt cx="2849609" cy="1133213"/>
          </a:xfrm>
        </p:grpSpPr>
        <p:sp>
          <p:nvSpPr>
            <p:cNvPr id="47" name="文本框 7"/>
            <p:cNvSpPr txBox="1"/>
            <p:nvPr/>
          </p:nvSpPr>
          <p:spPr>
            <a:xfrm>
              <a:off x="7419499" y="2406112"/>
              <a:ext cx="2849609" cy="69151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zh-CN" lang="en-US" sz="1050">
                  <a:solidFill>
                    <a:schemeClr val="bg1"/>
                  </a:solidFill>
                  <a:latin charset="-122" panose="00000500000000000000" pitchFamily="2" typeface="字魂59号-创粗黑"/>
                  <a:ea typeface="+mj-ea"/>
                </a:rPr>
                <a:t>Minto的金字塔原则假设，你已经知道如何写出漂亮的句子和段落， 它所关注的是，你落笔之前的思考过程。</a:t>
              </a:r>
            </a:p>
          </p:txBody>
        </p:sp>
        <p:sp>
          <p:nvSpPr>
            <p:cNvPr id="48" name="文本框 8"/>
            <p:cNvSpPr txBox="1"/>
            <p:nvPr/>
          </p:nvSpPr>
          <p:spPr>
            <a:xfrm>
              <a:off x="7419500"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标题文字添加此处</a:t>
              </a:r>
            </a:p>
          </p:txBody>
        </p:sp>
      </p:grpSp>
      <p:grpSp>
        <p:nvGrpSpPr>
          <p:cNvPr id="49" name="组合 48"/>
          <p:cNvGrpSpPr/>
          <p:nvPr/>
        </p:nvGrpSpPr>
        <p:grpSpPr>
          <a:xfrm>
            <a:off x="8530537" y="4587353"/>
            <a:ext cx="2849609" cy="1133213"/>
            <a:chOff x="7419499" y="1954752"/>
            <a:chExt cx="2849609" cy="1133213"/>
          </a:xfrm>
        </p:grpSpPr>
        <p:sp>
          <p:nvSpPr>
            <p:cNvPr id="50" name="文本框 7"/>
            <p:cNvSpPr txBox="1"/>
            <p:nvPr/>
          </p:nvSpPr>
          <p:spPr>
            <a:xfrm>
              <a:off x="7419498" y="2406112"/>
              <a:ext cx="2849609" cy="69151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zh-CN" lang="en-US" sz="1050">
                  <a:solidFill>
                    <a:schemeClr val="bg1"/>
                  </a:solidFill>
                  <a:latin charset="-122" panose="00000500000000000000" pitchFamily="2" typeface="字魂59号-创粗黑"/>
                </a:rPr>
                <a:t>Minto的金字塔原则假设，你已经知道如何写出漂亮的句子和段落， 它所关注的是，你落笔之前的思考过程。</a:t>
              </a:r>
            </a:p>
          </p:txBody>
        </p:sp>
        <p:sp>
          <p:nvSpPr>
            <p:cNvPr id="51" name="文本框 8"/>
            <p:cNvSpPr txBox="1"/>
            <p:nvPr/>
          </p:nvSpPr>
          <p:spPr>
            <a:xfrm>
              <a:off x="7419498"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标题文字添加此处</a:t>
              </a:r>
            </a:p>
          </p:txBody>
        </p:sp>
      </p:grpSp>
      <p:grpSp>
        <p:nvGrpSpPr>
          <p:cNvPr id="52" name="组合 51">
            <a:extLst>
              <a:ext uri="{FF2B5EF4-FFF2-40B4-BE49-F238E27FC236}">
                <a16:creationId xmlns:a16="http://schemas.microsoft.com/office/drawing/2014/main" id="{4CDDCDD2-A0B5-4AA7-8D57-50695794746D}"/>
              </a:ext>
            </a:extLst>
          </p:cNvPr>
          <p:cNvGrpSpPr/>
          <p:nvPr/>
        </p:nvGrpSpPr>
        <p:grpSpPr>
          <a:xfrm>
            <a:off x="874713" y="419101"/>
            <a:ext cx="3773487" cy="643536"/>
            <a:chOff x="874713" y="419101"/>
            <a:chExt cx="3773487" cy="643536"/>
          </a:xfrm>
        </p:grpSpPr>
        <p:sp>
          <p:nvSpPr>
            <p:cNvPr id="53" name="剪去单角的矩形 23">
              <a:extLst>
                <a:ext uri="{FF2B5EF4-FFF2-40B4-BE49-F238E27FC236}">
                  <a16:creationId xmlns:a16="http://schemas.microsoft.com/office/drawing/2014/main" id="{303BBE68-851A-40BD-9868-F65B0FE956D2}"/>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54" name="直接连接符 53">
              <a:extLst>
                <a:ext uri="{FF2B5EF4-FFF2-40B4-BE49-F238E27FC236}">
                  <a16:creationId xmlns:a16="http://schemas.microsoft.com/office/drawing/2014/main" id="{6999A523-CFAB-464C-A51D-F0CB0AF709C8}"/>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C07CE3A1-0A9B-4233-B14F-EA66383A415C}"/>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56" name="椭圆 3">
              <a:extLst>
                <a:ext uri="{FF2B5EF4-FFF2-40B4-BE49-F238E27FC236}">
                  <a16:creationId xmlns:a16="http://schemas.microsoft.com/office/drawing/2014/main" id="{2631C3C0-AC06-4A8F-9070-2695DAD8F9DB}"/>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029929169"/>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51"/>
                                        </p:tgtEl>
                                        <p:attrNameLst>
                                          <p:attrName>style.visibility</p:attrName>
                                        </p:attrNameLst>
                                      </p:cBhvr>
                                      <p:to>
                                        <p:strVal val="visible"/>
                                      </p:to>
                                    </p:set>
                                    <p:anim calcmode="lin" valueType="num">
                                      <p:cBhvr additive="base">
                                        <p:cTn dur="500" fill="hold" id="7"/>
                                        <p:tgtEl>
                                          <p:spTgt spid="1351"/>
                                        </p:tgtEl>
                                        <p:attrNameLst>
                                          <p:attrName>ppt_x</p:attrName>
                                        </p:attrNameLst>
                                      </p:cBhvr>
                                      <p:tavLst>
                                        <p:tav tm="0">
                                          <p:val>
                                            <p:strVal val="0-#ppt_w/2"/>
                                          </p:val>
                                        </p:tav>
                                        <p:tav tm="100000">
                                          <p:val>
                                            <p:strVal val="#ppt_x"/>
                                          </p:val>
                                        </p:tav>
                                      </p:tavLst>
                                    </p:anim>
                                    <p:anim calcmode="lin" valueType="num">
                                      <p:cBhvr additive="base">
                                        <p:cTn dur="500" fill="hold" id="8"/>
                                        <p:tgtEl>
                                          <p:spTgt spid="135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352"/>
                                        </p:tgtEl>
                                        <p:attrNameLst>
                                          <p:attrName>style.visibility</p:attrName>
                                        </p:attrNameLst>
                                      </p:cBhvr>
                                      <p:to>
                                        <p:strVal val="visible"/>
                                      </p:to>
                                    </p:set>
                                    <p:anim calcmode="lin" valueType="num">
                                      <p:cBhvr additive="base">
                                        <p:cTn dur="500" fill="hold" id="11"/>
                                        <p:tgtEl>
                                          <p:spTgt spid="1352"/>
                                        </p:tgtEl>
                                        <p:attrNameLst>
                                          <p:attrName>ppt_x</p:attrName>
                                        </p:attrNameLst>
                                      </p:cBhvr>
                                      <p:tavLst>
                                        <p:tav tm="0">
                                          <p:val>
                                            <p:strVal val="0-#ppt_w/2"/>
                                          </p:val>
                                        </p:tav>
                                        <p:tav tm="100000">
                                          <p:val>
                                            <p:strVal val="#ppt_x"/>
                                          </p:val>
                                        </p:tav>
                                      </p:tavLst>
                                    </p:anim>
                                    <p:anim calcmode="lin" valueType="num">
                                      <p:cBhvr additive="base">
                                        <p:cTn dur="500" fill="hold" id="12"/>
                                        <p:tgtEl>
                                          <p:spTgt spid="135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53"/>
                                        </p:tgtEl>
                                        <p:attrNameLst>
                                          <p:attrName>style.visibility</p:attrName>
                                        </p:attrNameLst>
                                      </p:cBhvr>
                                      <p:to>
                                        <p:strVal val="visible"/>
                                      </p:to>
                                    </p:set>
                                    <p:anim calcmode="lin" valueType="num">
                                      <p:cBhvr additive="base">
                                        <p:cTn dur="500" fill="hold" id="15"/>
                                        <p:tgtEl>
                                          <p:spTgt spid="1353"/>
                                        </p:tgtEl>
                                        <p:attrNameLst>
                                          <p:attrName>ppt_x</p:attrName>
                                        </p:attrNameLst>
                                      </p:cBhvr>
                                      <p:tavLst>
                                        <p:tav tm="0">
                                          <p:val>
                                            <p:strVal val="0-#ppt_w/2"/>
                                          </p:val>
                                        </p:tav>
                                        <p:tav tm="100000">
                                          <p:val>
                                            <p:strVal val="#ppt_x"/>
                                          </p:val>
                                        </p:tav>
                                      </p:tavLst>
                                    </p:anim>
                                    <p:anim calcmode="lin" valueType="num">
                                      <p:cBhvr additive="base">
                                        <p:cTn dur="500" fill="hold" id="16"/>
                                        <p:tgtEl>
                                          <p:spTgt spid="1353"/>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354"/>
                                        </p:tgtEl>
                                        <p:attrNameLst>
                                          <p:attrName>style.visibility</p:attrName>
                                        </p:attrNameLst>
                                      </p:cBhvr>
                                      <p:to>
                                        <p:strVal val="visible"/>
                                      </p:to>
                                    </p:set>
                                    <p:anim calcmode="lin" valueType="num">
                                      <p:cBhvr additive="base">
                                        <p:cTn dur="500" fill="hold" id="19"/>
                                        <p:tgtEl>
                                          <p:spTgt spid="1354"/>
                                        </p:tgtEl>
                                        <p:attrNameLst>
                                          <p:attrName>ppt_x</p:attrName>
                                        </p:attrNameLst>
                                      </p:cBhvr>
                                      <p:tavLst>
                                        <p:tav tm="0">
                                          <p:val>
                                            <p:strVal val="0-#ppt_w/2"/>
                                          </p:val>
                                        </p:tav>
                                        <p:tav tm="100000">
                                          <p:val>
                                            <p:strVal val="#ppt_x"/>
                                          </p:val>
                                        </p:tav>
                                      </p:tavLst>
                                    </p:anim>
                                    <p:anim calcmode="lin" valueType="num">
                                      <p:cBhvr additive="base">
                                        <p:cTn dur="500" fill="hold" id="20"/>
                                        <p:tgtEl>
                                          <p:spTgt spid="1354"/>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355"/>
                                        </p:tgtEl>
                                        <p:attrNameLst>
                                          <p:attrName>style.visibility</p:attrName>
                                        </p:attrNameLst>
                                      </p:cBhvr>
                                      <p:to>
                                        <p:strVal val="visible"/>
                                      </p:to>
                                    </p:set>
                                    <p:anim calcmode="lin" valueType="num">
                                      <p:cBhvr additive="base">
                                        <p:cTn dur="500" fill="hold" id="23"/>
                                        <p:tgtEl>
                                          <p:spTgt spid="1355"/>
                                        </p:tgtEl>
                                        <p:attrNameLst>
                                          <p:attrName>ppt_x</p:attrName>
                                        </p:attrNameLst>
                                      </p:cBhvr>
                                      <p:tavLst>
                                        <p:tav tm="0">
                                          <p:val>
                                            <p:strVal val="0-#ppt_w/2"/>
                                          </p:val>
                                        </p:tav>
                                        <p:tav tm="100000">
                                          <p:val>
                                            <p:strVal val="#ppt_x"/>
                                          </p:val>
                                        </p:tav>
                                      </p:tavLst>
                                    </p:anim>
                                    <p:anim calcmode="lin" valueType="num">
                                      <p:cBhvr additive="base">
                                        <p:cTn dur="500" fill="hold" id="24"/>
                                        <p:tgtEl>
                                          <p:spTgt spid="1355"/>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356"/>
                                        </p:tgtEl>
                                        <p:attrNameLst>
                                          <p:attrName>style.visibility</p:attrName>
                                        </p:attrNameLst>
                                      </p:cBhvr>
                                      <p:to>
                                        <p:strVal val="visible"/>
                                      </p:to>
                                    </p:set>
                                    <p:anim calcmode="lin" valueType="num">
                                      <p:cBhvr additive="base">
                                        <p:cTn dur="500" fill="hold" id="27"/>
                                        <p:tgtEl>
                                          <p:spTgt spid="1356"/>
                                        </p:tgtEl>
                                        <p:attrNameLst>
                                          <p:attrName>ppt_x</p:attrName>
                                        </p:attrNameLst>
                                      </p:cBhvr>
                                      <p:tavLst>
                                        <p:tav tm="0">
                                          <p:val>
                                            <p:strVal val="0-#ppt_w/2"/>
                                          </p:val>
                                        </p:tav>
                                        <p:tav tm="100000">
                                          <p:val>
                                            <p:strVal val="#ppt_x"/>
                                          </p:val>
                                        </p:tav>
                                      </p:tavLst>
                                    </p:anim>
                                    <p:anim calcmode="lin" valueType="num">
                                      <p:cBhvr additive="base">
                                        <p:cTn dur="500" fill="hold" id="28"/>
                                        <p:tgtEl>
                                          <p:spTgt spid="135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357"/>
                                        </p:tgtEl>
                                        <p:attrNameLst>
                                          <p:attrName>style.visibility</p:attrName>
                                        </p:attrNameLst>
                                      </p:cBhvr>
                                      <p:to>
                                        <p:strVal val="visible"/>
                                      </p:to>
                                    </p:set>
                                    <p:anim calcmode="lin" valueType="num">
                                      <p:cBhvr additive="base">
                                        <p:cTn dur="500" fill="hold" id="31"/>
                                        <p:tgtEl>
                                          <p:spTgt spid="1357"/>
                                        </p:tgtEl>
                                        <p:attrNameLst>
                                          <p:attrName>ppt_x</p:attrName>
                                        </p:attrNameLst>
                                      </p:cBhvr>
                                      <p:tavLst>
                                        <p:tav tm="0">
                                          <p:val>
                                            <p:strVal val="0-#ppt_w/2"/>
                                          </p:val>
                                        </p:tav>
                                        <p:tav tm="100000">
                                          <p:val>
                                            <p:strVal val="#ppt_x"/>
                                          </p:val>
                                        </p:tav>
                                      </p:tavLst>
                                    </p:anim>
                                    <p:anim calcmode="lin" valueType="num">
                                      <p:cBhvr additive="base">
                                        <p:cTn dur="500" fill="hold" id="32"/>
                                        <p:tgtEl>
                                          <p:spTgt spid="1357"/>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358"/>
                                        </p:tgtEl>
                                        <p:attrNameLst>
                                          <p:attrName>style.visibility</p:attrName>
                                        </p:attrNameLst>
                                      </p:cBhvr>
                                      <p:to>
                                        <p:strVal val="visible"/>
                                      </p:to>
                                    </p:set>
                                    <p:anim calcmode="lin" valueType="num">
                                      <p:cBhvr additive="base">
                                        <p:cTn dur="500" fill="hold" id="35"/>
                                        <p:tgtEl>
                                          <p:spTgt spid="1358"/>
                                        </p:tgtEl>
                                        <p:attrNameLst>
                                          <p:attrName>ppt_x</p:attrName>
                                        </p:attrNameLst>
                                      </p:cBhvr>
                                      <p:tavLst>
                                        <p:tav tm="0">
                                          <p:val>
                                            <p:strVal val="0-#ppt_w/2"/>
                                          </p:val>
                                        </p:tav>
                                        <p:tav tm="100000">
                                          <p:val>
                                            <p:strVal val="#ppt_x"/>
                                          </p:val>
                                        </p:tav>
                                      </p:tavLst>
                                    </p:anim>
                                    <p:anim calcmode="lin" valueType="num">
                                      <p:cBhvr additive="base">
                                        <p:cTn dur="500" fill="hold" id="36"/>
                                        <p:tgtEl>
                                          <p:spTgt spid="1358"/>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1359"/>
                                        </p:tgtEl>
                                        <p:attrNameLst>
                                          <p:attrName>style.visibility</p:attrName>
                                        </p:attrNameLst>
                                      </p:cBhvr>
                                      <p:to>
                                        <p:strVal val="visible"/>
                                      </p:to>
                                    </p:set>
                                    <p:anim calcmode="lin" valueType="num">
                                      <p:cBhvr additive="base">
                                        <p:cTn dur="500" fill="hold" id="39"/>
                                        <p:tgtEl>
                                          <p:spTgt spid="1359"/>
                                        </p:tgtEl>
                                        <p:attrNameLst>
                                          <p:attrName>ppt_x</p:attrName>
                                        </p:attrNameLst>
                                      </p:cBhvr>
                                      <p:tavLst>
                                        <p:tav tm="0">
                                          <p:val>
                                            <p:strVal val="0-#ppt_w/2"/>
                                          </p:val>
                                        </p:tav>
                                        <p:tav tm="100000">
                                          <p:val>
                                            <p:strVal val="#ppt_x"/>
                                          </p:val>
                                        </p:tav>
                                      </p:tavLst>
                                    </p:anim>
                                    <p:anim calcmode="lin" valueType="num">
                                      <p:cBhvr additive="base">
                                        <p:cTn dur="500" fill="hold" id="40"/>
                                        <p:tgtEl>
                                          <p:spTgt spid="1359"/>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360"/>
                                        </p:tgtEl>
                                        <p:attrNameLst>
                                          <p:attrName>style.visibility</p:attrName>
                                        </p:attrNameLst>
                                      </p:cBhvr>
                                      <p:to>
                                        <p:strVal val="visible"/>
                                      </p:to>
                                    </p:set>
                                    <p:anim calcmode="lin" valueType="num">
                                      <p:cBhvr additive="base">
                                        <p:cTn dur="500" fill="hold" id="43"/>
                                        <p:tgtEl>
                                          <p:spTgt spid="1360"/>
                                        </p:tgtEl>
                                        <p:attrNameLst>
                                          <p:attrName>ppt_x</p:attrName>
                                        </p:attrNameLst>
                                      </p:cBhvr>
                                      <p:tavLst>
                                        <p:tav tm="0">
                                          <p:val>
                                            <p:strVal val="0-#ppt_w/2"/>
                                          </p:val>
                                        </p:tav>
                                        <p:tav tm="100000">
                                          <p:val>
                                            <p:strVal val="#ppt_x"/>
                                          </p:val>
                                        </p:tav>
                                      </p:tavLst>
                                    </p:anim>
                                    <p:anim calcmode="lin" valueType="num">
                                      <p:cBhvr additive="base">
                                        <p:cTn dur="500" fill="hold" id="44"/>
                                        <p:tgtEl>
                                          <p:spTgt spid="136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361"/>
                                        </p:tgtEl>
                                        <p:attrNameLst>
                                          <p:attrName>style.visibility</p:attrName>
                                        </p:attrNameLst>
                                      </p:cBhvr>
                                      <p:to>
                                        <p:strVal val="visible"/>
                                      </p:to>
                                    </p:set>
                                    <p:anim calcmode="lin" valueType="num">
                                      <p:cBhvr additive="base">
                                        <p:cTn dur="500" fill="hold" id="47"/>
                                        <p:tgtEl>
                                          <p:spTgt spid="1361"/>
                                        </p:tgtEl>
                                        <p:attrNameLst>
                                          <p:attrName>ppt_x</p:attrName>
                                        </p:attrNameLst>
                                      </p:cBhvr>
                                      <p:tavLst>
                                        <p:tav tm="0">
                                          <p:val>
                                            <p:strVal val="0-#ppt_w/2"/>
                                          </p:val>
                                        </p:tav>
                                        <p:tav tm="100000">
                                          <p:val>
                                            <p:strVal val="#ppt_x"/>
                                          </p:val>
                                        </p:tav>
                                      </p:tavLst>
                                    </p:anim>
                                    <p:anim calcmode="lin" valueType="num">
                                      <p:cBhvr additive="base">
                                        <p:cTn dur="500" fill="hold" id="48"/>
                                        <p:tgtEl>
                                          <p:spTgt spid="1361"/>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362"/>
                                        </p:tgtEl>
                                        <p:attrNameLst>
                                          <p:attrName>style.visibility</p:attrName>
                                        </p:attrNameLst>
                                      </p:cBhvr>
                                      <p:to>
                                        <p:strVal val="visible"/>
                                      </p:to>
                                    </p:set>
                                    <p:anim calcmode="lin" valueType="num">
                                      <p:cBhvr additive="base">
                                        <p:cTn dur="500" fill="hold" id="51"/>
                                        <p:tgtEl>
                                          <p:spTgt spid="1362"/>
                                        </p:tgtEl>
                                        <p:attrNameLst>
                                          <p:attrName>ppt_x</p:attrName>
                                        </p:attrNameLst>
                                      </p:cBhvr>
                                      <p:tavLst>
                                        <p:tav tm="0">
                                          <p:val>
                                            <p:strVal val="0-#ppt_w/2"/>
                                          </p:val>
                                        </p:tav>
                                        <p:tav tm="100000">
                                          <p:val>
                                            <p:strVal val="#ppt_x"/>
                                          </p:val>
                                        </p:tav>
                                      </p:tavLst>
                                    </p:anim>
                                    <p:anim calcmode="lin" valueType="num">
                                      <p:cBhvr additive="base">
                                        <p:cTn dur="500" fill="hold" id="52"/>
                                        <p:tgtEl>
                                          <p:spTgt spid="1362"/>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1363"/>
                                        </p:tgtEl>
                                        <p:attrNameLst>
                                          <p:attrName>style.visibility</p:attrName>
                                        </p:attrNameLst>
                                      </p:cBhvr>
                                      <p:to>
                                        <p:strVal val="visible"/>
                                      </p:to>
                                    </p:set>
                                    <p:anim calcmode="lin" valueType="num">
                                      <p:cBhvr additive="base">
                                        <p:cTn dur="500" fill="hold" id="55"/>
                                        <p:tgtEl>
                                          <p:spTgt spid="1363"/>
                                        </p:tgtEl>
                                        <p:attrNameLst>
                                          <p:attrName>ppt_x</p:attrName>
                                        </p:attrNameLst>
                                      </p:cBhvr>
                                      <p:tavLst>
                                        <p:tav tm="0">
                                          <p:val>
                                            <p:strVal val="0-#ppt_w/2"/>
                                          </p:val>
                                        </p:tav>
                                        <p:tav tm="100000">
                                          <p:val>
                                            <p:strVal val="#ppt_x"/>
                                          </p:val>
                                        </p:tav>
                                      </p:tavLst>
                                    </p:anim>
                                    <p:anim calcmode="lin" valueType="num">
                                      <p:cBhvr additive="base">
                                        <p:cTn dur="500" fill="hold" id="56"/>
                                        <p:tgtEl>
                                          <p:spTgt spid="1363"/>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1364"/>
                                        </p:tgtEl>
                                        <p:attrNameLst>
                                          <p:attrName>style.visibility</p:attrName>
                                        </p:attrNameLst>
                                      </p:cBhvr>
                                      <p:to>
                                        <p:strVal val="visible"/>
                                      </p:to>
                                    </p:set>
                                    <p:anim calcmode="lin" valueType="num">
                                      <p:cBhvr additive="base">
                                        <p:cTn dur="500" fill="hold" id="59"/>
                                        <p:tgtEl>
                                          <p:spTgt spid="1364"/>
                                        </p:tgtEl>
                                        <p:attrNameLst>
                                          <p:attrName>ppt_x</p:attrName>
                                        </p:attrNameLst>
                                      </p:cBhvr>
                                      <p:tavLst>
                                        <p:tav tm="0">
                                          <p:val>
                                            <p:strVal val="0-#ppt_w/2"/>
                                          </p:val>
                                        </p:tav>
                                        <p:tav tm="100000">
                                          <p:val>
                                            <p:strVal val="#ppt_x"/>
                                          </p:val>
                                        </p:tav>
                                      </p:tavLst>
                                    </p:anim>
                                    <p:anim calcmode="lin" valueType="num">
                                      <p:cBhvr additive="base">
                                        <p:cTn dur="500" fill="hold" id="60"/>
                                        <p:tgtEl>
                                          <p:spTgt spid="1364"/>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1365"/>
                                        </p:tgtEl>
                                        <p:attrNameLst>
                                          <p:attrName>style.visibility</p:attrName>
                                        </p:attrNameLst>
                                      </p:cBhvr>
                                      <p:to>
                                        <p:strVal val="visible"/>
                                      </p:to>
                                    </p:set>
                                    <p:anim calcmode="lin" valueType="num">
                                      <p:cBhvr additive="base">
                                        <p:cTn dur="500" fill="hold" id="63"/>
                                        <p:tgtEl>
                                          <p:spTgt spid="1365"/>
                                        </p:tgtEl>
                                        <p:attrNameLst>
                                          <p:attrName>ppt_x</p:attrName>
                                        </p:attrNameLst>
                                      </p:cBhvr>
                                      <p:tavLst>
                                        <p:tav tm="0">
                                          <p:val>
                                            <p:strVal val="0-#ppt_w/2"/>
                                          </p:val>
                                        </p:tav>
                                        <p:tav tm="100000">
                                          <p:val>
                                            <p:strVal val="#ppt_x"/>
                                          </p:val>
                                        </p:tav>
                                      </p:tavLst>
                                    </p:anim>
                                    <p:anim calcmode="lin" valueType="num">
                                      <p:cBhvr additive="base">
                                        <p:cTn dur="500" fill="hold" id="64"/>
                                        <p:tgtEl>
                                          <p:spTgt spid="1365"/>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1366"/>
                                        </p:tgtEl>
                                        <p:attrNameLst>
                                          <p:attrName>style.visibility</p:attrName>
                                        </p:attrNameLst>
                                      </p:cBhvr>
                                      <p:to>
                                        <p:strVal val="visible"/>
                                      </p:to>
                                    </p:set>
                                    <p:anim calcmode="lin" valueType="num">
                                      <p:cBhvr additive="base">
                                        <p:cTn dur="500" fill="hold" id="67"/>
                                        <p:tgtEl>
                                          <p:spTgt spid="1366"/>
                                        </p:tgtEl>
                                        <p:attrNameLst>
                                          <p:attrName>ppt_x</p:attrName>
                                        </p:attrNameLst>
                                      </p:cBhvr>
                                      <p:tavLst>
                                        <p:tav tm="0">
                                          <p:val>
                                            <p:strVal val="0-#ppt_w/2"/>
                                          </p:val>
                                        </p:tav>
                                        <p:tav tm="100000">
                                          <p:val>
                                            <p:strVal val="#ppt_x"/>
                                          </p:val>
                                        </p:tav>
                                      </p:tavLst>
                                    </p:anim>
                                    <p:anim calcmode="lin" valueType="num">
                                      <p:cBhvr additive="base">
                                        <p:cTn dur="500" fill="hold" id="68"/>
                                        <p:tgtEl>
                                          <p:spTgt spid="1366"/>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8">
                                  <p:stCondLst>
                                    <p:cond delay="0"/>
                                  </p:stCondLst>
                                  <p:childTnLst>
                                    <p:set>
                                      <p:cBhvr>
                                        <p:cTn dur="1" fill="hold" id="70">
                                          <p:stCondLst>
                                            <p:cond delay="0"/>
                                          </p:stCondLst>
                                        </p:cTn>
                                        <p:tgtEl>
                                          <p:spTgt spid="1367"/>
                                        </p:tgtEl>
                                        <p:attrNameLst>
                                          <p:attrName>style.visibility</p:attrName>
                                        </p:attrNameLst>
                                      </p:cBhvr>
                                      <p:to>
                                        <p:strVal val="visible"/>
                                      </p:to>
                                    </p:set>
                                    <p:anim calcmode="lin" valueType="num">
                                      <p:cBhvr additive="base">
                                        <p:cTn dur="500" fill="hold" id="71"/>
                                        <p:tgtEl>
                                          <p:spTgt spid="1367"/>
                                        </p:tgtEl>
                                        <p:attrNameLst>
                                          <p:attrName>ppt_x</p:attrName>
                                        </p:attrNameLst>
                                      </p:cBhvr>
                                      <p:tavLst>
                                        <p:tav tm="0">
                                          <p:val>
                                            <p:strVal val="0-#ppt_w/2"/>
                                          </p:val>
                                        </p:tav>
                                        <p:tav tm="100000">
                                          <p:val>
                                            <p:strVal val="#ppt_x"/>
                                          </p:val>
                                        </p:tav>
                                      </p:tavLst>
                                    </p:anim>
                                    <p:anim calcmode="lin" valueType="num">
                                      <p:cBhvr additive="base">
                                        <p:cTn dur="500" fill="hold" id="72"/>
                                        <p:tgtEl>
                                          <p:spTgt spid="1367"/>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0"/>
                                  </p:stCondLst>
                                  <p:childTnLst>
                                    <p:set>
                                      <p:cBhvr>
                                        <p:cTn dur="1" fill="hold" id="74">
                                          <p:stCondLst>
                                            <p:cond delay="0"/>
                                          </p:stCondLst>
                                        </p:cTn>
                                        <p:tgtEl>
                                          <p:spTgt spid="1368"/>
                                        </p:tgtEl>
                                        <p:attrNameLst>
                                          <p:attrName>style.visibility</p:attrName>
                                        </p:attrNameLst>
                                      </p:cBhvr>
                                      <p:to>
                                        <p:strVal val="visible"/>
                                      </p:to>
                                    </p:set>
                                    <p:anim calcmode="lin" valueType="num">
                                      <p:cBhvr additive="base">
                                        <p:cTn dur="500" fill="hold" id="75"/>
                                        <p:tgtEl>
                                          <p:spTgt spid="1368"/>
                                        </p:tgtEl>
                                        <p:attrNameLst>
                                          <p:attrName>ppt_x</p:attrName>
                                        </p:attrNameLst>
                                      </p:cBhvr>
                                      <p:tavLst>
                                        <p:tav tm="0">
                                          <p:val>
                                            <p:strVal val="0-#ppt_w/2"/>
                                          </p:val>
                                        </p:tav>
                                        <p:tav tm="100000">
                                          <p:val>
                                            <p:strVal val="#ppt_x"/>
                                          </p:val>
                                        </p:tav>
                                      </p:tavLst>
                                    </p:anim>
                                    <p:anim calcmode="lin" valueType="num">
                                      <p:cBhvr additive="base">
                                        <p:cTn dur="500" fill="hold" id="76"/>
                                        <p:tgtEl>
                                          <p:spTgt spid="1368"/>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1369"/>
                                        </p:tgtEl>
                                        <p:attrNameLst>
                                          <p:attrName>style.visibility</p:attrName>
                                        </p:attrNameLst>
                                      </p:cBhvr>
                                      <p:to>
                                        <p:strVal val="visible"/>
                                      </p:to>
                                    </p:set>
                                    <p:anim calcmode="lin" valueType="num">
                                      <p:cBhvr additive="base">
                                        <p:cTn dur="500" fill="hold" id="79"/>
                                        <p:tgtEl>
                                          <p:spTgt spid="1369"/>
                                        </p:tgtEl>
                                        <p:attrNameLst>
                                          <p:attrName>ppt_x</p:attrName>
                                        </p:attrNameLst>
                                      </p:cBhvr>
                                      <p:tavLst>
                                        <p:tav tm="0">
                                          <p:val>
                                            <p:strVal val="0-#ppt_w/2"/>
                                          </p:val>
                                        </p:tav>
                                        <p:tav tm="100000">
                                          <p:val>
                                            <p:strVal val="#ppt_x"/>
                                          </p:val>
                                        </p:tav>
                                      </p:tavLst>
                                    </p:anim>
                                    <p:anim calcmode="lin" valueType="num">
                                      <p:cBhvr additive="base">
                                        <p:cTn dur="500" fill="hold" id="80"/>
                                        <p:tgtEl>
                                          <p:spTgt spid="1369"/>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1370"/>
                                        </p:tgtEl>
                                        <p:attrNameLst>
                                          <p:attrName>style.visibility</p:attrName>
                                        </p:attrNameLst>
                                      </p:cBhvr>
                                      <p:to>
                                        <p:strVal val="visible"/>
                                      </p:to>
                                    </p:set>
                                    <p:anim calcmode="lin" valueType="num">
                                      <p:cBhvr additive="base">
                                        <p:cTn dur="500" fill="hold" id="83"/>
                                        <p:tgtEl>
                                          <p:spTgt spid="1370"/>
                                        </p:tgtEl>
                                        <p:attrNameLst>
                                          <p:attrName>ppt_x</p:attrName>
                                        </p:attrNameLst>
                                      </p:cBhvr>
                                      <p:tavLst>
                                        <p:tav tm="0">
                                          <p:val>
                                            <p:strVal val="0-#ppt_w/2"/>
                                          </p:val>
                                        </p:tav>
                                        <p:tav tm="100000">
                                          <p:val>
                                            <p:strVal val="#ppt_x"/>
                                          </p:val>
                                        </p:tav>
                                      </p:tavLst>
                                    </p:anim>
                                    <p:anim calcmode="lin" valueType="num">
                                      <p:cBhvr additive="base">
                                        <p:cTn dur="500" fill="hold" id="84"/>
                                        <p:tgtEl>
                                          <p:spTgt spid="1370"/>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1371"/>
                                        </p:tgtEl>
                                        <p:attrNameLst>
                                          <p:attrName>style.visibility</p:attrName>
                                        </p:attrNameLst>
                                      </p:cBhvr>
                                      <p:to>
                                        <p:strVal val="visible"/>
                                      </p:to>
                                    </p:set>
                                    <p:anim calcmode="lin" valueType="num">
                                      <p:cBhvr additive="base">
                                        <p:cTn dur="500" fill="hold" id="87"/>
                                        <p:tgtEl>
                                          <p:spTgt spid="1371"/>
                                        </p:tgtEl>
                                        <p:attrNameLst>
                                          <p:attrName>ppt_x</p:attrName>
                                        </p:attrNameLst>
                                      </p:cBhvr>
                                      <p:tavLst>
                                        <p:tav tm="0">
                                          <p:val>
                                            <p:strVal val="0-#ppt_w/2"/>
                                          </p:val>
                                        </p:tav>
                                        <p:tav tm="100000">
                                          <p:val>
                                            <p:strVal val="#ppt_x"/>
                                          </p:val>
                                        </p:tav>
                                      </p:tavLst>
                                    </p:anim>
                                    <p:anim calcmode="lin" valueType="num">
                                      <p:cBhvr additive="base">
                                        <p:cTn dur="500" fill="hold" id="88"/>
                                        <p:tgtEl>
                                          <p:spTgt spid="1371"/>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1372"/>
                                        </p:tgtEl>
                                        <p:attrNameLst>
                                          <p:attrName>style.visibility</p:attrName>
                                        </p:attrNameLst>
                                      </p:cBhvr>
                                      <p:to>
                                        <p:strVal val="visible"/>
                                      </p:to>
                                    </p:set>
                                    <p:anim calcmode="lin" valueType="num">
                                      <p:cBhvr additive="base">
                                        <p:cTn dur="500" fill="hold" id="91"/>
                                        <p:tgtEl>
                                          <p:spTgt spid="1372"/>
                                        </p:tgtEl>
                                        <p:attrNameLst>
                                          <p:attrName>ppt_x</p:attrName>
                                        </p:attrNameLst>
                                      </p:cBhvr>
                                      <p:tavLst>
                                        <p:tav tm="0">
                                          <p:val>
                                            <p:strVal val="0-#ppt_w/2"/>
                                          </p:val>
                                        </p:tav>
                                        <p:tav tm="100000">
                                          <p:val>
                                            <p:strVal val="#ppt_x"/>
                                          </p:val>
                                        </p:tav>
                                      </p:tavLst>
                                    </p:anim>
                                    <p:anim calcmode="lin" valueType="num">
                                      <p:cBhvr additive="base">
                                        <p:cTn dur="500" fill="hold" id="92"/>
                                        <p:tgtEl>
                                          <p:spTgt spid="1372"/>
                                        </p:tgtEl>
                                        <p:attrNameLst>
                                          <p:attrName>ppt_y</p:attrName>
                                        </p:attrNameLst>
                                      </p:cBhvr>
                                      <p:tavLst>
                                        <p:tav tm="0">
                                          <p:val>
                                            <p:strVal val="#ppt_y"/>
                                          </p:val>
                                        </p:tav>
                                        <p:tav tm="100000">
                                          <p:val>
                                            <p:strVal val="#ppt_y"/>
                                          </p:val>
                                        </p:tav>
                                      </p:tavLst>
                                    </p:anim>
                                  </p:childTnLst>
                                </p:cTn>
                              </p:par>
                            </p:childTnLst>
                          </p:cTn>
                        </p:par>
                        <p:par>
                          <p:cTn fill="hold" id="93" nodeType="afterGroup">
                            <p:stCondLst>
                              <p:cond delay="500"/>
                            </p:stCondLst>
                            <p:childTnLst>
                              <p:par>
                                <p:cTn fill="hold" grpId="0" id="94" nodeType="afterEffect" presetClass="entr" presetID="2" presetSubtype="2">
                                  <p:stCondLst>
                                    <p:cond delay="0"/>
                                  </p:stCondLst>
                                  <p:childTnLst>
                                    <p:set>
                                      <p:cBhvr>
                                        <p:cTn dur="1" fill="hold" id="95">
                                          <p:stCondLst>
                                            <p:cond delay="0"/>
                                          </p:stCondLst>
                                        </p:cTn>
                                        <p:tgtEl>
                                          <p:spTgt spid="1378"/>
                                        </p:tgtEl>
                                        <p:attrNameLst>
                                          <p:attrName>style.visibility</p:attrName>
                                        </p:attrNameLst>
                                      </p:cBhvr>
                                      <p:to>
                                        <p:strVal val="visible"/>
                                      </p:to>
                                    </p:set>
                                    <p:anim calcmode="lin" valueType="num">
                                      <p:cBhvr additive="base">
                                        <p:cTn dur="500" fill="hold" id="96"/>
                                        <p:tgtEl>
                                          <p:spTgt spid="1378"/>
                                        </p:tgtEl>
                                        <p:attrNameLst>
                                          <p:attrName>ppt_x</p:attrName>
                                        </p:attrNameLst>
                                      </p:cBhvr>
                                      <p:tavLst>
                                        <p:tav tm="0">
                                          <p:val>
                                            <p:strVal val="1+#ppt_w/2"/>
                                          </p:val>
                                        </p:tav>
                                        <p:tav tm="100000">
                                          <p:val>
                                            <p:strVal val="#ppt_x"/>
                                          </p:val>
                                        </p:tav>
                                      </p:tavLst>
                                    </p:anim>
                                    <p:anim calcmode="lin" valueType="num">
                                      <p:cBhvr additive="base">
                                        <p:cTn dur="500" fill="hold" id="97"/>
                                        <p:tgtEl>
                                          <p:spTgt spid="1378"/>
                                        </p:tgtEl>
                                        <p:attrNameLst>
                                          <p:attrName>ppt_y</p:attrName>
                                        </p:attrNameLst>
                                      </p:cBhvr>
                                      <p:tavLst>
                                        <p:tav tm="0">
                                          <p:val>
                                            <p:strVal val="#ppt_y"/>
                                          </p:val>
                                        </p:tav>
                                        <p:tav tm="100000">
                                          <p:val>
                                            <p:strVal val="#ppt_y"/>
                                          </p:val>
                                        </p:tav>
                                      </p:tavLst>
                                    </p:anim>
                                  </p:childTnLst>
                                </p:cTn>
                              </p:par>
                              <p:par>
                                <p:cTn fill="hold" grpId="0" id="98" nodeType="withEffect" presetClass="entr" presetID="2" presetSubtype="2">
                                  <p:stCondLst>
                                    <p:cond delay="0"/>
                                  </p:stCondLst>
                                  <p:childTnLst>
                                    <p:set>
                                      <p:cBhvr>
                                        <p:cTn dur="1" fill="hold" id="99">
                                          <p:stCondLst>
                                            <p:cond delay="0"/>
                                          </p:stCondLst>
                                        </p:cTn>
                                        <p:tgtEl>
                                          <p:spTgt spid="1380"/>
                                        </p:tgtEl>
                                        <p:attrNameLst>
                                          <p:attrName>style.visibility</p:attrName>
                                        </p:attrNameLst>
                                      </p:cBhvr>
                                      <p:to>
                                        <p:strVal val="visible"/>
                                      </p:to>
                                    </p:set>
                                    <p:anim calcmode="lin" valueType="num">
                                      <p:cBhvr additive="base">
                                        <p:cTn dur="500" fill="hold" id="100"/>
                                        <p:tgtEl>
                                          <p:spTgt spid="1380"/>
                                        </p:tgtEl>
                                        <p:attrNameLst>
                                          <p:attrName>ppt_x</p:attrName>
                                        </p:attrNameLst>
                                      </p:cBhvr>
                                      <p:tavLst>
                                        <p:tav tm="0">
                                          <p:val>
                                            <p:strVal val="1+#ppt_w/2"/>
                                          </p:val>
                                        </p:tav>
                                        <p:tav tm="100000">
                                          <p:val>
                                            <p:strVal val="#ppt_x"/>
                                          </p:val>
                                        </p:tav>
                                      </p:tavLst>
                                    </p:anim>
                                    <p:anim calcmode="lin" valueType="num">
                                      <p:cBhvr additive="base">
                                        <p:cTn dur="500" fill="hold" id="101"/>
                                        <p:tgtEl>
                                          <p:spTgt spid="1380"/>
                                        </p:tgtEl>
                                        <p:attrNameLst>
                                          <p:attrName>ppt_y</p:attrName>
                                        </p:attrNameLst>
                                      </p:cBhvr>
                                      <p:tavLst>
                                        <p:tav tm="0">
                                          <p:val>
                                            <p:strVal val="#ppt_y"/>
                                          </p:val>
                                        </p:tav>
                                        <p:tav tm="100000">
                                          <p:val>
                                            <p:strVal val="#ppt_y"/>
                                          </p:val>
                                        </p:tav>
                                      </p:tavLst>
                                    </p:anim>
                                  </p:childTnLst>
                                </p:cTn>
                              </p:par>
                              <p:par>
                                <p:cTn fill="hold" grpId="0" id="102" nodeType="withEffect" presetClass="entr" presetID="2" presetSubtype="2">
                                  <p:stCondLst>
                                    <p:cond delay="0"/>
                                  </p:stCondLst>
                                  <p:childTnLst>
                                    <p:set>
                                      <p:cBhvr>
                                        <p:cTn dur="1" fill="hold" id="103">
                                          <p:stCondLst>
                                            <p:cond delay="0"/>
                                          </p:stCondLst>
                                        </p:cTn>
                                        <p:tgtEl>
                                          <p:spTgt spid="1382"/>
                                        </p:tgtEl>
                                        <p:attrNameLst>
                                          <p:attrName>style.visibility</p:attrName>
                                        </p:attrNameLst>
                                      </p:cBhvr>
                                      <p:to>
                                        <p:strVal val="visible"/>
                                      </p:to>
                                    </p:set>
                                    <p:anim calcmode="lin" valueType="num">
                                      <p:cBhvr additive="base">
                                        <p:cTn dur="500" fill="hold" id="104"/>
                                        <p:tgtEl>
                                          <p:spTgt spid="1382"/>
                                        </p:tgtEl>
                                        <p:attrNameLst>
                                          <p:attrName>ppt_x</p:attrName>
                                        </p:attrNameLst>
                                      </p:cBhvr>
                                      <p:tavLst>
                                        <p:tav tm="0">
                                          <p:val>
                                            <p:strVal val="1+#ppt_w/2"/>
                                          </p:val>
                                        </p:tav>
                                        <p:tav tm="100000">
                                          <p:val>
                                            <p:strVal val="#ppt_x"/>
                                          </p:val>
                                        </p:tav>
                                      </p:tavLst>
                                    </p:anim>
                                    <p:anim calcmode="lin" valueType="num">
                                      <p:cBhvr additive="base">
                                        <p:cTn dur="500" fill="hold" id="105"/>
                                        <p:tgtEl>
                                          <p:spTgt spid="1382"/>
                                        </p:tgtEl>
                                        <p:attrNameLst>
                                          <p:attrName>ppt_y</p:attrName>
                                        </p:attrNameLst>
                                      </p:cBhvr>
                                      <p:tavLst>
                                        <p:tav tm="0">
                                          <p:val>
                                            <p:strVal val="#ppt_y"/>
                                          </p:val>
                                        </p:tav>
                                        <p:tav tm="100000">
                                          <p:val>
                                            <p:strVal val="#ppt_y"/>
                                          </p:val>
                                        </p:tav>
                                      </p:tavLst>
                                    </p:anim>
                                  </p:childTnLst>
                                </p:cTn>
                              </p:par>
                              <p:par>
                                <p:cTn fill="hold" grpId="0" id="106" nodeType="withEffect" presetClass="entr" presetID="2" presetSubtype="2">
                                  <p:stCondLst>
                                    <p:cond delay="0"/>
                                  </p:stCondLst>
                                  <p:childTnLst>
                                    <p:set>
                                      <p:cBhvr>
                                        <p:cTn dur="1" fill="hold" id="107">
                                          <p:stCondLst>
                                            <p:cond delay="0"/>
                                          </p:stCondLst>
                                        </p:cTn>
                                        <p:tgtEl>
                                          <p:spTgt spid="1383"/>
                                        </p:tgtEl>
                                        <p:attrNameLst>
                                          <p:attrName>style.visibility</p:attrName>
                                        </p:attrNameLst>
                                      </p:cBhvr>
                                      <p:to>
                                        <p:strVal val="visible"/>
                                      </p:to>
                                    </p:set>
                                    <p:anim calcmode="lin" valueType="num">
                                      <p:cBhvr additive="base">
                                        <p:cTn dur="500" fill="hold" id="108"/>
                                        <p:tgtEl>
                                          <p:spTgt spid="1383"/>
                                        </p:tgtEl>
                                        <p:attrNameLst>
                                          <p:attrName>ppt_x</p:attrName>
                                        </p:attrNameLst>
                                      </p:cBhvr>
                                      <p:tavLst>
                                        <p:tav tm="0">
                                          <p:val>
                                            <p:strVal val="1+#ppt_w/2"/>
                                          </p:val>
                                        </p:tav>
                                        <p:tav tm="100000">
                                          <p:val>
                                            <p:strVal val="#ppt_x"/>
                                          </p:val>
                                        </p:tav>
                                      </p:tavLst>
                                    </p:anim>
                                    <p:anim calcmode="lin" valueType="num">
                                      <p:cBhvr additive="base">
                                        <p:cTn dur="500" fill="hold" id="109"/>
                                        <p:tgtEl>
                                          <p:spTgt spid="1383"/>
                                        </p:tgtEl>
                                        <p:attrNameLst>
                                          <p:attrName>ppt_y</p:attrName>
                                        </p:attrNameLst>
                                      </p:cBhvr>
                                      <p:tavLst>
                                        <p:tav tm="0">
                                          <p:val>
                                            <p:strVal val="#ppt_y"/>
                                          </p:val>
                                        </p:tav>
                                        <p:tav tm="100000">
                                          <p:val>
                                            <p:strVal val="#ppt_y"/>
                                          </p:val>
                                        </p:tav>
                                      </p:tavLst>
                                    </p:anim>
                                  </p:childTnLst>
                                </p:cTn>
                              </p:par>
                              <p:par>
                                <p:cTn fill="hold" grpId="0" id="110" nodeType="withEffect" presetClass="entr" presetID="2" presetSubtype="2">
                                  <p:stCondLst>
                                    <p:cond delay="0"/>
                                  </p:stCondLst>
                                  <p:childTnLst>
                                    <p:set>
                                      <p:cBhvr>
                                        <p:cTn dur="1" fill="hold" id="111">
                                          <p:stCondLst>
                                            <p:cond delay="0"/>
                                          </p:stCondLst>
                                        </p:cTn>
                                        <p:tgtEl>
                                          <p:spTgt spid="1384"/>
                                        </p:tgtEl>
                                        <p:attrNameLst>
                                          <p:attrName>style.visibility</p:attrName>
                                        </p:attrNameLst>
                                      </p:cBhvr>
                                      <p:to>
                                        <p:strVal val="visible"/>
                                      </p:to>
                                    </p:set>
                                    <p:anim calcmode="lin" valueType="num">
                                      <p:cBhvr additive="base">
                                        <p:cTn dur="500" fill="hold" id="112"/>
                                        <p:tgtEl>
                                          <p:spTgt spid="1384"/>
                                        </p:tgtEl>
                                        <p:attrNameLst>
                                          <p:attrName>ppt_x</p:attrName>
                                        </p:attrNameLst>
                                      </p:cBhvr>
                                      <p:tavLst>
                                        <p:tav tm="0">
                                          <p:val>
                                            <p:strVal val="1+#ppt_w/2"/>
                                          </p:val>
                                        </p:tav>
                                        <p:tav tm="100000">
                                          <p:val>
                                            <p:strVal val="#ppt_x"/>
                                          </p:val>
                                        </p:tav>
                                      </p:tavLst>
                                    </p:anim>
                                    <p:anim calcmode="lin" valueType="num">
                                      <p:cBhvr additive="base">
                                        <p:cTn dur="500" fill="hold" id="113"/>
                                        <p:tgtEl>
                                          <p:spTgt spid="1384"/>
                                        </p:tgtEl>
                                        <p:attrNameLst>
                                          <p:attrName>ppt_y</p:attrName>
                                        </p:attrNameLst>
                                      </p:cBhvr>
                                      <p:tavLst>
                                        <p:tav tm="0">
                                          <p:val>
                                            <p:strVal val="#ppt_y"/>
                                          </p:val>
                                        </p:tav>
                                        <p:tav tm="100000">
                                          <p:val>
                                            <p:strVal val="#ppt_y"/>
                                          </p:val>
                                        </p:tav>
                                      </p:tavLst>
                                    </p:anim>
                                  </p:childTnLst>
                                </p:cTn>
                              </p:par>
                              <p:par>
                                <p:cTn fill="hold" id="114" nodeType="withEffect" presetClass="entr" presetID="2" presetSubtype="2">
                                  <p:stCondLst>
                                    <p:cond delay="0"/>
                                  </p:stCondLst>
                                  <p:childTnLst>
                                    <p:set>
                                      <p:cBhvr>
                                        <p:cTn dur="1" fill="hold" id="115">
                                          <p:stCondLst>
                                            <p:cond delay="0"/>
                                          </p:stCondLst>
                                        </p:cTn>
                                        <p:tgtEl>
                                          <p:spTgt spid="43"/>
                                        </p:tgtEl>
                                        <p:attrNameLst>
                                          <p:attrName>style.visibility</p:attrName>
                                        </p:attrNameLst>
                                      </p:cBhvr>
                                      <p:to>
                                        <p:strVal val="visible"/>
                                      </p:to>
                                    </p:set>
                                    <p:anim calcmode="lin" valueType="num">
                                      <p:cBhvr additive="base">
                                        <p:cTn dur="500" fill="hold" id="116"/>
                                        <p:tgtEl>
                                          <p:spTgt spid="43"/>
                                        </p:tgtEl>
                                        <p:attrNameLst>
                                          <p:attrName>ppt_x</p:attrName>
                                        </p:attrNameLst>
                                      </p:cBhvr>
                                      <p:tavLst>
                                        <p:tav tm="0">
                                          <p:val>
                                            <p:strVal val="1+#ppt_w/2"/>
                                          </p:val>
                                        </p:tav>
                                        <p:tav tm="100000">
                                          <p:val>
                                            <p:strVal val="#ppt_x"/>
                                          </p:val>
                                        </p:tav>
                                      </p:tavLst>
                                    </p:anim>
                                    <p:anim calcmode="lin" valueType="num">
                                      <p:cBhvr additive="base">
                                        <p:cTn dur="500" fill="hold" id="117"/>
                                        <p:tgtEl>
                                          <p:spTgt spid="43"/>
                                        </p:tgtEl>
                                        <p:attrNameLst>
                                          <p:attrName>ppt_y</p:attrName>
                                        </p:attrNameLst>
                                      </p:cBhvr>
                                      <p:tavLst>
                                        <p:tav tm="0">
                                          <p:val>
                                            <p:strVal val="#ppt_y"/>
                                          </p:val>
                                        </p:tav>
                                        <p:tav tm="100000">
                                          <p:val>
                                            <p:strVal val="#ppt_y"/>
                                          </p:val>
                                        </p:tav>
                                      </p:tavLst>
                                    </p:anim>
                                  </p:childTnLst>
                                </p:cTn>
                              </p:par>
                              <p:par>
                                <p:cTn fill="hold" id="118" nodeType="withEffect" presetClass="entr" presetID="2" presetSubtype="2">
                                  <p:stCondLst>
                                    <p:cond delay="0"/>
                                  </p:stCondLst>
                                  <p:childTnLst>
                                    <p:set>
                                      <p:cBhvr>
                                        <p:cTn dur="1" fill="hold" id="119">
                                          <p:stCondLst>
                                            <p:cond delay="0"/>
                                          </p:stCondLst>
                                        </p:cTn>
                                        <p:tgtEl>
                                          <p:spTgt spid="46"/>
                                        </p:tgtEl>
                                        <p:attrNameLst>
                                          <p:attrName>style.visibility</p:attrName>
                                        </p:attrNameLst>
                                      </p:cBhvr>
                                      <p:to>
                                        <p:strVal val="visible"/>
                                      </p:to>
                                    </p:set>
                                    <p:anim calcmode="lin" valueType="num">
                                      <p:cBhvr additive="base">
                                        <p:cTn dur="500" fill="hold" id="120"/>
                                        <p:tgtEl>
                                          <p:spTgt spid="46"/>
                                        </p:tgtEl>
                                        <p:attrNameLst>
                                          <p:attrName>ppt_x</p:attrName>
                                        </p:attrNameLst>
                                      </p:cBhvr>
                                      <p:tavLst>
                                        <p:tav tm="0">
                                          <p:val>
                                            <p:strVal val="1+#ppt_w/2"/>
                                          </p:val>
                                        </p:tav>
                                        <p:tav tm="100000">
                                          <p:val>
                                            <p:strVal val="#ppt_x"/>
                                          </p:val>
                                        </p:tav>
                                      </p:tavLst>
                                    </p:anim>
                                    <p:anim calcmode="lin" valueType="num">
                                      <p:cBhvr additive="base">
                                        <p:cTn dur="500" fill="hold" id="121"/>
                                        <p:tgtEl>
                                          <p:spTgt spid="46"/>
                                        </p:tgtEl>
                                        <p:attrNameLst>
                                          <p:attrName>ppt_y</p:attrName>
                                        </p:attrNameLst>
                                      </p:cBhvr>
                                      <p:tavLst>
                                        <p:tav tm="0">
                                          <p:val>
                                            <p:strVal val="#ppt_y"/>
                                          </p:val>
                                        </p:tav>
                                        <p:tav tm="100000">
                                          <p:val>
                                            <p:strVal val="#ppt_y"/>
                                          </p:val>
                                        </p:tav>
                                      </p:tavLst>
                                    </p:anim>
                                  </p:childTnLst>
                                </p:cTn>
                              </p:par>
                              <p:par>
                                <p:cTn fill="hold" id="122" nodeType="withEffect" presetClass="entr" presetID="2" presetSubtype="2">
                                  <p:stCondLst>
                                    <p:cond delay="0"/>
                                  </p:stCondLst>
                                  <p:childTnLst>
                                    <p:set>
                                      <p:cBhvr>
                                        <p:cTn dur="1" fill="hold" id="123">
                                          <p:stCondLst>
                                            <p:cond delay="0"/>
                                          </p:stCondLst>
                                        </p:cTn>
                                        <p:tgtEl>
                                          <p:spTgt spid="49"/>
                                        </p:tgtEl>
                                        <p:attrNameLst>
                                          <p:attrName>style.visibility</p:attrName>
                                        </p:attrNameLst>
                                      </p:cBhvr>
                                      <p:to>
                                        <p:strVal val="visible"/>
                                      </p:to>
                                    </p:set>
                                    <p:anim calcmode="lin" valueType="num">
                                      <p:cBhvr additive="base">
                                        <p:cTn dur="500" fill="hold" id="124"/>
                                        <p:tgtEl>
                                          <p:spTgt spid="49"/>
                                        </p:tgtEl>
                                        <p:attrNameLst>
                                          <p:attrName>ppt_x</p:attrName>
                                        </p:attrNameLst>
                                      </p:cBhvr>
                                      <p:tavLst>
                                        <p:tav tm="0">
                                          <p:val>
                                            <p:strVal val="1+#ppt_w/2"/>
                                          </p:val>
                                        </p:tav>
                                        <p:tav tm="100000">
                                          <p:val>
                                            <p:strVal val="#ppt_x"/>
                                          </p:val>
                                        </p:tav>
                                      </p:tavLst>
                                    </p:anim>
                                    <p:anim calcmode="lin" valueType="num">
                                      <p:cBhvr additive="base">
                                        <p:cTn dur="500" fill="hold" id="125"/>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51"/>
      <p:bldP grpId="0" spid="1352"/>
      <p:bldP grpId="0" spid="1353"/>
      <p:bldP grpId="0" spid="1354"/>
      <p:bldP grpId="0" spid="1355"/>
      <p:bldP grpId="0" spid="1356"/>
      <p:bldP grpId="0" spid="1357"/>
      <p:bldP grpId="0" spid="1358"/>
      <p:bldP grpId="0" spid="1359"/>
      <p:bldP grpId="0" spid="1360"/>
      <p:bldP grpId="0" spid="1361"/>
      <p:bldP grpId="0" spid="1362"/>
      <p:bldP grpId="0" spid="1363"/>
      <p:bldP grpId="0" spid="1364"/>
      <p:bldP grpId="0" spid="1365"/>
      <p:bldP grpId="0" spid="1366"/>
      <p:bldP grpId="0" spid="1367"/>
      <p:bldP grpId="0" spid="1368"/>
      <p:bldP grpId="0" spid="1369"/>
      <p:bldP grpId="0" spid="1370"/>
      <p:bldP grpId="0" spid="1371"/>
      <p:bldP grpId="0" spid="1372"/>
      <p:bldP grpId="0" spid="1378"/>
      <p:bldP grpId="0" spid="1380"/>
      <p:bldP grpId="0" spid="1382"/>
      <p:bldP grpId="0" spid="1383"/>
      <p:bldP grpId="0" spid="138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39CB8183-5DD1-49FE-8B6B-C06386E470AF}"/>
              </a:ext>
            </a:extLst>
          </p:cNvPr>
          <p:cNvPicPr>
            <a:picLocks noChangeAspect="1" noGrp="1"/>
          </p:cNvPicPr>
          <p:nvPr>
            <p:ph idx="10" sz="quarter" type="pic"/>
          </p:nvPr>
        </p:nvPicPr>
        <p:blipFill>
          <a:blip r:embed="rId3">
            <a:duotone>
              <a:prstClr val="black"/>
              <a:schemeClr val="tx2">
                <a:tint val="45000"/>
                <a:satMod val="400000"/>
              </a:schemeClr>
            </a:duotone>
            <a:extLst>
              <a:ext uri="{28A0092B-C50C-407E-A947-70E740481C1C}">
                <a14:useLocalDpi/>
              </a:ext>
            </a:extLst>
          </a:blip>
          <a:stretch>
            <a:fillRect/>
          </a:stretch>
        </p:blipFill>
        <p:spPr>
          <a:xfrm>
            <a:off x="0" y="0"/>
            <a:ext cx="12192000" cy="6858000"/>
          </a:xfrm>
        </p:spPr>
      </p:pic>
      <p:sp>
        <p:nvSpPr>
          <p:cNvPr id="2" name="矩形 1"/>
          <p:cNvSpPr/>
          <p:nvPr/>
        </p:nvSpPr>
        <p:spPr>
          <a:xfrm>
            <a:off x="0" y="0"/>
            <a:ext cx="12192000" cy="6858000"/>
          </a:xfrm>
          <a:prstGeom prst="rect">
            <a:avLst/>
          </a:prstGeom>
          <a:solidFill>
            <a:srgbClr val="404C5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11386304" y="630486"/>
            <a:ext cx="369967" cy="135524"/>
            <a:chOff x="10132933" y="854814"/>
            <a:chExt cx="369967" cy="135524"/>
          </a:xfrm>
        </p:grpSpPr>
        <p:cxnSp>
          <p:nvCxnSpPr>
            <p:cNvPr id="26" name="直接连接符 25"/>
            <p:cNvCxnSpPr/>
            <p:nvPr/>
          </p:nvCxnSpPr>
          <p:spPr>
            <a:xfrm flipH="1">
              <a:off x="10132933" y="854814"/>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132933" y="922576"/>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132933" y="990338"/>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4B809536-5B56-4E9C-8240-9C0B056C2417}"/>
              </a:ext>
            </a:extLst>
          </p:cNvPr>
          <p:cNvGrpSpPr/>
          <p:nvPr/>
        </p:nvGrpSpPr>
        <p:grpSpPr>
          <a:xfrm>
            <a:off x="0" y="5350624"/>
            <a:ext cx="1130532" cy="1507376"/>
            <a:chOff x="-7876" y="5350624"/>
            <a:chExt cx="1130532" cy="1507376"/>
          </a:xfrm>
        </p:grpSpPr>
        <p:sp>
          <p:nvSpPr>
            <p:cNvPr id="35" name="矩形 34">
              <a:extLst>
                <a:ext uri="{FF2B5EF4-FFF2-40B4-BE49-F238E27FC236}">
                  <a16:creationId xmlns:a16="http://schemas.microsoft.com/office/drawing/2014/main" id="{6BA8B98B-39AE-4FD2-B7AF-7F2DE176D2BD}"/>
                </a:ext>
              </a:extLst>
            </p:cNvPr>
            <p:cNvSpPr/>
            <p:nvPr/>
          </p:nvSpPr>
          <p:spPr>
            <a:xfrm>
              <a:off x="7458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nvGrpSpPr>
            <p:cNvPr id="36" name="组合 35">
              <a:extLst>
                <a:ext uri="{FF2B5EF4-FFF2-40B4-BE49-F238E27FC236}">
                  <a16:creationId xmlns:a16="http://schemas.microsoft.com/office/drawing/2014/main" id="{FF4647FD-57AF-498C-8064-702AAA8F8328}"/>
                </a:ext>
              </a:extLst>
            </p:cNvPr>
            <p:cNvGrpSpPr/>
            <p:nvPr/>
          </p:nvGrpSpPr>
          <p:grpSpPr>
            <a:xfrm>
              <a:off x="-7876" y="6104312"/>
              <a:ext cx="753688" cy="753688"/>
              <a:chOff x="-7876" y="6104312"/>
              <a:chExt cx="753688" cy="753688"/>
            </a:xfrm>
          </p:grpSpPr>
          <p:sp>
            <p:nvSpPr>
              <p:cNvPr id="39" name="矩形 38">
                <a:extLst>
                  <a:ext uri="{FF2B5EF4-FFF2-40B4-BE49-F238E27FC236}">
                    <a16:creationId xmlns:a16="http://schemas.microsoft.com/office/drawing/2014/main" id="{E53C4F9A-684A-4602-8662-03360D6210D1}"/>
                  </a:ext>
                </a:extLst>
              </p:cNvPr>
              <p:cNvSpPr/>
              <p:nvPr/>
            </p:nvSpPr>
            <p:spPr>
              <a:xfrm>
                <a:off x="-787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0" name="矩形 39">
                <a:extLst>
                  <a:ext uri="{FF2B5EF4-FFF2-40B4-BE49-F238E27FC236}">
                    <a16:creationId xmlns:a16="http://schemas.microsoft.com/office/drawing/2014/main" id="{AD8B430F-9474-48C2-91DB-4C8EBA139415}"/>
                  </a:ext>
                </a:extLst>
              </p:cNvPr>
              <p:cNvSpPr/>
              <p:nvPr/>
            </p:nvSpPr>
            <p:spPr>
              <a:xfrm>
                <a:off x="368968"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1" name="矩形 40">
                <a:extLst>
                  <a:ext uri="{FF2B5EF4-FFF2-40B4-BE49-F238E27FC236}">
                    <a16:creationId xmlns:a16="http://schemas.microsoft.com/office/drawing/2014/main" id="{FF88734C-2E7A-417D-B4A7-05637D59C487}"/>
                  </a:ext>
                </a:extLst>
              </p:cNvPr>
              <p:cNvSpPr/>
              <p:nvPr/>
            </p:nvSpPr>
            <p:spPr>
              <a:xfrm>
                <a:off x="-787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2" name="矩形 41">
                <a:extLst>
                  <a:ext uri="{FF2B5EF4-FFF2-40B4-BE49-F238E27FC236}">
                    <a16:creationId xmlns:a16="http://schemas.microsoft.com/office/drawing/2014/main" id="{5F6F6C24-4996-45C6-9D08-6BBE0FF22E3D}"/>
                  </a:ext>
                </a:extLst>
              </p:cNvPr>
              <p:cNvSpPr/>
              <p:nvPr/>
            </p:nvSpPr>
            <p:spPr>
              <a:xfrm>
                <a:off x="368968"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sp>
          <p:nvSpPr>
            <p:cNvPr id="37" name="矩形 36">
              <a:extLst>
                <a:ext uri="{FF2B5EF4-FFF2-40B4-BE49-F238E27FC236}">
                  <a16:creationId xmlns:a16="http://schemas.microsoft.com/office/drawing/2014/main" id="{E9D6E445-EAEA-4FBE-A60E-32E6660BC4CF}"/>
                </a:ext>
              </a:extLst>
            </p:cNvPr>
            <p:cNvSpPr/>
            <p:nvPr/>
          </p:nvSpPr>
          <p:spPr>
            <a:xfrm>
              <a:off x="3689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38" name="矩形 37">
              <a:extLst>
                <a:ext uri="{FF2B5EF4-FFF2-40B4-BE49-F238E27FC236}">
                  <a16:creationId xmlns:a16="http://schemas.microsoft.com/office/drawing/2014/main" id="{87FE46E0-3D79-44C0-BFE8-38F4B5E04446}"/>
                </a:ext>
              </a:extLst>
            </p:cNvPr>
            <p:cNvSpPr/>
            <p:nvPr/>
          </p:nvSpPr>
          <p:spPr>
            <a:xfrm>
              <a:off x="7458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43" name="组合 42">
            <a:extLst>
              <a:ext uri="{FF2B5EF4-FFF2-40B4-BE49-F238E27FC236}">
                <a16:creationId xmlns:a16="http://schemas.microsoft.com/office/drawing/2014/main" id="{432D4F8A-C536-4EBE-AFA3-C22523F0A2D5}"/>
              </a:ext>
            </a:extLst>
          </p:cNvPr>
          <p:cNvGrpSpPr/>
          <p:nvPr/>
        </p:nvGrpSpPr>
        <p:grpSpPr>
          <a:xfrm>
            <a:off x="11061468" y="5350624"/>
            <a:ext cx="1130532" cy="1507376"/>
            <a:chOff x="11061468" y="5350624"/>
            <a:chExt cx="1130532" cy="1507376"/>
          </a:xfrm>
        </p:grpSpPr>
        <p:sp>
          <p:nvSpPr>
            <p:cNvPr id="44" name="矩形 43">
              <a:extLst>
                <a:ext uri="{FF2B5EF4-FFF2-40B4-BE49-F238E27FC236}">
                  <a16:creationId xmlns:a16="http://schemas.microsoft.com/office/drawing/2014/main" id="{5501B729-9EB8-4A0C-907C-93693DA773B4}"/>
                </a:ext>
              </a:extLst>
            </p:cNvPr>
            <p:cNvSpPr/>
            <p:nvPr/>
          </p:nvSpPr>
          <p:spPr>
            <a:xfrm>
              <a:off x="114383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5" name="矩形 44">
              <a:extLst>
                <a:ext uri="{FF2B5EF4-FFF2-40B4-BE49-F238E27FC236}">
                  <a16:creationId xmlns:a16="http://schemas.microsoft.com/office/drawing/2014/main" id="{22E009FB-1D71-4243-97A6-B6A1DBE1A9D4}"/>
                </a:ext>
              </a:extLst>
            </p:cNvPr>
            <p:cNvSpPr/>
            <p:nvPr/>
          </p:nvSpPr>
          <p:spPr>
            <a:xfrm>
              <a:off x="1181515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7" name="矩形 46">
              <a:extLst>
                <a:ext uri="{FF2B5EF4-FFF2-40B4-BE49-F238E27FC236}">
                  <a16:creationId xmlns:a16="http://schemas.microsoft.com/office/drawing/2014/main" id="{F250A570-FA57-42CD-A7BB-1F8E6EB3E5EA}"/>
                </a:ext>
              </a:extLst>
            </p:cNvPr>
            <p:cNvSpPr/>
            <p:nvPr/>
          </p:nvSpPr>
          <p:spPr>
            <a:xfrm>
              <a:off x="11438312"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8" name="矩形 47">
              <a:extLst>
                <a:ext uri="{FF2B5EF4-FFF2-40B4-BE49-F238E27FC236}">
                  <a16:creationId xmlns:a16="http://schemas.microsoft.com/office/drawing/2014/main" id="{B69C433D-B6AC-4585-AD55-584B7B218053}"/>
                </a:ext>
              </a:extLst>
            </p:cNvPr>
            <p:cNvSpPr/>
            <p:nvPr/>
          </p:nvSpPr>
          <p:spPr>
            <a:xfrm>
              <a:off x="1181515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9" name="矩形 48">
              <a:extLst>
                <a:ext uri="{FF2B5EF4-FFF2-40B4-BE49-F238E27FC236}">
                  <a16:creationId xmlns:a16="http://schemas.microsoft.com/office/drawing/2014/main" id="{171D0592-0B4A-40D0-A438-5AA72B0F34B7}"/>
                </a:ext>
              </a:extLst>
            </p:cNvPr>
            <p:cNvSpPr/>
            <p:nvPr/>
          </p:nvSpPr>
          <p:spPr>
            <a:xfrm>
              <a:off x="110614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0" name="矩形 49">
              <a:extLst>
                <a:ext uri="{FF2B5EF4-FFF2-40B4-BE49-F238E27FC236}">
                  <a16:creationId xmlns:a16="http://schemas.microsoft.com/office/drawing/2014/main" id="{0564D396-F93E-47B1-9C77-40CCF7B8F948}"/>
                </a:ext>
              </a:extLst>
            </p:cNvPr>
            <p:cNvSpPr/>
            <p:nvPr/>
          </p:nvSpPr>
          <p:spPr>
            <a:xfrm>
              <a:off x="114383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5" name="组合 4">
            <a:extLst>
              <a:ext uri="{FF2B5EF4-FFF2-40B4-BE49-F238E27FC236}">
                <a16:creationId xmlns:a16="http://schemas.microsoft.com/office/drawing/2014/main" id="{40F1A996-34EC-4D09-B824-B9D2412D2A1B}"/>
              </a:ext>
            </a:extLst>
          </p:cNvPr>
          <p:cNvGrpSpPr/>
          <p:nvPr/>
        </p:nvGrpSpPr>
        <p:grpSpPr>
          <a:xfrm>
            <a:off x="3746641" y="1310642"/>
            <a:ext cx="4698722" cy="4268584"/>
            <a:chOff x="3746641" y="1310642"/>
            <a:chExt cx="4698722" cy="4268584"/>
          </a:xfrm>
        </p:grpSpPr>
        <p:sp>
          <p:nvSpPr>
            <p:cNvPr id="51" name="文本框 50">
              <a:extLst>
                <a:ext uri="{FF2B5EF4-FFF2-40B4-BE49-F238E27FC236}">
                  <a16:creationId xmlns:a16="http://schemas.microsoft.com/office/drawing/2014/main" id="{E46F5EBB-2B84-4273-B422-CF0AD604EDA7}"/>
                </a:ext>
              </a:extLst>
            </p:cNvPr>
            <p:cNvSpPr txBox="1"/>
            <p:nvPr/>
          </p:nvSpPr>
          <p:spPr>
            <a:xfrm>
              <a:off x="3769362" y="2173846"/>
              <a:ext cx="4653280" cy="1432560"/>
            </a:xfrm>
            <a:prstGeom prst="rect">
              <a:avLst/>
            </a:prstGeom>
            <a:noFill/>
          </p:spPr>
          <p:txBody>
            <a:bodyPr anchor="ct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800" u="none">
                  <a:ln>
                    <a:noFill/>
                  </a:ln>
                  <a:solidFill>
                    <a:schemeClr val="accent2">
                      <a:alpha val="95000"/>
                    </a:schemeClr>
                  </a:solidFill>
                  <a:effectLst/>
                  <a:uLnTx/>
                  <a:uFillTx/>
                  <a:latin charset="-122" panose="00000500000000000000" pitchFamily="2" typeface="字魂59号-创粗黑"/>
                  <a:ea charset="-122" panose="00000500000000000000" pitchFamily="2" typeface="字魂59号-创粗黑"/>
                  <a:cs typeface="+mn-cs"/>
                </a:rPr>
                <a:t>你的标题</a:t>
              </a:r>
            </a:p>
          </p:txBody>
        </p:sp>
        <p:sp>
          <p:nvSpPr>
            <p:cNvPr id="52" name="任意多边形: 形状 51">
              <a:extLst>
                <a:ext uri="{FF2B5EF4-FFF2-40B4-BE49-F238E27FC236}">
                  <a16:creationId xmlns:a16="http://schemas.microsoft.com/office/drawing/2014/main" id="{39B8C792-8A51-4251-B561-6140BBA47499}"/>
                </a:ext>
              </a:extLst>
            </p:cNvPr>
            <p:cNvSpPr/>
            <p:nvPr/>
          </p:nvSpPr>
          <p:spPr>
            <a:xfrm>
              <a:off x="5178001" y="1310642"/>
              <a:ext cx="1836000" cy="4268584"/>
            </a:xfrm>
            <a:custGeom>
              <a:gdLst>
                <a:gd fmla="*/ 0 w 1836000" name="connsiteX0"/>
                <a:gd fmla="*/ 2479406 h 4268584" name="connsiteY0"/>
                <a:gd fmla="*/ 44046 w 1836000" name="connsiteX1"/>
                <a:gd fmla="*/ 2479406 h 4268584" name="connsiteY1"/>
                <a:gd fmla="*/ 44046 w 1836000" name="connsiteX2"/>
                <a:gd fmla="*/ 4224538 h 4268584" name="connsiteY2"/>
                <a:gd fmla="*/ 1791954 w 1836000" name="connsiteX3"/>
                <a:gd fmla="*/ 4224538 h 4268584" name="connsiteY3"/>
                <a:gd fmla="*/ 1791954 w 1836000" name="connsiteX4"/>
                <a:gd fmla="*/ 2479406 h 4268584" name="connsiteY4"/>
                <a:gd fmla="*/ 1836000 w 1836000" name="connsiteX5"/>
                <a:gd fmla="*/ 2479406 h 4268584" name="connsiteY5"/>
                <a:gd fmla="*/ 1836000 w 1836000" name="connsiteX6"/>
                <a:gd fmla="*/ 4268584 h 4268584" name="connsiteY6"/>
                <a:gd fmla="*/ 0 w 1836000" name="connsiteX7"/>
                <a:gd fmla="*/ 4268584 h 4268584" name="connsiteY7"/>
                <a:gd fmla="*/ 0 w 1836000" name="connsiteX8"/>
                <a:gd fmla="*/ 0 h 4268584" name="connsiteY8"/>
                <a:gd fmla="*/ 1836000 w 1836000" name="connsiteX9"/>
                <a:gd fmla="*/ 0 h 4268584" name="connsiteY9"/>
                <a:gd fmla="*/ 1836000 w 1836000" name="connsiteX10"/>
                <a:gd fmla="*/ 835175 h 4268584" name="connsiteY10"/>
                <a:gd fmla="*/ 1791954 w 1836000" name="connsiteX11"/>
                <a:gd fmla="*/ 835175 h 4268584" name="connsiteY11"/>
                <a:gd fmla="*/ 1791954 w 1836000" name="connsiteX12"/>
                <a:gd fmla="*/ 44046 h 4268584" name="connsiteY12"/>
                <a:gd fmla="*/ 44046 w 1836000" name="connsiteX13"/>
                <a:gd fmla="*/ 44046 h 4268584" name="connsiteY13"/>
                <a:gd fmla="*/ 44046 w 1836000" name="connsiteX14"/>
                <a:gd fmla="*/ 835175 h 4268584" name="connsiteY14"/>
                <a:gd fmla="*/ 0 w 1836000" name="connsiteX15"/>
                <a:gd fmla="*/ 835175 h 426858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4268584" w="1836000">
                  <a:moveTo>
                    <a:pt x="0" y="2479406"/>
                  </a:moveTo>
                  <a:lnTo>
                    <a:pt x="44046" y="2479406"/>
                  </a:lnTo>
                  <a:lnTo>
                    <a:pt x="44046" y="4224538"/>
                  </a:lnTo>
                  <a:lnTo>
                    <a:pt x="1791954" y="4224538"/>
                  </a:lnTo>
                  <a:lnTo>
                    <a:pt x="1791954" y="2479406"/>
                  </a:lnTo>
                  <a:lnTo>
                    <a:pt x="1836000" y="2479406"/>
                  </a:lnTo>
                  <a:lnTo>
                    <a:pt x="1836000" y="4268584"/>
                  </a:lnTo>
                  <a:lnTo>
                    <a:pt x="0" y="4268584"/>
                  </a:lnTo>
                  <a:close/>
                  <a:moveTo>
                    <a:pt x="0" y="0"/>
                  </a:moveTo>
                  <a:lnTo>
                    <a:pt x="1836000" y="0"/>
                  </a:lnTo>
                  <a:lnTo>
                    <a:pt x="1836000" y="835175"/>
                  </a:lnTo>
                  <a:lnTo>
                    <a:pt x="1791954" y="835175"/>
                  </a:lnTo>
                  <a:lnTo>
                    <a:pt x="1791954" y="44046"/>
                  </a:lnTo>
                  <a:lnTo>
                    <a:pt x="44046" y="44046"/>
                  </a:lnTo>
                  <a:lnTo>
                    <a:pt x="44046" y="835175"/>
                  </a:lnTo>
                  <a:lnTo>
                    <a:pt x="0" y="835175"/>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53" name="任意多边形: 形状 52">
              <a:extLst>
                <a:ext uri="{FF2B5EF4-FFF2-40B4-BE49-F238E27FC236}">
                  <a16:creationId xmlns:a16="http://schemas.microsoft.com/office/drawing/2014/main" id="{6AE1F5C9-DB05-4125-A85D-26AF575AA7F1}"/>
                </a:ext>
              </a:extLst>
            </p:cNvPr>
            <p:cNvSpPr/>
            <p:nvPr/>
          </p:nvSpPr>
          <p:spPr>
            <a:xfrm flipV="1">
              <a:off x="5978391" y="5023490"/>
              <a:ext cx="235221" cy="117040"/>
            </a:xfrm>
            <a:custGeom>
              <a:gdLst>
                <a:gd fmla="*/ 0 w 359191" name="connsiteX0"/>
                <a:gd fmla="*/ 178724 h 178724" name="connsiteY0"/>
                <a:gd fmla="*/ 110341 w 359191" name="connsiteX1"/>
                <a:gd fmla="*/ 178724 h 178724" name="connsiteY1"/>
                <a:gd fmla="*/ 179595 w 359191" name="connsiteX2"/>
                <a:gd fmla="*/ 109806 h 178724" name="connsiteY2"/>
                <a:gd fmla="*/ 248849 w 359191" name="connsiteX3"/>
                <a:gd fmla="*/ 178724 h 178724" name="connsiteY3"/>
                <a:gd fmla="*/ 359191 w 359191" name="connsiteX4"/>
                <a:gd fmla="*/ 178724 h 178724" name="connsiteY4"/>
                <a:gd fmla="*/ 179596 w 359191" name="connsiteX5"/>
                <a:gd fmla="*/ 0 h 17872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8724" w="359191">
                  <a:moveTo>
                    <a:pt x="0" y="178724"/>
                  </a:moveTo>
                  <a:lnTo>
                    <a:pt x="110341" y="178724"/>
                  </a:lnTo>
                  <a:lnTo>
                    <a:pt x="179595" y="109806"/>
                  </a:lnTo>
                  <a:lnTo>
                    <a:pt x="248849" y="178724"/>
                  </a:lnTo>
                  <a:lnTo>
                    <a:pt x="359191" y="178724"/>
                  </a:lnTo>
                  <a:lnTo>
                    <a:pt x="1795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4" name="文本框 53">
              <a:extLst>
                <a:ext uri="{FF2B5EF4-FFF2-40B4-BE49-F238E27FC236}">
                  <a16:creationId xmlns:a16="http://schemas.microsoft.com/office/drawing/2014/main" id="{2E75E14E-431B-496E-B8F6-EC7C7FC3F32F}"/>
                </a:ext>
              </a:extLst>
            </p:cNvPr>
            <p:cNvSpPr txBox="1"/>
            <p:nvPr/>
          </p:nvSpPr>
          <p:spPr>
            <a:xfrm>
              <a:off x="5593400" y="3915923"/>
              <a:ext cx="1005205"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solidFill>
                    <a:prstClr val="white"/>
                  </a:solidFill>
                  <a:effectLst/>
                  <a:uLnTx/>
                  <a:uFillTx/>
                  <a:latin charset="-122" panose="00000500000000000000" pitchFamily="2" typeface="字魂59号-创粗黑"/>
                  <a:ea charset="-122" panose="00000500000000000000" pitchFamily="2" typeface="字魂59号-创粗黑"/>
                  <a:cs typeface="+mn-cs"/>
                </a:rPr>
                <a:t>03</a:t>
              </a:r>
            </a:p>
          </p:txBody>
        </p:sp>
        <p:cxnSp>
          <p:nvCxnSpPr>
            <p:cNvPr id="55" name="直接连接符 54">
              <a:extLst>
                <a:ext uri="{FF2B5EF4-FFF2-40B4-BE49-F238E27FC236}">
                  <a16:creationId xmlns:a16="http://schemas.microsoft.com/office/drawing/2014/main" id="{3B6C4E57-9D02-4486-9118-18F6FBCCDEB8}"/>
                </a:ext>
              </a:extLst>
            </p:cNvPr>
            <p:cNvCxnSpPr/>
            <p:nvPr/>
          </p:nvCxnSpPr>
          <p:spPr>
            <a:xfrm>
              <a:off x="5980008" y="3779320"/>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3807717-3CDF-45D1-8554-6F01924A10B7}"/>
                </a:ext>
              </a:extLst>
            </p:cNvPr>
            <p:cNvCxnSpPr/>
            <p:nvPr/>
          </p:nvCxnSpPr>
          <p:spPr>
            <a:xfrm>
              <a:off x="5980008" y="2155627"/>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247471828"/>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6">
                                  <p:stCondLst>
                                    <p:cond delay="0"/>
                                  </p:stCondLst>
                                  <p:childTnLst>
                                    <p:set>
                                      <p:cBhvr>
                                        <p:cTn dur="1" fill="hold" id="6">
                                          <p:stCondLst>
                                            <p:cond delay="0"/>
                                          </p:stCondLst>
                                        </p:cTn>
                                        <p:tgtEl>
                                          <p:spTgt spid="5"/>
                                        </p:tgtEl>
                                        <p:attrNameLst>
                                          <p:attrName>style.visibility</p:attrName>
                                        </p:attrNameLst>
                                      </p:cBhvr>
                                      <p:to>
                                        <p:strVal val="visible"/>
                                      </p:to>
                                    </p:set>
                                    <p:animEffect filter="barn(inHorizontal)" transition="in">
                                      <p:cBhvr>
                                        <p:cTn dur="75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30" name="Chart 1230"/>
          <p:cNvGraphicFramePr/>
          <p:nvPr>
            <p:extLst>
              <p:ext uri="{D42A27DB-BD31-4B8C-83A1-F6EECF244321}">
                <p14:modId val="3995426281"/>
              </p:ext>
            </p:extLst>
          </p:nvPr>
        </p:nvGraphicFramePr>
        <p:xfrm>
          <a:off x="945175" y="1589631"/>
          <a:ext cx="4362164" cy="4463813"/>
        </p:xfrm>
        <a:graphic>
          <a:graphicData uri="http://schemas.openxmlformats.org/drawingml/2006/chart">
            <c:chart xmlns:c="http://schemas.openxmlformats.org/drawingml/2006/chart" r:id="rId4"/>
          </a:graphicData>
        </a:graphic>
      </p:graphicFrame>
      <p:grpSp>
        <p:nvGrpSpPr>
          <p:cNvPr id="3" name="组合 2"/>
          <p:cNvGrpSpPr/>
          <p:nvPr/>
        </p:nvGrpSpPr>
        <p:grpSpPr>
          <a:xfrm>
            <a:off x="6096000" y="2111115"/>
            <a:ext cx="4856159" cy="1566602"/>
            <a:chOff x="6096000" y="2111115"/>
            <a:chExt cx="4856159" cy="1566602"/>
          </a:xfrm>
        </p:grpSpPr>
        <p:sp>
          <p:nvSpPr>
            <p:cNvPr id="1233" name="Shape 1233"/>
            <p:cNvSpPr/>
            <p:nvPr/>
          </p:nvSpPr>
          <p:spPr>
            <a:xfrm>
              <a:off x="6151508" y="2742993"/>
              <a:ext cx="4800651" cy="1"/>
            </a:xfrm>
            <a:prstGeom prst="line">
              <a:avLst/>
            </a:prstGeom>
            <a:ln w="25400">
              <a:solidFill>
                <a:srgbClr val="A6AAA9">
                  <a:alpha val="26655"/>
                </a:srgb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1236" name="Shape 1236"/>
            <p:cNvSpPr/>
            <p:nvPr/>
          </p:nvSpPr>
          <p:spPr>
            <a:xfrm>
              <a:off x="6157183" y="2201788"/>
              <a:ext cx="280988" cy="280988"/>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238" name="Shape 1238"/>
            <p:cNvSpPr/>
            <p:nvPr/>
          </p:nvSpPr>
          <p:spPr>
            <a:xfrm>
              <a:off x="6600634" y="2125588"/>
              <a:ext cx="1891983" cy="437198"/>
            </a:xfrm>
            <a:prstGeom prst="rect">
              <a:avLst/>
            </a:prstGeom>
            <a:ln w="12700">
              <a:miter lim="400000"/>
            </a:ln>
            <a:extLst>
              <a:ext uri="{C572A759-6A51-4108-AA02-DFA0A04FC94B}">
                <ma14:wrappingTextBoxFlag xmlns:ma14="http://schemas.microsoft.com/office/mac/drawingml/2011/main" val="1"/>
              </a:ext>
            </a:extLst>
          </p:spPr>
          <p:txBody>
            <a:bodyPr bIns="35719" lIns="35719" rIns="35719" tIns="35719">
              <a:spAutoFit/>
            </a:bodyPr>
            <a:lstStyle>
              <a:lvl1pPr>
                <a:defRPr sz="4800">
                  <a:latin typeface="Lato Regular"/>
                  <a:ea typeface="Lato Regular"/>
                  <a:cs typeface="Lato Regular"/>
                  <a:sym typeface="Lato Regular"/>
                </a:defRPr>
              </a:lvl1pPr>
            </a:lstStyle>
            <a:p>
              <a:r>
                <a:rPr i="1" sz="2400">
                  <a:solidFill>
                    <a:schemeClr val="bg1"/>
                  </a:solidFill>
                  <a:latin charset="-122" panose="00000500000000000000" pitchFamily="2" typeface="字魂59号-创粗黑"/>
                  <a:ea charset="-122" panose="00000500000000000000" pitchFamily="2" typeface="字魂59号-创粗黑"/>
                </a:rPr>
                <a:t>$12,000K</a:t>
              </a:r>
            </a:p>
          </p:txBody>
        </p:sp>
        <p:grpSp>
          <p:nvGrpSpPr>
            <p:cNvPr id="22" name="组合 21"/>
            <p:cNvGrpSpPr/>
            <p:nvPr/>
          </p:nvGrpSpPr>
          <p:grpSpPr>
            <a:xfrm>
              <a:off x="6096000" y="2111115"/>
              <a:ext cx="4856159" cy="1566602"/>
              <a:chOff x="7419499" y="1231180"/>
              <a:chExt cx="4856159" cy="1566602"/>
            </a:xfrm>
          </p:grpSpPr>
          <p:sp>
            <p:nvSpPr>
              <p:cNvPr id="23" name="文本框 7"/>
              <p:cNvSpPr txBox="1"/>
              <p:nvPr/>
            </p:nvSpPr>
            <p:spPr>
              <a:xfrm>
                <a:off x="7419499" y="2012952"/>
                <a:ext cx="4856159"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200">
                    <a:solidFill>
                      <a:schemeClr val="bg1"/>
                    </a:solidFill>
                    <a:latin charset="-122" panose="00000500000000000000" pitchFamily="2" typeface="字魂59号-创粗黑"/>
                    <a:ea typeface="+mj-ea"/>
                  </a:rPr>
                  <a:t>归纳推理：论证的前提支持结论但不确保结论的推理过程。 它们落在金字塔的第二行，每一项都针对写作报告的一个具体问题（如，为什么，怎么办，你怎么知道的）</a:t>
                </a:r>
              </a:p>
            </p:txBody>
          </p:sp>
          <p:sp>
            <p:nvSpPr>
              <p:cNvPr id="24" name="文本框 8"/>
              <p:cNvSpPr txBox="1"/>
              <p:nvPr/>
            </p:nvSpPr>
            <p:spPr>
              <a:xfrm>
                <a:off x="9411936" y="1231180"/>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accent2"/>
                    </a:solidFill>
                    <a:latin charset="-122" panose="00000500000000000000" pitchFamily="2" typeface="字魂59号-创粗黑"/>
                    <a:ea typeface="+mj-ea"/>
                  </a:rPr>
                  <a:t>文字添加此处</a:t>
                </a:r>
              </a:p>
            </p:txBody>
          </p:sp>
        </p:grpSp>
      </p:grpSp>
      <p:grpSp>
        <p:nvGrpSpPr>
          <p:cNvPr id="4" name="组合 3"/>
          <p:cNvGrpSpPr/>
          <p:nvPr/>
        </p:nvGrpSpPr>
        <p:grpSpPr>
          <a:xfrm>
            <a:off x="6096000" y="3989951"/>
            <a:ext cx="4856160" cy="1317431"/>
            <a:chOff x="6096000" y="3989951"/>
            <a:chExt cx="4856160" cy="1317431"/>
          </a:xfrm>
        </p:grpSpPr>
        <p:sp>
          <p:nvSpPr>
            <p:cNvPr id="1235" name="Shape 1235"/>
            <p:cNvSpPr/>
            <p:nvPr/>
          </p:nvSpPr>
          <p:spPr>
            <a:xfrm>
              <a:off x="6151508" y="4657140"/>
              <a:ext cx="4800652" cy="1"/>
            </a:xfrm>
            <a:prstGeom prst="line">
              <a:avLst/>
            </a:prstGeom>
            <a:ln w="25400">
              <a:solidFill>
                <a:srgbClr val="A6AAA9">
                  <a:alpha val="26655"/>
                </a:srgb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1237" name="Shape 1237"/>
            <p:cNvSpPr/>
            <p:nvPr/>
          </p:nvSpPr>
          <p:spPr>
            <a:xfrm>
              <a:off x="6157183" y="4082297"/>
              <a:ext cx="280988" cy="280988"/>
            </a:xfrm>
            <a:prstGeom prst="ellipse">
              <a:avLst/>
            </a:prstGeom>
            <a:ln w="50800">
              <a:solidFill>
                <a:srgbClr val="FFFFFF"/>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239" name="Shape 1239"/>
            <p:cNvSpPr/>
            <p:nvPr/>
          </p:nvSpPr>
          <p:spPr>
            <a:xfrm>
              <a:off x="6600634" y="4006097"/>
              <a:ext cx="1891983" cy="437198"/>
            </a:xfrm>
            <a:prstGeom prst="rect">
              <a:avLst/>
            </a:prstGeom>
            <a:ln w="12700">
              <a:miter lim="400000"/>
            </a:ln>
            <a:extLst>
              <a:ext uri="{C572A759-6A51-4108-AA02-DFA0A04FC94B}">
                <ma14:wrappingTextBoxFlag xmlns:ma14="http://schemas.microsoft.com/office/mac/drawingml/2011/main" val="1"/>
              </a:ext>
            </a:extLst>
          </p:spPr>
          <p:txBody>
            <a:bodyPr bIns="35719" lIns="35719" rIns="35719" tIns="35719">
              <a:spAutoFit/>
            </a:bodyPr>
            <a:lstStyle>
              <a:lvl1pPr>
                <a:defRPr sz="4800">
                  <a:latin typeface="Lato Regular"/>
                  <a:ea typeface="Lato Regular"/>
                  <a:cs typeface="Lato Regular"/>
                  <a:sym typeface="Lato Regular"/>
                </a:defRPr>
              </a:lvl1pPr>
            </a:lstStyle>
            <a:p>
              <a:r>
                <a:rPr i="1" sz="2400">
                  <a:solidFill>
                    <a:schemeClr val="bg1"/>
                  </a:solidFill>
                  <a:latin charset="-122" panose="00000500000000000000" pitchFamily="2" typeface="字魂59号-创粗黑"/>
                  <a:ea charset="-122" panose="00000500000000000000" pitchFamily="2" typeface="字魂59号-创粗黑"/>
                </a:rPr>
                <a:t>$78,991K</a:t>
              </a:r>
            </a:p>
          </p:txBody>
        </p:sp>
        <p:grpSp>
          <p:nvGrpSpPr>
            <p:cNvPr id="25" name="组合 24"/>
            <p:cNvGrpSpPr/>
            <p:nvPr/>
          </p:nvGrpSpPr>
          <p:grpSpPr>
            <a:xfrm>
              <a:off x="6096000" y="3989951"/>
              <a:ext cx="4856159" cy="1317431"/>
              <a:chOff x="7419499" y="1231180"/>
              <a:chExt cx="4856159" cy="1317431"/>
            </a:xfrm>
          </p:grpSpPr>
          <p:sp>
            <p:nvSpPr>
              <p:cNvPr id="26" name="文本框 7"/>
              <p:cNvSpPr txBox="1"/>
              <p:nvPr/>
            </p:nvSpPr>
            <p:spPr>
              <a:xfrm>
                <a:off x="7419499" y="2012951"/>
                <a:ext cx="4856159" cy="548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200">
                    <a:solidFill>
                      <a:schemeClr val="bg1"/>
                    </a:solidFill>
                    <a:latin charset="-122" panose="00000500000000000000" pitchFamily="2" typeface="字魂59号-创粗黑"/>
                    <a:ea typeface="+mj-ea"/>
                  </a:rPr>
                  <a:t>演绎推理：结论为前提事实必要条件的推理过程。 一项逻辑性地导致另一项。</a:t>
                </a:r>
              </a:p>
            </p:txBody>
          </p:sp>
          <p:sp>
            <p:nvSpPr>
              <p:cNvPr id="27" name="文本框 8"/>
              <p:cNvSpPr txBox="1"/>
              <p:nvPr/>
            </p:nvSpPr>
            <p:spPr>
              <a:xfrm>
                <a:off x="9411936" y="1231180"/>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accent2"/>
                    </a:solidFill>
                    <a:latin charset="-122" panose="00000500000000000000" pitchFamily="2" typeface="字魂59号-创粗黑"/>
                    <a:ea typeface="+mj-ea"/>
                  </a:rPr>
                  <a:t>文字添加此处</a:t>
                </a:r>
              </a:p>
            </p:txBody>
          </p:sp>
        </p:grpSp>
      </p:grpSp>
      <p:grpSp>
        <p:nvGrpSpPr>
          <p:cNvPr id="28" name="组合 27">
            <a:extLst>
              <a:ext uri="{FF2B5EF4-FFF2-40B4-BE49-F238E27FC236}">
                <a16:creationId xmlns:a16="http://schemas.microsoft.com/office/drawing/2014/main" id="{675415C6-D585-443B-B771-E89246553319}"/>
              </a:ext>
            </a:extLst>
          </p:cNvPr>
          <p:cNvGrpSpPr/>
          <p:nvPr/>
        </p:nvGrpSpPr>
        <p:grpSpPr>
          <a:xfrm>
            <a:off x="874713" y="419101"/>
            <a:ext cx="3773487" cy="643536"/>
            <a:chOff x="874713" y="419101"/>
            <a:chExt cx="3773487" cy="643536"/>
          </a:xfrm>
        </p:grpSpPr>
        <p:sp>
          <p:nvSpPr>
            <p:cNvPr id="29" name="剪去单角的矩形 23">
              <a:extLst>
                <a:ext uri="{FF2B5EF4-FFF2-40B4-BE49-F238E27FC236}">
                  <a16:creationId xmlns:a16="http://schemas.microsoft.com/office/drawing/2014/main" id="{147BE864-2B13-46E4-83EC-823CB720A87E}"/>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30" name="直接连接符 29">
              <a:extLst>
                <a:ext uri="{FF2B5EF4-FFF2-40B4-BE49-F238E27FC236}">
                  <a16:creationId xmlns:a16="http://schemas.microsoft.com/office/drawing/2014/main" id="{B1FA4BD2-825D-42B4-8AD9-9312655CD950}"/>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02E04DE2-EB59-44B4-848C-DEE28F49360C}"/>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32" name="椭圆 3">
              <a:extLst>
                <a:ext uri="{FF2B5EF4-FFF2-40B4-BE49-F238E27FC236}">
                  <a16:creationId xmlns:a16="http://schemas.microsoft.com/office/drawing/2014/main" id="{D2F9E508-6C60-47FF-9835-8CCA39DCBA01}"/>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2003476331"/>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230"/>
                                        </p:tgtEl>
                                        <p:attrNameLst>
                                          <p:attrName>style.visibility</p:attrName>
                                        </p:attrNameLst>
                                      </p:cBhvr>
                                      <p:to>
                                        <p:strVal val="visible"/>
                                      </p:to>
                                    </p:set>
                                    <p:anim calcmode="lin" valueType="num">
                                      <p:cBhvr additive="base">
                                        <p:cTn dur="500" fill="hold" id="7"/>
                                        <p:tgtEl>
                                          <p:spTgt spid="1230"/>
                                        </p:tgtEl>
                                        <p:attrNameLst>
                                          <p:attrName>ppt_x</p:attrName>
                                        </p:attrNameLst>
                                      </p:cBhvr>
                                      <p:tavLst>
                                        <p:tav tm="0">
                                          <p:val>
                                            <p:strVal val="1+#ppt_w/2"/>
                                          </p:val>
                                        </p:tav>
                                        <p:tav tm="100000">
                                          <p:val>
                                            <p:strVal val="#ppt_x"/>
                                          </p:val>
                                        </p:tav>
                                      </p:tavLst>
                                    </p:anim>
                                    <p:anim calcmode="lin" valueType="num">
                                      <p:cBhvr additive="base">
                                        <p:cTn dur="500" fill="hold" id="8"/>
                                        <p:tgtEl>
                                          <p:spTgt spid="12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500" id="16"/>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1230">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a:extLst>
              <a:ext uri="{FF2B5EF4-FFF2-40B4-BE49-F238E27FC236}">
                <a16:creationId xmlns:a16="http://schemas.microsoft.com/office/drawing/2014/main" id="{42B06052-DC75-4441-BAC4-44B13C375E35}"/>
              </a:ext>
            </a:extLst>
          </p:cNvPr>
          <p:cNvPicPr>
            <a:picLocks noChangeAspect="1"/>
          </p:cNvPicPr>
          <p:nvPr/>
        </p:nvPicPr>
        <p:blipFill>
          <a:blip r:embed="rId2">
            <a:extLst>
              <a:ext uri="{28A0092B-C50C-407E-A947-70E740481C1C}">
                <a14:useLocalDpi val="0"/>
              </a:ext>
            </a:extLst>
          </a:blip>
          <a:stretch>
            <a:fillRect/>
          </a:stretch>
        </p:blipFill>
        <p:spPr>
          <a:xfrm>
            <a:off x="0" y="1404507"/>
            <a:ext cx="12191999" cy="2903119"/>
          </a:xfrm>
          <a:custGeom>
            <a:gdLst>
              <a:gd fmla="*/ 0 w 12192000" name="connsiteX0"/>
              <a:gd fmla="*/ 0 h 2903119" name="connsiteY0"/>
              <a:gd fmla="*/ 12192000 w 12192000" name="connsiteX1"/>
              <a:gd fmla="*/ 0 h 2903119" name="connsiteY1"/>
              <a:gd fmla="*/ 12192000 w 12192000" name="connsiteX2"/>
              <a:gd fmla="*/ 2903119 h 2903119" name="connsiteY2"/>
              <a:gd fmla="*/ 0 w 12192000" name="connsiteX3"/>
              <a:gd fmla="*/ 2903119 h 2903119" name="connsiteY3"/>
            </a:gdLst>
            <a:cxnLst>
              <a:cxn ang="0">
                <a:pos x="connsiteX0" y="connsiteY0"/>
              </a:cxn>
              <a:cxn ang="0">
                <a:pos x="connsiteX1" y="connsiteY1"/>
              </a:cxn>
              <a:cxn ang="0">
                <a:pos x="connsiteX2" y="connsiteY2"/>
              </a:cxn>
              <a:cxn ang="0">
                <a:pos x="connsiteX3" y="connsiteY3"/>
              </a:cxn>
            </a:cxnLst>
            <a:rect b="b" l="l" r="r" t="t"/>
            <a:pathLst>
              <a:path h="2903119" w="12192000">
                <a:moveTo>
                  <a:pt x="0" y="0"/>
                </a:moveTo>
                <a:lnTo>
                  <a:pt x="12192000" y="0"/>
                </a:lnTo>
                <a:lnTo>
                  <a:pt x="12192000" y="2903119"/>
                </a:lnTo>
                <a:lnTo>
                  <a:pt x="0" y="2903119"/>
                </a:lnTo>
                <a:close/>
              </a:path>
            </a:pathLst>
          </a:custGeom>
        </p:spPr>
      </p:pic>
      <p:sp>
        <p:nvSpPr>
          <p:cNvPr id="5" name="ïš1íḋê">
            <a:extLst>
              <a:ext uri="{FF2B5EF4-FFF2-40B4-BE49-F238E27FC236}">
                <a16:creationId xmlns:a16="http://schemas.microsoft.com/office/drawing/2014/main" id="{B8DF44E5-959A-4B99-884D-770AE97705BC}"/>
              </a:ext>
            </a:extLst>
          </p:cNvPr>
          <p:cNvSpPr/>
          <p:nvPr/>
        </p:nvSpPr>
        <p:spPr>
          <a:xfrm flipV="1">
            <a:off x="5936873" y="2831145"/>
            <a:ext cx="2950934" cy="1476481"/>
          </a:xfrm>
          <a:custGeom>
            <a:gdLst>
              <a:gd fmla="*/ 0 w 3390900" name="connsiteX0"/>
              <a:gd fmla="*/ 0 h 1695450" name="connsiteY0"/>
              <a:gd fmla="*/ 3390900 w 3390900" name="connsiteX1"/>
              <a:gd fmla="*/ 0 h 1695450" name="connsiteY1"/>
              <a:gd fmla="*/ 1695450 w 3390900" name="connsiteX2"/>
              <a:gd fmla="*/ 1695450 h 1695450" name="connsiteY2"/>
              <a:gd fmla="*/ 0 w 3390900" name="connsiteX3"/>
              <a:gd fmla="*/ 0 h 1695450" name="connsiteY3"/>
            </a:gdLst>
            <a:cxnLst>
              <a:cxn ang="0">
                <a:pos x="connsiteX0" y="connsiteY0"/>
              </a:cxn>
              <a:cxn ang="0">
                <a:pos x="connsiteX1" y="connsiteY1"/>
              </a:cxn>
              <a:cxn ang="0">
                <a:pos x="connsiteX2" y="connsiteY2"/>
              </a:cxn>
              <a:cxn ang="0">
                <a:pos x="connsiteX3" y="connsiteY3"/>
              </a:cxn>
            </a:cxnLst>
            <a:rect b="b" l="l" r="r" t="t"/>
            <a:pathLst>
              <a:path h="1695450" w="3390900">
                <a:moveTo>
                  <a:pt x="0" y="0"/>
                </a:moveTo>
                <a:lnTo>
                  <a:pt x="3390900" y="0"/>
                </a:lnTo>
                <a:cubicBezTo>
                  <a:pt x="3390900" y="936371"/>
                  <a:pt x="2631821" y="1695450"/>
                  <a:pt x="1695450" y="1695450"/>
                </a:cubicBezTo>
                <a:cubicBezTo>
                  <a:pt x="759079" y="1695450"/>
                  <a:pt x="0" y="936371"/>
                  <a:pt x="0" y="0"/>
                </a:cubicBezTo>
                <a:close/>
              </a:path>
            </a:pathLst>
          </a:custGeom>
          <a:solidFill>
            <a:schemeClr val="bg2">
              <a:alpha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6" name="ís1ïdé">
            <a:extLst>
              <a:ext uri="{FF2B5EF4-FFF2-40B4-BE49-F238E27FC236}">
                <a16:creationId xmlns:a16="http://schemas.microsoft.com/office/drawing/2014/main" id="{041BC5A1-CC2F-429F-B12D-474F7BE0EFCA}"/>
              </a:ext>
            </a:extLst>
          </p:cNvPr>
          <p:cNvSpPr/>
          <p:nvPr/>
        </p:nvSpPr>
        <p:spPr>
          <a:xfrm flipV="1">
            <a:off x="3304191" y="2831145"/>
            <a:ext cx="2950934" cy="1476481"/>
          </a:xfrm>
          <a:custGeom>
            <a:gdLst>
              <a:gd fmla="*/ 0 w 3390900" name="connsiteX0"/>
              <a:gd fmla="*/ 0 h 1695450" name="connsiteY0"/>
              <a:gd fmla="*/ 3390900 w 3390900" name="connsiteX1"/>
              <a:gd fmla="*/ 0 h 1695450" name="connsiteY1"/>
              <a:gd fmla="*/ 1695450 w 3390900" name="connsiteX2"/>
              <a:gd fmla="*/ 1695450 h 1695450" name="connsiteY2"/>
              <a:gd fmla="*/ 0 w 3390900" name="connsiteX3"/>
              <a:gd fmla="*/ 0 h 1695450" name="connsiteY3"/>
            </a:gdLst>
            <a:cxnLst>
              <a:cxn ang="0">
                <a:pos x="connsiteX0" y="connsiteY0"/>
              </a:cxn>
              <a:cxn ang="0">
                <a:pos x="connsiteX1" y="connsiteY1"/>
              </a:cxn>
              <a:cxn ang="0">
                <a:pos x="connsiteX2" y="connsiteY2"/>
              </a:cxn>
              <a:cxn ang="0">
                <a:pos x="connsiteX3" y="connsiteY3"/>
              </a:cxn>
            </a:cxnLst>
            <a:rect b="b" l="l" r="r" t="t"/>
            <a:pathLst>
              <a:path h="1695450" w="339090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7" name="iŝḷiďé">
            <a:extLst>
              <a:ext uri="{FF2B5EF4-FFF2-40B4-BE49-F238E27FC236}">
                <a16:creationId xmlns:a16="http://schemas.microsoft.com/office/drawing/2014/main" id="{6D2B0992-9348-4B6F-83B6-D43192CE86A8}"/>
              </a:ext>
            </a:extLst>
          </p:cNvPr>
          <p:cNvSpPr/>
          <p:nvPr/>
        </p:nvSpPr>
        <p:spPr>
          <a:xfrm flipV="1">
            <a:off x="8569554" y="2831146"/>
            <a:ext cx="2950934" cy="1476481"/>
          </a:xfrm>
          <a:custGeom>
            <a:gdLst>
              <a:gd fmla="*/ 0 w 3390900" name="connsiteX0"/>
              <a:gd fmla="*/ 0 h 1695450" name="connsiteY0"/>
              <a:gd fmla="*/ 3390900 w 3390900" name="connsiteX1"/>
              <a:gd fmla="*/ 0 h 1695450" name="connsiteY1"/>
              <a:gd fmla="*/ 1695450 w 3390900" name="connsiteX2"/>
              <a:gd fmla="*/ 1695450 h 1695450" name="connsiteY2"/>
              <a:gd fmla="*/ 0 w 3390900" name="connsiteX3"/>
              <a:gd fmla="*/ 0 h 1695450" name="connsiteY3"/>
            </a:gdLst>
            <a:cxnLst>
              <a:cxn ang="0">
                <a:pos x="connsiteX0" y="connsiteY0"/>
              </a:cxn>
              <a:cxn ang="0">
                <a:pos x="connsiteX1" y="connsiteY1"/>
              </a:cxn>
              <a:cxn ang="0">
                <a:pos x="connsiteX2" y="connsiteY2"/>
              </a:cxn>
              <a:cxn ang="0">
                <a:pos x="connsiteX3" y="connsiteY3"/>
              </a:cxn>
            </a:cxnLst>
            <a:rect b="b" l="l" r="r" t="t"/>
            <a:pathLst>
              <a:path h="1695450" w="339090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8" name="îşḻïḑé">
            <a:extLst>
              <a:ext uri="{FF2B5EF4-FFF2-40B4-BE49-F238E27FC236}">
                <a16:creationId xmlns:a16="http://schemas.microsoft.com/office/drawing/2014/main" id="{FA1609FC-212D-4A8B-80B4-9E6B4692A828}"/>
              </a:ext>
            </a:extLst>
          </p:cNvPr>
          <p:cNvSpPr/>
          <p:nvPr/>
        </p:nvSpPr>
        <p:spPr>
          <a:xfrm flipV="1">
            <a:off x="671510" y="2831145"/>
            <a:ext cx="2950934" cy="1476481"/>
          </a:xfrm>
          <a:custGeom>
            <a:gdLst>
              <a:gd fmla="*/ 0 w 3390900" name="connsiteX0"/>
              <a:gd fmla="*/ 0 h 1695450" name="connsiteY0"/>
              <a:gd fmla="*/ 3390900 w 3390900" name="connsiteX1"/>
              <a:gd fmla="*/ 0 h 1695450" name="connsiteY1"/>
              <a:gd fmla="*/ 1695450 w 3390900" name="connsiteX2"/>
              <a:gd fmla="*/ 1695450 h 1695450" name="connsiteY2"/>
              <a:gd fmla="*/ 0 w 3390900" name="connsiteX3"/>
              <a:gd fmla="*/ 0 h 1695450" name="connsiteY3"/>
            </a:gdLst>
            <a:cxnLst>
              <a:cxn ang="0">
                <a:pos x="connsiteX0" y="connsiteY0"/>
              </a:cxn>
              <a:cxn ang="0">
                <a:pos x="connsiteX1" y="connsiteY1"/>
              </a:cxn>
              <a:cxn ang="0">
                <a:pos x="connsiteX2" y="connsiteY2"/>
              </a:cxn>
              <a:cxn ang="0">
                <a:pos x="connsiteX3" y="connsiteY3"/>
              </a:cxn>
            </a:cxnLst>
            <a:rect b="b" l="l" r="r" t="t"/>
            <a:pathLst>
              <a:path h="1695450" w="3390900">
                <a:moveTo>
                  <a:pt x="0" y="0"/>
                </a:moveTo>
                <a:lnTo>
                  <a:pt x="3390900" y="0"/>
                </a:lnTo>
                <a:cubicBezTo>
                  <a:pt x="3390900" y="936371"/>
                  <a:pt x="2631821" y="1695450"/>
                  <a:pt x="1695450" y="1695450"/>
                </a:cubicBezTo>
                <a:cubicBezTo>
                  <a:pt x="759079" y="1695450"/>
                  <a:pt x="0" y="936371"/>
                  <a:pt x="0" y="0"/>
                </a:cubicBezTo>
                <a:close/>
              </a:path>
            </a:pathLst>
          </a:custGeom>
          <a:solidFill>
            <a:schemeClr val="bg2">
              <a:alpha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9" name="ïṧľíďê">
            <a:extLst>
              <a:ext uri="{FF2B5EF4-FFF2-40B4-BE49-F238E27FC236}">
                <a16:creationId xmlns:a16="http://schemas.microsoft.com/office/drawing/2014/main" id="{B7FD8AB0-DD54-418D-8019-E321AB400885}"/>
              </a:ext>
            </a:extLst>
          </p:cNvPr>
          <p:cNvSpPr/>
          <p:nvPr/>
        </p:nvSpPr>
        <p:spPr bwMode="auto">
          <a:xfrm>
            <a:off x="1877343" y="3285579"/>
            <a:ext cx="539268" cy="455720"/>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bIns="45720" lIns="91440" rIns="91440" tIns="45720" wrap="square">
            <a:normAutofit/>
          </a:bodyPr>
          <a:lstStyle/>
          <a:p>
            <a:pPr algn="ctr"/>
            <a:endParaRPr sz="1600"/>
          </a:p>
        </p:txBody>
      </p:sp>
      <p:sp>
        <p:nvSpPr>
          <p:cNvPr id="10" name="ïṧlíḓê">
            <a:extLst>
              <a:ext uri="{FF2B5EF4-FFF2-40B4-BE49-F238E27FC236}">
                <a16:creationId xmlns:a16="http://schemas.microsoft.com/office/drawing/2014/main" id="{89A04B1C-02AA-4FA3-89BE-131E5D0A53E6}"/>
              </a:ext>
            </a:extLst>
          </p:cNvPr>
          <p:cNvSpPr/>
          <p:nvPr/>
        </p:nvSpPr>
        <p:spPr>
          <a:xfrm>
            <a:off x="0" y="3891380"/>
            <a:ext cx="12192000" cy="416246"/>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a:endParaRPr altLang="en-US" lang="zh-CN"/>
          </a:p>
        </p:txBody>
      </p:sp>
      <p:sp>
        <p:nvSpPr>
          <p:cNvPr id="11" name="îS1ïḍé">
            <a:extLst>
              <a:ext uri="{FF2B5EF4-FFF2-40B4-BE49-F238E27FC236}">
                <a16:creationId xmlns:a16="http://schemas.microsoft.com/office/drawing/2014/main" id="{517F40C1-CD08-44E7-8C1A-60BE50B6B21F}"/>
              </a:ext>
            </a:extLst>
          </p:cNvPr>
          <p:cNvSpPr/>
          <p:nvPr/>
        </p:nvSpPr>
        <p:spPr bwMode="auto">
          <a:xfrm>
            <a:off x="4511871" y="3285579"/>
            <a:ext cx="539268" cy="455720"/>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bIns="45720" lIns="91440" rIns="91440" tIns="45720" wrap="square">
            <a:normAutofit/>
          </a:bodyPr>
          <a:lstStyle/>
          <a:p>
            <a:pPr algn="ctr"/>
            <a:endParaRPr sz="1600"/>
          </a:p>
        </p:txBody>
      </p:sp>
      <p:sp>
        <p:nvSpPr>
          <p:cNvPr id="12" name="ïṥḷîḑé">
            <a:extLst>
              <a:ext uri="{FF2B5EF4-FFF2-40B4-BE49-F238E27FC236}">
                <a16:creationId xmlns:a16="http://schemas.microsoft.com/office/drawing/2014/main" id="{7A5F324F-2F98-48C1-B9FA-BDE10E6DB90C}"/>
              </a:ext>
            </a:extLst>
          </p:cNvPr>
          <p:cNvSpPr/>
          <p:nvPr/>
        </p:nvSpPr>
        <p:spPr bwMode="auto">
          <a:xfrm>
            <a:off x="9780927" y="3285579"/>
            <a:ext cx="539268" cy="455720"/>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bIns="45720" lIns="91440" rIns="91440" tIns="45720" wrap="square">
            <a:normAutofit/>
          </a:bodyPr>
          <a:lstStyle/>
          <a:p>
            <a:pPr algn="ctr"/>
            <a:endParaRPr sz="1600"/>
          </a:p>
        </p:txBody>
      </p:sp>
      <p:sp>
        <p:nvSpPr>
          <p:cNvPr id="13" name="išḷîḓè">
            <a:extLst>
              <a:ext uri="{FF2B5EF4-FFF2-40B4-BE49-F238E27FC236}">
                <a16:creationId xmlns:a16="http://schemas.microsoft.com/office/drawing/2014/main" id="{B70E002A-B6B9-462A-BFA8-6EF24EF18B91}"/>
              </a:ext>
            </a:extLst>
          </p:cNvPr>
          <p:cNvSpPr/>
          <p:nvPr/>
        </p:nvSpPr>
        <p:spPr bwMode="auto">
          <a:xfrm>
            <a:off x="7146399" y="3285579"/>
            <a:ext cx="539268" cy="455720"/>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bIns="45720" lIns="91440" rIns="91440" tIns="45720" wrap="square">
            <a:normAutofit/>
          </a:bodyPr>
          <a:lstStyle/>
          <a:p>
            <a:pPr algn="ctr"/>
            <a:endParaRPr sz="1600"/>
          </a:p>
        </p:txBody>
      </p:sp>
      <p:sp>
        <p:nvSpPr>
          <p:cNvPr id="14" name="îslíḑé">
            <a:extLst>
              <a:ext uri="{FF2B5EF4-FFF2-40B4-BE49-F238E27FC236}">
                <a16:creationId xmlns:a16="http://schemas.microsoft.com/office/drawing/2014/main" id="{5F52D892-3C1B-4F1F-8290-64C321BB9023}"/>
              </a:ext>
            </a:extLst>
          </p:cNvPr>
          <p:cNvSpPr/>
          <p:nvPr/>
        </p:nvSpPr>
        <p:spPr bwMode="auto">
          <a:xfrm>
            <a:off x="989763" y="4383683"/>
            <a:ext cx="2314428" cy="962650"/>
          </a:xfrm>
          <a:prstGeom prst="rect">
            <a:avLst/>
          </a:prstGeom>
          <a:noFill/>
          <a:ln>
            <a:noFill/>
          </a:ln>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chemeClr val="bg1"/>
                </a:solidFill>
              </a:rPr>
              <a:t>一个常见的情境是知识工作者必须快速形成关于复杂问题的报告。</a:t>
            </a:r>
          </a:p>
        </p:txBody>
      </p:sp>
      <p:sp>
        <p:nvSpPr>
          <p:cNvPr id="15" name="íṧlide">
            <a:extLst>
              <a:ext uri="{FF2B5EF4-FFF2-40B4-BE49-F238E27FC236}">
                <a16:creationId xmlns:a16="http://schemas.microsoft.com/office/drawing/2014/main" id="{45A9E467-CE34-4456-860A-62D5E959655B}"/>
              </a:ext>
            </a:extLst>
          </p:cNvPr>
          <p:cNvSpPr/>
          <p:nvPr/>
        </p:nvSpPr>
        <p:spPr bwMode="auto">
          <a:xfrm>
            <a:off x="3625205" y="4383683"/>
            <a:ext cx="2314428" cy="962650"/>
          </a:xfrm>
          <a:prstGeom prst="rect">
            <a:avLst/>
          </a:prstGeom>
          <a:noFill/>
          <a:ln>
            <a:noFill/>
          </a:ln>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chemeClr val="bg1"/>
                </a:solidFill>
              </a:rPr>
              <a:t>一个常见的情境是知识工作者必须快速形成关于复杂问题的报告。</a:t>
            </a:r>
          </a:p>
        </p:txBody>
      </p:sp>
      <p:sp>
        <p:nvSpPr>
          <p:cNvPr id="16" name="íŝḻïḍê">
            <a:extLst>
              <a:ext uri="{FF2B5EF4-FFF2-40B4-BE49-F238E27FC236}">
                <a16:creationId xmlns:a16="http://schemas.microsoft.com/office/drawing/2014/main" id="{5328980C-AF4A-4B79-85F4-30BC1CDE6996}"/>
              </a:ext>
            </a:extLst>
          </p:cNvPr>
          <p:cNvSpPr/>
          <p:nvPr/>
        </p:nvSpPr>
        <p:spPr bwMode="auto">
          <a:xfrm>
            <a:off x="6260647" y="4383683"/>
            <a:ext cx="2314428" cy="962650"/>
          </a:xfrm>
          <a:prstGeom prst="rect">
            <a:avLst/>
          </a:prstGeom>
          <a:noFill/>
          <a:ln>
            <a:noFill/>
          </a:ln>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chemeClr val="bg1"/>
                </a:solidFill>
              </a:rPr>
              <a:t>一个常见的情境是知识工作者必须快速形成关于复杂问题的报告。</a:t>
            </a:r>
          </a:p>
        </p:txBody>
      </p:sp>
      <p:sp>
        <p:nvSpPr>
          <p:cNvPr id="17" name="îṣľíďe">
            <a:extLst>
              <a:ext uri="{FF2B5EF4-FFF2-40B4-BE49-F238E27FC236}">
                <a16:creationId xmlns:a16="http://schemas.microsoft.com/office/drawing/2014/main" id="{2F15DF0A-1EE9-4FEB-BE45-7B9763BDA077}"/>
              </a:ext>
            </a:extLst>
          </p:cNvPr>
          <p:cNvSpPr/>
          <p:nvPr/>
        </p:nvSpPr>
        <p:spPr bwMode="auto">
          <a:xfrm>
            <a:off x="8896088" y="4383683"/>
            <a:ext cx="2314428" cy="962650"/>
          </a:xfrm>
          <a:prstGeom prst="rect">
            <a:avLst/>
          </a:prstGeom>
          <a:noFill/>
          <a:ln>
            <a:noFill/>
          </a:ln>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chemeClr val="bg1"/>
                </a:solidFill>
              </a:rPr>
              <a:t>一个常见的情境是知识工作者必须快速形成关于复杂问题的报告。</a:t>
            </a:r>
          </a:p>
        </p:txBody>
      </p:sp>
      <p:cxnSp>
        <p:nvCxnSpPr>
          <p:cNvPr id="18" name="直接连接符 17">
            <a:extLst>
              <a:ext uri="{FF2B5EF4-FFF2-40B4-BE49-F238E27FC236}">
                <a16:creationId xmlns:a16="http://schemas.microsoft.com/office/drawing/2014/main" id="{9DEED15A-A773-459E-8C56-804B17CF7E13}"/>
              </a:ext>
            </a:extLst>
          </p:cNvPr>
          <p:cNvCxnSpPr/>
          <p:nvPr/>
        </p:nvCxnSpPr>
        <p:spPr>
          <a:xfrm flipH="1">
            <a:off x="3441000" y="3891378"/>
            <a:ext cx="0" cy="2532803"/>
          </a:xfrm>
          <a:prstGeom prst="line">
            <a:avLst/>
          </a:prstGeom>
          <a:ln cap="rnd" w="3175">
            <a:solidFill>
              <a:schemeClr val="bg1">
                <a:lumMod val="7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75696EF3-4EB9-4443-BA46-AFA5E617D688}"/>
              </a:ext>
            </a:extLst>
          </p:cNvPr>
          <p:cNvCxnSpPr/>
          <p:nvPr/>
        </p:nvCxnSpPr>
        <p:spPr>
          <a:xfrm flipH="1">
            <a:off x="6096000" y="3891378"/>
            <a:ext cx="0" cy="2532803"/>
          </a:xfrm>
          <a:prstGeom prst="line">
            <a:avLst/>
          </a:prstGeom>
          <a:ln cap="rnd" w="3175">
            <a:solidFill>
              <a:schemeClr val="bg1">
                <a:lumMod val="7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BC9363D-2F97-4854-A3F6-3DF3833A4107}"/>
              </a:ext>
            </a:extLst>
          </p:cNvPr>
          <p:cNvCxnSpPr/>
          <p:nvPr/>
        </p:nvCxnSpPr>
        <p:spPr>
          <a:xfrm flipH="1">
            <a:off x="8751000" y="3891378"/>
            <a:ext cx="0" cy="2532803"/>
          </a:xfrm>
          <a:prstGeom prst="line">
            <a:avLst/>
          </a:prstGeom>
          <a:ln cap="rnd" w="3175">
            <a:solidFill>
              <a:schemeClr val="bg1">
                <a:lumMod val="7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sp>
        <p:nvSpPr>
          <p:cNvPr id="21" name="ïś1ïḍê">
            <a:extLst>
              <a:ext uri="{FF2B5EF4-FFF2-40B4-BE49-F238E27FC236}">
                <a16:creationId xmlns:a16="http://schemas.microsoft.com/office/drawing/2014/main" id="{5F3C5FCC-245A-4DA8-A44C-5A6086F7A9ED}"/>
              </a:ext>
            </a:extLst>
          </p:cNvPr>
          <p:cNvSpPr/>
          <p:nvPr/>
        </p:nvSpPr>
        <p:spPr>
          <a:xfrm>
            <a:off x="1355184" y="3891379"/>
            <a:ext cx="1583586" cy="416246"/>
          </a:xfrm>
          <a:prstGeom prst="rect">
            <a:avLst/>
          </a:prstGeom>
        </p:spPr>
        <p:txBody>
          <a:bodyPr anchor="ctr" anchorCtr="1" bIns="45720" lIns="91440" rIns="91440" tIns="45720" wrap="square">
            <a:normAutofit/>
          </a:bodyPr>
          <a:lstStyle/>
          <a:p>
            <a:pPr algn="ctr" defTabSz="914378" lvl="0">
              <a:spcBef>
                <a:spcPct val="0"/>
              </a:spcBef>
              <a:defRPr/>
            </a:pPr>
            <a:r>
              <a:rPr altLang="en-US" b="1" lang="zh-CN" sz="1400">
                <a:solidFill>
                  <a:schemeClr val="bg1"/>
                </a:solidFill>
              </a:rPr>
              <a:t>添加文本</a:t>
            </a:r>
          </a:p>
        </p:txBody>
      </p:sp>
      <p:sp>
        <p:nvSpPr>
          <p:cNvPr id="22" name="is1iḓé">
            <a:extLst>
              <a:ext uri="{FF2B5EF4-FFF2-40B4-BE49-F238E27FC236}">
                <a16:creationId xmlns:a16="http://schemas.microsoft.com/office/drawing/2014/main" id="{B9B154F0-606A-4A55-B542-B42A590FE8C1}"/>
              </a:ext>
            </a:extLst>
          </p:cNvPr>
          <p:cNvSpPr/>
          <p:nvPr/>
        </p:nvSpPr>
        <p:spPr>
          <a:xfrm>
            <a:off x="3989712" y="3891379"/>
            <a:ext cx="1583586" cy="416246"/>
          </a:xfrm>
          <a:prstGeom prst="rect">
            <a:avLst/>
          </a:prstGeom>
        </p:spPr>
        <p:txBody>
          <a:bodyPr anchor="ctr" anchorCtr="1" bIns="45720" lIns="91440" rIns="91440" tIns="45720" wrap="square">
            <a:normAutofit/>
          </a:bodyPr>
          <a:lstStyle/>
          <a:p>
            <a:pPr algn="ctr" defTabSz="914378" lvl="0">
              <a:spcBef>
                <a:spcPct val="0"/>
              </a:spcBef>
              <a:defRPr/>
            </a:pPr>
            <a:r>
              <a:rPr altLang="en-US" b="1" lang="zh-CN" sz="1400">
                <a:solidFill>
                  <a:schemeClr val="bg1"/>
                </a:solidFill>
              </a:rPr>
              <a:t>添加文本</a:t>
            </a:r>
          </a:p>
        </p:txBody>
      </p:sp>
      <p:sp>
        <p:nvSpPr>
          <p:cNvPr id="23" name="î$ľíḑé">
            <a:extLst>
              <a:ext uri="{FF2B5EF4-FFF2-40B4-BE49-F238E27FC236}">
                <a16:creationId xmlns:a16="http://schemas.microsoft.com/office/drawing/2014/main" id="{C46C92A1-5BEB-4F41-AB32-9CC70ADBCA7D}"/>
              </a:ext>
            </a:extLst>
          </p:cNvPr>
          <p:cNvSpPr/>
          <p:nvPr/>
        </p:nvSpPr>
        <p:spPr>
          <a:xfrm>
            <a:off x="9258768" y="3891379"/>
            <a:ext cx="1583586" cy="416246"/>
          </a:xfrm>
          <a:prstGeom prst="rect">
            <a:avLst/>
          </a:prstGeom>
        </p:spPr>
        <p:txBody>
          <a:bodyPr anchor="ctr" anchorCtr="1" bIns="45720" lIns="91440" rIns="91440" tIns="45720" wrap="square">
            <a:normAutofit/>
          </a:bodyPr>
          <a:lstStyle/>
          <a:p>
            <a:pPr algn="ctr" defTabSz="914378" lvl="0">
              <a:spcBef>
                <a:spcPct val="0"/>
              </a:spcBef>
              <a:defRPr/>
            </a:pPr>
            <a:r>
              <a:rPr altLang="en-US" b="1" lang="zh-CN" sz="1400">
                <a:solidFill>
                  <a:schemeClr val="bg1"/>
                </a:solidFill>
              </a:rPr>
              <a:t>添加文本</a:t>
            </a:r>
          </a:p>
        </p:txBody>
      </p:sp>
      <p:sp>
        <p:nvSpPr>
          <p:cNvPr id="24" name="íṣļíḋê">
            <a:extLst>
              <a:ext uri="{FF2B5EF4-FFF2-40B4-BE49-F238E27FC236}">
                <a16:creationId xmlns:a16="http://schemas.microsoft.com/office/drawing/2014/main" id="{CBA932DC-5599-46DE-B3C0-4B0E38879CCE}"/>
              </a:ext>
            </a:extLst>
          </p:cNvPr>
          <p:cNvSpPr/>
          <p:nvPr/>
        </p:nvSpPr>
        <p:spPr>
          <a:xfrm>
            <a:off x="6624240" y="3891379"/>
            <a:ext cx="1583586" cy="416246"/>
          </a:xfrm>
          <a:prstGeom prst="rect">
            <a:avLst/>
          </a:prstGeom>
        </p:spPr>
        <p:txBody>
          <a:bodyPr anchor="ctr" anchorCtr="1" bIns="45720" lIns="91440" rIns="91440" tIns="45720" wrap="square">
            <a:normAutofit/>
          </a:bodyPr>
          <a:lstStyle/>
          <a:p>
            <a:pPr algn="ctr" defTabSz="914378" lvl="0">
              <a:spcBef>
                <a:spcPct val="0"/>
              </a:spcBef>
              <a:defRPr/>
            </a:pPr>
            <a:r>
              <a:rPr altLang="en-US" b="1" lang="zh-CN" sz="1400">
                <a:solidFill>
                  <a:schemeClr val="bg1"/>
                </a:solidFill>
              </a:rPr>
              <a:t>添加文本</a:t>
            </a:r>
          </a:p>
        </p:txBody>
      </p:sp>
      <p:sp>
        <p:nvSpPr>
          <p:cNvPr id="25" name="î$ľïḋe">
            <a:extLst>
              <a:ext uri="{FF2B5EF4-FFF2-40B4-BE49-F238E27FC236}">
                <a16:creationId xmlns:a16="http://schemas.microsoft.com/office/drawing/2014/main" id="{E0E52925-28B3-4724-B17A-33CF7EA95A2E}"/>
              </a:ext>
            </a:extLst>
          </p:cNvPr>
          <p:cNvSpPr/>
          <p:nvPr/>
        </p:nvSpPr>
        <p:spPr bwMode="auto">
          <a:xfrm>
            <a:off x="989763" y="5461531"/>
            <a:ext cx="2314428" cy="962650"/>
          </a:xfrm>
          <a:prstGeom prst="rect">
            <a:avLst/>
          </a:prstGeom>
          <a:noFill/>
          <a:ln>
            <a:noFill/>
          </a:ln>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chemeClr val="bg1"/>
                </a:solidFill>
              </a:rPr>
              <a:t>一个常见的情境是知识工作者必须快速形成关于复杂问题的报告。</a:t>
            </a:r>
          </a:p>
        </p:txBody>
      </p:sp>
      <p:sp>
        <p:nvSpPr>
          <p:cNvPr id="26" name="ï$1iḍè">
            <a:extLst>
              <a:ext uri="{FF2B5EF4-FFF2-40B4-BE49-F238E27FC236}">
                <a16:creationId xmlns:a16="http://schemas.microsoft.com/office/drawing/2014/main" id="{47B3FC75-F951-4012-A999-7453A12CDEA8}"/>
              </a:ext>
            </a:extLst>
          </p:cNvPr>
          <p:cNvSpPr/>
          <p:nvPr/>
        </p:nvSpPr>
        <p:spPr bwMode="auto">
          <a:xfrm>
            <a:off x="6260647" y="5461531"/>
            <a:ext cx="2314428" cy="962650"/>
          </a:xfrm>
          <a:prstGeom prst="rect">
            <a:avLst/>
          </a:prstGeom>
          <a:noFill/>
          <a:ln>
            <a:noFill/>
          </a:ln>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50000"/>
              </a:lnSpc>
            </a:pPr>
            <a:r>
              <a:rPr altLang="en-US" lang="zh-CN" sz="1100">
                <a:solidFill>
                  <a:schemeClr val="bg1"/>
                </a:solidFill>
              </a:rPr>
              <a:t>一个常见的情境是知识工作者必须快速形成关于复杂问题的报告。</a:t>
            </a:r>
          </a:p>
        </p:txBody>
      </p:sp>
      <p:grpSp>
        <p:nvGrpSpPr>
          <p:cNvPr id="27" name="组合 26">
            <a:extLst>
              <a:ext uri="{FF2B5EF4-FFF2-40B4-BE49-F238E27FC236}">
                <a16:creationId xmlns:a16="http://schemas.microsoft.com/office/drawing/2014/main" id="{0292F432-1753-4E8B-BAA1-E76E11F5010A}"/>
              </a:ext>
            </a:extLst>
          </p:cNvPr>
          <p:cNvGrpSpPr/>
          <p:nvPr/>
        </p:nvGrpSpPr>
        <p:grpSpPr>
          <a:xfrm>
            <a:off x="874713" y="419101"/>
            <a:ext cx="3773487" cy="643536"/>
            <a:chOff x="874713" y="419101"/>
            <a:chExt cx="3773487" cy="643536"/>
          </a:xfrm>
        </p:grpSpPr>
        <p:sp>
          <p:nvSpPr>
            <p:cNvPr id="28" name="剪去单角的矩形 23">
              <a:extLst>
                <a:ext uri="{FF2B5EF4-FFF2-40B4-BE49-F238E27FC236}">
                  <a16:creationId xmlns:a16="http://schemas.microsoft.com/office/drawing/2014/main" id="{BD230E18-FBB0-4D74-A87C-4B6F12A6D8C1}"/>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29" name="直接连接符 28">
              <a:extLst>
                <a:ext uri="{FF2B5EF4-FFF2-40B4-BE49-F238E27FC236}">
                  <a16:creationId xmlns:a16="http://schemas.microsoft.com/office/drawing/2014/main" id="{C9759D84-AEE2-4549-8925-5C3E329A08F0}"/>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451C9435-2883-4FDB-B5A3-E27121DCB90E}"/>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31" name="椭圆 3">
              <a:extLst>
                <a:ext uri="{FF2B5EF4-FFF2-40B4-BE49-F238E27FC236}">
                  <a16:creationId xmlns:a16="http://schemas.microsoft.com/office/drawing/2014/main" id="{F7E83935-4FCF-4A27-8638-21139DB872A0}"/>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2153758184"/>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500" id="28"/>
                                        <p:tgtEl>
                                          <p:spTgt spid="1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00" id="31"/>
                                        <p:tgtEl>
                                          <p:spTgt spid="1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500" id="34"/>
                                        <p:tgtEl>
                                          <p:spTgt spid="13"/>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5"/>
                                        </p:tgtEl>
                                        <p:attrNameLst>
                                          <p:attrName>style.visibility</p:attrName>
                                        </p:attrNameLst>
                                      </p:cBhvr>
                                      <p:to>
                                        <p:strVal val="visible"/>
                                      </p:to>
                                    </p:set>
                                    <p:animEffect filter="fade" transition="in">
                                      <p:cBhvr>
                                        <p:cTn dur="500" id="40"/>
                                        <p:tgtEl>
                                          <p:spTgt spid="15"/>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6"/>
                                        </p:tgtEl>
                                        <p:attrNameLst>
                                          <p:attrName>style.visibility</p:attrName>
                                        </p:attrNameLst>
                                      </p:cBhvr>
                                      <p:to>
                                        <p:strVal val="visible"/>
                                      </p:to>
                                    </p:set>
                                    <p:animEffect filter="fade" transition="in">
                                      <p:cBhvr>
                                        <p:cTn dur="500" id="43"/>
                                        <p:tgtEl>
                                          <p:spTgt spid="16"/>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7"/>
                                        </p:tgtEl>
                                        <p:attrNameLst>
                                          <p:attrName>style.visibility</p:attrName>
                                        </p:attrNameLst>
                                      </p:cBhvr>
                                      <p:to>
                                        <p:strVal val="visible"/>
                                      </p:to>
                                    </p:set>
                                    <p:animEffect filter="fade" transition="in">
                                      <p:cBhvr>
                                        <p:cTn dur="500" id="46"/>
                                        <p:tgtEl>
                                          <p:spTgt spid="17"/>
                                        </p:tgtEl>
                                      </p:cBhvr>
                                    </p:animEffect>
                                  </p:childTnLst>
                                </p:cTn>
                              </p:par>
                              <p:par>
                                <p:cTn fill="hold" id="47" nodeType="with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par>
                                <p:cTn fill="hold" id="50" nodeType="withEffect" presetClass="entr" presetID="10" presetSubtype="0">
                                  <p:stCondLst>
                                    <p:cond delay="0"/>
                                  </p:stCondLst>
                                  <p:childTnLst>
                                    <p:set>
                                      <p:cBhvr>
                                        <p:cTn dur="1" fill="hold" id="51">
                                          <p:stCondLst>
                                            <p:cond delay="0"/>
                                          </p:stCondLst>
                                        </p:cTn>
                                        <p:tgtEl>
                                          <p:spTgt spid="19"/>
                                        </p:tgtEl>
                                        <p:attrNameLst>
                                          <p:attrName>style.visibility</p:attrName>
                                        </p:attrNameLst>
                                      </p:cBhvr>
                                      <p:to>
                                        <p:strVal val="visible"/>
                                      </p:to>
                                    </p:set>
                                    <p:animEffect filter="fade" transition="in">
                                      <p:cBhvr>
                                        <p:cTn dur="500" id="52"/>
                                        <p:tgtEl>
                                          <p:spTgt spid="19"/>
                                        </p:tgtEl>
                                      </p:cBhvr>
                                    </p:animEffect>
                                  </p:childTnLst>
                                </p:cTn>
                              </p:par>
                              <p:par>
                                <p:cTn fill="hold" id="53" nodeType="with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21"/>
                                        </p:tgtEl>
                                        <p:attrNameLst>
                                          <p:attrName>style.visibility</p:attrName>
                                        </p:attrNameLst>
                                      </p:cBhvr>
                                      <p:to>
                                        <p:strVal val="visible"/>
                                      </p:to>
                                    </p:set>
                                    <p:animEffect filter="fade" transition="in">
                                      <p:cBhvr>
                                        <p:cTn dur="500" id="58"/>
                                        <p:tgtEl>
                                          <p:spTgt spid="21"/>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23"/>
                                        </p:tgtEl>
                                        <p:attrNameLst>
                                          <p:attrName>style.visibility</p:attrName>
                                        </p:attrNameLst>
                                      </p:cBhvr>
                                      <p:to>
                                        <p:strVal val="visible"/>
                                      </p:to>
                                    </p:set>
                                    <p:animEffect filter="fade" transition="in">
                                      <p:cBhvr>
                                        <p:cTn dur="500" id="64"/>
                                        <p:tgtEl>
                                          <p:spTgt spid="23"/>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24"/>
                                        </p:tgtEl>
                                        <p:attrNameLst>
                                          <p:attrName>style.visibility</p:attrName>
                                        </p:attrNameLst>
                                      </p:cBhvr>
                                      <p:to>
                                        <p:strVal val="visible"/>
                                      </p:to>
                                    </p:set>
                                    <p:animEffect filter="fade" transition="in">
                                      <p:cBhvr>
                                        <p:cTn dur="500" id="67"/>
                                        <p:tgtEl>
                                          <p:spTgt spid="24"/>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25"/>
                                        </p:tgtEl>
                                        <p:attrNameLst>
                                          <p:attrName>style.visibility</p:attrName>
                                        </p:attrNameLst>
                                      </p:cBhvr>
                                      <p:to>
                                        <p:strVal val="visible"/>
                                      </p:to>
                                    </p:set>
                                    <p:animEffect filter="fade" transition="in">
                                      <p:cBhvr>
                                        <p:cTn dur="500" id="70"/>
                                        <p:tgtEl>
                                          <p:spTgt spid="25"/>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26"/>
                                        </p:tgtEl>
                                        <p:attrNameLst>
                                          <p:attrName>style.visibility</p:attrName>
                                        </p:attrNameLst>
                                      </p:cBhvr>
                                      <p:to>
                                        <p:strVal val="visible"/>
                                      </p:to>
                                    </p:set>
                                    <p:animEffect filter="fade" transition="in">
                                      <p:cBhvr>
                                        <p:cTn dur="500" id="7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21"/>
      <p:bldP grpId="0" spid="22"/>
      <p:bldP grpId="0" spid="23"/>
      <p:bldP grpId="0" spid="24"/>
      <p:bldP grpId="0" spid="25"/>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45" name="Shape 3945"/>
          <p:cNvSpPr/>
          <p:nvPr/>
        </p:nvSpPr>
        <p:spPr>
          <a:xfrm>
            <a:off x="855039" y="3083601"/>
            <a:ext cx="1878033" cy="1270001"/>
          </a:xfrm>
          <a:prstGeom prst="rect">
            <a:avLst/>
          </a:prstGeom>
          <a:solidFill>
            <a:srgbClr val="8299A9">
              <a:alpha val="12439"/>
            </a:srgbClr>
          </a:solidFill>
          <a:ln w="25400">
            <a:solidFill>
              <a:srgbClr val="404C55">
                <a:alpha val="12439"/>
              </a:srgbClr>
            </a:solidFill>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3948" name="Shape 3948"/>
          <p:cNvSpPr/>
          <p:nvPr/>
        </p:nvSpPr>
        <p:spPr>
          <a:xfrm>
            <a:off x="855039" y="4569746"/>
            <a:ext cx="1878033" cy="1270001"/>
          </a:xfrm>
          <a:prstGeom prst="rect">
            <a:avLst/>
          </a:prstGeom>
          <a:solidFill>
            <a:srgbClr val="8299A9">
              <a:alpha val="12439"/>
            </a:srgbClr>
          </a:solidFill>
          <a:ln w="25400">
            <a:solidFill>
              <a:srgbClr val="404C55">
                <a:alpha val="12439"/>
              </a:srgbClr>
            </a:solidFill>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3951" name="Shape 3951"/>
          <p:cNvSpPr/>
          <p:nvPr/>
        </p:nvSpPr>
        <p:spPr>
          <a:xfrm>
            <a:off x="1120738" y="3773918"/>
            <a:ext cx="1346634" cy="391478"/>
          </a:xfrm>
          <a:prstGeom prst="rect">
            <a:avLst/>
          </a:prstGeom>
          <a:ln w="12700">
            <a:miter lim="400000"/>
          </a:ln>
          <a:extLst>
            <a:ext uri="{C572A759-6A51-4108-AA02-DFA0A04FC94B}">
              <ma14:wrappingTextBoxFlag xmlns:ma14="http://schemas.microsoft.com/office/mac/drawingml/2011/main" val="1"/>
            </a:ext>
          </a:extLst>
        </p:spPr>
        <p:txBody>
          <a:bodyPr bIns="35719" lIns="35719" rIns="35719" tIns="35719">
            <a:spAutoFit/>
          </a:bodyPr>
          <a:lstStyle>
            <a:lvl1pPr>
              <a:defRPr sz="4200">
                <a:latin typeface="+mn-lt"/>
                <a:ea typeface="+mn-ea"/>
                <a:cs typeface="+mn-cs"/>
                <a:sym typeface="Lato Light"/>
              </a:defRPr>
            </a:lvl1pPr>
          </a:lstStyle>
          <a:p>
            <a:pPr algn="ctr"/>
            <a:r>
              <a:rPr i="1" sz="2100">
                <a:solidFill>
                  <a:schemeClr val="accent2"/>
                </a:solidFill>
                <a:latin charset="-122" panose="00000500000000000000" pitchFamily="2" typeface="字魂59号-创粗黑"/>
              </a:rPr>
              <a:t>$12,989</a:t>
            </a:r>
          </a:p>
        </p:txBody>
      </p:sp>
      <p:sp>
        <p:nvSpPr>
          <p:cNvPr id="3952" name="Shape 3952"/>
          <p:cNvSpPr/>
          <p:nvPr/>
        </p:nvSpPr>
        <p:spPr>
          <a:xfrm>
            <a:off x="1120738" y="5245884"/>
            <a:ext cx="1346634" cy="391478"/>
          </a:xfrm>
          <a:prstGeom prst="rect">
            <a:avLst/>
          </a:prstGeom>
          <a:ln w="12700">
            <a:miter lim="400000"/>
          </a:ln>
          <a:extLst>
            <a:ext uri="{C572A759-6A51-4108-AA02-DFA0A04FC94B}">
              <ma14:wrappingTextBoxFlag xmlns:ma14="http://schemas.microsoft.com/office/mac/drawingml/2011/main" val="1"/>
            </a:ext>
          </a:extLst>
        </p:spPr>
        <p:txBody>
          <a:bodyPr bIns="35719" lIns="35719" rIns="35719" tIns="35719">
            <a:spAutoFit/>
          </a:bodyPr>
          <a:lstStyle>
            <a:lvl1pPr>
              <a:defRPr sz="4200">
                <a:latin typeface="+mn-lt"/>
                <a:ea typeface="+mn-ea"/>
                <a:cs typeface="+mn-cs"/>
                <a:sym typeface="Lato Light"/>
              </a:defRPr>
            </a:lvl1pPr>
          </a:lstStyle>
          <a:p>
            <a:pPr algn="ctr"/>
            <a:r>
              <a:rPr i="1" sz="2100">
                <a:solidFill>
                  <a:schemeClr val="accent2"/>
                </a:solidFill>
                <a:latin charset="-122" panose="00000500000000000000" pitchFamily="2" typeface="字魂59号-创粗黑"/>
              </a:rPr>
              <a:t>$12,989</a:t>
            </a:r>
          </a:p>
        </p:txBody>
      </p:sp>
      <p:sp>
        <p:nvSpPr>
          <p:cNvPr id="3953" name="Shape 3953"/>
          <p:cNvSpPr/>
          <p:nvPr/>
        </p:nvSpPr>
        <p:spPr>
          <a:xfrm>
            <a:off x="1626448" y="3322721"/>
            <a:ext cx="335213" cy="345475"/>
          </a:xfrm>
          <a:custGeom>
            <a:cxnLst>
              <a:cxn ang="0">
                <a:pos x="wd2" y="hd2"/>
              </a:cxn>
              <a:cxn ang="5400000">
                <a:pos x="wd2" y="hd2"/>
              </a:cxn>
              <a:cxn ang="10800000">
                <a:pos x="wd2" y="hd2"/>
              </a:cxn>
              <a:cxn ang="16200000">
                <a:pos x="wd2" y="hd2"/>
              </a:cxn>
            </a:cxnLst>
            <a:rect b="b" l="0" r="r" t="0"/>
            <a:pathLst>
              <a:path extrusionOk="0" h="21600" w="2160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3"/>
                  <a:pt x="14110" y="6413"/>
                  <a:pt x="14110" y="6413"/>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8"/>
                </a:cubicBezTo>
                <a:cubicBezTo>
                  <a:pt x="13413" y="16537"/>
                  <a:pt x="13413" y="16537"/>
                  <a:pt x="13413" y="16537"/>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chemeClr val="accent2"/>
          </a:solidFill>
          <a:ln w="12700">
            <a:miter lim="400000"/>
          </a:ln>
        </p:spPr>
        <p:txBody>
          <a:bodyPr lIns="22860" rIns="2286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3954" name="Shape 3954"/>
          <p:cNvSpPr/>
          <p:nvPr/>
        </p:nvSpPr>
        <p:spPr>
          <a:xfrm>
            <a:off x="1621317" y="4809029"/>
            <a:ext cx="345475" cy="345475"/>
          </a:xfrm>
          <a:custGeom>
            <a:cxnLst>
              <a:cxn ang="0">
                <a:pos x="wd2" y="hd2"/>
              </a:cxn>
              <a:cxn ang="5400000">
                <a:pos x="wd2" y="hd2"/>
              </a:cxn>
              <a:cxn ang="10800000">
                <a:pos x="wd2" y="hd2"/>
              </a:cxn>
              <a:cxn ang="16200000">
                <a:pos x="wd2" y="hd2"/>
              </a:cxn>
            </a:cxnLst>
            <a:rect b="b" l="0" r="r" t="0"/>
            <a:pathLst>
              <a:path extrusionOk="0" h="21600" w="21600">
                <a:moveTo>
                  <a:pt x="15525" y="12825"/>
                </a:moveTo>
                <a:cubicBezTo>
                  <a:pt x="13162" y="12825"/>
                  <a:pt x="11475" y="14850"/>
                  <a:pt x="8775" y="14850"/>
                </a:cubicBezTo>
                <a:cubicBezTo>
                  <a:pt x="5400" y="14850"/>
                  <a:pt x="2700" y="12825"/>
                  <a:pt x="2700" y="12825"/>
                </a:cubicBezTo>
                <a:cubicBezTo>
                  <a:pt x="2700" y="1350"/>
                  <a:pt x="2700" y="1350"/>
                  <a:pt x="2700" y="1350"/>
                </a:cubicBezTo>
                <a:cubicBezTo>
                  <a:pt x="2700" y="1350"/>
                  <a:pt x="5063" y="3375"/>
                  <a:pt x="8775" y="3375"/>
                </a:cubicBezTo>
                <a:cubicBezTo>
                  <a:pt x="11475" y="3375"/>
                  <a:pt x="12825" y="1350"/>
                  <a:pt x="15525" y="1350"/>
                </a:cubicBezTo>
                <a:cubicBezTo>
                  <a:pt x="18900" y="1350"/>
                  <a:pt x="21600" y="3375"/>
                  <a:pt x="21600" y="3375"/>
                </a:cubicBezTo>
                <a:cubicBezTo>
                  <a:pt x="21600" y="14850"/>
                  <a:pt x="21600" y="14850"/>
                  <a:pt x="21600" y="14850"/>
                </a:cubicBezTo>
                <a:cubicBezTo>
                  <a:pt x="21600" y="14850"/>
                  <a:pt x="18900" y="12825"/>
                  <a:pt x="15525" y="12825"/>
                </a:cubicBezTo>
                <a:close/>
                <a:moveTo>
                  <a:pt x="20250" y="3881"/>
                </a:moveTo>
                <a:cubicBezTo>
                  <a:pt x="19069" y="3375"/>
                  <a:pt x="17381" y="2700"/>
                  <a:pt x="15525" y="2700"/>
                </a:cubicBezTo>
                <a:cubicBezTo>
                  <a:pt x="12825" y="2700"/>
                  <a:pt x="11475" y="4725"/>
                  <a:pt x="8775" y="4725"/>
                </a:cubicBezTo>
                <a:cubicBezTo>
                  <a:pt x="6750" y="4725"/>
                  <a:pt x="5063" y="4050"/>
                  <a:pt x="4050" y="3544"/>
                </a:cubicBezTo>
                <a:cubicBezTo>
                  <a:pt x="4050" y="6413"/>
                  <a:pt x="4050" y="10462"/>
                  <a:pt x="4050" y="12319"/>
                </a:cubicBezTo>
                <a:cubicBezTo>
                  <a:pt x="5231" y="12825"/>
                  <a:pt x="6919" y="13500"/>
                  <a:pt x="8775" y="13500"/>
                </a:cubicBezTo>
                <a:cubicBezTo>
                  <a:pt x="11475" y="13500"/>
                  <a:pt x="13162" y="11475"/>
                  <a:pt x="15525" y="11475"/>
                </a:cubicBezTo>
                <a:cubicBezTo>
                  <a:pt x="17550" y="11475"/>
                  <a:pt x="19237" y="12150"/>
                  <a:pt x="20250" y="12656"/>
                </a:cubicBezTo>
                <a:cubicBezTo>
                  <a:pt x="20250" y="10294"/>
                  <a:pt x="20250" y="8269"/>
                  <a:pt x="20250" y="3881"/>
                </a:cubicBezTo>
                <a:close/>
                <a:moveTo>
                  <a:pt x="675" y="21600"/>
                </a:moveTo>
                <a:cubicBezTo>
                  <a:pt x="338" y="21600"/>
                  <a:pt x="0" y="21263"/>
                  <a:pt x="0" y="20925"/>
                </a:cubicBezTo>
                <a:cubicBezTo>
                  <a:pt x="0" y="675"/>
                  <a:pt x="0" y="675"/>
                  <a:pt x="0" y="675"/>
                </a:cubicBezTo>
                <a:cubicBezTo>
                  <a:pt x="0" y="338"/>
                  <a:pt x="338" y="0"/>
                  <a:pt x="675" y="0"/>
                </a:cubicBezTo>
                <a:cubicBezTo>
                  <a:pt x="1013" y="0"/>
                  <a:pt x="1350" y="338"/>
                  <a:pt x="1350" y="675"/>
                </a:cubicBezTo>
                <a:cubicBezTo>
                  <a:pt x="1350" y="20925"/>
                  <a:pt x="1350" y="20925"/>
                  <a:pt x="1350" y="20925"/>
                </a:cubicBezTo>
                <a:cubicBezTo>
                  <a:pt x="1350" y="21263"/>
                  <a:pt x="1013" y="21600"/>
                  <a:pt x="675" y="21600"/>
                </a:cubicBezTo>
                <a:close/>
              </a:path>
            </a:pathLst>
          </a:custGeom>
          <a:solidFill>
            <a:schemeClr val="accent2"/>
          </a:solidFill>
          <a:ln w="12700">
            <a:miter lim="400000"/>
          </a:ln>
        </p:spPr>
        <p:txBody>
          <a:bodyPr lIns="22860" rIns="2286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nvGrpSpPr>
          <p:cNvPr id="3960" name="Group 3960"/>
          <p:cNvGrpSpPr/>
          <p:nvPr/>
        </p:nvGrpSpPr>
        <p:grpSpPr>
          <a:xfrm>
            <a:off x="5902562" y="1009311"/>
            <a:ext cx="7673321" cy="4174146"/>
            <a:chExt cx="15346642" cy="8348290"/>
          </a:xfrm>
        </p:grpSpPr>
        <p:grpSp>
          <p:nvGrpSpPr>
            <p:cNvPr id="3958" name="Group 3958"/>
            <p:cNvGrpSpPr/>
            <p:nvPr/>
          </p:nvGrpSpPr>
          <p:grpSpPr>
            <a:xfrm>
              <a:off x="-1" y="0"/>
              <a:ext cx="15346643" cy="8348291"/>
              <a:chExt cx="15346642" cy="8348290"/>
            </a:xfrm>
          </p:grpSpPr>
          <p:pic>
            <p:nvPicPr>
              <p:cNvPr id="3956" name="isometric iPad Air Space Gray.png"/>
              <p:cNvPicPr>
                <a:picLocks noChangeAspect="1"/>
              </p:cNvPicPr>
              <p:nvPr/>
            </p:nvPicPr>
            <p:blipFill>
              <a:blip r:embed="rId4">
                <a:extLst>
                  <a:ext uri="{28A0092B-C50C-407E-A947-70E740481C1C}">
                    <a14:useLocalDpi/>
                  </a:ext>
                </a:extLst>
              </a:blip>
              <a:stretch>
                <a:fillRect/>
              </a:stretch>
            </p:blipFill>
            <p:spPr>
              <a:xfrm rot="180000">
                <a:off x="187968" y="386562"/>
                <a:ext cx="14970706" cy="7575167"/>
              </a:xfrm>
              <a:prstGeom prst="rect">
                <a:avLst/>
              </a:prstGeom>
              <a:ln cap="flat" w="12700">
                <a:noFill/>
                <a:miter lim="400000"/>
              </a:ln>
              <a:effectLst/>
            </p:spPr>
          </p:pic>
          <p:pic>
            <p:nvPicPr>
              <p:cNvPr id="3957" name="ipad_horizontal.png"/>
              <p:cNvPicPr>
                <a:picLocks noChangeAspect="1"/>
              </p:cNvPicPr>
              <p:nvPr/>
            </p:nvPicPr>
            <p:blipFill>
              <a:blip r:embed="rId5">
                <a:extLst>
                  <a:ext uri="{28A0092B-C50C-407E-A947-70E740481C1C}">
                    <a14:useLocalDpi/>
                  </a:ext>
                </a:extLst>
              </a:blip>
              <a:stretch>
                <a:fillRect/>
              </a:stretch>
            </p:blipFill>
            <p:spPr>
              <a:xfrm rot="180000">
                <a:off x="1391089" y="759782"/>
                <a:ext cx="12647217" cy="6045993"/>
              </a:xfrm>
              <a:custGeom>
                <a:cxnLst>
                  <a:cxn ang="0">
                    <a:pos x="wd2" y="hd2"/>
                  </a:cxn>
                  <a:cxn ang="5400000">
                    <a:pos x="wd2" y="hd2"/>
                  </a:cxn>
                  <a:cxn ang="10800000">
                    <a:pos x="wd2" y="hd2"/>
                  </a:cxn>
                  <a:cxn ang="16200000">
                    <a:pos x="wd2" y="hd2"/>
                  </a:cxn>
                </a:cxnLst>
                <a:rect b="b" l="0" r="r" t="0"/>
                <a:pathLst>
                  <a:path extrusionOk="0" h="21600" w="21600">
                    <a:moveTo>
                      <a:pt x="12182" y="0"/>
                    </a:moveTo>
                    <a:lnTo>
                      <a:pt x="0" y="12212"/>
                    </a:lnTo>
                    <a:lnTo>
                      <a:pt x="9486" y="21600"/>
                    </a:lnTo>
                    <a:lnTo>
                      <a:pt x="21600" y="7486"/>
                    </a:lnTo>
                    <a:lnTo>
                      <a:pt x="12182" y="0"/>
                    </a:lnTo>
                    <a:close/>
                  </a:path>
                </a:pathLst>
              </a:custGeom>
              <a:ln cap="flat" w="12700">
                <a:noFill/>
                <a:miter lim="400000"/>
              </a:ln>
              <a:effectLst/>
            </p:spPr>
          </p:pic>
        </p:grpSp>
        <p:pic>
          <p:nvPicPr>
            <p:cNvPr id="3959" name="ipad_horizontal.png"/>
            <p:cNvPicPr>
              <a:picLocks noChangeAspect="1"/>
            </p:cNvPicPr>
            <p:nvPr/>
          </p:nvPicPr>
          <p:blipFill>
            <a:blip r:embed="rId5">
              <a:extLst>
                <a:ext uri="{28A0092B-C50C-407E-A947-70E740481C1C}">
                  <a14:useLocalDpi/>
                </a:ext>
              </a:extLst>
            </a:blip>
            <a:stretch>
              <a:fillRect/>
            </a:stretch>
          </p:blipFill>
          <p:spPr>
            <a:xfrm rot="180000">
              <a:off x="1390291" y="758984"/>
              <a:ext cx="12647217" cy="6045993"/>
            </a:xfrm>
            <a:custGeom>
              <a:cxnLst>
                <a:cxn ang="0">
                  <a:pos x="wd2" y="hd2"/>
                </a:cxn>
                <a:cxn ang="5400000">
                  <a:pos x="wd2" y="hd2"/>
                </a:cxn>
                <a:cxn ang="10800000">
                  <a:pos x="wd2" y="hd2"/>
                </a:cxn>
                <a:cxn ang="16200000">
                  <a:pos x="wd2" y="hd2"/>
                </a:cxn>
              </a:cxnLst>
              <a:rect b="b" l="0" r="r" t="0"/>
              <a:pathLst>
                <a:path extrusionOk="0" h="21600" w="21600">
                  <a:moveTo>
                    <a:pt x="12182" y="0"/>
                  </a:moveTo>
                  <a:lnTo>
                    <a:pt x="0" y="12212"/>
                  </a:lnTo>
                  <a:lnTo>
                    <a:pt x="9486" y="21600"/>
                  </a:lnTo>
                  <a:lnTo>
                    <a:pt x="21600" y="7486"/>
                  </a:lnTo>
                  <a:lnTo>
                    <a:pt x="12182" y="0"/>
                  </a:lnTo>
                  <a:close/>
                </a:path>
              </a:pathLst>
            </a:custGeom>
            <a:ln cap="flat" w="12700">
              <a:noFill/>
              <a:miter lim="400000"/>
            </a:ln>
            <a:effectLst/>
          </p:spPr>
        </p:pic>
      </p:grpSp>
      <p:grpSp>
        <p:nvGrpSpPr>
          <p:cNvPr id="3970" name="Group 3970"/>
          <p:cNvGrpSpPr/>
          <p:nvPr/>
        </p:nvGrpSpPr>
        <p:grpSpPr>
          <a:xfrm>
            <a:off x="10763601" y="2195714"/>
            <a:ext cx="7550316" cy="3917645"/>
            <a:chExt cx="15100630" cy="7835287"/>
          </a:xfrm>
        </p:grpSpPr>
        <p:grpSp>
          <p:nvGrpSpPr>
            <p:cNvPr id="3968" name="Group 3968"/>
            <p:cNvGrpSpPr/>
            <p:nvPr/>
          </p:nvGrpSpPr>
          <p:grpSpPr>
            <a:xfrm>
              <a:off x="-1" y="-1"/>
              <a:ext cx="15100632" cy="7835289"/>
              <a:chExt cx="15100630" cy="7835287"/>
            </a:xfrm>
          </p:grpSpPr>
          <p:pic>
            <p:nvPicPr>
              <p:cNvPr id="3966" name="isometric iPad Air Space Gray.png"/>
              <p:cNvPicPr>
                <a:picLocks noChangeAspect="1"/>
              </p:cNvPicPr>
              <p:nvPr/>
            </p:nvPicPr>
            <p:blipFill>
              <a:blip r:embed="rId4">
                <a:extLst>
                  <a:ext uri="{28A0092B-C50C-407E-A947-70E740481C1C}">
                    <a14:useLocalDpi/>
                  </a:ext>
                </a:extLst>
              </a:blip>
              <a:stretch>
                <a:fillRect/>
              </a:stretch>
            </p:blipFill>
            <p:spPr>
              <a:xfrm rot="60000">
                <a:off x="64962" y="130060"/>
                <a:ext cx="14970706" cy="7575167"/>
              </a:xfrm>
              <a:prstGeom prst="rect">
                <a:avLst/>
              </a:prstGeom>
              <a:ln cap="flat" w="12700">
                <a:noFill/>
                <a:miter lim="400000"/>
              </a:ln>
              <a:effectLst/>
            </p:spPr>
          </p:pic>
          <p:pic>
            <p:nvPicPr>
              <p:cNvPr id="3967" name="ipad_horizontal.png"/>
              <p:cNvPicPr>
                <a:picLocks noChangeAspect="1"/>
              </p:cNvPicPr>
              <p:nvPr/>
            </p:nvPicPr>
            <p:blipFill>
              <a:blip r:embed="rId5">
                <a:extLst>
                  <a:ext uri="{28A0092B-C50C-407E-A947-70E740481C1C}">
                    <a14:useLocalDpi/>
                  </a:ext>
                </a:extLst>
              </a:blip>
              <a:stretch>
                <a:fillRect/>
              </a:stretch>
            </p:blipFill>
            <p:spPr>
              <a:xfrm rot="60000">
                <a:off x="1254400" y="502075"/>
                <a:ext cx="12647216" cy="6045992"/>
              </a:xfrm>
              <a:custGeom>
                <a:cxnLst>
                  <a:cxn ang="0">
                    <a:pos x="wd2" y="hd2"/>
                  </a:cxn>
                  <a:cxn ang="5400000">
                    <a:pos x="wd2" y="hd2"/>
                  </a:cxn>
                  <a:cxn ang="10800000">
                    <a:pos x="wd2" y="hd2"/>
                  </a:cxn>
                  <a:cxn ang="16200000">
                    <a:pos x="wd2" y="hd2"/>
                  </a:cxn>
                </a:cxnLst>
                <a:rect b="b" l="0" r="r" t="0"/>
                <a:pathLst>
                  <a:path extrusionOk="0" h="21600" w="21600">
                    <a:moveTo>
                      <a:pt x="12182" y="0"/>
                    </a:moveTo>
                    <a:lnTo>
                      <a:pt x="0" y="12212"/>
                    </a:lnTo>
                    <a:lnTo>
                      <a:pt x="9486" y="21600"/>
                    </a:lnTo>
                    <a:lnTo>
                      <a:pt x="21600" y="7486"/>
                    </a:lnTo>
                    <a:lnTo>
                      <a:pt x="12182" y="0"/>
                    </a:lnTo>
                    <a:close/>
                  </a:path>
                </a:pathLst>
              </a:custGeom>
              <a:ln cap="flat" w="12700">
                <a:noFill/>
                <a:miter lim="400000"/>
              </a:ln>
              <a:effectLst/>
            </p:spPr>
          </p:pic>
        </p:grpSp>
        <p:pic>
          <p:nvPicPr>
            <p:cNvPr id="3969" name="ipad_horizontal.png"/>
            <p:cNvPicPr>
              <a:picLocks noChangeAspect="1"/>
            </p:cNvPicPr>
            <p:nvPr/>
          </p:nvPicPr>
          <p:blipFill>
            <a:blip r:embed="rId5">
              <a:extLst>
                <a:ext uri="{28A0092B-C50C-407E-A947-70E740481C1C}">
                  <a14:useLocalDpi/>
                </a:ext>
              </a:extLst>
            </a:blip>
            <a:stretch>
              <a:fillRect/>
            </a:stretch>
          </p:blipFill>
          <p:spPr>
            <a:xfrm rot="60000">
              <a:off x="1228201" y="501277"/>
              <a:ext cx="12647216" cy="6045992"/>
            </a:xfrm>
            <a:custGeom>
              <a:cxnLst>
                <a:cxn ang="0">
                  <a:pos x="wd2" y="hd2"/>
                </a:cxn>
                <a:cxn ang="5400000">
                  <a:pos x="wd2" y="hd2"/>
                </a:cxn>
                <a:cxn ang="10800000">
                  <a:pos x="wd2" y="hd2"/>
                </a:cxn>
                <a:cxn ang="16200000">
                  <a:pos x="wd2" y="hd2"/>
                </a:cxn>
              </a:cxnLst>
              <a:rect b="b" l="0" r="r" t="0"/>
              <a:pathLst>
                <a:path extrusionOk="0" h="21600" w="21600">
                  <a:moveTo>
                    <a:pt x="12182" y="0"/>
                  </a:moveTo>
                  <a:lnTo>
                    <a:pt x="0" y="12212"/>
                  </a:lnTo>
                  <a:lnTo>
                    <a:pt x="9486" y="21600"/>
                  </a:lnTo>
                  <a:lnTo>
                    <a:pt x="21600" y="7486"/>
                  </a:lnTo>
                  <a:lnTo>
                    <a:pt x="12182" y="0"/>
                  </a:lnTo>
                  <a:close/>
                </a:path>
              </a:pathLst>
            </a:custGeom>
            <a:ln cap="flat" w="12700">
              <a:noFill/>
              <a:miter lim="400000"/>
            </a:ln>
            <a:effectLst/>
          </p:spPr>
        </p:pic>
      </p:grpSp>
      <p:grpSp>
        <p:nvGrpSpPr>
          <p:cNvPr id="40" name="组合 39"/>
          <p:cNvGrpSpPr/>
          <p:nvPr/>
        </p:nvGrpSpPr>
        <p:grpSpPr>
          <a:xfrm>
            <a:off x="855039" y="1750959"/>
            <a:ext cx="5355450" cy="907860"/>
            <a:chOff x="7419499" y="1954752"/>
            <a:chExt cx="5355450" cy="907860"/>
          </a:xfrm>
        </p:grpSpPr>
        <p:sp>
          <p:nvSpPr>
            <p:cNvPr id="41" name="文本框 7"/>
            <p:cNvSpPr txBox="1"/>
            <p:nvPr/>
          </p:nvSpPr>
          <p:spPr>
            <a:xfrm>
              <a:off x="7419499" y="2522391"/>
              <a:ext cx="5355450" cy="624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400">
                  <a:solidFill>
                    <a:schemeClr val="bg1"/>
                  </a:solidFill>
                  <a:latin charset="-122" panose="00000500000000000000" pitchFamily="2" typeface="字魂59号-创粗黑"/>
                  <a:ea typeface="+mj-ea"/>
                </a:rPr>
                <a:t>因此，问题就转变成了：如何在短时间内产生一篇简明扼要的报告？</a:t>
              </a:r>
            </a:p>
          </p:txBody>
        </p:sp>
        <p:sp>
          <p:nvSpPr>
            <p:cNvPr id="42" name="文本框 8"/>
            <p:cNvSpPr txBox="1"/>
            <p:nvPr/>
          </p:nvSpPr>
          <p:spPr>
            <a:xfrm>
              <a:off x="7419499"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bg1"/>
                  </a:solidFill>
                  <a:latin charset="-122" panose="00000500000000000000" pitchFamily="2" typeface="字魂59号-创粗黑"/>
                  <a:ea typeface="+mj-ea"/>
                </a:rPr>
                <a:t>标题文字添加此处</a:t>
              </a:r>
            </a:p>
          </p:txBody>
        </p:sp>
      </p:grpSp>
      <p:sp>
        <p:nvSpPr>
          <p:cNvPr id="44" name="文本框 7"/>
          <p:cNvSpPr txBox="1"/>
          <p:nvPr/>
        </p:nvSpPr>
        <p:spPr>
          <a:xfrm>
            <a:off x="2887354" y="3368633"/>
            <a:ext cx="3224486" cy="929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上述情况的复杂化的例子是这些文本的创作者有一个倾向得到边被跟踪。 当然事件的局限性也是一个麻烦。 还要注意，读者一般都厌烦那些又臭又长的报告。</a:t>
            </a:r>
          </a:p>
        </p:txBody>
      </p:sp>
      <p:sp>
        <p:nvSpPr>
          <p:cNvPr id="46" name="文本框 7"/>
          <p:cNvSpPr txBox="1"/>
          <p:nvPr/>
        </p:nvSpPr>
        <p:spPr>
          <a:xfrm>
            <a:off x="2887354" y="4849652"/>
            <a:ext cx="3224486" cy="9296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上述情况的复杂化的例子是这些文本的创作者有一个倾向得到边被跟踪。 当然事件的局限性也是一个麻烦。 还要注意，读者一般都厌烦那些又臭又长的报告。</a:t>
            </a:r>
          </a:p>
        </p:txBody>
      </p:sp>
      <p:grpSp>
        <p:nvGrpSpPr>
          <p:cNvPr id="38" name="组合 37">
            <a:extLst>
              <a:ext uri="{FF2B5EF4-FFF2-40B4-BE49-F238E27FC236}">
                <a16:creationId xmlns:a16="http://schemas.microsoft.com/office/drawing/2014/main" id="{8DA61206-A71C-4E6A-9C2C-4F5D2E71BFA1}"/>
              </a:ext>
            </a:extLst>
          </p:cNvPr>
          <p:cNvGrpSpPr/>
          <p:nvPr/>
        </p:nvGrpSpPr>
        <p:grpSpPr>
          <a:xfrm>
            <a:off x="874713" y="419101"/>
            <a:ext cx="3773487" cy="643536"/>
            <a:chOff x="874713" y="419101"/>
            <a:chExt cx="3773487" cy="643536"/>
          </a:xfrm>
        </p:grpSpPr>
        <p:sp>
          <p:nvSpPr>
            <p:cNvPr id="39" name="剪去单角的矩形 23">
              <a:extLst>
                <a:ext uri="{FF2B5EF4-FFF2-40B4-BE49-F238E27FC236}">
                  <a16:creationId xmlns:a16="http://schemas.microsoft.com/office/drawing/2014/main" id="{D3E613CA-4D31-49BC-9B49-9B49FC9203C2}"/>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43" name="直接连接符 42">
              <a:extLst>
                <a:ext uri="{FF2B5EF4-FFF2-40B4-BE49-F238E27FC236}">
                  <a16:creationId xmlns:a16="http://schemas.microsoft.com/office/drawing/2014/main" id="{F8C763E9-4666-4169-B897-98D5C3B0A938}"/>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885B80A6-148C-468B-89BA-881C7654081F}"/>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47" name="椭圆 3">
              <a:extLst>
                <a:ext uri="{FF2B5EF4-FFF2-40B4-BE49-F238E27FC236}">
                  <a16:creationId xmlns:a16="http://schemas.microsoft.com/office/drawing/2014/main" id="{9DF106AC-E028-40F6-B254-57EB9DDDDE95}"/>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3" name="图片 2">
            <a:extLst>
              <a:ext uri="{FF2B5EF4-FFF2-40B4-BE49-F238E27FC236}">
                <a16:creationId xmlns:a16="http://schemas.microsoft.com/office/drawing/2014/main" id="{FB656015-ED28-48A7-AE82-9BB678D5413C}"/>
              </a:ext>
            </a:extLst>
          </p:cNvPr>
          <p:cNvPicPr>
            <a:picLocks noChangeAspect="1"/>
          </p:cNvPicPr>
          <p:nvPr/>
        </p:nvPicPr>
        <p:blipFill>
          <a:blip r:embed="rId6">
            <a:grayscl/>
            <a:extLst>
              <a:ext uri="{28A0092B-C50C-407E-A947-70E740481C1C}">
                <a14:useLocalDpi/>
              </a:ext>
            </a:extLst>
          </a:blip>
          <a:stretch>
            <a:fillRect/>
          </a:stretch>
        </p:blipFill>
        <p:spPr>
          <a:xfrm rot="21306220">
            <a:off x="7312529" y="570361"/>
            <a:ext cx="4688793" cy="4408531"/>
          </a:xfrm>
          <a:prstGeom prst="rect">
            <a:avLst/>
          </a:prstGeom>
          <a:scene3d>
            <a:camera prst="isometricTopUp">
              <a:rot lat="18600000" lon="18600000" rev="3609745"/>
            </a:camera>
            <a:lightRig dir="t" rig="threePt"/>
          </a:scene3d>
        </p:spPr>
      </p:pic>
      <p:pic>
        <p:nvPicPr>
          <p:cNvPr id="10" name="图片占位符 9">
            <a:extLst>
              <a:ext uri="{FF2B5EF4-FFF2-40B4-BE49-F238E27FC236}">
                <a16:creationId xmlns:a16="http://schemas.microsoft.com/office/drawing/2014/main" id="{ECD18EBC-E910-41C9-920A-875871EEEC2B}"/>
              </a:ext>
            </a:extLst>
          </p:cNvPr>
          <p:cNvPicPr>
            <a:picLocks noChangeAspect="1" noGrp="1"/>
          </p:cNvPicPr>
          <p:nvPr>
            <p:ph idx="17" sz="quarter" type="pic"/>
          </p:nvPr>
        </p:nvPicPr>
        <p:blipFill>
          <a:blip r:embed="rId7">
            <a:grayscl/>
            <a:extLst>
              <a:ext uri="{28A0092B-C50C-407E-A947-70E740481C1C}">
                <a14:useLocalDpi/>
              </a:ext>
            </a:extLst>
          </a:blip>
          <a:stretch>
            <a:fillRect/>
          </a:stretch>
        </p:blipFill>
        <p:spPr>
          <a:xfrm rot="151328">
            <a:off x="6540547" y="1377642"/>
            <a:ext cx="6367104" cy="3065209"/>
          </a:xfrm>
        </p:spPr>
      </p:pic>
      <p:pic>
        <p:nvPicPr>
          <p:cNvPr id="14" name="图片占位符 13">
            <a:extLst>
              <a:ext uri="{FF2B5EF4-FFF2-40B4-BE49-F238E27FC236}">
                <a16:creationId xmlns:a16="http://schemas.microsoft.com/office/drawing/2014/main" id="{0691557C-A2E7-416E-B2C2-36F256A5F0F0}"/>
              </a:ext>
            </a:extLst>
          </p:cNvPr>
          <p:cNvPicPr>
            <a:picLocks noChangeAspect="1" noGrp="1"/>
          </p:cNvPicPr>
          <p:nvPr>
            <p:ph idx="18" sz="quarter" type="pic"/>
          </p:nvPr>
        </p:nvPicPr>
        <p:blipFill>
          <a:blip r:embed="rId8">
            <a:grayscl/>
            <a:extLst>
              <a:ext uri="{28A0092B-C50C-407E-A947-70E740481C1C}">
                <a14:useLocalDpi/>
              </a:ext>
            </a:extLst>
          </a:blip>
          <a:stretch>
            <a:fillRect/>
          </a:stretch>
        </p:blipFill>
        <p:spPr>
          <a:xfrm>
            <a:off x="11367031" y="2381010"/>
            <a:ext cx="6367104" cy="3065209"/>
          </a:xfrm>
        </p:spPr>
      </p:pic>
    </p:spTree>
    <p:extLst>
      <p:ext uri="{BB962C8B-B14F-4D97-AF65-F5344CB8AC3E}">
        <p14:creationId val="453799924"/>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60"/>
                                        </p:tgtEl>
                                        <p:attrNameLst>
                                          <p:attrName>style.visibility</p:attrName>
                                        </p:attrNameLst>
                                      </p:cBhvr>
                                      <p:to>
                                        <p:strVal val="visible"/>
                                      </p:to>
                                    </p:set>
                                    <p:animEffect filter="fade" transition="in">
                                      <p:cBhvr>
                                        <p:cTn dur="1000" id="7"/>
                                        <p:tgtEl>
                                          <p:spTgt spid="3960"/>
                                        </p:tgtEl>
                                      </p:cBhvr>
                                    </p:animEffect>
                                    <p:anim calcmode="lin" valueType="num">
                                      <p:cBhvr>
                                        <p:cTn dur="1000" fill="hold" id="8"/>
                                        <p:tgtEl>
                                          <p:spTgt spid="3960"/>
                                        </p:tgtEl>
                                        <p:attrNameLst>
                                          <p:attrName>ppt_x</p:attrName>
                                        </p:attrNameLst>
                                      </p:cBhvr>
                                      <p:tavLst>
                                        <p:tav tm="0">
                                          <p:val>
                                            <p:strVal val="#ppt_x"/>
                                          </p:val>
                                        </p:tav>
                                        <p:tav tm="100000">
                                          <p:val>
                                            <p:strVal val="#ppt_x"/>
                                          </p:val>
                                        </p:tav>
                                      </p:tavLst>
                                    </p:anim>
                                    <p:anim calcmode="lin" valueType="num">
                                      <p:cBhvr>
                                        <p:cTn dur="1000" fill="hold" id="9"/>
                                        <p:tgtEl>
                                          <p:spTgt spid="396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970"/>
                                        </p:tgtEl>
                                        <p:attrNameLst>
                                          <p:attrName>style.visibility</p:attrName>
                                        </p:attrNameLst>
                                      </p:cBhvr>
                                      <p:to>
                                        <p:strVal val="visible"/>
                                      </p:to>
                                    </p:set>
                                    <p:animEffect filter="fade" transition="in">
                                      <p:cBhvr>
                                        <p:cTn dur="1000" id="12"/>
                                        <p:tgtEl>
                                          <p:spTgt spid="3970"/>
                                        </p:tgtEl>
                                      </p:cBhvr>
                                    </p:animEffect>
                                    <p:anim calcmode="lin" valueType="num">
                                      <p:cBhvr>
                                        <p:cTn dur="1000" fill="hold" id="13"/>
                                        <p:tgtEl>
                                          <p:spTgt spid="3970"/>
                                        </p:tgtEl>
                                        <p:attrNameLst>
                                          <p:attrName>ppt_x</p:attrName>
                                        </p:attrNameLst>
                                      </p:cBhvr>
                                      <p:tavLst>
                                        <p:tav tm="0">
                                          <p:val>
                                            <p:strVal val="#ppt_x"/>
                                          </p:val>
                                        </p:tav>
                                        <p:tav tm="100000">
                                          <p:val>
                                            <p:strVal val="#ppt_x"/>
                                          </p:val>
                                        </p:tav>
                                      </p:tavLst>
                                    </p:anim>
                                    <p:anim calcmode="lin" valueType="num">
                                      <p:cBhvr>
                                        <p:cTn dur="1000" fill="hold" id="14"/>
                                        <p:tgtEl>
                                          <p:spTgt spid="3970"/>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additive="base">
                                        <p:cTn dur="500" fill="hold" id="18"/>
                                        <p:tgtEl>
                                          <p:spTgt spid="40"/>
                                        </p:tgtEl>
                                        <p:attrNameLst>
                                          <p:attrName>ppt_x</p:attrName>
                                        </p:attrNameLst>
                                      </p:cBhvr>
                                      <p:tavLst>
                                        <p:tav tm="0">
                                          <p:val>
                                            <p:strVal val="0-#ppt_w/2"/>
                                          </p:val>
                                        </p:tav>
                                        <p:tav tm="100000">
                                          <p:val>
                                            <p:strVal val="#ppt_x"/>
                                          </p:val>
                                        </p:tav>
                                      </p:tavLst>
                                    </p:anim>
                                    <p:anim calcmode="lin" valueType="num">
                                      <p:cBhvr additive="base">
                                        <p:cTn dur="500" fill="hold" id="19"/>
                                        <p:tgtEl>
                                          <p:spTgt spid="4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3945"/>
                                        </p:tgtEl>
                                        <p:attrNameLst>
                                          <p:attrName>style.visibility</p:attrName>
                                        </p:attrNameLst>
                                      </p:cBhvr>
                                      <p:to>
                                        <p:strVal val="visible"/>
                                      </p:to>
                                    </p:set>
                                    <p:anim calcmode="lin" valueType="num">
                                      <p:cBhvr>
                                        <p:cTn dur="500" fill="hold" id="23"/>
                                        <p:tgtEl>
                                          <p:spTgt spid="3945"/>
                                        </p:tgtEl>
                                        <p:attrNameLst>
                                          <p:attrName>ppt_w</p:attrName>
                                        </p:attrNameLst>
                                      </p:cBhvr>
                                      <p:tavLst>
                                        <p:tav tm="0">
                                          <p:val>
                                            <p:fltVal val="0"/>
                                          </p:val>
                                        </p:tav>
                                        <p:tav tm="100000">
                                          <p:val>
                                            <p:strVal val="#ppt_w"/>
                                          </p:val>
                                        </p:tav>
                                      </p:tavLst>
                                    </p:anim>
                                    <p:anim calcmode="lin" valueType="num">
                                      <p:cBhvr>
                                        <p:cTn dur="500" fill="hold" id="24"/>
                                        <p:tgtEl>
                                          <p:spTgt spid="3945"/>
                                        </p:tgtEl>
                                        <p:attrNameLst>
                                          <p:attrName>ppt_h</p:attrName>
                                        </p:attrNameLst>
                                      </p:cBhvr>
                                      <p:tavLst>
                                        <p:tav tm="0">
                                          <p:val>
                                            <p:fltVal val="0"/>
                                          </p:val>
                                        </p:tav>
                                        <p:tav tm="100000">
                                          <p:val>
                                            <p:strVal val="#ppt_h"/>
                                          </p:val>
                                        </p:tav>
                                      </p:tavLst>
                                    </p:anim>
                                    <p:animEffect filter="fade" transition="in">
                                      <p:cBhvr>
                                        <p:cTn dur="500" id="25"/>
                                        <p:tgtEl>
                                          <p:spTgt spid="3945"/>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3948"/>
                                        </p:tgtEl>
                                        <p:attrNameLst>
                                          <p:attrName>style.visibility</p:attrName>
                                        </p:attrNameLst>
                                      </p:cBhvr>
                                      <p:to>
                                        <p:strVal val="visible"/>
                                      </p:to>
                                    </p:set>
                                    <p:anim calcmode="lin" valueType="num">
                                      <p:cBhvr>
                                        <p:cTn dur="500" fill="hold" id="28"/>
                                        <p:tgtEl>
                                          <p:spTgt spid="3948"/>
                                        </p:tgtEl>
                                        <p:attrNameLst>
                                          <p:attrName>ppt_w</p:attrName>
                                        </p:attrNameLst>
                                      </p:cBhvr>
                                      <p:tavLst>
                                        <p:tav tm="0">
                                          <p:val>
                                            <p:fltVal val="0"/>
                                          </p:val>
                                        </p:tav>
                                        <p:tav tm="100000">
                                          <p:val>
                                            <p:strVal val="#ppt_w"/>
                                          </p:val>
                                        </p:tav>
                                      </p:tavLst>
                                    </p:anim>
                                    <p:anim calcmode="lin" valueType="num">
                                      <p:cBhvr>
                                        <p:cTn dur="500" fill="hold" id="29"/>
                                        <p:tgtEl>
                                          <p:spTgt spid="3948"/>
                                        </p:tgtEl>
                                        <p:attrNameLst>
                                          <p:attrName>ppt_h</p:attrName>
                                        </p:attrNameLst>
                                      </p:cBhvr>
                                      <p:tavLst>
                                        <p:tav tm="0">
                                          <p:val>
                                            <p:fltVal val="0"/>
                                          </p:val>
                                        </p:tav>
                                        <p:tav tm="100000">
                                          <p:val>
                                            <p:strVal val="#ppt_h"/>
                                          </p:val>
                                        </p:tav>
                                      </p:tavLst>
                                    </p:anim>
                                    <p:animEffect filter="fade" transition="in">
                                      <p:cBhvr>
                                        <p:cTn dur="500" id="30"/>
                                        <p:tgtEl>
                                          <p:spTgt spid="3948"/>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3951"/>
                                        </p:tgtEl>
                                        <p:attrNameLst>
                                          <p:attrName>style.visibility</p:attrName>
                                        </p:attrNameLst>
                                      </p:cBhvr>
                                      <p:to>
                                        <p:strVal val="visible"/>
                                      </p:to>
                                    </p:set>
                                    <p:anim calcmode="lin" valueType="num">
                                      <p:cBhvr>
                                        <p:cTn dur="500" fill="hold" id="33"/>
                                        <p:tgtEl>
                                          <p:spTgt spid="3951"/>
                                        </p:tgtEl>
                                        <p:attrNameLst>
                                          <p:attrName>ppt_w</p:attrName>
                                        </p:attrNameLst>
                                      </p:cBhvr>
                                      <p:tavLst>
                                        <p:tav tm="0">
                                          <p:val>
                                            <p:fltVal val="0"/>
                                          </p:val>
                                        </p:tav>
                                        <p:tav tm="100000">
                                          <p:val>
                                            <p:strVal val="#ppt_w"/>
                                          </p:val>
                                        </p:tav>
                                      </p:tavLst>
                                    </p:anim>
                                    <p:anim calcmode="lin" valueType="num">
                                      <p:cBhvr>
                                        <p:cTn dur="500" fill="hold" id="34"/>
                                        <p:tgtEl>
                                          <p:spTgt spid="3951"/>
                                        </p:tgtEl>
                                        <p:attrNameLst>
                                          <p:attrName>ppt_h</p:attrName>
                                        </p:attrNameLst>
                                      </p:cBhvr>
                                      <p:tavLst>
                                        <p:tav tm="0">
                                          <p:val>
                                            <p:fltVal val="0"/>
                                          </p:val>
                                        </p:tav>
                                        <p:tav tm="100000">
                                          <p:val>
                                            <p:strVal val="#ppt_h"/>
                                          </p:val>
                                        </p:tav>
                                      </p:tavLst>
                                    </p:anim>
                                    <p:animEffect filter="fade" transition="in">
                                      <p:cBhvr>
                                        <p:cTn dur="500" id="35"/>
                                        <p:tgtEl>
                                          <p:spTgt spid="3951"/>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3952"/>
                                        </p:tgtEl>
                                        <p:attrNameLst>
                                          <p:attrName>style.visibility</p:attrName>
                                        </p:attrNameLst>
                                      </p:cBhvr>
                                      <p:to>
                                        <p:strVal val="visible"/>
                                      </p:to>
                                    </p:set>
                                    <p:anim calcmode="lin" valueType="num">
                                      <p:cBhvr>
                                        <p:cTn dur="500" fill="hold" id="38"/>
                                        <p:tgtEl>
                                          <p:spTgt spid="3952"/>
                                        </p:tgtEl>
                                        <p:attrNameLst>
                                          <p:attrName>ppt_w</p:attrName>
                                        </p:attrNameLst>
                                      </p:cBhvr>
                                      <p:tavLst>
                                        <p:tav tm="0">
                                          <p:val>
                                            <p:fltVal val="0"/>
                                          </p:val>
                                        </p:tav>
                                        <p:tav tm="100000">
                                          <p:val>
                                            <p:strVal val="#ppt_w"/>
                                          </p:val>
                                        </p:tav>
                                      </p:tavLst>
                                    </p:anim>
                                    <p:anim calcmode="lin" valueType="num">
                                      <p:cBhvr>
                                        <p:cTn dur="500" fill="hold" id="39"/>
                                        <p:tgtEl>
                                          <p:spTgt spid="3952"/>
                                        </p:tgtEl>
                                        <p:attrNameLst>
                                          <p:attrName>ppt_h</p:attrName>
                                        </p:attrNameLst>
                                      </p:cBhvr>
                                      <p:tavLst>
                                        <p:tav tm="0">
                                          <p:val>
                                            <p:fltVal val="0"/>
                                          </p:val>
                                        </p:tav>
                                        <p:tav tm="100000">
                                          <p:val>
                                            <p:strVal val="#ppt_h"/>
                                          </p:val>
                                        </p:tav>
                                      </p:tavLst>
                                    </p:anim>
                                    <p:animEffect filter="fade" transition="in">
                                      <p:cBhvr>
                                        <p:cTn dur="500" id="40"/>
                                        <p:tgtEl>
                                          <p:spTgt spid="3952"/>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3953"/>
                                        </p:tgtEl>
                                        <p:attrNameLst>
                                          <p:attrName>style.visibility</p:attrName>
                                        </p:attrNameLst>
                                      </p:cBhvr>
                                      <p:to>
                                        <p:strVal val="visible"/>
                                      </p:to>
                                    </p:set>
                                    <p:anim calcmode="lin" valueType="num">
                                      <p:cBhvr>
                                        <p:cTn dur="500" fill="hold" id="43"/>
                                        <p:tgtEl>
                                          <p:spTgt spid="3953"/>
                                        </p:tgtEl>
                                        <p:attrNameLst>
                                          <p:attrName>ppt_w</p:attrName>
                                        </p:attrNameLst>
                                      </p:cBhvr>
                                      <p:tavLst>
                                        <p:tav tm="0">
                                          <p:val>
                                            <p:fltVal val="0"/>
                                          </p:val>
                                        </p:tav>
                                        <p:tav tm="100000">
                                          <p:val>
                                            <p:strVal val="#ppt_w"/>
                                          </p:val>
                                        </p:tav>
                                      </p:tavLst>
                                    </p:anim>
                                    <p:anim calcmode="lin" valueType="num">
                                      <p:cBhvr>
                                        <p:cTn dur="500" fill="hold" id="44"/>
                                        <p:tgtEl>
                                          <p:spTgt spid="3953"/>
                                        </p:tgtEl>
                                        <p:attrNameLst>
                                          <p:attrName>ppt_h</p:attrName>
                                        </p:attrNameLst>
                                      </p:cBhvr>
                                      <p:tavLst>
                                        <p:tav tm="0">
                                          <p:val>
                                            <p:fltVal val="0"/>
                                          </p:val>
                                        </p:tav>
                                        <p:tav tm="100000">
                                          <p:val>
                                            <p:strVal val="#ppt_h"/>
                                          </p:val>
                                        </p:tav>
                                      </p:tavLst>
                                    </p:anim>
                                    <p:animEffect filter="fade" transition="in">
                                      <p:cBhvr>
                                        <p:cTn dur="500" id="45"/>
                                        <p:tgtEl>
                                          <p:spTgt spid="3953"/>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3954"/>
                                        </p:tgtEl>
                                        <p:attrNameLst>
                                          <p:attrName>style.visibility</p:attrName>
                                        </p:attrNameLst>
                                      </p:cBhvr>
                                      <p:to>
                                        <p:strVal val="visible"/>
                                      </p:to>
                                    </p:set>
                                    <p:anim calcmode="lin" valueType="num">
                                      <p:cBhvr>
                                        <p:cTn dur="500" fill="hold" id="48"/>
                                        <p:tgtEl>
                                          <p:spTgt spid="3954"/>
                                        </p:tgtEl>
                                        <p:attrNameLst>
                                          <p:attrName>ppt_w</p:attrName>
                                        </p:attrNameLst>
                                      </p:cBhvr>
                                      <p:tavLst>
                                        <p:tav tm="0">
                                          <p:val>
                                            <p:fltVal val="0"/>
                                          </p:val>
                                        </p:tav>
                                        <p:tav tm="100000">
                                          <p:val>
                                            <p:strVal val="#ppt_w"/>
                                          </p:val>
                                        </p:tav>
                                      </p:tavLst>
                                    </p:anim>
                                    <p:anim calcmode="lin" valueType="num">
                                      <p:cBhvr>
                                        <p:cTn dur="500" fill="hold" id="49"/>
                                        <p:tgtEl>
                                          <p:spTgt spid="3954"/>
                                        </p:tgtEl>
                                        <p:attrNameLst>
                                          <p:attrName>ppt_h</p:attrName>
                                        </p:attrNameLst>
                                      </p:cBhvr>
                                      <p:tavLst>
                                        <p:tav tm="0">
                                          <p:val>
                                            <p:fltVal val="0"/>
                                          </p:val>
                                        </p:tav>
                                        <p:tav tm="100000">
                                          <p:val>
                                            <p:strVal val="#ppt_h"/>
                                          </p:val>
                                        </p:tav>
                                      </p:tavLst>
                                    </p:anim>
                                    <p:animEffect filter="fade" transition="in">
                                      <p:cBhvr>
                                        <p:cTn dur="500" id="50"/>
                                        <p:tgtEl>
                                          <p:spTgt spid="3954"/>
                                        </p:tgtEl>
                                      </p:cBhvr>
                                    </p:animEffect>
                                  </p:childTnLst>
                                </p:cTn>
                              </p:par>
                            </p:childTnLst>
                          </p:cTn>
                        </p:par>
                        <p:par>
                          <p:cTn fill="hold" id="51" nodeType="afterGroup">
                            <p:stCondLst>
                              <p:cond delay="2000"/>
                            </p:stCondLst>
                            <p:childTnLst>
                              <p:par>
                                <p:cTn fill="hold" grpId="0" id="52" nodeType="afterEffect" presetClass="entr" presetID="22" presetSubtype="8">
                                  <p:stCondLst>
                                    <p:cond delay="0"/>
                                  </p:stCondLst>
                                  <p:childTnLst>
                                    <p:set>
                                      <p:cBhvr>
                                        <p:cTn dur="1" fill="hold" id="53">
                                          <p:stCondLst>
                                            <p:cond delay="0"/>
                                          </p:stCondLst>
                                        </p:cTn>
                                        <p:tgtEl>
                                          <p:spTgt spid="44"/>
                                        </p:tgtEl>
                                        <p:attrNameLst>
                                          <p:attrName>style.visibility</p:attrName>
                                        </p:attrNameLst>
                                      </p:cBhvr>
                                      <p:to>
                                        <p:strVal val="visible"/>
                                      </p:to>
                                    </p:set>
                                    <p:animEffect filter="wipe(left)" transition="in">
                                      <p:cBhvr>
                                        <p:cTn dur="500" id="54"/>
                                        <p:tgtEl>
                                          <p:spTgt spid="44"/>
                                        </p:tgtEl>
                                      </p:cBhvr>
                                    </p:animEffect>
                                  </p:childTnLst>
                                </p:cTn>
                              </p:par>
                            </p:childTnLst>
                          </p:cTn>
                        </p:par>
                        <p:par>
                          <p:cTn fill="hold" id="55" nodeType="afterGroup">
                            <p:stCondLst>
                              <p:cond delay="2500"/>
                            </p:stCondLst>
                            <p:childTnLst>
                              <p:par>
                                <p:cTn fill="hold" grpId="0" id="56" nodeType="afterEffect" presetClass="entr" presetID="22" presetSubtype="8">
                                  <p:stCondLst>
                                    <p:cond delay="0"/>
                                  </p:stCondLst>
                                  <p:childTnLst>
                                    <p:set>
                                      <p:cBhvr>
                                        <p:cTn dur="1" fill="hold" id="57">
                                          <p:stCondLst>
                                            <p:cond delay="0"/>
                                          </p:stCondLst>
                                        </p:cTn>
                                        <p:tgtEl>
                                          <p:spTgt spid="46"/>
                                        </p:tgtEl>
                                        <p:attrNameLst>
                                          <p:attrName>style.visibility</p:attrName>
                                        </p:attrNameLst>
                                      </p:cBhvr>
                                      <p:to>
                                        <p:strVal val="visible"/>
                                      </p:to>
                                    </p:set>
                                    <p:animEffect filter="wipe(left)" transition="in">
                                      <p:cBhvr>
                                        <p:cTn dur="500" id="5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45"/>
      <p:bldP grpId="0" spid="3948"/>
      <p:bldP grpId="0" spid="3951"/>
      <p:bldP grpId="0" spid="3952"/>
      <p:bldP grpId="0" spid="3953"/>
      <p:bldP grpId="0" spid="3954"/>
      <p:bldP grpId="0" spid="44"/>
      <p:bldP grpId="0" spid="4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892277" y="2034641"/>
            <a:ext cx="6407580" cy="4073212"/>
            <a:chOff x="2415874" y="1482414"/>
            <a:chExt cx="7360386" cy="4678898"/>
          </a:xfrm>
        </p:grpSpPr>
        <p:sp>
          <p:nvSpPr>
            <p:cNvPr id="1300" name="Shape 1300"/>
            <p:cNvSpPr/>
            <p:nvPr/>
          </p:nvSpPr>
          <p:spPr>
            <a:xfrm>
              <a:off x="3588958" y="1482414"/>
              <a:ext cx="2554246" cy="2554374"/>
            </a:xfrm>
            <a:custGeom>
              <a:cxnLst>
                <a:cxn ang="0">
                  <a:pos x="wd2" y="hd2"/>
                </a:cxn>
                <a:cxn ang="5400000">
                  <a:pos x="wd2" y="hd2"/>
                </a:cxn>
                <a:cxn ang="10800000">
                  <a:pos x="wd2" y="hd2"/>
                </a:cxn>
                <a:cxn ang="16200000">
                  <a:pos x="wd2" y="hd2"/>
                </a:cxn>
              </a:cxnLst>
              <a:rect b="b" l="0" r="r" t="0"/>
              <a:pathLst>
                <a:path extrusionOk="0" h="20595" w="19679">
                  <a:moveTo>
                    <a:pt x="9839" y="0"/>
                  </a:moveTo>
                  <a:cubicBezTo>
                    <a:pt x="7321" y="0"/>
                    <a:pt x="4803" y="1006"/>
                    <a:pt x="2882" y="3017"/>
                  </a:cubicBezTo>
                  <a:cubicBezTo>
                    <a:pt x="-961" y="7038"/>
                    <a:pt x="-961" y="13558"/>
                    <a:pt x="2882" y="17579"/>
                  </a:cubicBezTo>
                  <a:cubicBezTo>
                    <a:pt x="6724" y="21600"/>
                    <a:pt x="12954" y="21600"/>
                    <a:pt x="16796" y="17579"/>
                  </a:cubicBezTo>
                  <a:cubicBezTo>
                    <a:pt x="20639" y="13558"/>
                    <a:pt x="20639" y="7038"/>
                    <a:pt x="16796" y="3017"/>
                  </a:cubicBezTo>
                  <a:cubicBezTo>
                    <a:pt x="14875" y="1006"/>
                    <a:pt x="12357" y="0"/>
                    <a:pt x="9839" y="0"/>
                  </a:cubicBezTo>
                  <a:close/>
                  <a:moveTo>
                    <a:pt x="9846" y="554"/>
                  </a:moveTo>
                  <a:cubicBezTo>
                    <a:pt x="12230" y="554"/>
                    <a:pt x="14614" y="1507"/>
                    <a:pt x="16433" y="3410"/>
                  </a:cubicBezTo>
                  <a:cubicBezTo>
                    <a:pt x="20072" y="7218"/>
                    <a:pt x="20072" y="13390"/>
                    <a:pt x="16433" y="17197"/>
                  </a:cubicBezTo>
                  <a:cubicBezTo>
                    <a:pt x="12795" y="21005"/>
                    <a:pt x="6896" y="21005"/>
                    <a:pt x="3258" y="17197"/>
                  </a:cubicBezTo>
                  <a:cubicBezTo>
                    <a:pt x="-381" y="13390"/>
                    <a:pt x="-381" y="7218"/>
                    <a:pt x="3258" y="3410"/>
                  </a:cubicBezTo>
                  <a:cubicBezTo>
                    <a:pt x="5077" y="1507"/>
                    <a:pt x="7461" y="554"/>
                    <a:pt x="9846" y="554"/>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1" name="Shape 1301"/>
            <p:cNvSpPr/>
            <p:nvPr/>
          </p:nvSpPr>
          <p:spPr>
            <a:xfrm>
              <a:off x="5997510" y="3606939"/>
              <a:ext cx="2554456" cy="2554373"/>
            </a:xfrm>
            <a:custGeom>
              <a:cxnLst>
                <a:cxn ang="0">
                  <a:pos x="wd2" y="hd2"/>
                </a:cxn>
                <a:cxn ang="5400000">
                  <a:pos x="wd2" y="hd2"/>
                </a:cxn>
                <a:cxn ang="10800000">
                  <a:pos x="wd2" y="hd2"/>
                </a:cxn>
                <a:cxn ang="16200000">
                  <a:pos x="wd2" y="hd2"/>
                </a:cxn>
              </a:cxnLst>
              <a:rect b="b" l="0" r="r" t="0"/>
              <a:pathLst>
                <a:path extrusionOk="0" h="20595" w="19679">
                  <a:moveTo>
                    <a:pt x="9840" y="0"/>
                  </a:moveTo>
                  <a:cubicBezTo>
                    <a:pt x="7322" y="0"/>
                    <a:pt x="4802" y="1006"/>
                    <a:pt x="2881" y="3017"/>
                  </a:cubicBezTo>
                  <a:cubicBezTo>
                    <a:pt x="-961" y="7038"/>
                    <a:pt x="-961" y="13557"/>
                    <a:pt x="2881" y="17579"/>
                  </a:cubicBezTo>
                  <a:cubicBezTo>
                    <a:pt x="6724" y="21600"/>
                    <a:pt x="12954" y="21600"/>
                    <a:pt x="16797" y="17579"/>
                  </a:cubicBezTo>
                  <a:cubicBezTo>
                    <a:pt x="20639" y="13557"/>
                    <a:pt x="20639" y="7038"/>
                    <a:pt x="16797" y="3017"/>
                  </a:cubicBezTo>
                  <a:cubicBezTo>
                    <a:pt x="14876" y="1006"/>
                    <a:pt x="12358" y="0"/>
                    <a:pt x="9840" y="0"/>
                  </a:cubicBezTo>
                  <a:close/>
                  <a:moveTo>
                    <a:pt x="9833" y="554"/>
                  </a:moveTo>
                  <a:cubicBezTo>
                    <a:pt x="12217" y="554"/>
                    <a:pt x="14602" y="1507"/>
                    <a:pt x="16421" y="3410"/>
                  </a:cubicBezTo>
                  <a:cubicBezTo>
                    <a:pt x="20059" y="7218"/>
                    <a:pt x="20059" y="13391"/>
                    <a:pt x="16421" y="17199"/>
                  </a:cubicBezTo>
                  <a:cubicBezTo>
                    <a:pt x="12783" y="21006"/>
                    <a:pt x="6884" y="21006"/>
                    <a:pt x="3246" y="17199"/>
                  </a:cubicBezTo>
                  <a:cubicBezTo>
                    <a:pt x="-392" y="13391"/>
                    <a:pt x="-392" y="7218"/>
                    <a:pt x="3246" y="3410"/>
                  </a:cubicBezTo>
                  <a:cubicBezTo>
                    <a:pt x="5065" y="1507"/>
                    <a:pt x="7449" y="554"/>
                    <a:pt x="9833" y="554"/>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2" name="Shape 1302"/>
            <p:cNvSpPr/>
            <p:nvPr/>
          </p:nvSpPr>
          <p:spPr>
            <a:xfrm flipH="1">
              <a:off x="5315245" y="4397949"/>
              <a:ext cx="1279110" cy="1027717"/>
            </a:xfrm>
            <a:prstGeom prst="rect">
              <a:avLst/>
            </a:prstGeom>
            <a:solidFill>
              <a:srgbClr val="404C55"/>
            </a:solidFill>
            <a:ln w="12700">
              <a:miter lim="400000"/>
            </a:ln>
          </p:spPr>
          <p:txBody>
            <a:bodyPr anchor="ctr" bIns="25400" lIns="25400" rIns="25400" tIns="2540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3" name="Shape 1303"/>
            <p:cNvSpPr/>
            <p:nvPr/>
          </p:nvSpPr>
          <p:spPr>
            <a:xfrm flipH="1">
              <a:off x="6231546"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4" name="Shape 1304"/>
            <p:cNvSpPr/>
            <p:nvPr/>
          </p:nvSpPr>
          <p:spPr>
            <a:xfrm flipH="1">
              <a:off x="6156023"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5" name="Shape 1305"/>
            <p:cNvSpPr/>
            <p:nvPr/>
          </p:nvSpPr>
          <p:spPr>
            <a:xfrm flipH="1">
              <a:off x="5815974"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6" name="Shape 1306"/>
            <p:cNvSpPr/>
            <p:nvPr/>
          </p:nvSpPr>
          <p:spPr>
            <a:xfrm flipH="1">
              <a:off x="5740449"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7" name="Shape 1307"/>
            <p:cNvSpPr/>
            <p:nvPr/>
          </p:nvSpPr>
          <p:spPr>
            <a:xfrm flipH="1">
              <a:off x="5400400"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8" name="Shape 1308"/>
            <p:cNvSpPr/>
            <p:nvPr/>
          </p:nvSpPr>
          <p:spPr>
            <a:xfrm flipH="1">
              <a:off x="5324879"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09" name="Shape 1309"/>
            <p:cNvSpPr/>
            <p:nvPr/>
          </p:nvSpPr>
          <p:spPr>
            <a:xfrm flipH="1">
              <a:off x="4984831"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0" name="Shape 1310"/>
            <p:cNvSpPr/>
            <p:nvPr/>
          </p:nvSpPr>
          <p:spPr>
            <a:xfrm flipH="1">
              <a:off x="4909310" y="4698303"/>
              <a:ext cx="314960"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1" name="Shape 1311"/>
            <p:cNvSpPr/>
            <p:nvPr/>
          </p:nvSpPr>
          <p:spPr>
            <a:xfrm flipH="1">
              <a:off x="4569260"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2" name="Shape 1312"/>
            <p:cNvSpPr/>
            <p:nvPr/>
          </p:nvSpPr>
          <p:spPr>
            <a:xfrm flipH="1">
              <a:off x="4493737"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3" name="Shape 1313"/>
            <p:cNvSpPr/>
            <p:nvPr/>
          </p:nvSpPr>
          <p:spPr>
            <a:xfrm flipH="1">
              <a:off x="4153689"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4" name="Shape 1314"/>
            <p:cNvSpPr/>
            <p:nvPr/>
          </p:nvSpPr>
          <p:spPr>
            <a:xfrm flipH="1">
              <a:off x="4078164"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5" name="Shape 1315"/>
            <p:cNvSpPr/>
            <p:nvPr/>
          </p:nvSpPr>
          <p:spPr>
            <a:xfrm flipH="1">
              <a:off x="3738113"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6" name="Shape 1316"/>
            <p:cNvSpPr/>
            <p:nvPr/>
          </p:nvSpPr>
          <p:spPr>
            <a:xfrm flipH="1">
              <a:off x="3662588"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7" name="Shape 1317"/>
            <p:cNvSpPr/>
            <p:nvPr/>
          </p:nvSpPr>
          <p:spPr>
            <a:xfrm flipH="1">
              <a:off x="3322539"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8" name="Shape 1318"/>
            <p:cNvSpPr/>
            <p:nvPr/>
          </p:nvSpPr>
          <p:spPr>
            <a:xfrm flipH="1">
              <a:off x="3247017"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19" name="Shape 1319"/>
            <p:cNvSpPr/>
            <p:nvPr/>
          </p:nvSpPr>
          <p:spPr>
            <a:xfrm flipH="1">
              <a:off x="2906967"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0" name="Shape 1320"/>
            <p:cNvSpPr/>
            <p:nvPr/>
          </p:nvSpPr>
          <p:spPr>
            <a:xfrm flipH="1">
              <a:off x="2831443" y="4698303"/>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1" name="Shape 1321"/>
            <p:cNvSpPr/>
            <p:nvPr/>
          </p:nvSpPr>
          <p:spPr>
            <a:xfrm flipH="1">
              <a:off x="2491396" y="4519022"/>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2" name="Shape 1322"/>
            <p:cNvSpPr/>
            <p:nvPr/>
          </p:nvSpPr>
          <p:spPr>
            <a:xfrm flipH="1">
              <a:off x="2415874" y="4698303"/>
              <a:ext cx="314960"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3" name="Shape 1323"/>
            <p:cNvSpPr/>
            <p:nvPr/>
          </p:nvSpPr>
          <p:spPr>
            <a:xfrm>
              <a:off x="5597779" y="2220943"/>
              <a:ext cx="1279110" cy="1027718"/>
            </a:xfrm>
            <a:prstGeom prst="rect">
              <a:avLst/>
            </a:prstGeom>
            <a:solidFill>
              <a:srgbClr val="404C55"/>
            </a:solidFill>
            <a:ln w="25400">
              <a:solidFill>
                <a:srgbClr val="000000">
                  <a:alpha val="0"/>
                </a:srgbClr>
              </a:solidFill>
              <a:miter lim="400000"/>
            </a:ln>
          </p:spPr>
          <p:txBody>
            <a:bodyPr anchor="ctr" bIns="25400" lIns="25400" rIns="25400" tIns="25400"/>
            <a:lstStyle/>
            <a:p>
              <a:pPr>
                <a:defRPr sz="4000">
                  <a:effectLst>
                    <a:outerShdw blurRad="38100" dir="5400000" dist="12700" rotWithShape="0">
                      <a:srgbClr val="000000">
                        <a:alpha val="50000"/>
                      </a:srgbClr>
                    </a:outerShdw>
                  </a:effectLst>
                  <a:latin typeface="Gill Sans"/>
                  <a:ea typeface="Gill Sans"/>
                  <a:cs typeface="Gill Sans"/>
                  <a:sym typeface="Gill Sans"/>
                </a:defRPr>
              </a:pPr>
              <a:endParaRPr i="1">
                <a:latin charset="-122" panose="00000500000000000000" pitchFamily="2" typeface="字魂59号-创粗黑"/>
                <a:ea charset="-122" panose="00000500000000000000" pitchFamily="2" typeface="字魂59号-创粗黑"/>
              </a:endParaRPr>
            </a:p>
          </p:txBody>
        </p:sp>
        <p:sp>
          <p:nvSpPr>
            <p:cNvPr id="1324" name="Shape 1324"/>
            <p:cNvSpPr/>
            <p:nvPr/>
          </p:nvSpPr>
          <p:spPr>
            <a:xfrm>
              <a:off x="5799849"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5" name="Shape 1325"/>
            <p:cNvSpPr/>
            <p:nvPr/>
          </p:nvSpPr>
          <p:spPr>
            <a:xfrm>
              <a:off x="5721150" y="2521296"/>
              <a:ext cx="314960"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6" name="Shape 1326"/>
            <p:cNvSpPr/>
            <p:nvPr/>
          </p:nvSpPr>
          <p:spPr>
            <a:xfrm>
              <a:off x="6215421"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7" name="Shape 1327"/>
            <p:cNvSpPr/>
            <p:nvPr/>
          </p:nvSpPr>
          <p:spPr>
            <a:xfrm>
              <a:off x="6136723"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8" name="Shape 1328"/>
            <p:cNvSpPr/>
            <p:nvPr/>
          </p:nvSpPr>
          <p:spPr>
            <a:xfrm>
              <a:off x="6630995"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29" name="Shape 1329"/>
            <p:cNvSpPr/>
            <p:nvPr/>
          </p:nvSpPr>
          <p:spPr>
            <a:xfrm>
              <a:off x="6552295"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0" name="Shape 1330"/>
            <p:cNvSpPr/>
            <p:nvPr/>
          </p:nvSpPr>
          <p:spPr>
            <a:xfrm>
              <a:off x="7046564"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1" name="Shape 1331"/>
            <p:cNvSpPr/>
            <p:nvPr/>
          </p:nvSpPr>
          <p:spPr>
            <a:xfrm>
              <a:off x="6967862"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2" name="Shape 1332"/>
            <p:cNvSpPr/>
            <p:nvPr/>
          </p:nvSpPr>
          <p:spPr>
            <a:xfrm>
              <a:off x="7462135"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3" name="Shape 1333"/>
            <p:cNvSpPr/>
            <p:nvPr/>
          </p:nvSpPr>
          <p:spPr>
            <a:xfrm>
              <a:off x="7383436"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4" name="Shape 1334"/>
            <p:cNvSpPr/>
            <p:nvPr/>
          </p:nvSpPr>
          <p:spPr>
            <a:xfrm>
              <a:off x="7877706"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5" name="Shape 1335"/>
            <p:cNvSpPr/>
            <p:nvPr/>
          </p:nvSpPr>
          <p:spPr>
            <a:xfrm>
              <a:off x="7799009"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6" name="Shape 1336"/>
            <p:cNvSpPr/>
            <p:nvPr/>
          </p:nvSpPr>
          <p:spPr>
            <a:xfrm>
              <a:off x="8293283"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7" name="Shape 1337"/>
            <p:cNvSpPr/>
            <p:nvPr/>
          </p:nvSpPr>
          <p:spPr>
            <a:xfrm>
              <a:off x="8214585"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solidFill>
              <a:schemeClr val="accent2"/>
            </a:solidFill>
            <a:ln w="12700">
              <a:miter lim="400000"/>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8" name="Shape 1338"/>
            <p:cNvSpPr/>
            <p:nvPr/>
          </p:nvSpPr>
          <p:spPr>
            <a:xfrm>
              <a:off x="8708856"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39" name="Shape 1339"/>
            <p:cNvSpPr/>
            <p:nvPr/>
          </p:nvSpPr>
          <p:spPr>
            <a:xfrm>
              <a:off x="8630156"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40" name="Shape 1340"/>
            <p:cNvSpPr/>
            <p:nvPr/>
          </p:nvSpPr>
          <p:spPr>
            <a:xfrm>
              <a:off x="9124428"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41" name="Shape 1341"/>
            <p:cNvSpPr/>
            <p:nvPr/>
          </p:nvSpPr>
          <p:spPr>
            <a:xfrm>
              <a:off x="9045730" y="2521296"/>
              <a:ext cx="314960"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42" name="Shape 1342"/>
            <p:cNvSpPr/>
            <p:nvPr/>
          </p:nvSpPr>
          <p:spPr>
            <a:xfrm>
              <a:off x="9539999" y="2342016"/>
              <a:ext cx="160739" cy="160804"/>
            </a:xfrm>
            <a:custGeom>
              <a:cxnLst>
                <a:cxn ang="0">
                  <a:pos x="wd2" y="hd2"/>
                </a:cxn>
                <a:cxn ang="5400000">
                  <a:pos x="wd2" y="hd2"/>
                </a:cxn>
                <a:cxn ang="10800000">
                  <a:pos x="wd2" y="hd2"/>
                </a:cxn>
                <a:cxn ang="16200000">
                  <a:pos x="wd2" y="hd2"/>
                </a:cxn>
              </a:cxnLst>
              <a:rect b="b" l="0" r="r" t="0"/>
              <a:pathLst>
                <a:path extrusionOk="0" h="21600" w="21600">
                  <a:moveTo>
                    <a:pt x="10794" y="21600"/>
                  </a:moveTo>
                  <a:cubicBezTo>
                    <a:pt x="16762" y="21600"/>
                    <a:pt x="21600" y="16766"/>
                    <a:pt x="21600" y="10794"/>
                  </a:cubicBezTo>
                  <a:cubicBezTo>
                    <a:pt x="21600" y="4827"/>
                    <a:pt x="16762" y="0"/>
                    <a:pt x="10794" y="0"/>
                  </a:cubicBezTo>
                  <a:cubicBezTo>
                    <a:pt x="4831" y="0"/>
                    <a:pt x="0" y="4827"/>
                    <a:pt x="0" y="10794"/>
                  </a:cubicBezTo>
                  <a:cubicBezTo>
                    <a:pt x="0" y="16766"/>
                    <a:pt x="4831" y="21600"/>
                    <a:pt x="10794" y="21600"/>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43" name="Shape 1343"/>
            <p:cNvSpPr/>
            <p:nvPr/>
          </p:nvSpPr>
          <p:spPr>
            <a:xfrm>
              <a:off x="9461299" y="2521296"/>
              <a:ext cx="314961" cy="559841"/>
            </a:xfrm>
            <a:custGeom>
              <a:cxnLst>
                <a:cxn ang="0">
                  <a:pos x="wd2" y="hd2"/>
                </a:cxn>
                <a:cxn ang="5400000">
                  <a:pos x="wd2" y="hd2"/>
                </a:cxn>
                <a:cxn ang="10800000">
                  <a:pos x="wd2" y="hd2"/>
                </a:cxn>
                <a:cxn ang="16200000">
                  <a:pos x="wd2" y="hd2"/>
                </a:cxn>
              </a:cxnLst>
              <a:rect b="b" l="0" r="r" t="0"/>
              <a:pathLst>
                <a:path extrusionOk="0" h="21600" w="21344">
                  <a:moveTo>
                    <a:pt x="21327" y="12314"/>
                  </a:moveTo>
                  <a:lnTo>
                    <a:pt x="19976" y="6045"/>
                  </a:lnTo>
                  <a:lnTo>
                    <a:pt x="19976" y="5603"/>
                  </a:lnTo>
                  <a:cubicBezTo>
                    <a:pt x="19976" y="2510"/>
                    <a:pt x="15766" y="0"/>
                    <a:pt x="10656" y="0"/>
                  </a:cubicBezTo>
                  <a:cubicBezTo>
                    <a:pt x="5541" y="0"/>
                    <a:pt x="1333" y="2510"/>
                    <a:pt x="1333" y="5603"/>
                  </a:cubicBezTo>
                  <a:lnTo>
                    <a:pt x="1333" y="5853"/>
                  </a:lnTo>
                  <a:lnTo>
                    <a:pt x="15" y="12314"/>
                  </a:lnTo>
                  <a:cubicBezTo>
                    <a:pt x="-125" y="12973"/>
                    <a:pt x="728" y="13568"/>
                    <a:pt x="1882" y="13646"/>
                  </a:cubicBezTo>
                  <a:cubicBezTo>
                    <a:pt x="3039" y="13731"/>
                    <a:pt x="4105" y="13259"/>
                    <a:pt x="4249" y="12608"/>
                  </a:cubicBezTo>
                  <a:lnTo>
                    <a:pt x="4532" y="11646"/>
                  </a:lnTo>
                  <a:cubicBezTo>
                    <a:pt x="4644" y="11707"/>
                    <a:pt x="4941" y="11771"/>
                    <a:pt x="4941" y="11828"/>
                  </a:cubicBezTo>
                  <a:lnTo>
                    <a:pt x="4941" y="20241"/>
                  </a:lnTo>
                  <a:cubicBezTo>
                    <a:pt x="4941" y="20992"/>
                    <a:pt x="6034" y="21600"/>
                    <a:pt x="7349" y="21600"/>
                  </a:cubicBezTo>
                  <a:cubicBezTo>
                    <a:pt x="8669" y="21600"/>
                    <a:pt x="9756" y="20992"/>
                    <a:pt x="9756" y="20241"/>
                  </a:cubicBezTo>
                  <a:lnTo>
                    <a:pt x="9756" y="13081"/>
                  </a:lnTo>
                  <a:cubicBezTo>
                    <a:pt x="9756" y="13110"/>
                    <a:pt x="10563" y="13130"/>
                    <a:pt x="10957" y="13130"/>
                  </a:cubicBezTo>
                  <a:cubicBezTo>
                    <a:pt x="11351" y="13130"/>
                    <a:pt x="11559" y="13110"/>
                    <a:pt x="12158" y="13081"/>
                  </a:cubicBezTo>
                  <a:lnTo>
                    <a:pt x="12158" y="20241"/>
                  </a:lnTo>
                  <a:cubicBezTo>
                    <a:pt x="12158" y="20992"/>
                    <a:pt x="12947" y="21600"/>
                    <a:pt x="14264" y="21600"/>
                  </a:cubicBezTo>
                  <a:cubicBezTo>
                    <a:pt x="15579" y="21600"/>
                    <a:pt x="16368" y="20992"/>
                    <a:pt x="16368" y="20241"/>
                  </a:cubicBezTo>
                  <a:lnTo>
                    <a:pt x="16368" y="11831"/>
                  </a:lnTo>
                  <a:cubicBezTo>
                    <a:pt x="16970" y="11778"/>
                    <a:pt x="16710" y="11720"/>
                    <a:pt x="16812" y="11665"/>
                  </a:cubicBezTo>
                  <a:lnTo>
                    <a:pt x="17087" y="12608"/>
                  </a:lnTo>
                  <a:cubicBezTo>
                    <a:pt x="17227" y="13259"/>
                    <a:pt x="18311" y="13731"/>
                    <a:pt x="19462" y="13646"/>
                  </a:cubicBezTo>
                  <a:cubicBezTo>
                    <a:pt x="20622" y="13568"/>
                    <a:pt x="21475" y="12973"/>
                    <a:pt x="21327" y="12314"/>
                  </a:cubicBezTo>
                  <a:close/>
                </a:path>
              </a:pathLst>
            </a:custGeom>
            <a:ln w="50800">
              <a:solidFill>
                <a:schemeClr val="accent2"/>
              </a:solidFill>
            </a:ln>
          </p:spPr>
          <p:txBody>
            <a:bodyPr anchor="ctr" bIns="19050" lIns="19050" rIns="19050" tIns="19050"/>
            <a:lstStyle/>
            <a:p>
              <a:pPr>
                <a:defRPr sz="3200">
                  <a:latin typeface="Helvetica Light"/>
                  <a:ea typeface="Helvetica Light"/>
                  <a:cs typeface="Helvetica Light"/>
                  <a:sym typeface="Helvetica Light"/>
                </a:defRPr>
              </a:pPr>
              <a:endParaRPr i="1" sz="1400">
                <a:latin charset="-122" panose="00000500000000000000" pitchFamily="2" typeface="字魂59号-创粗黑"/>
                <a:ea charset="-122" panose="00000500000000000000" pitchFamily="2" typeface="字魂59号-创粗黑"/>
              </a:endParaRPr>
            </a:p>
          </p:txBody>
        </p:sp>
        <p:sp>
          <p:nvSpPr>
            <p:cNvPr id="1346" name="Shape 1346"/>
            <p:cNvSpPr/>
            <p:nvPr/>
          </p:nvSpPr>
          <p:spPr>
            <a:xfrm>
              <a:off x="6250386" y="4045033"/>
              <a:ext cx="1993869" cy="1500273"/>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12000">
                  <a:latin typeface="+mn-lt"/>
                  <a:ea typeface="+mn-ea"/>
                  <a:cs typeface="+mn-cs"/>
                  <a:sym typeface="Lato Light"/>
                </a:defRPr>
              </a:lvl1pPr>
            </a:lstStyle>
            <a:p>
              <a:pPr algn="ctr"/>
              <a:r>
                <a:rPr i="1" sz="5400">
                  <a:solidFill>
                    <a:schemeClr val="accent2"/>
                  </a:solidFill>
                  <a:latin charset="-122" panose="00000500000000000000" pitchFamily="2" typeface="字魂59号-创粗黑"/>
                </a:rPr>
                <a:t>41</a:t>
              </a:r>
            </a:p>
          </p:txBody>
        </p:sp>
        <p:sp>
          <p:nvSpPr>
            <p:cNvPr id="1347" name="Shape 1347"/>
            <p:cNvSpPr/>
            <p:nvPr/>
          </p:nvSpPr>
          <p:spPr>
            <a:xfrm>
              <a:off x="7622418" y="4338917"/>
              <a:ext cx="393944" cy="616996"/>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6400">
                  <a:latin typeface="Lato Regular"/>
                  <a:ea typeface="Lato Regular"/>
                  <a:cs typeface="Lato Regular"/>
                  <a:sym typeface="Lato Regular"/>
                </a:defRPr>
              </a:lvl1pPr>
            </a:lstStyle>
            <a:p>
              <a:pPr>
                <a:defRPr sz="12000"/>
              </a:pPr>
              <a:r>
                <a:rPr i="1" sz="2800">
                  <a:solidFill>
                    <a:schemeClr val="accent2"/>
                  </a:solidFill>
                  <a:latin charset="-122" panose="00000500000000000000" pitchFamily="2" typeface="字魂59号-创粗黑"/>
                  <a:ea charset="-122" panose="00000500000000000000" pitchFamily="2" typeface="字魂59号-创粗黑"/>
                </a:rPr>
                <a:t>%</a:t>
              </a:r>
            </a:p>
          </p:txBody>
        </p:sp>
        <p:sp>
          <p:nvSpPr>
            <p:cNvPr id="1348" name="Shape 1348"/>
            <p:cNvSpPr/>
            <p:nvPr/>
          </p:nvSpPr>
          <p:spPr>
            <a:xfrm>
              <a:off x="3639488" y="1948360"/>
              <a:ext cx="1949451" cy="1466851"/>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12000">
                  <a:latin typeface="+mn-lt"/>
                  <a:ea typeface="+mn-ea"/>
                  <a:cs typeface="+mn-cs"/>
                  <a:sym typeface="Lato Light"/>
                </a:defRPr>
              </a:lvl1pPr>
            </a:lstStyle>
            <a:p>
              <a:pPr algn="ctr"/>
              <a:r>
                <a:rPr i="1" sz="5400">
                  <a:solidFill>
                    <a:schemeClr val="accent2"/>
                  </a:solidFill>
                  <a:latin charset="-122" panose="00000500000000000000" pitchFamily="2" typeface="字魂59号-创粗黑"/>
                </a:rPr>
                <a:t>70</a:t>
              </a:r>
            </a:p>
          </p:txBody>
        </p:sp>
        <p:sp>
          <p:nvSpPr>
            <p:cNvPr id="1349" name="Shape 1349"/>
            <p:cNvSpPr/>
            <p:nvPr/>
          </p:nvSpPr>
          <p:spPr>
            <a:xfrm>
              <a:off x="5089192" y="2288461"/>
              <a:ext cx="302711" cy="548527"/>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defRPr sz="6400">
                  <a:latin typeface="Lato Regular"/>
                  <a:ea typeface="Lato Regular"/>
                  <a:cs typeface="Lato Regular"/>
                  <a:sym typeface="Lato Regular"/>
                </a:defRPr>
              </a:lvl1pPr>
            </a:lstStyle>
            <a:p>
              <a:pPr>
                <a:defRPr sz="12000"/>
              </a:pPr>
              <a:r>
                <a:rPr i="1" sz="2800">
                  <a:solidFill>
                    <a:schemeClr val="accent2"/>
                  </a:solidFill>
                  <a:latin charset="-122" panose="00000500000000000000" pitchFamily="2" typeface="字魂59号-创粗黑"/>
                  <a:ea charset="-122" panose="00000500000000000000" pitchFamily="2" typeface="字魂59号-创粗黑"/>
                </a:rPr>
                <a:t>%</a:t>
              </a:r>
            </a:p>
          </p:txBody>
        </p:sp>
      </p:grpSp>
      <p:grpSp>
        <p:nvGrpSpPr>
          <p:cNvPr id="61" name="组合 60"/>
          <p:cNvGrpSpPr/>
          <p:nvPr/>
        </p:nvGrpSpPr>
        <p:grpSpPr>
          <a:xfrm>
            <a:off x="8394447" y="4163276"/>
            <a:ext cx="2923545" cy="1492226"/>
            <a:chOff x="7419499" y="1954752"/>
            <a:chExt cx="2923545" cy="1492226"/>
          </a:xfrm>
        </p:grpSpPr>
        <p:sp>
          <p:nvSpPr>
            <p:cNvPr id="62" name="文本框 7"/>
            <p:cNvSpPr txBox="1"/>
            <p:nvPr/>
          </p:nvSpPr>
          <p:spPr>
            <a:xfrm>
              <a:off x="7419499" y="2449653"/>
              <a:ext cx="2923545" cy="1005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200">
                  <a:solidFill>
                    <a:schemeClr val="bg1"/>
                  </a:solidFill>
                  <a:latin charset="-122" panose="00000500000000000000" pitchFamily="2" typeface="字魂59号-创粗黑"/>
                  <a:ea typeface="+mj-ea"/>
                </a:rPr>
                <a:t>上述情况的复杂化的例子是这些文本的创作者有一个倾向得到边被跟踪。 当然事件的局限性也是一个麻烦。 还要注意，读者一般都厌烦那些又臭又长的报告。</a:t>
              </a:r>
            </a:p>
          </p:txBody>
        </p:sp>
        <p:sp>
          <p:nvSpPr>
            <p:cNvPr id="63" name="文本框 8"/>
            <p:cNvSpPr txBox="1"/>
            <p:nvPr/>
          </p:nvSpPr>
          <p:spPr>
            <a:xfrm>
              <a:off x="7419501"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bg1"/>
                  </a:solidFill>
                  <a:latin charset="-122" panose="00000500000000000000" pitchFamily="2" typeface="字魂59号-创粗黑"/>
                  <a:ea typeface="+mj-ea"/>
                </a:rPr>
                <a:t>文字添加此处</a:t>
              </a:r>
            </a:p>
          </p:txBody>
        </p:sp>
      </p:grpSp>
      <p:grpSp>
        <p:nvGrpSpPr>
          <p:cNvPr id="64" name="组合 63"/>
          <p:cNvGrpSpPr/>
          <p:nvPr/>
        </p:nvGrpSpPr>
        <p:grpSpPr>
          <a:xfrm>
            <a:off x="850655" y="2323470"/>
            <a:ext cx="2923545" cy="1492226"/>
            <a:chOff x="7419499" y="1954752"/>
            <a:chExt cx="2923545" cy="1492226"/>
          </a:xfrm>
        </p:grpSpPr>
        <p:sp>
          <p:nvSpPr>
            <p:cNvPr id="65" name="文本框 7"/>
            <p:cNvSpPr txBox="1"/>
            <p:nvPr/>
          </p:nvSpPr>
          <p:spPr>
            <a:xfrm>
              <a:off x="7419499" y="2449654"/>
              <a:ext cx="2923545" cy="1005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25000"/>
                </a:lnSpc>
              </a:pPr>
              <a:r>
                <a:rPr altLang="en-US" lang="zh-CN" sz="1200">
                  <a:solidFill>
                    <a:schemeClr val="bg1"/>
                  </a:solidFill>
                  <a:latin charset="-122" panose="00000500000000000000" pitchFamily="2" typeface="字魂59号-创粗黑"/>
                  <a:ea typeface="+mj-ea"/>
                </a:rPr>
                <a:t>上述情况的复杂化的例子是这些文本的创作者有一个倾向得到边被跟踪。 当然事件的局限性也是一个麻烦。 还要注意，读者一般都厌烦那些又臭又长的报告。</a:t>
              </a:r>
            </a:p>
          </p:txBody>
        </p:sp>
        <p:sp>
          <p:nvSpPr>
            <p:cNvPr id="66" name="文本框 8"/>
            <p:cNvSpPr txBox="1"/>
            <p:nvPr/>
          </p:nvSpPr>
          <p:spPr>
            <a:xfrm>
              <a:off x="7637552"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lnSpc>
                  <a:spcPct val="114000"/>
                </a:lnSpc>
              </a:pPr>
              <a:r>
                <a:rPr altLang="en-US" lang="zh-CN" sz="2400">
                  <a:solidFill>
                    <a:schemeClr val="bg1"/>
                  </a:solidFill>
                  <a:latin charset="-122" panose="00000500000000000000" pitchFamily="2" typeface="字魂59号-创粗黑"/>
                  <a:ea typeface="+mj-ea"/>
                </a:rPr>
                <a:t>文字添加此处</a:t>
              </a:r>
            </a:p>
          </p:txBody>
        </p:sp>
      </p:grpSp>
      <p:grpSp>
        <p:nvGrpSpPr>
          <p:cNvPr id="67" name="组合 66">
            <a:extLst>
              <a:ext uri="{FF2B5EF4-FFF2-40B4-BE49-F238E27FC236}">
                <a16:creationId xmlns:a16="http://schemas.microsoft.com/office/drawing/2014/main" id="{52EFA797-C08D-40F5-95EB-2B3696E9F810}"/>
              </a:ext>
            </a:extLst>
          </p:cNvPr>
          <p:cNvGrpSpPr/>
          <p:nvPr/>
        </p:nvGrpSpPr>
        <p:grpSpPr>
          <a:xfrm>
            <a:off x="874713" y="419101"/>
            <a:ext cx="3773487" cy="643536"/>
            <a:chOff x="874713" y="419101"/>
            <a:chExt cx="3773487" cy="643536"/>
          </a:xfrm>
        </p:grpSpPr>
        <p:sp>
          <p:nvSpPr>
            <p:cNvPr id="68" name="剪去单角的矩形 23">
              <a:extLst>
                <a:ext uri="{FF2B5EF4-FFF2-40B4-BE49-F238E27FC236}">
                  <a16:creationId xmlns:a16="http://schemas.microsoft.com/office/drawing/2014/main" id="{E51D7A87-11FB-4902-A1B0-3CECD8934B1F}"/>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69" name="直接连接符 68">
              <a:extLst>
                <a:ext uri="{FF2B5EF4-FFF2-40B4-BE49-F238E27FC236}">
                  <a16:creationId xmlns:a16="http://schemas.microsoft.com/office/drawing/2014/main" id="{1D88DC30-2B42-4CFF-9C07-B3ADD5C469DA}"/>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9B6E678B-51E3-4B74-BAE5-9A9C8172C9DA}"/>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71" name="椭圆 3">
              <a:extLst>
                <a:ext uri="{FF2B5EF4-FFF2-40B4-BE49-F238E27FC236}">
                  <a16:creationId xmlns:a16="http://schemas.microsoft.com/office/drawing/2014/main" id="{729A2C43-6A49-4A39-9BF5-431170B15705}"/>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871612471"/>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64"/>
                                        </p:tgtEl>
                                        <p:attrNameLst>
                                          <p:attrName>style.visibility</p:attrName>
                                        </p:attrNameLst>
                                      </p:cBhvr>
                                      <p:to>
                                        <p:strVal val="visible"/>
                                      </p:to>
                                    </p:set>
                                    <p:anim calcmode="lin" valueType="num">
                                      <p:cBhvr additive="base">
                                        <p:cTn dur="500" fill="hold" id="13"/>
                                        <p:tgtEl>
                                          <p:spTgt spid="64"/>
                                        </p:tgtEl>
                                        <p:attrNameLst>
                                          <p:attrName>ppt_x</p:attrName>
                                        </p:attrNameLst>
                                      </p:cBhvr>
                                      <p:tavLst>
                                        <p:tav tm="0">
                                          <p:val>
                                            <p:strVal val="0-#ppt_w/2"/>
                                          </p:val>
                                        </p:tav>
                                        <p:tav tm="100000">
                                          <p:val>
                                            <p:strVal val="#ppt_x"/>
                                          </p:val>
                                        </p:tav>
                                      </p:tavLst>
                                    </p:anim>
                                    <p:anim calcmode="lin" valueType="num">
                                      <p:cBhvr additive="base">
                                        <p:cTn dur="500" fill="hold" id="14"/>
                                        <p:tgtEl>
                                          <p:spTgt spid="64"/>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61"/>
                                        </p:tgtEl>
                                        <p:attrNameLst>
                                          <p:attrName>style.visibility</p:attrName>
                                        </p:attrNameLst>
                                      </p:cBhvr>
                                      <p:to>
                                        <p:strVal val="visible"/>
                                      </p:to>
                                    </p:set>
                                    <p:anim calcmode="lin" valueType="num">
                                      <p:cBhvr additive="base">
                                        <p:cTn dur="500" fill="hold" id="17"/>
                                        <p:tgtEl>
                                          <p:spTgt spid="61"/>
                                        </p:tgtEl>
                                        <p:attrNameLst>
                                          <p:attrName>ppt_x</p:attrName>
                                        </p:attrNameLst>
                                      </p:cBhvr>
                                      <p:tavLst>
                                        <p:tav tm="0">
                                          <p:val>
                                            <p:strVal val="1+#ppt_w/2"/>
                                          </p:val>
                                        </p:tav>
                                        <p:tav tm="100000">
                                          <p:val>
                                            <p:strVal val="#ppt_x"/>
                                          </p:val>
                                        </p:tav>
                                      </p:tavLst>
                                    </p:anim>
                                    <p:anim calcmode="lin" valueType="num">
                                      <p:cBhvr additive="base">
                                        <p:cTn dur="500" fill="hold" id="18"/>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a:extLst>
              <a:ext uri="{FF2B5EF4-FFF2-40B4-BE49-F238E27FC236}">
                <a16:creationId xmlns:a16="http://schemas.microsoft.com/office/drawing/2014/main" id="{103D55DF-6048-4034-AD06-76F4007AA452}"/>
              </a:ext>
            </a:extLst>
          </p:cNvPr>
          <p:cNvPicPr>
            <a:picLocks noChangeAspect="1" noGrp="1"/>
          </p:cNvPicPr>
          <p:nvPr>
            <p:ph idx="10" sz="quarter" type="pic"/>
          </p:nvPr>
        </p:nvPicPr>
        <p:blipFill>
          <a:blip r:embed="rId3">
            <a:duotone>
              <a:prstClr val="black"/>
              <a:schemeClr val="tx2">
                <a:tint val="45000"/>
                <a:satMod val="400000"/>
              </a:schemeClr>
            </a:duotone>
            <a:extLst>
              <a:ext uri="{28A0092B-C50C-407E-A947-70E740481C1C}">
                <a14:useLocalDpi/>
              </a:ext>
            </a:extLst>
          </a:blip>
          <a:stretch>
            <a:fillRect/>
          </a:stretch>
        </p:blipFill>
        <p:spPr/>
      </p:pic>
      <p:sp>
        <p:nvSpPr>
          <p:cNvPr id="2" name="矩形 1"/>
          <p:cNvSpPr/>
          <p:nvPr/>
        </p:nvSpPr>
        <p:spPr>
          <a:xfrm>
            <a:off x="0" y="0"/>
            <a:ext cx="12192000" cy="6858000"/>
          </a:xfrm>
          <a:prstGeom prst="rect">
            <a:avLst/>
          </a:prstGeom>
          <a:solidFill>
            <a:srgbClr val="404C5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417513" y="6175779"/>
            <a:ext cx="355600" cy="355600"/>
            <a:chOff x="7823200" y="2641600"/>
            <a:chExt cx="787400" cy="787400"/>
          </a:xfrm>
          <a:solidFill>
            <a:schemeClr val="accent2"/>
          </a:solidFill>
        </p:grpSpPr>
        <p:sp>
          <p:nvSpPr>
            <p:cNvPr id="22" name="矩形 21"/>
            <p:cNvSpPr/>
            <p:nvPr/>
          </p:nvSpPr>
          <p:spPr>
            <a:xfrm>
              <a:off x="7823200" y="26416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78232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82550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a:extLst>
              <a:ext uri="{FF2B5EF4-FFF2-40B4-BE49-F238E27FC236}">
                <a16:creationId xmlns:a16="http://schemas.microsoft.com/office/drawing/2014/main" id="{0BD5994D-2953-4D22-A777-24951DFBAA80}"/>
              </a:ext>
            </a:extLst>
          </p:cNvPr>
          <p:cNvGrpSpPr/>
          <p:nvPr/>
        </p:nvGrpSpPr>
        <p:grpSpPr>
          <a:xfrm flipH="1" flipV="1">
            <a:off x="11418887" y="314729"/>
            <a:ext cx="355600" cy="355600"/>
            <a:chOff x="7823200" y="2641600"/>
            <a:chExt cx="787400" cy="787400"/>
          </a:xfrm>
          <a:solidFill>
            <a:schemeClr val="accent2"/>
          </a:solidFill>
        </p:grpSpPr>
        <p:sp>
          <p:nvSpPr>
            <p:cNvPr id="32" name="矩形 31">
              <a:extLst>
                <a:ext uri="{FF2B5EF4-FFF2-40B4-BE49-F238E27FC236}">
                  <a16:creationId xmlns:a16="http://schemas.microsoft.com/office/drawing/2014/main" id="{2BCAB9F6-6612-424F-AF9E-FAB77F6CF045}"/>
                </a:ext>
              </a:extLst>
            </p:cNvPr>
            <p:cNvSpPr/>
            <p:nvPr/>
          </p:nvSpPr>
          <p:spPr>
            <a:xfrm>
              <a:off x="7823200" y="26416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a:extLst>
                <a:ext uri="{FF2B5EF4-FFF2-40B4-BE49-F238E27FC236}">
                  <a16:creationId xmlns:a16="http://schemas.microsoft.com/office/drawing/2014/main" id="{F8164F82-4E1D-410E-80CC-BBC7AC7954D1}"/>
                </a:ext>
              </a:extLst>
            </p:cNvPr>
            <p:cNvSpPr/>
            <p:nvPr/>
          </p:nvSpPr>
          <p:spPr>
            <a:xfrm>
              <a:off x="78232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a:extLst>
                <a:ext uri="{FF2B5EF4-FFF2-40B4-BE49-F238E27FC236}">
                  <a16:creationId xmlns:a16="http://schemas.microsoft.com/office/drawing/2014/main" id="{C30DA02B-3BE5-4276-86DC-450208CEB555}"/>
                </a:ext>
              </a:extLst>
            </p:cNvPr>
            <p:cNvSpPr/>
            <p:nvPr/>
          </p:nvSpPr>
          <p:spPr>
            <a:xfrm>
              <a:off x="82550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a:extLst>
              <a:ext uri="{FF2B5EF4-FFF2-40B4-BE49-F238E27FC236}">
                <a16:creationId xmlns:a16="http://schemas.microsoft.com/office/drawing/2014/main" id="{63326E7A-DD4E-4B92-AD80-09A2FD424FBA}"/>
              </a:ext>
            </a:extLst>
          </p:cNvPr>
          <p:cNvGrpSpPr/>
          <p:nvPr/>
        </p:nvGrpSpPr>
        <p:grpSpPr>
          <a:xfrm rot="16200000">
            <a:off x="11418887" y="6175779"/>
            <a:ext cx="355600" cy="355600"/>
            <a:chOff x="7823200" y="2641600"/>
            <a:chExt cx="787400" cy="787400"/>
          </a:xfrm>
          <a:solidFill>
            <a:schemeClr val="accent2"/>
          </a:solidFill>
        </p:grpSpPr>
        <p:sp>
          <p:nvSpPr>
            <p:cNvPr id="53" name="矩形 52">
              <a:extLst>
                <a:ext uri="{FF2B5EF4-FFF2-40B4-BE49-F238E27FC236}">
                  <a16:creationId xmlns:a16="http://schemas.microsoft.com/office/drawing/2014/main" id="{017FEDEE-8A91-43CE-9E2F-905E39DCB56A}"/>
                </a:ext>
              </a:extLst>
            </p:cNvPr>
            <p:cNvSpPr/>
            <p:nvPr/>
          </p:nvSpPr>
          <p:spPr>
            <a:xfrm>
              <a:off x="7823200" y="26416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a:extLst>
                <a:ext uri="{FF2B5EF4-FFF2-40B4-BE49-F238E27FC236}">
                  <a16:creationId xmlns:a16="http://schemas.microsoft.com/office/drawing/2014/main" id="{4F14F64C-C2E2-4EE2-B167-55CFE0E70F7C}"/>
                </a:ext>
              </a:extLst>
            </p:cNvPr>
            <p:cNvSpPr/>
            <p:nvPr/>
          </p:nvSpPr>
          <p:spPr>
            <a:xfrm>
              <a:off x="78232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a:extLst>
                <a:ext uri="{FF2B5EF4-FFF2-40B4-BE49-F238E27FC236}">
                  <a16:creationId xmlns:a16="http://schemas.microsoft.com/office/drawing/2014/main" id="{DDECD757-C338-4002-A38A-2F333081DF91}"/>
                </a:ext>
              </a:extLst>
            </p:cNvPr>
            <p:cNvSpPr/>
            <p:nvPr/>
          </p:nvSpPr>
          <p:spPr>
            <a:xfrm>
              <a:off x="82550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a:extLst>
              <a:ext uri="{FF2B5EF4-FFF2-40B4-BE49-F238E27FC236}">
                <a16:creationId xmlns:a16="http://schemas.microsoft.com/office/drawing/2014/main" id="{E8942068-942E-449E-B1FC-234AAD960261}"/>
              </a:ext>
            </a:extLst>
          </p:cNvPr>
          <p:cNvGrpSpPr/>
          <p:nvPr/>
        </p:nvGrpSpPr>
        <p:grpSpPr>
          <a:xfrm rot="5400000">
            <a:off x="417513" y="314729"/>
            <a:ext cx="355600" cy="355600"/>
            <a:chOff x="7823200" y="2641600"/>
            <a:chExt cx="787400" cy="787400"/>
          </a:xfrm>
          <a:solidFill>
            <a:schemeClr val="accent2"/>
          </a:solidFill>
        </p:grpSpPr>
        <p:sp>
          <p:nvSpPr>
            <p:cNvPr id="57" name="矩形 56">
              <a:extLst>
                <a:ext uri="{FF2B5EF4-FFF2-40B4-BE49-F238E27FC236}">
                  <a16:creationId xmlns:a16="http://schemas.microsoft.com/office/drawing/2014/main" id="{399A85AD-F128-450E-AF88-CACC9E78FA80}"/>
                </a:ext>
              </a:extLst>
            </p:cNvPr>
            <p:cNvSpPr/>
            <p:nvPr/>
          </p:nvSpPr>
          <p:spPr>
            <a:xfrm>
              <a:off x="7823200" y="26416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a:extLst>
                <a:ext uri="{FF2B5EF4-FFF2-40B4-BE49-F238E27FC236}">
                  <a16:creationId xmlns:a16="http://schemas.microsoft.com/office/drawing/2014/main" id="{F73C82B7-2869-4161-8D63-4FB9026305DF}"/>
                </a:ext>
              </a:extLst>
            </p:cNvPr>
            <p:cNvSpPr/>
            <p:nvPr/>
          </p:nvSpPr>
          <p:spPr>
            <a:xfrm>
              <a:off x="78232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a:extLst>
                <a:ext uri="{FF2B5EF4-FFF2-40B4-BE49-F238E27FC236}">
                  <a16:creationId xmlns:a16="http://schemas.microsoft.com/office/drawing/2014/main" id="{CE230596-1489-4F31-B181-4A45904F0CC8}"/>
                </a:ext>
              </a:extLst>
            </p:cNvPr>
            <p:cNvSpPr/>
            <p:nvPr/>
          </p:nvSpPr>
          <p:spPr>
            <a:xfrm>
              <a:off x="8255000" y="3073400"/>
              <a:ext cx="355600" cy="35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a:extLst>
              <a:ext uri="{FF2B5EF4-FFF2-40B4-BE49-F238E27FC236}">
                <a16:creationId xmlns:a16="http://schemas.microsoft.com/office/drawing/2014/main" id="{0D9C8C37-32AB-4E25-A990-A2603CA62725}"/>
              </a:ext>
            </a:extLst>
          </p:cNvPr>
          <p:cNvGrpSpPr/>
          <p:nvPr/>
        </p:nvGrpSpPr>
        <p:grpSpPr>
          <a:xfrm>
            <a:off x="-1439026" y="2348126"/>
            <a:ext cx="7533409" cy="2296391"/>
            <a:chOff x="-1439026" y="2348126"/>
            <a:chExt cx="7533409" cy="2296391"/>
          </a:xfrm>
        </p:grpSpPr>
        <p:sp>
          <p:nvSpPr>
            <p:cNvPr id="4" name="平行四边形 3">
              <a:extLst>
                <a:ext uri="{FF2B5EF4-FFF2-40B4-BE49-F238E27FC236}">
                  <a16:creationId xmlns:a16="http://schemas.microsoft.com/office/drawing/2014/main" id="{9956C3CD-1C73-4CD0-999E-34D019453B0F}"/>
                </a:ext>
              </a:extLst>
            </p:cNvPr>
            <p:cNvSpPr/>
            <p:nvPr/>
          </p:nvSpPr>
          <p:spPr>
            <a:xfrm flipH="1">
              <a:off x="-1439026" y="2348126"/>
              <a:ext cx="7533409" cy="774221"/>
            </a:xfrm>
            <a:prstGeom prst="parallelogram">
              <a:avLst>
                <a:gd fmla="val 66513"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平行四边形 59">
              <a:extLst>
                <a:ext uri="{FF2B5EF4-FFF2-40B4-BE49-F238E27FC236}">
                  <a16:creationId xmlns:a16="http://schemas.microsoft.com/office/drawing/2014/main" id="{B9A95776-9E0D-4FCD-84FC-F8BD6A9CD410}"/>
                </a:ext>
              </a:extLst>
            </p:cNvPr>
            <p:cNvSpPr/>
            <p:nvPr/>
          </p:nvSpPr>
          <p:spPr>
            <a:xfrm flipH="1">
              <a:off x="-1439026" y="3870296"/>
              <a:ext cx="7533409" cy="774221"/>
            </a:xfrm>
            <a:prstGeom prst="parallelogram">
              <a:avLst>
                <a:gd fmla="val 66513"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1757897" y="2515015"/>
              <a:ext cx="3168967"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accent2"/>
                  </a:solidFill>
                  <a:latin charset="-122" panose="00000500000000000000" pitchFamily="2" typeface="字魂59号-创粗黑"/>
                </a:rPr>
                <a:t>1. 章节标题文字添加</a:t>
              </a:r>
            </a:p>
          </p:txBody>
        </p:sp>
        <p:sp>
          <p:nvSpPr>
            <p:cNvPr id="39" name="文本框 38"/>
            <p:cNvSpPr txBox="1"/>
            <p:nvPr/>
          </p:nvSpPr>
          <p:spPr>
            <a:xfrm>
              <a:off x="1757897" y="4037185"/>
              <a:ext cx="3168967"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accent2"/>
                  </a:solidFill>
                  <a:latin charset="-122" panose="00000500000000000000" pitchFamily="2" typeface="字魂59号-创粗黑"/>
                </a:rPr>
                <a:t>3. 章节标题文字添加</a:t>
              </a:r>
            </a:p>
          </p:txBody>
        </p:sp>
      </p:grpSp>
      <p:grpSp>
        <p:nvGrpSpPr>
          <p:cNvPr id="11" name="组合 10">
            <a:extLst>
              <a:ext uri="{FF2B5EF4-FFF2-40B4-BE49-F238E27FC236}">
                <a16:creationId xmlns:a16="http://schemas.microsoft.com/office/drawing/2014/main" id="{7DC9E6EB-A895-4ECA-AAF8-A3117511B45C}"/>
              </a:ext>
            </a:extLst>
          </p:cNvPr>
          <p:cNvGrpSpPr/>
          <p:nvPr/>
        </p:nvGrpSpPr>
        <p:grpSpPr>
          <a:xfrm>
            <a:off x="6116675" y="3104646"/>
            <a:ext cx="7533409" cy="2348106"/>
            <a:chOff x="6116675" y="3104646"/>
            <a:chExt cx="7533409" cy="2348106"/>
          </a:xfrm>
        </p:grpSpPr>
        <p:sp>
          <p:nvSpPr>
            <p:cNvPr id="61" name="平行四边形 60">
              <a:extLst>
                <a:ext uri="{FF2B5EF4-FFF2-40B4-BE49-F238E27FC236}">
                  <a16:creationId xmlns:a16="http://schemas.microsoft.com/office/drawing/2014/main" id="{2F3D27AC-01D0-4192-95E0-5200DEB7E19E}"/>
                </a:ext>
              </a:extLst>
            </p:cNvPr>
            <p:cNvSpPr/>
            <p:nvPr/>
          </p:nvSpPr>
          <p:spPr>
            <a:xfrm flipH="1">
              <a:off x="6116675" y="3104646"/>
              <a:ext cx="7533409" cy="774221"/>
            </a:xfrm>
            <a:prstGeom prst="parallelogram">
              <a:avLst>
                <a:gd fmla="val 66513"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平行四边形 61">
              <a:extLst>
                <a:ext uri="{FF2B5EF4-FFF2-40B4-BE49-F238E27FC236}">
                  <a16:creationId xmlns:a16="http://schemas.microsoft.com/office/drawing/2014/main" id="{70DF4798-D154-446D-9760-086CC7F7E6DE}"/>
                </a:ext>
              </a:extLst>
            </p:cNvPr>
            <p:cNvSpPr/>
            <p:nvPr/>
          </p:nvSpPr>
          <p:spPr>
            <a:xfrm flipH="1">
              <a:off x="6116675" y="4678531"/>
              <a:ext cx="7533409" cy="774221"/>
            </a:xfrm>
            <a:prstGeom prst="parallelogram">
              <a:avLst>
                <a:gd fmla="val 66513"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7252577" y="3260924"/>
              <a:ext cx="3168967" cy="457200"/>
            </a:xfrm>
            <a:prstGeom prst="rect">
              <a:avLst/>
            </a:prstGeom>
            <a:noFill/>
          </p:spPr>
          <p:txBody>
            <a:bodyPr rtlCol="0" wrap="none">
              <a:spAutoFit/>
              <a:scene3d>
                <a:camera prst="orthographicFront"/>
                <a:lightRig dir="t" rig="threePt"/>
              </a:scene3d>
              <a:sp3d contourW="12700"/>
            </a:bodyPr>
            <a:lstStyle/>
            <a:p>
              <a:pPr algn="r"/>
              <a:r>
                <a:rPr altLang="zh-CN" b="1" lang="en-US" sz="2400">
                  <a:solidFill>
                    <a:schemeClr val="accent2"/>
                  </a:solidFill>
                  <a:latin charset="-122" panose="00000500000000000000" pitchFamily="2" typeface="字魂59号-创粗黑"/>
                </a:rPr>
                <a:t>2. 章节标题文字添加</a:t>
              </a:r>
            </a:p>
          </p:txBody>
        </p:sp>
        <p:sp>
          <p:nvSpPr>
            <p:cNvPr id="42" name="文本框 41"/>
            <p:cNvSpPr txBox="1"/>
            <p:nvPr/>
          </p:nvSpPr>
          <p:spPr>
            <a:xfrm>
              <a:off x="7252577" y="4834810"/>
              <a:ext cx="3168967" cy="457200"/>
            </a:xfrm>
            <a:prstGeom prst="rect">
              <a:avLst/>
            </a:prstGeom>
            <a:noFill/>
          </p:spPr>
          <p:txBody>
            <a:bodyPr rtlCol="0" wrap="none">
              <a:spAutoFit/>
              <a:scene3d>
                <a:camera prst="orthographicFront"/>
                <a:lightRig dir="t" rig="threePt"/>
              </a:scene3d>
              <a:sp3d contourW="12700"/>
            </a:bodyPr>
            <a:lstStyle/>
            <a:p>
              <a:pPr algn="r"/>
              <a:r>
                <a:rPr altLang="zh-CN" b="1" lang="en-US" sz="2400">
                  <a:solidFill>
                    <a:schemeClr val="accent2"/>
                  </a:solidFill>
                  <a:latin charset="-122" panose="00000500000000000000" pitchFamily="2" typeface="字魂59号-创粗黑"/>
                </a:rPr>
                <a:t>4. 章节标题文字添加</a:t>
              </a:r>
            </a:p>
          </p:txBody>
        </p:sp>
      </p:grpSp>
      <p:sp>
        <p:nvSpPr>
          <p:cNvPr id="5" name="文本框 4">
            <a:extLst>
              <a:ext uri="{FF2B5EF4-FFF2-40B4-BE49-F238E27FC236}">
                <a16:creationId xmlns:a16="http://schemas.microsoft.com/office/drawing/2014/main" id="{EC21DF6B-F554-4862-8098-9DB7DC9C2561}"/>
              </a:ext>
            </a:extLst>
          </p:cNvPr>
          <p:cNvSpPr txBox="1"/>
          <p:nvPr/>
        </p:nvSpPr>
        <p:spPr>
          <a:xfrm>
            <a:off x="4890655" y="561113"/>
            <a:ext cx="2410691" cy="1097280"/>
          </a:xfrm>
          <a:prstGeom prst="rect">
            <a:avLst/>
          </a:prstGeom>
          <a:noFill/>
        </p:spPr>
        <p:txBody>
          <a:bodyPr rtlCol="0" wrap="square">
            <a:spAutoFit/>
          </a:bodyPr>
          <a:lstStyle/>
          <a:p>
            <a:pPr algn="dist"/>
            <a:r>
              <a:rPr altLang="en-US" lang="zh-CN" sz="6600">
                <a:solidFill>
                  <a:schemeClr val="bg1"/>
                </a:solidFill>
              </a:rPr>
              <a:t>目录</a:t>
            </a:r>
          </a:p>
        </p:txBody>
      </p:sp>
    </p:spTree>
    <p:extLst>
      <p:ext uri="{BB962C8B-B14F-4D97-AF65-F5344CB8AC3E}">
        <p14:creationId val="2525748959"/>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750" id="7"/>
                                        <p:tgtEl>
                                          <p:spTgt spid="10"/>
                                        </p:tgtEl>
                                      </p:cBhvr>
                                    </p:animEffect>
                                  </p:childTnLst>
                                </p:cTn>
                              </p:par>
                              <p:par>
                                <p:cTn fill="hold" id="8" nodeType="withEffect" presetClass="entr" presetID="22" presetSubtype="2">
                                  <p:stCondLst>
                                    <p:cond delay="0"/>
                                  </p:stCondLst>
                                  <p:childTnLst>
                                    <p:set>
                                      <p:cBhvr>
                                        <p:cTn dur="1" fill="hold" id="9">
                                          <p:stCondLst>
                                            <p:cond delay="0"/>
                                          </p:stCondLst>
                                        </p:cTn>
                                        <p:tgtEl>
                                          <p:spTgt spid="11"/>
                                        </p:tgtEl>
                                        <p:attrNameLst>
                                          <p:attrName>style.visibility</p:attrName>
                                        </p:attrNameLst>
                                      </p:cBhvr>
                                      <p:to>
                                        <p:strVal val="visible"/>
                                      </p:to>
                                    </p:set>
                                    <p:animEffect filter="wipe(right)" transition="in">
                                      <p:cBhvr>
                                        <p:cTn dur="750" id="1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39CB8183-5DD1-49FE-8B6B-C06386E470AF}"/>
              </a:ext>
            </a:extLst>
          </p:cNvPr>
          <p:cNvPicPr>
            <a:picLocks noChangeAspect="1" noGrp="1"/>
          </p:cNvPicPr>
          <p:nvPr>
            <p:ph idx="10" sz="quarter" type="pic"/>
          </p:nvPr>
        </p:nvPicPr>
        <p:blipFill>
          <a:blip r:embed="rId3">
            <a:duotone>
              <a:prstClr val="black"/>
              <a:schemeClr val="tx2">
                <a:tint val="45000"/>
                <a:satMod val="400000"/>
              </a:schemeClr>
            </a:duotone>
            <a:extLst>
              <a:ext uri="{28A0092B-C50C-407E-A947-70E740481C1C}">
                <a14:useLocalDpi/>
              </a:ext>
            </a:extLst>
          </a:blip>
          <a:stretch>
            <a:fillRect/>
          </a:stretch>
        </p:blipFill>
        <p:spPr>
          <a:xfrm>
            <a:off x="0" y="0"/>
            <a:ext cx="12192000" cy="6858000"/>
          </a:xfrm>
        </p:spPr>
      </p:pic>
      <p:sp>
        <p:nvSpPr>
          <p:cNvPr id="2" name="矩形 1"/>
          <p:cNvSpPr/>
          <p:nvPr/>
        </p:nvSpPr>
        <p:spPr>
          <a:xfrm>
            <a:off x="0" y="0"/>
            <a:ext cx="12192000" cy="6858000"/>
          </a:xfrm>
          <a:prstGeom prst="rect">
            <a:avLst/>
          </a:prstGeom>
          <a:solidFill>
            <a:srgbClr val="404C5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11386304" y="630486"/>
            <a:ext cx="369967" cy="135524"/>
            <a:chOff x="10132933" y="854814"/>
            <a:chExt cx="369967" cy="135524"/>
          </a:xfrm>
        </p:grpSpPr>
        <p:cxnSp>
          <p:nvCxnSpPr>
            <p:cNvPr id="26" name="直接连接符 25"/>
            <p:cNvCxnSpPr/>
            <p:nvPr/>
          </p:nvCxnSpPr>
          <p:spPr>
            <a:xfrm flipH="1">
              <a:off x="10132933" y="854814"/>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132933" y="922576"/>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132933" y="990338"/>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4B809536-5B56-4E9C-8240-9C0B056C2417}"/>
              </a:ext>
            </a:extLst>
          </p:cNvPr>
          <p:cNvGrpSpPr/>
          <p:nvPr/>
        </p:nvGrpSpPr>
        <p:grpSpPr>
          <a:xfrm>
            <a:off x="0" y="5350624"/>
            <a:ext cx="1130532" cy="1507376"/>
            <a:chOff x="-7876" y="5350624"/>
            <a:chExt cx="1130532" cy="1507376"/>
          </a:xfrm>
        </p:grpSpPr>
        <p:sp>
          <p:nvSpPr>
            <p:cNvPr id="35" name="矩形 34">
              <a:extLst>
                <a:ext uri="{FF2B5EF4-FFF2-40B4-BE49-F238E27FC236}">
                  <a16:creationId xmlns:a16="http://schemas.microsoft.com/office/drawing/2014/main" id="{6BA8B98B-39AE-4FD2-B7AF-7F2DE176D2BD}"/>
                </a:ext>
              </a:extLst>
            </p:cNvPr>
            <p:cNvSpPr/>
            <p:nvPr/>
          </p:nvSpPr>
          <p:spPr>
            <a:xfrm>
              <a:off x="7458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nvGrpSpPr>
            <p:cNvPr id="36" name="组合 35">
              <a:extLst>
                <a:ext uri="{FF2B5EF4-FFF2-40B4-BE49-F238E27FC236}">
                  <a16:creationId xmlns:a16="http://schemas.microsoft.com/office/drawing/2014/main" id="{FF4647FD-57AF-498C-8064-702AAA8F8328}"/>
                </a:ext>
              </a:extLst>
            </p:cNvPr>
            <p:cNvGrpSpPr/>
            <p:nvPr/>
          </p:nvGrpSpPr>
          <p:grpSpPr>
            <a:xfrm>
              <a:off x="-7876" y="6104312"/>
              <a:ext cx="753688" cy="753688"/>
              <a:chOff x="-7876" y="6104312"/>
              <a:chExt cx="753688" cy="753688"/>
            </a:xfrm>
          </p:grpSpPr>
          <p:sp>
            <p:nvSpPr>
              <p:cNvPr id="39" name="矩形 38">
                <a:extLst>
                  <a:ext uri="{FF2B5EF4-FFF2-40B4-BE49-F238E27FC236}">
                    <a16:creationId xmlns:a16="http://schemas.microsoft.com/office/drawing/2014/main" id="{E53C4F9A-684A-4602-8662-03360D6210D1}"/>
                  </a:ext>
                </a:extLst>
              </p:cNvPr>
              <p:cNvSpPr/>
              <p:nvPr/>
            </p:nvSpPr>
            <p:spPr>
              <a:xfrm>
                <a:off x="-787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0" name="矩形 39">
                <a:extLst>
                  <a:ext uri="{FF2B5EF4-FFF2-40B4-BE49-F238E27FC236}">
                    <a16:creationId xmlns:a16="http://schemas.microsoft.com/office/drawing/2014/main" id="{AD8B430F-9474-48C2-91DB-4C8EBA139415}"/>
                  </a:ext>
                </a:extLst>
              </p:cNvPr>
              <p:cNvSpPr/>
              <p:nvPr/>
            </p:nvSpPr>
            <p:spPr>
              <a:xfrm>
                <a:off x="368968"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1" name="矩形 40">
                <a:extLst>
                  <a:ext uri="{FF2B5EF4-FFF2-40B4-BE49-F238E27FC236}">
                    <a16:creationId xmlns:a16="http://schemas.microsoft.com/office/drawing/2014/main" id="{FF88734C-2E7A-417D-B4A7-05637D59C487}"/>
                  </a:ext>
                </a:extLst>
              </p:cNvPr>
              <p:cNvSpPr/>
              <p:nvPr/>
            </p:nvSpPr>
            <p:spPr>
              <a:xfrm>
                <a:off x="-787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2" name="矩形 41">
                <a:extLst>
                  <a:ext uri="{FF2B5EF4-FFF2-40B4-BE49-F238E27FC236}">
                    <a16:creationId xmlns:a16="http://schemas.microsoft.com/office/drawing/2014/main" id="{5F6F6C24-4996-45C6-9D08-6BBE0FF22E3D}"/>
                  </a:ext>
                </a:extLst>
              </p:cNvPr>
              <p:cNvSpPr/>
              <p:nvPr/>
            </p:nvSpPr>
            <p:spPr>
              <a:xfrm>
                <a:off x="368968"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sp>
          <p:nvSpPr>
            <p:cNvPr id="37" name="矩形 36">
              <a:extLst>
                <a:ext uri="{FF2B5EF4-FFF2-40B4-BE49-F238E27FC236}">
                  <a16:creationId xmlns:a16="http://schemas.microsoft.com/office/drawing/2014/main" id="{E9D6E445-EAEA-4FBE-A60E-32E6660BC4CF}"/>
                </a:ext>
              </a:extLst>
            </p:cNvPr>
            <p:cNvSpPr/>
            <p:nvPr/>
          </p:nvSpPr>
          <p:spPr>
            <a:xfrm>
              <a:off x="3689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38" name="矩形 37">
              <a:extLst>
                <a:ext uri="{FF2B5EF4-FFF2-40B4-BE49-F238E27FC236}">
                  <a16:creationId xmlns:a16="http://schemas.microsoft.com/office/drawing/2014/main" id="{87FE46E0-3D79-44C0-BFE8-38F4B5E04446}"/>
                </a:ext>
              </a:extLst>
            </p:cNvPr>
            <p:cNvSpPr/>
            <p:nvPr/>
          </p:nvSpPr>
          <p:spPr>
            <a:xfrm>
              <a:off x="7458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43" name="组合 42">
            <a:extLst>
              <a:ext uri="{FF2B5EF4-FFF2-40B4-BE49-F238E27FC236}">
                <a16:creationId xmlns:a16="http://schemas.microsoft.com/office/drawing/2014/main" id="{432D4F8A-C536-4EBE-AFA3-C22523F0A2D5}"/>
              </a:ext>
            </a:extLst>
          </p:cNvPr>
          <p:cNvGrpSpPr/>
          <p:nvPr/>
        </p:nvGrpSpPr>
        <p:grpSpPr>
          <a:xfrm>
            <a:off x="11061468" y="5350624"/>
            <a:ext cx="1130532" cy="1507376"/>
            <a:chOff x="11061468" y="5350624"/>
            <a:chExt cx="1130532" cy="1507376"/>
          </a:xfrm>
        </p:grpSpPr>
        <p:sp>
          <p:nvSpPr>
            <p:cNvPr id="44" name="矩形 43">
              <a:extLst>
                <a:ext uri="{FF2B5EF4-FFF2-40B4-BE49-F238E27FC236}">
                  <a16:creationId xmlns:a16="http://schemas.microsoft.com/office/drawing/2014/main" id="{5501B729-9EB8-4A0C-907C-93693DA773B4}"/>
                </a:ext>
              </a:extLst>
            </p:cNvPr>
            <p:cNvSpPr/>
            <p:nvPr/>
          </p:nvSpPr>
          <p:spPr>
            <a:xfrm>
              <a:off x="114383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5" name="矩形 44">
              <a:extLst>
                <a:ext uri="{FF2B5EF4-FFF2-40B4-BE49-F238E27FC236}">
                  <a16:creationId xmlns:a16="http://schemas.microsoft.com/office/drawing/2014/main" id="{22E009FB-1D71-4243-97A6-B6A1DBE1A9D4}"/>
                </a:ext>
              </a:extLst>
            </p:cNvPr>
            <p:cNvSpPr/>
            <p:nvPr/>
          </p:nvSpPr>
          <p:spPr>
            <a:xfrm>
              <a:off x="1181515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7" name="矩形 46">
              <a:extLst>
                <a:ext uri="{FF2B5EF4-FFF2-40B4-BE49-F238E27FC236}">
                  <a16:creationId xmlns:a16="http://schemas.microsoft.com/office/drawing/2014/main" id="{F250A570-FA57-42CD-A7BB-1F8E6EB3E5EA}"/>
                </a:ext>
              </a:extLst>
            </p:cNvPr>
            <p:cNvSpPr/>
            <p:nvPr/>
          </p:nvSpPr>
          <p:spPr>
            <a:xfrm>
              <a:off x="11438312"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8" name="矩形 47">
              <a:extLst>
                <a:ext uri="{FF2B5EF4-FFF2-40B4-BE49-F238E27FC236}">
                  <a16:creationId xmlns:a16="http://schemas.microsoft.com/office/drawing/2014/main" id="{B69C433D-B6AC-4585-AD55-584B7B218053}"/>
                </a:ext>
              </a:extLst>
            </p:cNvPr>
            <p:cNvSpPr/>
            <p:nvPr/>
          </p:nvSpPr>
          <p:spPr>
            <a:xfrm>
              <a:off x="1181515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9" name="矩形 48">
              <a:extLst>
                <a:ext uri="{FF2B5EF4-FFF2-40B4-BE49-F238E27FC236}">
                  <a16:creationId xmlns:a16="http://schemas.microsoft.com/office/drawing/2014/main" id="{171D0592-0B4A-40D0-A438-5AA72B0F34B7}"/>
                </a:ext>
              </a:extLst>
            </p:cNvPr>
            <p:cNvSpPr/>
            <p:nvPr/>
          </p:nvSpPr>
          <p:spPr>
            <a:xfrm>
              <a:off x="110614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0" name="矩形 49">
              <a:extLst>
                <a:ext uri="{FF2B5EF4-FFF2-40B4-BE49-F238E27FC236}">
                  <a16:creationId xmlns:a16="http://schemas.microsoft.com/office/drawing/2014/main" id="{0564D396-F93E-47B1-9C77-40CCF7B8F948}"/>
                </a:ext>
              </a:extLst>
            </p:cNvPr>
            <p:cNvSpPr/>
            <p:nvPr/>
          </p:nvSpPr>
          <p:spPr>
            <a:xfrm>
              <a:off x="114383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5" name="组合 4">
            <a:extLst>
              <a:ext uri="{FF2B5EF4-FFF2-40B4-BE49-F238E27FC236}">
                <a16:creationId xmlns:a16="http://schemas.microsoft.com/office/drawing/2014/main" id="{40F1A996-34EC-4D09-B824-B9D2412D2A1B}"/>
              </a:ext>
            </a:extLst>
          </p:cNvPr>
          <p:cNvGrpSpPr/>
          <p:nvPr/>
        </p:nvGrpSpPr>
        <p:grpSpPr>
          <a:xfrm>
            <a:off x="3746641" y="1310642"/>
            <a:ext cx="4698722" cy="4268584"/>
            <a:chOff x="3746641" y="1310642"/>
            <a:chExt cx="4698722" cy="4268584"/>
          </a:xfrm>
        </p:grpSpPr>
        <p:sp>
          <p:nvSpPr>
            <p:cNvPr id="51" name="文本框 50">
              <a:extLst>
                <a:ext uri="{FF2B5EF4-FFF2-40B4-BE49-F238E27FC236}">
                  <a16:creationId xmlns:a16="http://schemas.microsoft.com/office/drawing/2014/main" id="{E46F5EBB-2B84-4273-B422-CF0AD604EDA7}"/>
                </a:ext>
              </a:extLst>
            </p:cNvPr>
            <p:cNvSpPr txBox="1"/>
            <p:nvPr/>
          </p:nvSpPr>
          <p:spPr>
            <a:xfrm>
              <a:off x="3769362" y="2173846"/>
              <a:ext cx="4653280" cy="1432560"/>
            </a:xfrm>
            <a:prstGeom prst="rect">
              <a:avLst/>
            </a:prstGeom>
            <a:noFill/>
          </p:spPr>
          <p:txBody>
            <a:bodyPr anchor="ct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800" u="none">
                  <a:ln>
                    <a:noFill/>
                  </a:ln>
                  <a:solidFill>
                    <a:schemeClr val="accent2">
                      <a:alpha val="95000"/>
                    </a:schemeClr>
                  </a:solidFill>
                  <a:effectLst/>
                  <a:uLnTx/>
                  <a:uFillTx/>
                  <a:latin charset="-122" panose="00000500000000000000" pitchFamily="2" typeface="字魂59号-创粗黑"/>
                  <a:ea charset="-122" panose="00000500000000000000" pitchFamily="2" typeface="字魂59号-创粗黑"/>
                  <a:cs typeface="+mn-cs"/>
                </a:rPr>
                <a:t>你的标题</a:t>
              </a:r>
            </a:p>
          </p:txBody>
        </p:sp>
        <p:sp>
          <p:nvSpPr>
            <p:cNvPr id="52" name="任意多边形: 形状 51">
              <a:extLst>
                <a:ext uri="{FF2B5EF4-FFF2-40B4-BE49-F238E27FC236}">
                  <a16:creationId xmlns:a16="http://schemas.microsoft.com/office/drawing/2014/main" id="{39B8C792-8A51-4251-B561-6140BBA47499}"/>
                </a:ext>
              </a:extLst>
            </p:cNvPr>
            <p:cNvSpPr/>
            <p:nvPr/>
          </p:nvSpPr>
          <p:spPr>
            <a:xfrm>
              <a:off x="5178001" y="1310642"/>
              <a:ext cx="1836000" cy="4268584"/>
            </a:xfrm>
            <a:custGeom>
              <a:gdLst>
                <a:gd fmla="*/ 0 w 1836000" name="connsiteX0"/>
                <a:gd fmla="*/ 2479406 h 4268584" name="connsiteY0"/>
                <a:gd fmla="*/ 44046 w 1836000" name="connsiteX1"/>
                <a:gd fmla="*/ 2479406 h 4268584" name="connsiteY1"/>
                <a:gd fmla="*/ 44046 w 1836000" name="connsiteX2"/>
                <a:gd fmla="*/ 4224538 h 4268584" name="connsiteY2"/>
                <a:gd fmla="*/ 1791954 w 1836000" name="connsiteX3"/>
                <a:gd fmla="*/ 4224538 h 4268584" name="connsiteY3"/>
                <a:gd fmla="*/ 1791954 w 1836000" name="connsiteX4"/>
                <a:gd fmla="*/ 2479406 h 4268584" name="connsiteY4"/>
                <a:gd fmla="*/ 1836000 w 1836000" name="connsiteX5"/>
                <a:gd fmla="*/ 2479406 h 4268584" name="connsiteY5"/>
                <a:gd fmla="*/ 1836000 w 1836000" name="connsiteX6"/>
                <a:gd fmla="*/ 4268584 h 4268584" name="connsiteY6"/>
                <a:gd fmla="*/ 0 w 1836000" name="connsiteX7"/>
                <a:gd fmla="*/ 4268584 h 4268584" name="connsiteY7"/>
                <a:gd fmla="*/ 0 w 1836000" name="connsiteX8"/>
                <a:gd fmla="*/ 0 h 4268584" name="connsiteY8"/>
                <a:gd fmla="*/ 1836000 w 1836000" name="connsiteX9"/>
                <a:gd fmla="*/ 0 h 4268584" name="connsiteY9"/>
                <a:gd fmla="*/ 1836000 w 1836000" name="connsiteX10"/>
                <a:gd fmla="*/ 835175 h 4268584" name="connsiteY10"/>
                <a:gd fmla="*/ 1791954 w 1836000" name="connsiteX11"/>
                <a:gd fmla="*/ 835175 h 4268584" name="connsiteY11"/>
                <a:gd fmla="*/ 1791954 w 1836000" name="connsiteX12"/>
                <a:gd fmla="*/ 44046 h 4268584" name="connsiteY12"/>
                <a:gd fmla="*/ 44046 w 1836000" name="connsiteX13"/>
                <a:gd fmla="*/ 44046 h 4268584" name="connsiteY13"/>
                <a:gd fmla="*/ 44046 w 1836000" name="connsiteX14"/>
                <a:gd fmla="*/ 835175 h 4268584" name="connsiteY14"/>
                <a:gd fmla="*/ 0 w 1836000" name="connsiteX15"/>
                <a:gd fmla="*/ 835175 h 426858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4268584" w="1836000">
                  <a:moveTo>
                    <a:pt x="0" y="2479406"/>
                  </a:moveTo>
                  <a:lnTo>
                    <a:pt x="44046" y="2479406"/>
                  </a:lnTo>
                  <a:lnTo>
                    <a:pt x="44046" y="4224538"/>
                  </a:lnTo>
                  <a:lnTo>
                    <a:pt x="1791954" y="4224538"/>
                  </a:lnTo>
                  <a:lnTo>
                    <a:pt x="1791954" y="2479406"/>
                  </a:lnTo>
                  <a:lnTo>
                    <a:pt x="1836000" y="2479406"/>
                  </a:lnTo>
                  <a:lnTo>
                    <a:pt x="1836000" y="4268584"/>
                  </a:lnTo>
                  <a:lnTo>
                    <a:pt x="0" y="4268584"/>
                  </a:lnTo>
                  <a:close/>
                  <a:moveTo>
                    <a:pt x="0" y="0"/>
                  </a:moveTo>
                  <a:lnTo>
                    <a:pt x="1836000" y="0"/>
                  </a:lnTo>
                  <a:lnTo>
                    <a:pt x="1836000" y="835175"/>
                  </a:lnTo>
                  <a:lnTo>
                    <a:pt x="1791954" y="835175"/>
                  </a:lnTo>
                  <a:lnTo>
                    <a:pt x="1791954" y="44046"/>
                  </a:lnTo>
                  <a:lnTo>
                    <a:pt x="44046" y="44046"/>
                  </a:lnTo>
                  <a:lnTo>
                    <a:pt x="44046" y="835175"/>
                  </a:lnTo>
                  <a:lnTo>
                    <a:pt x="0" y="835175"/>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53" name="任意多边形: 形状 52">
              <a:extLst>
                <a:ext uri="{FF2B5EF4-FFF2-40B4-BE49-F238E27FC236}">
                  <a16:creationId xmlns:a16="http://schemas.microsoft.com/office/drawing/2014/main" id="{6AE1F5C9-DB05-4125-A85D-26AF575AA7F1}"/>
                </a:ext>
              </a:extLst>
            </p:cNvPr>
            <p:cNvSpPr/>
            <p:nvPr/>
          </p:nvSpPr>
          <p:spPr>
            <a:xfrm flipV="1">
              <a:off x="5978391" y="5023490"/>
              <a:ext cx="235221" cy="117040"/>
            </a:xfrm>
            <a:custGeom>
              <a:gdLst>
                <a:gd fmla="*/ 0 w 359191" name="connsiteX0"/>
                <a:gd fmla="*/ 178724 h 178724" name="connsiteY0"/>
                <a:gd fmla="*/ 110341 w 359191" name="connsiteX1"/>
                <a:gd fmla="*/ 178724 h 178724" name="connsiteY1"/>
                <a:gd fmla="*/ 179595 w 359191" name="connsiteX2"/>
                <a:gd fmla="*/ 109806 h 178724" name="connsiteY2"/>
                <a:gd fmla="*/ 248849 w 359191" name="connsiteX3"/>
                <a:gd fmla="*/ 178724 h 178724" name="connsiteY3"/>
                <a:gd fmla="*/ 359191 w 359191" name="connsiteX4"/>
                <a:gd fmla="*/ 178724 h 178724" name="connsiteY4"/>
                <a:gd fmla="*/ 179596 w 359191" name="connsiteX5"/>
                <a:gd fmla="*/ 0 h 17872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8724" w="359191">
                  <a:moveTo>
                    <a:pt x="0" y="178724"/>
                  </a:moveTo>
                  <a:lnTo>
                    <a:pt x="110341" y="178724"/>
                  </a:lnTo>
                  <a:lnTo>
                    <a:pt x="179595" y="109806"/>
                  </a:lnTo>
                  <a:lnTo>
                    <a:pt x="248849" y="178724"/>
                  </a:lnTo>
                  <a:lnTo>
                    <a:pt x="359191" y="178724"/>
                  </a:lnTo>
                  <a:lnTo>
                    <a:pt x="1795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4" name="文本框 53">
              <a:extLst>
                <a:ext uri="{FF2B5EF4-FFF2-40B4-BE49-F238E27FC236}">
                  <a16:creationId xmlns:a16="http://schemas.microsoft.com/office/drawing/2014/main" id="{2E75E14E-431B-496E-B8F6-EC7C7FC3F32F}"/>
                </a:ext>
              </a:extLst>
            </p:cNvPr>
            <p:cNvSpPr txBox="1"/>
            <p:nvPr/>
          </p:nvSpPr>
          <p:spPr>
            <a:xfrm>
              <a:off x="5593400" y="3915923"/>
              <a:ext cx="1005205"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solidFill>
                    <a:prstClr val="white"/>
                  </a:solidFill>
                  <a:effectLst/>
                  <a:uLnTx/>
                  <a:uFillTx/>
                  <a:latin charset="-122" panose="00000500000000000000" pitchFamily="2" typeface="字魂59号-创粗黑"/>
                  <a:ea charset="-122" panose="00000500000000000000" pitchFamily="2" typeface="字魂59号-创粗黑"/>
                  <a:cs typeface="+mn-cs"/>
                </a:rPr>
                <a:t>04</a:t>
              </a:r>
            </a:p>
          </p:txBody>
        </p:sp>
        <p:cxnSp>
          <p:nvCxnSpPr>
            <p:cNvPr id="55" name="直接连接符 54">
              <a:extLst>
                <a:ext uri="{FF2B5EF4-FFF2-40B4-BE49-F238E27FC236}">
                  <a16:creationId xmlns:a16="http://schemas.microsoft.com/office/drawing/2014/main" id="{3B6C4E57-9D02-4486-9118-18F6FBCCDEB8}"/>
                </a:ext>
              </a:extLst>
            </p:cNvPr>
            <p:cNvCxnSpPr/>
            <p:nvPr/>
          </p:nvCxnSpPr>
          <p:spPr>
            <a:xfrm>
              <a:off x="5980008" y="3779320"/>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3807717-3CDF-45D1-8554-6F01924A10B7}"/>
                </a:ext>
              </a:extLst>
            </p:cNvPr>
            <p:cNvCxnSpPr/>
            <p:nvPr/>
          </p:nvCxnSpPr>
          <p:spPr>
            <a:xfrm>
              <a:off x="5980008" y="2155627"/>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82757392"/>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6">
                                  <p:stCondLst>
                                    <p:cond delay="0"/>
                                  </p:stCondLst>
                                  <p:childTnLst>
                                    <p:set>
                                      <p:cBhvr>
                                        <p:cTn dur="1" fill="hold" id="6">
                                          <p:stCondLst>
                                            <p:cond delay="0"/>
                                          </p:stCondLst>
                                        </p:cTn>
                                        <p:tgtEl>
                                          <p:spTgt spid="5"/>
                                        </p:tgtEl>
                                        <p:attrNameLst>
                                          <p:attrName>style.visibility</p:attrName>
                                        </p:attrNameLst>
                                      </p:cBhvr>
                                      <p:to>
                                        <p:strVal val="visible"/>
                                      </p:to>
                                    </p:set>
                                    <p:animEffect filter="barn(inHorizontal)" transition="in">
                                      <p:cBhvr>
                                        <p:cTn dur="75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04" name="Shape 4004"/>
          <p:cNvSpPr/>
          <p:nvPr/>
        </p:nvSpPr>
        <p:spPr>
          <a:xfrm>
            <a:off x="6721836" y="4286444"/>
            <a:ext cx="889001" cy="885956"/>
          </a:xfrm>
          <a:prstGeom prst="ellipse">
            <a:avLst/>
          </a:prstGeom>
          <a:ln w="38100">
            <a:solidFill>
              <a:schemeClr val="accent2"/>
            </a:solidFill>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05" name="Shape 4005"/>
          <p:cNvSpPr/>
          <p:nvPr/>
        </p:nvSpPr>
        <p:spPr>
          <a:xfrm>
            <a:off x="7823814" y="4286444"/>
            <a:ext cx="889001" cy="885956"/>
          </a:xfrm>
          <a:prstGeom prst="ellipse">
            <a:avLst/>
          </a:prstGeom>
          <a:ln w="38100">
            <a:solidFill>
              <a:schemeClr val="accent2"/>
            </a:solidFill>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06" name="Shape 4006"/>
          <p:cNvSpPr/>
          <p:nvPr/>
        </p:nvSpPr>
        <p:spPr>
          <a:xfrm>
            <a:off x="8925791" y="4286444"/>
            <a:ext cx="889001" cy="885956"/>
          </a:xfrm>
          <a:prstGeom prst="ellipse">
            <a:avLst/>
          </a:prstGeom>
          <a:ln w="38100">
            <a:solidFill>
              <a:schemeClr val="accent2"/>
            </a:solidFill>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07" name="Shape 4007"/>
          <p:cNvSpPr/>
          <p:nvPr/>
        </p:nvSpPr>
        <p:spPr>
          <a:xfrm>
            <a:off x="10011895" y="4286444"/>
            <a:ext cx="889001" cy="885956"/>
          </a:xfrm>
          <a:prstGeom prst="ellipse">
            <a:avLst/>
          </a:prstGeom>
          <a:ln w="38100">
            <a:solidFill>
              <a:schemeClr val="accent2"/>
            </a:solidFill>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08" name="Shape 4008"/>
          <p:cNvSpPr/>
          <p:nvPr/>
        </p:nvSpPr>
        <p:spPr>
          <a:xfrm>
            <a:off x="6904735" y="4573309"/>
            <a:ext cx="5080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defRPr sz="4800">
                <a:latin typeface="+mn-lt"/>
                <a:ea typeface="+mn-ea"/>
                <a:cs typeface="+mn-cs"/>
                <a:sym typeface="Lato Light"/>
              </a:defRPr>
            </a:lvl1pPr>
          </a:lstStyle>
          <a:p>
            <a:pPr algn="ctr"/>
            <a:r>
              <a:rPr i="1" sz="2000">
                <a:solidFill>
                  <a:schemeClr val="accent2"/>
                </a:solidFill>
                <a:latin charset="-122" panose="00000500000000000000" pitchFamily="2" typeface="字魂59号-创粗黑"/>
              </a:rPr>
              <a:t>21%</a:t>
            </a:r>
          </a:p>
        </p:txBody>
      </p:sp>
      <p:sp>
        <p:nvSpPr>
          <p:cNvPr id="4009" name="Shape 4009"/>
          <p:cNvSpPr/>
          <p:nvPr/>
        </p:nvSpPr>
        <p:spPr>
          <a:xfrm>
            <a:off x="8006714" y="4573309"/>
            <a:ext cx="5080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defRPr sz="4800">
                <a:latin typeface="+mn-lt"/>
                <a:ea typeface="+mn-ea"/>
                <a:cs typeface="+mn-cs"/>
                <a:sym typeface="Lato Light"/>
              </a:defRPr>
            </a:lvl1pPr>
          </a:lstStyle>
          <a:p>
            <a:pPr algn="ctr"/>
            <a:r>
              <a:rPr i="1" sz="2000">
                <a:solidFill>
                  <a:schemeClr val="accent2"/>
                </a:solidFill>
                <a:latin charset="-122" panose="00000500000000000000" pitchFamily="2" typeface="字魂59号-创粗黑"/>
              </a:rPr>
              <a:t>32%</a:t>
            </a:r>
          </a:p>
        </p:txBody>
      </p:sp>
      <p:sp>
        <p:nvSpPr>
          <p:cNvPr id="4010" name="Shape 4010"/>
          <p:cNvSpPr/>
          <p:nvPr/>
        </p:nvSpPr>
        <p:spPr>
          <a:xfrm>
            <a:off x="9108691" y="4572926"/>
            <a:ext cx="5080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defRPr sz="4800">
                <a:latin typeface="+mn-lt"/>
                <a:ea typeface="+mn-ea"/>
                <a:cs typeface="+mn-cs"/>
                <a:sym typeface="Lato Light"/>
              </a:defRPr>
            </a:lvl1pPr>
          </a:lstStyle>
          <a:p>
            <a:pPr algn="ctr"/>
            <a:r>
              <a:rPr i="1" sz="2000">
                <a:solidFill>
                  <a:schemeClr val="accent2"/>
                </a:solidFill>
                <a:latin charset="-122" panose="00000500000000000000" pitchFamily="2" typeface="字魂59号-创粗黑"/>
              </a:rPr>
              <a:t>19%</a:t>
            </a:r>
          </a:p>
        </p:txBody>
      </p:sp>
      <p:sp>
        <p:nvSpPr>
          <p:cNvPr id="4011" name="Shape 4011"/>
          <p:cNvSpPr/>
          <p:nvPr/>
        </p:nvSpPr>
        <p:spPr>
          <a:xfrm>
            <a:off x="10194793" y="4572926"/>
            <a:ext cx="508000" cy="35560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defRPr sz="4800">
                <a:latin typeface="+mn-lt"/>
                <a:ea typeface="+mn-ea"/>
                <a:cs typeface="+mn-cs"/>
                <a:sym typeface="Lato Light"/>
              </a:defRPr>
            </a:lvl1pPr>
          </a:lstStyle>
          <a:p>
            <a:pPr algn="ctr"/>
            <a:r>
              <a:rPr i="1" sz="2000">
                <a:solidFill>
                  <a:schemeClr val="accent2"/>
                </a:solidFill>
                <a:latin charset="-122" panose="00000500000000000000" pitchFamily="2" typeface="字魂59号-创粗黑"/>
              </a:rPr>
              <a:t>14%</a:t>
            </a:r>
          </a:p>
        </p:txBody>
      </p:sp>
      <p:sp>
        <p:nvSpPr>
          <p:cNvPr id="4012" name="Shape 4012"/>
          <p:cNvSpPr/>
          <p:nvPr/>
        </p:nvSpPr>
        <p:spPr>
          <a:xfrm>
            <a:off x="6691987" y="5235843"/>
            <a:ext cx="876301" cy="294252"/>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a:lstStyle>
            <a:lvl1pPr defTabSz="825500">
              <a:defRPr sz="2700"/>
            </a:lvl1pPr>
          </a:lstStyle>
          <a:p>
            <a:pPr algn="ctr"/>
            <a:r>
              <a:rPr sz="1350">
                <a:solidFill>
                  <a:schemeClr val="bg1"/>
                </a:solidFill>
                <a:latin charset="-122" panose="00000500000000000000" pitchFamily="2" typeface="字魂59号-创粗黑"/>
              </a:rPr>
              <a:t>data</a:t>
            </a:r>
          </a:p>
        </p:txBody>
      </p:sp>
      <p:sp>
        <p:nvSpPr>
          <p:cNvPr id="4013" name="Shape 4013"/>
          <p:cNvSpPr/>
          <p:nvPr/>
        </p:nvSpPr>
        <p:spPr>
          <a:xfrm>
            <a:off x="7830164" y="5235843"/>
            <a:ext cx="876301" cy="294252"/>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a:lstStyle>
            <a:lvl1pPr defTabSz="825500">
              <a:defRPr sz="2700"/>
            </a:lvl1pPr>
          </a:lstStyle>
          <a:p>
            <a:pPr algn="ctr"/>
            <a:r>
              <a:rPr sz="1350">
                <a:solidFill>
                  <a:schemeClr val="bg1"/>
                </a:solidFill>
                <a:latin charset="-122" panose="00000500000000000000" pitchFamily="2" typeface="字魂59号-创粗黑"/>
              </a:rPr>
              <a:t>data</a:t>
            </a:r>
          </a:p>
        </p:txBody>
      </p:sp>
      <p:sp>
        <p:nvSpPr>
          <p:cNvPr id="4014" name="Shape 4014"/>
          <p:cNvSpPr/>
          <p:nvPr/>
        </p:nvSpPr>
        <p:spPr>
          <a:xfrm>
            <a:off x="8932141" y="5235843"/>
            <a:ext cx="876301" cy="294252"/>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a:lstStyle>
            <a:lvl1pPr defTabSz="825500">
              <a:defRPr sz="2700"/>
            </a:lvl1pPr>
          </a:lstStyle>
          <a:p>
            <a:pPr algn="ctr"/>
            <a:r>
              <a:rPr sz="1350">
                <a:solidFill>
                  <a:schemeClr val="bg1"/>
                </a:solidFill>
                <a:latin charset="-122" panose="00000500000000000000" pitchFamily="2" typeface="字魂59号-创粗黑"/>
              </a:rPr>
              <a:t>data</a:t>
            </a:r>
          </a:p>
        </p:txBody>
      </p:sp>
      <p:sp>
        <p:nvSpPr>
          <p:cNvPr id="4015" name="Shape 4015"/>
          <p:cNvSpPr/>
          <p:nvPr/>
        </p:nvSpPr>
        <p:spPr>
          <a:xfrm>
            <a:off x="10018245" y="5235843"/>
            <a:ext cx="876301" cy="294252"/>
          </a:xfrm>
          <a:prstGeom prst="rect">
            <a:avLst/>
          </a:prstGeom>
          <a:ln w="12700">
            <a:miter lim="400000"/>
          </a:ln>
          <a:extLst>
            <a:ext uri="{C572A759-6A51-4108-AA02-DFA0A04FC94B}">
              <ma14:wrappingTextBoxFlag xmlns:ma14="http://schemas.microsoft.com/office/mac/drawingml/2011/main" val="1"/>
            </a:ext>
          </a:extLst>
        </p:spPr>
        <p:txBody>
          <a:bodyPr anchor="ctr" bIns="35719" lIns="35719" rIns="35719" tIns="35719"/>
          <a:lstStyle>
            <a:lvl1pPr defTabSz="825500">
              <a:defRPr sz="2700"/>
            </a:lvl1pPr>
          </a:lstStyle>
          <a:p>
            <a:pPr algn="ctr"/>
            <a:r>
              <a:rPr sz="1350">
                <a:solidFill>
                  <a:schemeClr val="bg1"/>
                </a:solidFill>
                <a:latin charset="-122" panose="00000500000000000000" pitchFamily="2" typeface="字魂59号-创粗黑"/>
              </a:rPr>
              <a:t>data</a:t>
            </a:r>
          </a:p>
        </p:txBody>
      </p:sp>
      <p:grpSp>
        <p:nvGrpSpPr>
          <p:cNvPr id="4018" name="Group 4018"/>
          <p:cNvGrpSpPr/>
          <p:nvPr/>
        </p:nvGrpSpPr>
        <p:grpSpPr>
          <a:xfrm>
            <a:off x="1543033" y="1352923"/>
            <a:ext cx="4378289" cy="5345319"/>
            <a:chExt cx="12318924" cy="15039798"/>
          </a:xfrm>
        </p:grpSpPr>
        <p:pic>
          <p:nvPicPr>
            <p:cNvPr id="4016" name="iMac.png"/>
            <p:cNvPicPr>
              <a:picLocks noChangeAspect="1"/>
            </p:cNvPicPr>
            <p:nvPr/>
          </p:nvPicPr>
          <p:blipFill>
            <a:blip r:embed="rId4">
              <a:extLst>
                <a:ext uri="{28A0092B-C50C-407E-A947-70E740481C1C}">
                  <a14:useLocalDpi/>
                </a:ext>
              </a:extLst>
            </a:blip>
            <a:stretch>
              <a:fillRect/>
            </a:stretch>
          </p:blipFill>
          <p:spPr>
            <a:xfrm flipH="1">
              <a:off x="0" y="0"/>
              <a:ext cx="12318925" cy="15039800"/>
            </a:xfrm>
            <a:prstGeom prst="rect">
              <a:avLst/>
            </a:prstGeom>
            <a:ln cap="flat" w="12700">
              <a:noFill/>
              <a:miter lim="400000"/>
            </a:ln>
            <a:effectLst/>
          </p:spPr>
        </p:pic>
        <p:pic>
          <p:nvPicPr>
            <p:cNvPr id="4017" name="imac_left.png"/>
            <p:cNvPicPr>
              <a:picLocks noChangeAspect="1"/>
            </p:cNvPicPr>
            <p:nvPr/>
          </p:nvPicPr>
          <p:blipFill>
            <a:blip r:embed="rId5">
              <a:extLst>
                <a:ext uri="{28A0092B-C50C-407E-A947-70E740481C1C}">
                  <a14:useLocalDpi/>
                </a:ext>
              </a:extLst>
            </a:blip>
            <a:stretch>
              <a:fillRect/>
            </a:stretch>
          </p:blipFill>
          <p:spPr>
            <a:xfrm>
              <a:off x="663335" y="630219"/>
              <a:ext cx="10969206" cy="10299381"/>
            </a:xfrm>
            <a:custGeom>
              <a:cxnLst>
                <a:cxn ang="0">
                  <a:pos x="wd2" y="hd2"/>
                </a:cxn>
                <a:cxn ang="5400000">
                  <a:pos x="wd2" y="hd2"/>
                </a:cxn>
                <a:cxn ang="10800000">
                  <a:pos x="wd2" y="hd2"/>
                </a:cxn>
                <a:cxn ang="16200000">
                  <a:pos x="wd2" y="hd2"/>
                </a:cxn>
              </a:cxnLst>
              <a:rect b="b" l="0" r="r" t="0"/>
              <a:pathLst>
                <a:path extrusionOk="0" h="21600" w="21600">
                  <a:moveTo>
                    <a:pt x="37" y="0"/>
                  </a:moveTo>
                  <a:lnTo>
                    <a:pt x="18933" y="6060"/>
                  </a:lnTo>
                  <a:lnTo>
                    <a:pt x="21600" y="21496"/>
                  </a:lnTo>
                  <a:lnTo>
                    <a:pt x="21600" y="21600"/>
                  </a:lnTo>
                  <a:lnTo>
                    <a:pt x="21454" y="21600"/>
                  </a:lnTo>
                  <a:lnTo>
                    <a:pt x="1829" y="19451"/>
                  </a:lnTo>
                  <a:lnTo>
                    <a:pt x="0" y="196"/>
                  </a:lnTo>
                  <a:lnTo>
                    <a:pt x="0" y="0"/>
                  </a:lnTo>
                  <a:lnTo>
                    <a:pt x="37" y="0"/>
                  </a:lnTo>
                  <a:close/>
                </a:path>
              </a:pathLst>
            </a:custGeom>
            <a:ln cap="flat" w="25400">
              <a:solidFill>
                <a:srgbClr val="000000"/>
              </a:solidFill>
              <a:prstDash val="solid"/>
              <a:miter lim="400000"/>
            </a:ln>
            <a:effectLst/>
          </p:spPr>
        </p:pic>
      </p:grpSp>
      <p:pic>
        <p:nvPicPr>
          <p:cNvPr id="4" name="图片占位符 3"/>
          <p:cNvPicPr>
            <a:picLocks noChangeAspect="1" noGrp="1"/>
          </p:cNvPicPr>
          <p:nvPr>
            <p:ph idx="17" sz="quarter" type="pic"/>
          </p:nvPr>
        </p:nvPicPr>
        <p:blipFill>
          <a:blip r:embed="rId6">
            <a:grayscl/>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a:ext>
            </a:extLst>
          </a:blip>
          <a:stretch>
            <a:fillRect/>
          </a:stretch>
        </p:blipFill>
        <p:spPr>
          <a:xfrm>
            <a:off x="1779588" y="1576388"/>
            <a:ext cx="3897312" cy="3640137"/>
          </a:xfrm>
        </p:spPr>
      </p:pic>
      <p:grpSp>
        <p:nvGrpSpPr>
          <p:cNvPr id="28" name="组合 27"/>
          <p:cNvGrpSpPr/>
          <p:nvPr/>
        </p:nvGrpSpPr>
        <p:grpSpPr>
          <a:xfrm>
            <a:off x="6399416" y="2140255"/>
            <a:ext cx="4917871" cy="1715774"/>
            <a:chOff x="7419498" y="1954752"/>
            <a:chExt cx="4917871" cy="1715774"/>
          </a:xfrm>
        </p:grpSpPr>
        <p:sp>
          <p:nvSpPr>
            <p:cNvPr id="29" name="文本框 7"/>
            <p:cNvSpPr txBox="1"/>
            <p:nvPr/>
          </p:nvSpPr>
          <p:spPr>
            <a:xfrm>
              <a:off x="7419499" y="2522391"/>
              <a:ext cx="4917871" cy="1158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400">
                  <a:solidFill>
                    <a:schemeClr val="bg1"/>
                  </a:solidFill>
                  <a:latin charset="-122" panose="00000500000000000000" pitchFamily="2" typeface="字魂59号-创粗黑"/>
                  <a:ea typeface="+mj-ea"/>
                </a:rPr>
                <a:t>金字塔模型还揭示了如何运用SCQA架构，即“情境（Situation）、冲突（Conflict）、问题（Question）、答案（Answer）”架构来确定你打算在文章中进行阐释的中心思想以及你的观点的安排次序。</a:t>
              </a:r>
            </a:p>
          </p:txBody>
        </p:sp>
        <p:sp>
          <p:nvSpPr>
            <p:cNvPr id="30" name="文本框 8"/>
            <p:cNvSpPr txBox="1"/>
            <p:nvPr/>
          </p:nvSpPr>
          <p:spPr>
            <a:xfrm>
              <a:off x="7419499" y="195475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bg1"/>
                  </a:solidFill>
                  <a:latin charset="-122" panose="00000500000000000000" pitchFamily="2" typeface="字魂59号-创粗黑"/>
                  <a:ea typeface="+mj-ea"/>
                </a:rPr>
                <a:t>标题文字添加此处</a:t>
              </a:r>
            </a:p>
          </p:txBody>
        </p:sp>
      </p:grpSp>
      <p:grpSp>
        <p:nvGrpSpPr>
          <p:cNvPr id="31" name="组合 30">
            <a:extLst>
              <a:ext uri="{FF2B5EF4-FFF2-40B4-BE49-F238E27FC236}">
                <a16:creationId xmlns:a16="http://schemas.microsoft.com/office/drawing/2014/main" id="{63CA5C06-90AE-4709-B931-2B0C136A671C}"/>
              </a:ext>
            </a:extLst>
          </p:cNvPr>
          <p:cNvGrpSpPr/>
          <p:nvPr/>
        </p:nvGrpSpPr>
        <p:grpSpPr>
          <a:xfrm>
            <a:off x="874713" y="419101"/>
            <a:ext cx="3773487" cy="643536"/>
            <a:chOff x="874713" y="419101"/>
            <a:chExt cx="3773487" cy="643536"/>
          </a:xfrm>
        </p:grpSpPr>
        <p:sp>
          <p:nvSpPr>
            <p:cNvPr id="32" name="剪去单角的矩形 23">
              <a:extLst>
                <a:ext uri="{FF2B5EF4-FFF2-40B4-BE49-F238E27FC236}">
                  <a16:creationId xmlns:a16="http://schemas.microsoft.com/office/drawing/2014/main" id="{9FB65933-9411-44BE-AC5B-984FFFDCB932}"/>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33" name="直接连接符 32">
              <a:extLst>
                <a:ext uri="{FF2B5EF4-FFF2-40B4-BE49-F238E27FC236}">
                  <a16:creationId xmlns:a16="http://schemas.microsoft.com/office/drawing/2014/main" id="{57315997-23ED-4B13-BD53-4729ED46FC6D}"/>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4EAC02C4-A215-4BE9-906B-EBB124EF8914}"/>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35" name="椭圆 3">
              <a:extLst>
                <a:ext uri="{FF2B5EF4-FFF2-40B4-BE49-F238E27FC236}">
                  <a16:creationId xmlns:a16="http://schemas.microsoft.com/office/drawing/2014/main" id="{7A7F488D-7B1F-415B-87BA-EFBF3C80298A}"/>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060273535"/>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018"/>
                                        </p:tgtEl>
                                        <p:attrNameLst>
                                          <p:attrName>style.visibility</p:attrName>
                                        </p:attrNameLst>
                                      </p:cBhvr>
                                      <p:to>
                                        <p:strVal val="visible"/>
                                      </p:to>
                                    </p:set>
                                    <p:animEffect filter="fade" transition="in">
                                      <p:cBhvr>
                                        <p:cTn dur="1000" id="7"/>
                                        <p:tgtEl>
                                          <p:spTgt spid="4018"/>
                                        </p:tgtEl>
                                      </p:cBhvr>
                                    </p:animEffect>
                                    <p:anim calcmode="lin" valueType="num">
                                      <p:cBhvr>
                                        <p:cTn dur="1000" fill="hold" id="8"/>
                                        <p:tgtEl>
                                          <p:spTgt spid="4018"/>
                                        </p:tgtEl>
                                        <p:attrNameLst>
                                          <p:attrName>ppt_x</p:attrName>
                                        </p:attrNameLst>
                                      </p:cBhvr>
                                      <p:tavLst>
                                        <p:tav tm="0">
                                          <p:val>
                                            <p:strVal val="#ppt_x"/>
                                          </p:val>
                                        </p:tav>
                                        <p:tav tm="100000">
                                          <p:val>
                                            <p:strVal val="#ppt_x"/>
                                          </p:val>
                                        </p:tav>
                                      </p:tavLst>
                                    </p:anim>
                                    <p:anim calcmode="lin" valueType="num">
                                      <p:cBhvr>
                                        <p:cTn dur="1000" fill="hold" id="9"/>
                                        <p:tgtEl>
                                          <p:spTgt spid="401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28"/>
                                        </p:tgtEl>
                                        <p:attrNameLst>
                                          <p:attrName>style.visibility</p:attrName>
                                        </p:attrNameLst>
                                      </p:cBhvr>
                                      <p:to>
                                        <p:strVal val="visible"/>
                                      </p:to>
                                    </p:set>
                                    <p:anim calcmode="lin" valueType="num">
                                      <p:cBhvr additive="base">
                                        <p:cTn dur="500" fill="hold" id="18"/>
                                        <p:tgtEl>
                                          <p:spTgt spid="28"/>
                                        </p:tgtEl>
                                        <p:attrNameLst>
                                          <p:attrName>ppt_x</p:attrName>
                                        </p:attrNameLst>
                                      </p:cBhvr>
                                      <p:tavLst>
                                        <p:tav tm="0">
                                          <p:val>
                                            <p:strVal val="1+#ppt_w/2"/>
                                          </p:val>
                                        </p:tav>
                                        <p:tav tm="100000">
                                          <p:val>
                                            <p:strVal val="#ppt_x"/>
                                          </p:val>
                                        </p:tav>
                                      </p:tavLst>
                                    </p:anim>
                                    <p:anim calcmode="lin" valueType="num">
                                      <p:cBhvr additive="base">
                                        <p:cTn dur="500" fill="hold" id="19"/>
                                        <p:tgtEl>
                                          <p:spTgt spid="28"/>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4004"/>
                                        </p:tgtEl>
                                        <p:attrNameLst>
                                          <p:attrName>style.visibility</p:attrName>
                                        </p:attrNameLst>
                                      </p:cBhvr>
                                      <p:to>
                                        <p:strVal val="visible"/>
                                      </p:to>
                                    </p:set>
                                    <p:anim calcmode="lin" valueType="num">
                                      <p:cBhvr>
                                        <p:cTn dur="500" fill="hold" id="23"/>
                                        <p:tgtEl>
                                          <p:spTgt spid="4004"/>
                                        </p:tgtEl>
                                        <p:attrNameLst>
                                          <p:attrName>ppt_w</p:attrName>
                                        </p:attrNameLst>
                                      </p:cBhvr>
                                      <p:tavLst>
                                        <p:tav tm="0">
                                          <p:val>
                                            <p:fltVal val="0"/>
                                          </p:val>
                                        </p:tav>
                                        <p:tav tm="100000">
                                          <p:val>
                                            <p:strVal val="#ppt_w"/>
                                          </p:val>
                                        </p:tav>
                                      </p:tavLst>
                                    </p:anim>
                                    <p:anim calcmode="lin" valueType="num">
                                      <p:cBhvr>
                                        <p:cTn dur="500" fill="hold" id="24"/>
                                        <p:tgtEl>
                                          <p:spTgt spid="4004"/>
                                        </p:tgtEl>
                                        <p:attrNameLst>
                                          <p:attrName>ppt_h</p:attrName>
                                        </p:attrNameLst>
                                      </p:cBhvr>
                                      <p:tavLst>
                                        <p:tav tm="0">
                                          <p:val>
                                            <p:fltVal val="0"/>
                                          </p:val>
                                        </p:tav>
                                        <p:tav tm="100000">
                                          <p:val>
                                            <p:strVal val="#ppt_h"/>
                                          </p:val>
                                        </p:tav>
                                      </p:tavLst>
                                    </p:anim>
                                    <p:animEffect filter="fade" transition="in">
                                      <p:cBhvr>
                                        <p:cTn dur="500" id="25"/>
                                        <p:tgtEl>
                                          <p:spTgt spid="4004"/>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4005"/>
                                        </p:tgtEl>
                                        <p:attrNameLst>
                                          <p:attrName>style.visibility</p:attrName>
                                        </p:attrNameLst>
                                      </p:cBhvr>
                                      <p:to>
                                        <p:strVal val="visible"/>
                                      </p:to>
                                    </p:set>
                                    <p:anim calcmode="lin" valueType="num">
                                      <p:cBhvr>
                                        <p:cTn dur="500" fill="hold" id="28"/>
                                        <p:tgtEl>
                                          <p:spTgt spid="4005"/>
                                        </p:tgtEl>
                                        <p:attrNameLst>
                                          <p:attrName>ppt_w</p:attrName>
                                        </p:attrNameLst>
                                      </p:cBhvr>
                                      <p:tavLst>
                                        <p:tav tm="0">
                                          <p:val>
                                            <p:fltVal val="0"/>
                                          </p:val>
                                        </p:tav>
                                        <p:tav tm="100000">
                                          <p:val>
                                            <p:strVal val="#ppt_w"/>
                                          </p:val>
                                        </p:tav>
                                      </p:tavLst>
                                    </p:anim>
                                    <p:anim calcmode="lin" valueType="num">
                                      <p:cBhvr>
                                        <p:cTn dur="500" fill="hold" id="29"/>
                                        <p:tgtEl>
                                          <p:spTgt spid="4005"/>
                                        </p:tgtEl>
                                        <p:attrNameLst>
                                          <p:attrName>ppt_h</p:attrName>
                                        </p:attrNameLst>
                                      </p:cBhvr>
                                      <p:tavLst>
                                        <p:tav tm="0">
                                          <p:val>
                                            <p:fltVal val="0"/>
                                          </p:val>
                                        </p:tav>
                                        <p:tav tm="100000">
                                          <p:val>
                                            <p:strVal val="#ppt_h"/>
                                          </p:val>
                                        </p:tav>
                                      </p:tavLst>
                                    </p:anim>
                                    <p:animEffect filter="fade" transition="in">
                                      <p:cBhvr>
                                        <p:cTn dur="500" id="30"/>
                                        <p:tgtEl>
                                          <p:spTgt spid="4005"/>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4006"/>
                                        </p:tgtEl>
                                        <p:attrNameLst>
                                          <p:attrName>style.visibility</p:attrName>
                                        </p:attrNameLst>
                                      </p:cBhvr>
                                      <p:to>
                                        <p:strVal val="visible"/>
                                      </p:to>
                                    </p:set>
                                    <p:anim calcmode="lin" valueType="num">
                                      <p:cBhvr>
                                        <p:cTn dur="500" fill="hold" id="33"/>
                                        <p:tgtEl>
                                          <p:spTgt spid="4006"/>
                                        </p:tgtEl>
                                        <p:attrNameLst>
                                          <p:attrName>ppt_w</p:attrName>
                                        </p:attrNameLst>
                                      </p:cBhvr>
                                      <p:tavLst>
                                        <p:tav tm="0">
                                          <p:val>
                                            <p:fltVal val="0"/>
                                          </p:val>
                                        </p:tav>
                                        <p:tav tm="100000">
                                          <p:val>
                                            <p:strVal val="#ppt_w"/>
                                          </p:val>
                                        </p:tav>
                                      </p:tavLst>
                                    </p:anim>
                                    <p:anim calcmode="lin" valueType="num">
                                      <p:cBhvr>
                                        <p:cTn dur="500" fill="hold" id="34"/>
                                        <p:tgtEl>
                                          <p:spTgt spid="4006"/>
                                        </p:tgtEl>
                                        <p:attrNameLst>
                                          <p:attrName>ppt_h</p:attrName>
                                        </p:attrNameLst>
                                      </p:cBhvr>
                                      <p:tavLst>
                                        <p:tav tm="0">
                                          <p:val>
                                            <p:fltVal val="0"/>
                                          </p:val>
                                        </p:tav>
                                        <p:tav tm="100000">
                                          <p:val>
                                            <p:strVal val="#ppt_h"/>
                                          </p:val>
                                        </p:tav>
                                      </p:tavLst>
                                    </p:anim>
                                    <p:animEffect filter="fade" transition="in">
                                      <p:cBhvr>
                                        <p:cTn dur="500" id="35"/>
                                        <p:tgtEl>
                                          <p:spTgt spid="4006"/>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4007"/>
                                        </p:tgtEl>
                                        <p:attrNameLst>
                                          <p:attrName>style.visibility</p:attrName>
                                        </p:attrNameLst>
                                      </p:cBhvr>
                                      <p:to>
                                        <p:strVal val="visible"/>
                                      </p:to>
                                    </p:set>
                                    <p:anim calcmode="lin" valueType="num">
                                      <p:cBhvr>
                                        <p:cTn dur="500" fill="hold" id="38"/>
                                        <p:tgtEl>
                                          <p:spTgt spid="4007"/>
                                        </p:tgtEl>
                                        <p:attrNameLst>
                                          <p:attrName>ppt_w</p:attrName>
                                        </p:attrNameLst>
                                      </p:cBhvr>
                                      <p:tavLst>
                                        <p:tav tm="0">
                                          <p:val>
                                            <p:fltVal val="0"/>
                                          </p:val>
                                        </p:tav>
                                        <p:tav tm="100000">
                                          <p:val>
                                            <p:strVal val="#ppt_w"/>
                                          </p:val>
                                        </p:tav>
                                      </p:tavLst>
                                    </p:anim>
                                    <p:anim calcmode="lin" valueType="num">
                                      <p:cBhvr>
                                        <p:cTn dur="500" fill="hold" id="39"/>
                                        <p:tgtEl>
                                          <p:spTgt spid="4007"/>
                                        </p:tgtEl>
                                        <p:attrNameLst>
                                          <p:attrName>ppt_h</p:attrName>
                                        </p:attrNameLst>
                                      </p:cBhvr>
                                      <p:tavLst>
                                        <p:tav tm="0">
                                          <p:val>
                                            <p:fltVal val="0"/>
                                          </p:val>
                                        </p:tav>
                                        <p:tav tm="100000">
                                          <p:val>
                                            <p:strVal val="#ppt_h"/>
                                          </p:val>
                                        </p:tav>
                                      </p:tavLst>
                                    </p:anim>
                                    <p:animEffect filter="fade" transition="in">
                                      <p:cBhvr>
                                        <p:cTn dur="500" id="40"/>
                                        <p:tgtEl>
                                          <p:spTgt spid="4007"/>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4008"/>
                                        </p:tgtEl>
                                        <p:attrNameLst>
                                          <p:attrName>style.visibility</p:attrName>
                                        </p:attrNameLst>
                                      </p:cBhvr>
                                      <p:to>
                                        <p:strVal val="visible"/>
                                      </p:to>
                                    </p:set>
                                    <p:anim calcmode="lin" valueType="num">
                                      <p:cBhvr>
                                        <p:cTn dur="500" fill="hold" id="43"/>
                                        <p:tgtEl>
                                          <p:spTgt spid="4008"/>
                                        </p:tgtEl>
                                        <p:attrNameLst>
                                          <p:attrName>ppt_w</p:attrName>
                                        </p:attrNameLst>
                                      </p:cBhvr>
                                      <p:tavLst>
                                        <p:tav tm="0">
                                          <p:val>
                                            <p:fltVal val="0"/>
                                          </p:val>
                                        </p:tav>
                                        <p:tav tm="100000">
                                          <p:val>
                                            <p:strVal val="#ppt_w"/>
                                          </p:val>
                                        </p:tav>
                                      </p:tavLst>
                                    </p:anim>
                                    <p:anim calcmode="lin" valueType="num">
                                      <p:cBhvr>
                                        <p:cTn dur="500" fill="hold" id="44"/>
                                        <p:tgtEl>
                                          <p:spTgt spid="4008"/>
                                        </p:tgtEl>
                                        <p:attrNameLst>
                                          <p:attrName>ppt_h</p:attrName>
                                        </p:attrNameLst>
                                      </p:cBhvr>
                                      <p:tavLst>
                                        <p:tav tm="0">
                                          <p:val>
                                            <p:fltVal val="0"/>
                                          </p:val>
                                        </p:tav>
                                        <p:tav tm="100000">
                                          <p:val>
                                            <p:strVal val="#ppt_h"/>
                                          </p:val>
                                        </p:tav>
                                      </p:tavLst>
                                    </p:anim>
                                    <p:animEffect filter="fade" transition="in">
                                      <p:cBhvr>
                                        <p:cTn dur="500" id="45"/>
                                        <p:tgtEl>
                                          <p:spTgt spid="4008"/>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4009"/>
                                        </p:tgtEl>
                                        <p:attrNameLst>
                                          <p:attrName>style.visibility</p:attrName>
                                        </p:attrNameLst>
                                      </p:cBhvr>
                                      <p:to>
                                        <p:strVal val="visible"/>
                                      </p:to>
                                    </p:set>
                                    <p:anim calcmode="lin" valueType="num">
                                      <p:cBhvr>
                                        <p:cTn dur="500" fill="hold" id="48"/>
                                        <p:tgtEl>
                                          <p:spTgt spid="4009"/>
                                        </p:tgtEl>
                                        <p:attrNameLst>
                                          <p:attrName>ppt_w</p:attrName>
                                        </p:attrNameLst>
                                      </p:cBhvr>
                                      <p:tavLst>
                                        <p:tav tm="0">
                                          <p:val>
                                            <p:fltVal val="0"/>
                                          </p:val>
                                        </p:tav>
                                        <p:tav tm="100000">
                                          <p:val>
                                            <p:strVal val="#ppt_w"/>
                                          </p:val>
                                        </p:tav>
                                      </p:tavLst>
                                    </p:anim>
                                    <p:anim calcmode="lin" valueType="num">
                                      <p:cBhvr>
                                        <p:cTn dur="500" fill="hold" id="49"/>
                                        <p:tgtEl>
                                          <p:spTgt spid="4009"/>
                                        </p:tgtEl>
                                        <p:attrNameLst>
                                          <p:attrName>ppt_h</p:attrName>
                                        </p:attrNameLst>
                                      </p:cBhvr>
                                      <p:tavLst>
                                        <p:tav tm="0">
                                          <p:val>
                                            <p:fltVal val="0"/>
                                          </p:val>
                                        </p:tav>
                                        <p:tav tm="100000">
                                          <p:val>
                                            <p:strVal val="#ppt_h"/>
                                          </p:val>
                                        </p:tav>
                                      </p:tavLst>
                                    </p:anim>
                                    <p:animEffect filter="fade" transition="in">
                                      <p:cBhvr>
                                        <p:cTn dur="500" id="50"/>
                                        <p:tgtEl>
                                          <p:spTgt spid="4009"/>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4010"/>
                                        </p:tgtEl>
                                        <p:attrNameLst>
                                          <p:attrName>style.visibility</p:attrName>
                                        </p:attrNameLst>
                                      </p:cBhvr>
                                      <p:to>
                                        <p:strVal val="visible"/>
                                      </p:to>
                                    </p:set>
                                    <p:anim calcmode="lin" valueType="num">
                                      <p:cBhvr>
                                        <p:cTn dur="500" fill="hold" id="53"/>
                                        <p:tgtEl>
                                          <p:spTgt spid="4010"/>
                                        </p:tgtEl>
                                        <p:attrNameLst>
                                          <p:attrName>ppt_w</p:attrName>
                                        </p:attrNameLst>
                                      </p:cBhvr>
                                      <p:tavLst>
                                        <p:tav tm="0">
                                          <p:val>
                                            <p:fltVal val="0"/>
                                          </p:val>
                                        </p:tav>
                                        <p:tav tm="100000">
                                          <p:val>
                                            <p:strVal val="#ppt_w"/>
                                          </p:val>
                                        </p:tav>
                                      </p:tavLst>
                                    </p:anim>
                                    <p:anim calcmode="lin" valueType="num">
                                      <p:cBhvr>
                                        <p:cTn dur="500" fill="hold" id="54"/>
                                        <p:tgtEl>
                                          <p:spTgt spid="4010"/>
                                        </p:tgtEl>
                                        <p:attrNameLst>
                                          <p:attrName>ppt_h</p:attrName>
                                        </p:attrNameLst>
                                      </p:cBhvr>
                                      <p:tavLst>
                                        <p:tav tm="0">
                                          <p:val>
                                            <p:fltVal val="0"/>
                                          </p:val>
                                        </p:tav>
                                        <p:tav tm="100000">
                                          <p:val>
                                            <p:strVal val="#ppt_h"/>
                                          </p:val>
                                        </p:tav>
                                      </p:tavLst>
                                    </p:anim>
                                    <p:animEffect filter="fade" transition="in">
                                      <p:cBhvr>
                                        <p:cTn dur="500" id="55"/>
                                        <p:tgtEl>
                                          <p:spTgt spid="4010"/>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4011"/>
                                        </p:tgtEl>
                                        <p:attrNameLst>
                                          <p:attrName>style.visibility</p:attrName>
                                        </p:attrNameLst>
                                      </p:cBhvr>
                                      <p:to>
                                        <p:strVal val="visible"/>
                                      </p:to>
                                    </p:set>
                                    <p:anim calcmode="lin" valueType="num">
                                      <p:cBhvr>
                                        <p:cTn dur="500" fill="hold" id="58"/>
                                        <p:tgtEl>
                                          <p:spTgt spid="4011"/>
                                        </p:tgtEl>
                                        <p:attrNameLst>
                                          <p:attrName>ppt_w</p:attrName>
                                        </p:attrNameLst>
                                      </p:cBhvr>
                                      <p:tavLst>
                                        <p:tav tm="0">
                                          <p:val>
                                            <p:fltVal val="0"/>
                                          </p:val>
                                        </p:tav>
                                        <p:tav tm="100000">
                                          <p:val>
                                            <p:strVal val="#ppt_w"/>
                                          </p:val>
                                        </p:tav>
                                      </p:tavLst>
                                    </p:anim>
                                    <p:anim calcmode="lin" valueType="num">
                                      <p:cBhvr>
                                        <p:cTn dur="500" fill="hold" id="59"/>
                                        <p:tgtEl>
                                          <p:spTgt spid="4011"/>
                                        </p:tgtEl>
                                        <p:attrNameLst>
                                          <p:attrName>ppt_h</p:attrName>
                                        </p:attrNameLst>
                                      </p:cBhvr>
                                      <p:tavLst>
                                        <p:tav tm="0">
                                          <p:val>
                                            <p:fltVal val="0"/>
                                          </p:val>
                                        </p:tav>
                                        <p:tav tm="100000">
                                          <p:val>
                                            <p:strVal val="#ppt_h"/>
                                          </p:val>
                                        </p:tav>
                                      </p:tavLst>
                                    </p:anim>
                                    <p:animEffect filter="fade" transition="in">
                                      <p:cBhvr>
                                        <p:cTn dur="500" id="60"/>
                                        <p:tgtEl>
                                          <p:spTgt spid="4011"/>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4012"/>
                                        </p:tgtEl>
                                        <p:attrNameLst>
                                          <p:attrName>style.visibility</p:attrName>
                                        </p:attrNameLst>
                                      </p:cBhvr>
                                      <p:to>
                                        <p:strVal val="visible"/>
                                      </p:to>
                                    </p:set>
                                    <p:anim calcmode="lin" valueType="num">
                                      <p:cBhvr>
                                        <p:cTn dur="500" fill="hold" id="63"/>
                                        <p:tgtEl>
                                          <p:spTgt spid="4012"/>
                                        </p:tgtEl>
                                        <p:attrNameLst>
                                          <p:attrName>ppt_w</p:attrName>
                                        </p:attrNameLst>
                                      </p:cBhvr>
                                      <p:tavLst>
                                        <p:tav tm="0">
                                          <p:val>
                                            <p:fltVal val="0"/>
                                          </p:val>
                                        </p:tav>
                                        <p:tav tm="100000">
                                          <p:val>
                                            <p:strVal val="#ppt_w"/>
                                          </p:val>
                                        </p:tav>
                                      </p:tavLst>
                                    </p:anim>
                                    <p:anim calcmode="lin" valueType="num">
                                      <p:cBhvr>
                                        <p:cTn dur="500" fill="hold" id="64"/>
                                        <p:tgtEl>
                                          <p:spTgt spid="4012"/>
                                        </p:tgtEl>
                                        <p:attrNameLst>
                                          <p:attrName>ppt_h</p:attrName>
                                        </p:attrNameLst>
                                      </p:cBhvr>
                                      <p:tavLst>
                                        <p:tav tm="0">
                                          <p:val>
                                            <p:fltVal val="0"/>
                                          </p:val>
                                        </p:tav>
                                        <p:tav tm="100000">
                                          <p:val>
                                            <p:strVal val="#ppt_h"/>
                                          </p:val>
                                        </p:tav>
                                      </p:tavLst>
                                    </p:anim>
                                    <p:animEffect filter="fade" transition="in">
                                      <p:cBhvr>
                                        <p:cTn dur="500" id="65"/>
                                        <p:tgtEl>
                                          <p:spTgt spid="4012"/>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4013"/>
                                        </p:tgtEl>
                                        <p:attrNameLst>
                                          <p:attrName>style.visibility</p:attrName>
                                        </p:attrNameLst>
                                      </p:cBhvr>
                                      <p:to>
                                        <p:strVal val="visible"/>
                                      </p:to>
                                    </p:set>
                                    <p:anim calcmode="lin" valueType="num">
                                      <p:cBhvr>
                                        <p:cTn dur="500" fill="hold" id="68"/>
                                        <p:tgtEl>
                                          <p:spTgt spid="4013"/>
                                        </p:tgtEl>
                                        <p:attrNameLst>
                                          <p:attrName>ppt_w</p:attrName>
                                        </p:attrNameLst>
                                      </p:cBhvr>
                                      <p:tavLst>
                                        <p:tav tm="0">
                                          <p:val>
                                            <p:fltVal val="0"/>
                                          </p:val>
                                        </p:tav>
                                        <p:tav tm="100000">
                                          <p:val>
                                            <p:strVal val="#ppt_w"/>
                                          </p:val>
                                        </p:tav>
                                      </p:tavLst>
                                    </p:anim>
                                    <p:anim calcmode="lin" valueType="num">
                                      <p:cBhvr>
                                        <p:cTn dur="500" fill="hold" id="69"/>
                                        <p:tgtEl>
                                          <p:spTgt spid="4013"/>
                                        </p:tgtEl>
                                        <p:attrNameLst>
                                          <p:attrName>ppt_h</p:attrName>
                                        </p:attrNameLst>
                                      </p:cBhvr>
                                      <p:tavLst>
                                        <p:tav tm="0">
                                          <p:val>
                                            <p:fltVal val="0"/>
                                          </p:val>
                                        </p:tav>
                                        <p:tav tm="100000">
                                          <p:val>
                                            <p:strVal val="#ppt_h"/>
                                          </p:val>
                                        </p:tav>
                                      </p:tavLst>
                                    </p:anim>
                                    <p:animEffect filter="fade" transition="in">
                                      <p:cBhvr>
                                        <p:cTn dur="500" id="70"/>
                                        <p:tgtEl>
                                          <p:spTgt spid="4013"/>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4014"/>
                                        </p:tgtEl>
                                        <p:attrNameLst>
                                          <p:attrName>style.visibility</p:attrName>
                                        </p:attrNameLst>
                                      </p:cBhvr>
                                      <p:to>
                                        <p:strVal val="visible"/>
                                      </p:to>
                                    </p:set>
                                    <p:anim calcmode="lin" valueType="num">
                                      <p:cBhvr>
                                        <p:cTn dur="500" fill="hold" id="73"/>
                                        <p:tgtEl>
                                          <p:spTgt spid="4014"/>
                                        </p:tgtEl>
                                        <p:attrNameLst>
                                          <p:attrName>ppt_w</p:attrName>
                                        </p:attrNameLst>
                                      </p:cBhvr>
                                      <p:tavLst>
                                        <p:tav tm="0">
                                          <p:val>
                                            <p:fltVal val="0"/>
                                          </p:val>
                                        </p:tav>
                                        <p:tav tm="100000">
                                          <p:val>
                                            <p:strVal val="#ppt_w"/>
                                          </p:val>
                                        </p:tav>
                                      </p:tavLst>
                                    </p:anim>
                                    <p:anim calcmode="lin" valueType="num">
                                      <p:cBhvr>
                                        <p:cTn dur="500" fill="hold" id="74"/>
                                        <p:tgtEl>
                                          <p:spTgt spid="4014"/>
                                        </p:tgtEl>
                                        <p:attrNameLst>
                                          <p:attrName>ppt_h</p:attrName>
                                        </p:attrNameLst>
                                      </p:cBhvr>
                                      <p:tavLst>
                                        <p:tav tm="0">
                                          <p:val>
                                            <p:fltVal val="0"/>
                                          </p:val>
                                        </p:tav>
                                        <p:tav tm="100000">
                                          <p:val>
                                            <p:strVal val="#ppt_h"/>
                                          </p:val>
                                        </p:tav>
                                      </p:tavLst>
                                    </p:anim>
                                    <p:animEffect filter="fade" transition="in">
                                      <p:cBhvr>
                                        <p:cTn dur="500" id="75"/>
                                        <p:tgtEl>
                                          <p:spTgt spid="4014"/>
                                        </p:tgtEl>
                                      </p:cBhvr>
                                    </p:animEffect>
                                  </p:childTnLst>
                                </p:cTn>
                              </p:par>
                              <p:par>
                                <p:cTn fill="hold" grpId="0" id="76" nodeType="withEffect" presetClass="entr" presetID="53" presetSubtype="0">
                                  <p:stCondLst>
                                    <p:cond delay="0"/>
                                  </p:stCondLst>
                                  <p:childTnLst>
                                    <p:set>
                                      <p:cBhvr>
                                        <p:cTn dur="1" fill="hold" id="77">
                                          <p:stCondLst>
                                            <p:cond delay="0"/>
                                          </p:stCondLst>
                                        </p:cTn>
                                        <p:tgtEl>
                                          <p:spTgt spid="4015"/>
                                        </p:tgtEl>
                                        <p:attrNameLst>
                                          <p:attrName>style.visibility</p:attrName>
                                        </p:attrNameLst>
                                      </p:cBhvr>
                                      <p:to>
                                        <p:strVal val="visible"/>
                                      </p:to>
                                    </p:set>
                                    <p:anim calcmode="lin" valueType="num">
                                      <p:cBhvr>
                                        <p:cTn dur="500" fill="hold" id="78"/>
                                        <p:tgtEl>
                                          <p:spTgt spid="4015"/>
                                        </p:tgtEl>
                                        <p:attrNameLst>
                                          <p:attrName>ppt_w</p:attrName>
                                        </p:attrNameLst>
                                      </p:cBhvr>
                                      <p:tavLst>
                                        <p:tav tm="0">
                                          <p:val>
                                            <p:fltVal val="0"/>
                                          </p:val>
                                        </p:tav>
                                        <p:tav tm="100000">
                                          <p:val>
                                            <p:strVal val="#ppt_w"/>
                                          </p:val>
                                        </p:tav>
                                      </p:tavLst>
                                    </p:anim>
                                    <p:anim calcmode="lin" valueType="num">
                                      <p:cBhvr>
                                        <p:cTn dur="500" fill="hold" id="79"/>
                                        <p:tgtEl>
                                          <p:spTgt spid="4015"/>
                                        </p:tgtEl>
                                        <p:attrNameLst>
                                          <p:attrName>ppt_h</p:attrName>
                                        </p:attrNameLst>
                                      </p:cBhvr>
                                      <p:tavLst>
                                        <p:tav tm="0">
                                          <p:val>
                                            <p:fltVal val="0"/>
                                          </p:val>
                                        </p:tav>
                                        <p:tav tm="100000">
                                          <p:val>
                                            <p:strVal val="#ppt_h"/>
                                          </p:val>
                                        </p:tav>
                                      </p:tavLst>
                                    </p:anim>
                                    <p:animEffect filter="fade" transition="in">
                                      <p:cBhvr>
                                        <p:cTn dur="500" id="80"/>
                                        <p:tgtEl>
                                          <p:spTgt spid="40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04"/>
      <p:bldP grpId="0" spid="4005"/>
      <p:bldP grpId="0" spid="4006"/>
      <p:bldP grpId="0" spid="4007"/>
      <p:bldP grpId="0" spid="4008"/>
      <p:bldP grpId="0" spid="4009"/>
      <p:bldP grpId="0" spid="4010"/>
      <p:bldP grpId="0" spid="4011"/>
      <p:bldP grpId="0" spid="4012"/>
      <p:bldP grpId="0" spid="4013"/>
      <p:bldP grpId="0" spid="4014"/>
      <p:bldP grpId="0" spid="40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9" name="Shape 569"/>
          <p:cNvSpPr/>
          <p:nvPr/>
        </p:nvSpPr>
        <p:spPr>
          <a:xfrm>
            <a:off x="1400440" y="1659663"/>
            <a:ext cx="2402090" cy="2402091"/>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70" name="Shape 570"/>
          <p:cNvSpPr/>
          <p:nvPr/>
        </p:nvSpPr>
        <p:spPr>
          <a:xfrm>
            <a:off x="4891408" y="1659663"/>
            <a:ext cx="2402090" cy="2402091"/>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83" name="Shape 583"/>
          <p:cNvSpPr/>
          <p:nvPr/>
        </p:nvSpPr>
        <p:spPr>
          <a:xfrm>
            <a:off x="8426827" y="1659663"/>
            <a:ext cx="2402090" cy="2402091"/>
          </a:xfrm>
          <a:prstGeom prst="ellipse">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575" name="Shape 575"/>
          <p:cNvSpPr/>
          <p:nvPr/>
        </p:nvSpPr>
        <p:spPr>
          <a:xfrm>
            <a:off x="2337213" y="4853712"/>
            <a:ext cx="491189" cy="1"/>
          </a:xfrm>
          <a:prstGeom prst="line">
            <a:avLst/>
          </a:prstGeom>
          <a:ln w="25400">
            <a:solidFill>
              <a:schemeClr val="bg1">
                <a:alpha val="84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26" name="文本框 7"/>
          <p:cNvSpPr txBox="1"/>
          <p:nvPr/>
        </p:nvSpPr>
        <p:spPr>
          <a:xfrm>
            <a:off x="1249472" y="5033566"/>
            <a:ext cx="2705492"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5000"/>
              </a:lnSpc>
            </a:pPr>
            <a:r>
              <a:rPr altLang="en-US" lang="zh-CN" sz="1200">
                <a:solidFill>
                  <a:schemeClr val="bg1"/>
                </a:solidFill>
                <a:latin charset="-122" panose="00000500000000000000" pitchFamily="2" typeface="字魂59号-创粗黑"/>
                <a:ea typeface="+mj-ea"/>
              </a:rPr>
              <a:t>明托的这项写作思考方法要求表述者（写作者）在写作之前先对那些提纲挈领的中心思想进行归类。</a:t>
            </a:r>
          </a:p>
        </p:txBody>
      </p:sp>
      <p:sp>
        <p:nvSpPr>
          <p:cNvPr id="27" name="文本框 8"/>
          <p:cNvSpPr txBox="1"/>
          <p:nvPr/>
        </p:nvSpPr>
        <p:spPr>
          <a:xfrm>
            <a:off x="1249471" y="427196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14000"/>
              </a:lnSpc>
            </a:pPr>
            <a:r>
              <a:rPr altLang="en-US" lang="zh-CN" sz="2400">
                <a:solidFill>
                  <a:schemeClr val="bg1"/>
                </a:solidFill>
                <a:latin charset="-122" panose="00000500000000000000" pitchFamily="2" typeface="字魂59号-创粗黑"/>
                <a:ea typeface="+mj-ea"/>
              </a:rPr>
              <a:t>文字添加此处</a:t>
            </a:r>
          </a:p>
        </p:txBody>
      </p:sp>
      <p:sp>
        <p:nvSpPr>
          <p:cNvPr id="576" name="Shape 576"/>
          <p:cNvSpPr/>
          <p:nvPr/>
        </p:nvSpPr>
        <p:spPr>
          <a:xfrm>
            <a:off x="5846859" y="4832316"/>
            <a:ext cx="491188" cy="1"/>
          </a:xfrm>
          <a:prstGeom prst="line">
            <a:avLst/>
          </a:prstGeom>
          <a:ln w="25400">
            <a:solidFill>
              <a:schemeClr val="bg1">
                <a:alpha val="84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34" name="文本框 7"/>
          <p:cNvSpPr txBox="1"/>
          <p:nvPr/>
        </p:nvSpPr>
        <p:spPr>
          <a:xfrm>
            <a:off x="4739707" y="5033566"/>
            <a:ext cx="2705492"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5000"/>
              </a:lnSpc>
            </a:pPr>
            <a:r>
              <a:rPr altLang="en-US" lang="zh-CN" sz="1200">
                <a:solidFill>
                  <a:schemeClr val="bg1"/>
                </a:solidFill>
                <a:latin charset="-122" panose="00000500000000000000" pitchFamily="2" typeface="字魂59号-创粗黑"/>
                <a:ea typeface="+mj-ea"/>
              </a:rPr>
              <a:t>明托的这项写作思考方法要求表述者（写作者）在写作之前先对那些提纲挈领的中心思想进行归类。</a:t>
            </a:r>
          </a:p>
        </p:txBody>
      </p:sp>
      <p:sp>
        <p:nvSpPr>
          <p:cNvPr id="35" name="文本框 8"/>
          <p:cNvSpPr txBox="1"/>
          <p:nvPr/>
        </p:nvSpPr>
        <p:spPr>
          <a:xfrm>
            <a:off x="4739706" y="427196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14000"/>
              </a:lnSpc>
            </a:pPr>
            <a:r>
              <a:rPr altLang="en-US" lang="zh-CN" sz="2400">
                <a:solidFill>
                  <a:schemeClr val="bg1"/>
                </a:solidFill>
                <a:latin charset="-122" panose="00000500000000000000" pitchFamily="2" typeface="字魂59号-创粗黑"/>
                <a:ea typeface="+mj-ea"/>
              </a:rPr>
              <a:t>文字添加此处</a:t>
            </a:r>
          </a:p>
        </p:txBody>
      </p:sp>
      <p:sp>
        <p:nvSpPr>
          <p:cNvPr id="577" name="Shape 577"/>
          <p:cNvSpPr/>
          <p:nvPr/>
        </p:nvSpPr>
        <p:spPr>
          <a:xfrm>
            <a:off x="9363600" y="4832316"/>
            <a:ext cx="491189" cy="1"/>
          </a:xfrm>
          <a:prstGeom prst="line">
            <a:avLst/>
          </a:prstGeom>
          <a:ln w="25400">
            <a:solidFill>
              <a:schemeClr val="bg1">
                <a:alpha val="84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37" name="文本框 7"/>
          <p:cNvSpPr txBox="1"/>
          <p:nvPr/>
        </p:nvSpPr>
        <p:spPr>
          <a:xfrm>
            <a:off x="8271755" y="5033566"/>
            <a:ext cx="2705492" cy="7772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5000"/>
              </a:lnSpc>
            </a:pPr>
            <a:r>
              <a:rPr altLang="en-US" lang="zh-CN" sz="1200">
                <a:solidFill>
                  <a:schemeClr val="bg1"/>
                </a:solidFill>
                <a:latin charset="-122" panose="00000500000000000000" pitchFamily="2" typeface="字魂59号-创粗黑"/>
                <a:ea typeface="+mj-ea"/>
              </a:rPr>
              <a:t>明托的这项写作思考方法要求表述者（写作者）在写作之前先对那些提纲挈领的中心思想进行归类。</a:t>
            </a:r>
          </a:p>
        </p:txBody>
      </p:sp>
      <p:sp>
        <p:nvSpPr>
          <p:cNvPr id="38" name="文本框 8"/>
          <p:cNvSpPr txBox="1"/>
          <p:nvPr/>
        </p:nvSpPr>
        <p:spPr>
          <a:xfrm>
            <a:off x="8271754" y="427196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14000"/>
              </a:lnSpc>
            </a:pPr>
            <a:r>
              <a:rPr altLang="en-US" lang="zh-CN" sz="2400">
                <a:solidFill>
                  <a:schemeClr val="bg1"/>
                </a:solidFill>
                <a:latin charset="-122" panose="00000500000000000000" pitchFamily="2" typeface="字魂59号-创粗黑"/>
                <a:ea typeface="+mj-ea"/>
              </a:rPr>
              <a:t>文字添加此处</a:t>
            </a:r>
          </a:p>
        </p:txBody>
      </p:sp>
      <p:grpSp>
        <p:nvGrpSpPr>
          <p:cNvPr id="30" name="组合 29">
            <a:extLst>
              <a:ext uri="{FF2B5EF4-FFF2-40B4-BE49-F238E27FC236}">
                <a16:creationId xmlns:a16="http://schemas.microsoft.com/office/drawing/2014/main" id="{C97F33C2-6950-4C88-AF4E-31FB0170011B}"/>
              </a:ext>
            </a:extLst>
          </p:cNvPr>
          <p:cNvGrpSpPr/>
          <p:nvPr/>
        </p:nvGrpSpPr>
        <p:grpSpPr>
          <a:xfrm>
            <a:off x="874713" y="419101"/>
            <a:ext cx="3773487" cy="643536"/>
            <a:chOff x="874713" y="419101"/>
            <a:chExt cx="3773487" cy="643536"/>
          </a:xfrm>
        </p:grpSpPr>
        <p:sp>
          <p:nvSpPr>
            <p:cNvPr id="31" name="剪去单角的矩形 23">
              <a:extLst>
                <a:ext uri="{FF2B5EF4-FFF2-40B4-BE49-F238E27FC236}">
                  <a16:creationId xmlns:a16="http://schemas.microsoft.com/office/drawing/2014/main" id="{9AD2826A-065A-414A-AD40-86A8977C2C31}"/>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32" name="直接连接符 31">
              <a:extLst>
                <a:ext uri="{FF2B5EF4-FFF2-40B4-BE49-F238E27FC236}">
                  <a16:creationId xmlns:a16="http://schemas.microsoft.com/office/drawing/2014/main" id="{80E8B513-9499-4694-87B0-ADF33393DE92}"/>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E64DAFDD-8C30-432A-A28B-B7195E8FD8DD}"/>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40" name="椭圆 3">
              <a:extLst>
                <a:ext uri="{FF2B5EF4-FFF2-40B4-BE49-F238E27FC236}">
                  <a16:creationId xmlns:a16="http://schemas.microsoft.com/office/drawing/2014/main" id="{68161D84-E9CA-4A19-B003-D15160AA88BA}"/>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7" name="图片占位符 6">
            <a:extLst>
              <a:ext uri="{FF2B5EF4-FFF2-40B4-BE49-F238E27FC236}">
                <a16:creationId xmlns:a16="http://schemas.microsoft.com/office/drawing/2014/main" id="{CA930B36-779F-494E-83B6-9610F15AB378}"/>
              </a:ext>
            </a:extLst>
          </p:cNvPr>
          <p:cNvPicPr>
            <a:picLocks noChangeAspect="1" noGrp="1"/>
          </p:cNvPicPr>
          <p:nvPr>
            <p:ph idx="10" sz="quarter" type="pic"/>
          </p:nvPr>
        </p:nvPicPr>
        <p:blipFill>
          <a:blip r:embed="rId4">
            <a:duotone>
              <a:schemeClr val="bg2">
                <a:shade val="45000"/>
                <a:satMod val="135000"/>
              </a:schemeClr>
              <a:prstClr val="white"/>
            </a:duotone>
            <a:extLst>
              <a:ext uri="{28A0092B-C50C-407E-A947-70E740481C1C}">
                <a14:useLocalDpi/>
              </a:ext>
            </a:extLst>
          </a:blip>
          <a:stretch>
            <a:fillRect/>
          </a:stretch>
        </p:blipFill>
        <p:spPr/>
      </p:pic>
      <p:pic>
        <p:nvPicPr>
          <p:cNvPr id="16" name="图片占位符 15">
            <a:extLst>
              <a:ext uri="{FF2B5EF4-FFF2-40B4-BE49-F238E27FC236}">
                <a16:creationId xmlns:a16="http://schemas.microsoft.com/office/drawing/2014/main" id="{CDADE80E-A9CB-4909-B702-E0271DA71E9D}"/>
              </a:ext>
            </a:extLst>
          </p:cNvPr>
          <p:cNvPicPr>
            <a:picLocks noChangeAspect="1" noGrp="1"/>
          </p:cNvPicPr>
          <p:nvPr>
            <p:ph idx="11" sz="quarter" type="pic"/>
          </p:nvPr>
        </p:nvPicPr>
        <p:blipFill>
          <a:blip r:embed="rId5">
            <a:duotone>
              <a:schemeClr val="bg2">
                <a:shade val="45000"/>
                <a:satMod val="135000"/>
              </a:schemeClr>
              <a:prstClr val="white"/>
            </a:duotone>
            <a:extLst>
              <a:ext uri="{28A0092B-C50C-407E-A947-70E740481C1C}">
                <a14:useLocalDpi/>
              </a:ext>
            </a:extLst>
          </a:blip>
          <a:stretch>
            <a:fillRect/>
          </a:stretch>
        </p:blipFill>
        <p:spPr/>
      </p:pic>
      <p:pic>
        <p:nvPicPr>
          <p:cNvPr id="29" name="图片占位符 28">
            <a:extLst>
              <a:ext uri="{FF2B5EF4-FFF2-40B4-BE49-F238E27FC236}">
                <a16:creationId xmlns:a16="http://schemas.microsoft.com/office/drawing/2014/main" id="{3E050A61-E9C8-4494-AD2C-25848C2FF8C8}"/>
              </a:ext>
            </a:extLst>
          </p:cNvPr>
          <p:cNvPicPr>
            <a:picLocks noChangeAspect="1" noGrp="1"/>
          </p:cNvPicPr>
          <p:nvPr>
            <p:ph idx="12" sz="quarter" type="pic"/>
          </p:nvPr>
        </p:nvPicPr>
        <p:blipFill>
          <a:blip r:embed="rId6">
            <a:duotone>
              <a:schemeClr val="bg2">
                <a:shade val="45000"/>
                <a:satMod val="135000"/>
              </a:schemeClr>
              <a:prstClr val="white"/>
            </a:duotone>
            <a:extLst>
              <a:ext uri="{28A0092B-C50C-407E-A947-70E740481C1C}">
                <a14:useLocalDpi/>
              </a:ext>
            </a:extLst>
          </a:blip>
          <a:stretch>
            <a:fillRect/>
          </a:stretch>
        </p:blipFill>
        <p:spPr/>
      </p:pic>
    </p:spTree>
    <p:extLst>
      <p:ext uri="{BB962C8B-B14F-4D97-AF65-F5344CB8AC3E}">
        <p14:creationId val="1113907784"/>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69"/>
                                        </p:tgtEl>
                                        <p:attrNameLst>
                                          <p:attrName>style.visibility</p:attrName>
                                        </p:attrNameLst>
                                      </p:cBhvr>
                                      <p:to>
                                        <p:strVal val="visible"/>
                                      </p:to>
                                    </p:set>
                                    <p:anim calcmode="lin" valueType="num">
                                      <p:cBhvr>
                                        <p:cTn dur="500" fill="hold" id="7"/>
                                        <p:tgtEl>
                                          <p:spTgt spid="569"/>
                                        </p:tgtEl>
                                        <p:attrNameLst>
                                          <p:attrName>ppt_w</p:attrName>
                                        </p:attrNameLst>
                                      </p:cBhvr>
                                      <p:tavLst>
                                        <p:tav tm="0">
                                          <p:val>
                                            <p:fltVal val="0"/>
                                          </p:val>
                                        </p:tav>
                                        <p:tav tm="100000">
                                          <p:val>
                                            <p:strVal val="#ppt_w"/>
                                          </p:val>
                                        </p:tav>
                                      </p:tavLst>
                                    </p:anim>
                                    <p:anim calcmode="lin" valueType="num">
                                      <p:cBhvr>
                                        <p:cTn dur="500" fill="hold" id="8"/>
                                        <p:tgtEl>
                                          <p:spTgt spid="569"/>
                                        </p:tgtEl>
                                        <p:attrNameLst>
                                          <p:attrName>ppt_h</p:attrName>
                                        </p:attrNameLst>
                                      </p:cBhvr>
                                      <p:tavLst>
                                        <p:tav tm="0">
                                          <p:val>
                                            <p:fltVal val="0"/>
                                          </p:val>
                                        </p:tav>
                                        <p:tav tm="100000">
                                          <p:val>
                                            <p:strVal val="#ppt_h"/>
                                          </p:val>
                                        </p:tav>
                                      </p:tavLst>
                                    </p:anim>
                                    <p:animEffect filter="fade" transition="in">
                                      <p:cBhvr>
                                        <p:cTn dur="500" id="9"/>
                                        <p:tgtEl>
                                          <p:spTgt spid="56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70"/>
                                        </p:tgtEl>
                                        <p:attrNameLst>
                                          <p:attrName>style.visibility</p:attrName>
                                        </p:attrNameLst>
                                      </p:cBhvr>
                                      <p:to>
                                        <p:strVal val="visible"/>
                                      </p:to>
                                    </p:set>
                                    <p:anim calcmode="lin" valueType="num">
                                      <p:cBhvr>
                                        <p:cTn dur="500" fill="hold" id="12"/>
                                        <p:tgtEl>
                                          <p:spTgt spid="570"/>
                                        </p:tgtEl>
                                        <p:attrNameLst>
                                          <p:attrName>ppt_w</p:attrName>
                                        </p:attrNameLst>
                                      </p:cBhvr>
                                      <p:tavLst>
                                        <p:tav tm="0">
                                          <p:val>
                                            <p:fltVal val="0"/>
                                          </p:val>
                                        </p:tav>
                                        <p:tav tm="100000">
                                          <p:val>
                                            <p:strVal val="#ppt_w"/>
                                          </p:val>
                                        </p:tav>
                                      </p:tavLst>
                                    </p:anim>
                                    <p:anim calcmode="lin" valueType="num">
                                      <p:cBhvr>
                                        <p:cTn dur="500" fill="hold" id="13"/>
                                        <p:tgtEl>
                                          <p:spTgt spid="570"/>
                                        </p:tgtEl>
                                        <p:attrNameLst>
                                          <p:attrName>ppt_h</p:attrName>
                                        </p:attrNameLst>
                                      </p:cBhvr>
                                      <p:tavLst>
                                        <p:tav tm="0">
                                          <p:val>
                                            <p:fltVal val="0"/>
                                          </p:val>
                                        </p:tav>
                                        <p:tav tm="100000">
                                          <p:val>
                                            <p:strVal val="#ppt_h"/>
                                          </p:val>
                                        </p:tav>
                                      </p:tavLst>
                                    </p:anim>
                                    <p:animEffect filter="fade" transition="in">
                                      <p:cBhvr>
                                        <p:cTn dur="500" id="14"/>
                                        <p:tgtEl>
                                          <p:spTgt spid="570"/>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83"/>
                                        </p:tgtEl>
                                        <p:attrNameLst>
                                          <p:attrName>style.visibility</p:attrName>
                                        </p:attrNameLst>
                                      </p:cBhvr>
                                      <p:to>
                                        <p:strVal val="visible"/>
                                      </p:to>
                                    </p:set>
                                    <p:anim calcmode="lin" valueType="num">
                                      <p:cBhvr>
                                        <p:cTn dur="500" fill="hold" id="17"/>
                                        <p:tgtEl>
                                          <p:spTgt spid="583"/>
                                        </p:tgtEl>
                                        <p:attrNameLst>
                                          <p:attrName>ppt_w</p:attrName>
                                        </p:attrNameLst>
                                      </p:cBhvr>
                                      <p:tavLst>
                                        <p:tav tm="0">
                                          <p:val>
                                            <p:fltVal val="0"/>
                                          </p:val>
                                        </p:tav>
                                        <p:tav tm="100000">
                                          <p:val>
                                            <p:strVal val="#ppt_w"/>
                                          </p:val>
                                        </p:tav>
                                      </p:tavLst>
                                    </p:anim>
                                    <p:anim calcmode="lin" valueType="num">
                                      <p:cBhvr>
                                        <p:cTn dur="500" fill="hold" id="18"/>
                                        <p:tgtEl>
                                          <p:spTgt spid="583"/>
                                        </p:tgtEl>
                                        <p:attrNameLst>
                                          <p:attrName>ppt_h</p:attrName>
                                        </p:attrNameLst>
                                      </p:cBhvr>
                                      <p:tavLst>
                                        <p:tav tm="0">
                                          <p:val>
                                            <p:fltVal val="0"/>
                                          </p:val>
                                        </p:tav>
                                        <p:tav tm="100000">
                                          <p:val>
                                            <p:strVal val="#ppt_h"/>
                                          </p:val>
                                        </p:tav>
                                      </p:tavLst>
                                    </p:anim>
                                    <p:animEffect filter="fade" transition="in">
                                      <p:cBhvr>
                                        <p:cTn dur="500" id="19"/>
                                        <p:tgtEl>
                                          <p:spTgt spid="5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9"/>
      <p:bldP grpId="0" spid="570"/>
      <p:bldP grpId="0" spid="58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67" name="Table 1267"/>
          <p:cNvGraphicFramePr>
            <a:graphicFrameLocks noGrp="1"/>
          </p:cNvGraphicFramePr>
          <p:nvPr>
            <p:extLst>
              <p:ext uri="{D42A27DB-BD31-4B8C-83A1-F6EECF244321}">
                <p14:modId val="1260403350"/>
              </p:ext>
            </p:extLst>
          </p:nvPr>
        </p:nvGraphicFramePr>
        <p:xfrm>
          <a:off x="899512" y="1733018"/>
          <a:ext cx="10373922" cy="4108450"/>
        </p:xfrm>
        <a:graphic>
          <a:graphicData uri="http://schemas.openxmlformats.org/drawingml/2006/table">
            <a:tbl>
              <a:tblPr/>
              <a:tblGrid>
                <a:gridCol w="797994">
                  <a:extLst>
                    <a:ext uri="{9D8B030D-6E8A-4147-A177-3AD203B41FA5}">
                      <a16:colId xmlns:a16="http://schemas.microsoft.com/office/drawing/2014/main" val="20000"/>
                    </a:ext>
                  </a:extLst>
                </a:gridCol>
                <a:gridCol w="797994">
                  <a:extLst>
                    <a:ext uri="{9D8B030D-6E8A-4147-A177-3AD203B41FA5}">
                      <a16:colId xmlns:a16="http://schemas.microsoft.com/office/drawing/2014/main" val="20001"/>
                    </a:ext>
                  </a:extLst>
                </a:gridCol>
                <a:gridCol w="797994">
                  <a:extLst>
                    <a:ext uri="{9D8B030D-6E8A-4147-A177-3AD203B41FA5}">
                      <a16:colId xmlns:a16="http://schemas.microsoft.com/office/drawing/2014/main" val="20002"/>
                    </a:ext>
                  </a:extLst>
                </a:gridCol>
                <a:gridCol w="797994">
                  <a:extLst>
                    <a:ext uri="{9D8B030D-6E8A-4147-A177-3AD203B41FA5}">
                      <a16:colId xmlns:a16="http://schemas.microsoft.com/office/drawing/2014/main" val="20003"/>
                    </a:ext>
                  </a:extLst>
                </a:gridCol>
                <a:gridCol w="797994">
                  <a:extLst>
                    <a:ext uri="{9D8B030D-6E8A-4147-A177-3AD203B41FA5}">
                      <a16:colId xmlns:a16="http://schemas.microsoft.com/office/drawing/2014/main" val="20004"/>
                    </a:ext>
                  </a:extLst>
                </a:gridCol>
                <a:gridCol w="797994">
                  <a:extLst>
                    <a:ext uri="{9D8B030D-6E8A-4147-A177-3AD203B41FA5}">
                      <a16:colId xmlns:a16="http://schemas.microsoft.com/office/drawing/2014/main" val="20005"/>
                    </a:ext>
                  </a:extLst>
                </a:gridCol>
                <a:gridCol w="797994">
                  <a:extLst>
                    <a:ext uri="{9D8B030D-6E8A-4147-A177-3AD203B41FA5}">
                      <a16:colId xmlns:a16="http://schemas.microsoft.com/office/drawing/2014/main" val="20006"/>
                    </a:ext>
                  </a:extLst>
                </a:gridCol>
                <a:gridCol w="797994">
                  <a:extLst>
                    <a:ext uri="{9D8B030D-6E8A-4147-A177-3AD203B41FA5}">
                      <a16:colId xmlns:a16="http://schemas.microsoft.com/office/drawing/2014/main" val="20007"/>
                    </a:ext>
                  </a:extLst>
                </a:gridCol>
                <a:gridCol w="797994">
                  <a:extLst>
                    <a:ext uri="{9D8B030D-6E8A-4147-A177-3AD203B41FA5}">
                      <a16:colId xmlns:a16="http://schemas.microsoft.com/office/drawing/2014/main" val="20008"/>
                    </a:ext>
                  </a:extLst>
                </a:gridCol>
                <a:gridCol w="797994">
                  <a:extLst>
                    <a:ext uri="{9D8B030D-6E8A-4147-A177-3AD203B41FA5}">
                      <a16:colId xmlns:a16="http://schemas.microsoft.com/office/drawing/2014/main" val="20009"/>
                    </a:ext>
                  </a:extLst>
                </a:gridCol>
                <a:gridCol w="797994">
                  <a:extLst>
                    <a:ext uri="{9D8B030D-6E8A-4147-A177-3AD203B41FA5}">
                      <a16:colId xmlns:a16="http://schemas.microsoft.com/office/drawing/2014/main" val="20010"/>
                    </a:ext>
                  </a:extLst>
                </a:gridCol>
                <a:gridCol w="797994">
                  <a:extLst>
                    <a:ext uri="{9D8B030D-6E8A-4147-A177-3AD203B41FA5}">
                      <a16:colId xmlns:a16="http://schemas.microsoft.com/office/drawing/2014/main" val="20011"/>
                    </a:ext>
                  </a:extLst>
                </a:gridCol>
                <a:gridCol w="797994">
                  <a:extLst>
                    <a:ext uri="{9D8B030D-6E8A-4147-A177-3AD203B41FA5}">
                      <a16:colId xmlns:a16="http://schemas.microsoft.com/office/drawing/2014/main" val="20012"/>
                    </a:ext>
                  </a:extLst>
                </a:gridCol>
              </a:tblGrid>
              <a:tr h="4108450">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solidFill>
                      <a:schemeClr val="bg1">
                        <a:alpha val="40000"/>
                      </a:schemeClr>
                    </a:solid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no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solidFill>
                      <a:schemeClr val="bg1">
                        <a:alpha val="40000"/>
                      </a:schemeClr>
                    </a:solid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no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solidFill>
                      <a:schemeClr val="bg1">
                        <a:alpha val="40000"/>
                      </a:schemeClr>
                    </a:solid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no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solidFill>
                      <a:schemeClr val="bg1">
                        <a:alpha val="40000"/>
                      </a:schemeClr>
                    </a:solid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no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solidFill>
                      <a:schemeClr val="bg1">
                        <a:alpha val="40000"/>
                      </a:schemeClr>
                    </a:solid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no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solidFill>
                      <a:schemeClr val="bg1">
                        <a:alpha val="40000"/>
                      </a:schemeClr>
                    </a:solid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noFill/>
                  </a:tcPr>
                </a:tc>
                <a:tc>
                  <a:txBody>
                    <a:bodyPr vert="horz" wrap="square"/>
                    <a:lstStyle/>
                    <a:p>
                      <a:pPr defTabSz="914400">
                        <a:tabLst>
                          <a:tab pos="914400"/>
                        </a:tabLst>
                        <a:defRPr sz="3600">
                          <a:latin typeface="Gill Sans"/>
                          <a:ea typeface="Gill Sans"/>
                          <a:cs typeface="Gill Sans"/>
                          <a:sym typeface="Gill Sans"/>
                        </a:defRPr>
                      </a:pPr>
                      <a:endParaRPr sz="1800">
                        <a:latin charset="-122" panose="00000500000000000000" pitchFamily="2" typeface="字魂59号-创粗黑"/>
                        <a:ea charset="-122" panose="00000500000000000000" pitchFamily="2" typeface="字魂59号-创粗黑"/>
                      </a:endParaRPr>
                    </a:p>
                  </a:txBody>
                  <a:tcPr anchor="ctr" horzOverflow="overflow" marB="31750" marL="31750" marR="31750" marT="31750">
                    <a:lnL w="0">
                      <a:noFill/>
                      <a:miter lim="400000"/>
                    </a:lnL>
                    <a:lnR w="0">
                      <a:noFill/>
                      <a:miter lim="400000"/>
                    </a:lnR>
                    <a:lnT w="0">
                      <a:noFill/>
                      <a:miter lim="400000"/>
                    </a:lnT>
                    <a:lnB w="0">
                      <a:noFill/>
                      <a:miter lim="400000"/>
                    </a:lnB>
                    <a:lnTlToBr cmpd="sng" w="12700">
                      <a:noFill/>
                      <a:prstDash val="solid"/>
                    </a:lnTlToBr>
                    <a:lnBlToTr cmpd="sng" w="12700">
                      <a:noFill/>
                      <a:prstDash val="solid"/>
                    </a:lnBlToTr>
                    <a:solidFill>
                      <a:schemeClr val="bg1">
                        <a:alpha val="40000"/>
                      </a:schemeClr>
                    </a:solidFill>
                  </a:tcPr>
                </a:tc>
                <a:extLst>
                  <a:ext uri="{0D108BD9-81ED-4DB2-BD59-A6C34878D82A}">
                    <a16:rowId xmlns:a16="http://schemas.microsoft.com/office/drawing/2014/main" val="10000"/>
                  </a:ext>
                </a:extLst>
              </a:tr>
            </a:tbl>
          </a:graphicData>
        </a:graphic>
      </p:graphicFrame>
      <p:grpSp>
        <p:nvGrpSpPr>
          <p:cNvPr id="2" name="组合 1"/>
          <p:cNvGrpSpPr/>
          <p:nvPr/>
        </p:nvGrpSpPr>
        <p:grpSpPr>
          <a:xfrm>
            <a:off x="1066800" y="5892758"/>
            <a:ext cx="10051943" cy="247714"/>
            <a:chOff x="899512" y="5892768"/>
            <a:chExt cx="10527730" cy="249828"/>
          </a:xfrm>
        </p:grpSpPr>
        <p:sp>
          <p:nvSpPr>
            <p:cNvPr id="1268" name="Shape 1268"/>
            <p:cNvSpPr/>
            <p:nvPr/>
          </p:nvSpPr>
          <p:spPr>
            <a:xfrm>
              <a:off x="899512" y="5893930"/>
              <a:ext cx="377419"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Jan</a:t>
              </a:r>
            </a:p>
          </p:txBody>
        </p:sp>
        <p:sp>
          <p:nvSpPr>
            <p:cNvPr id="1269" name="Shape 1269"/>
            <p:cNvSpPr/>
            <p:nvPr/>
          </p:nvSpPr>
          <p:spPr>
            <a:xfrm>
              <a:off x="1726794" y="5897104"/>
              <a:ext cx="377419"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Feb</a:t>
              </a:r>
            </a:p>
          </p:txBody>
        </p:sp>
        <p:sp>
          <p:nvSpPr>
            <p:cNvPr id="1270" name="Shape 1270"/>
            <p:cNvSpPr/>
            <p:nvPr/>
          </p:nvSpPr>
          <p:spPr>
            <a:xfrm>
              <a:off x="2461523" y="5897104"/>
              <a:ext cx="593563"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March</a:t>
              </a:r>
            </a:p>
          </p:txBody>
        </p:sp>
        <p:sp>
          <p:nvSpPr>
            <p:cNvPr id="1271" name="Shape 1271"/>
            <p:cNvSpPr/>
            <p:nvPr/>
          </p:nvSpPr>
          <p:spPr>
            <a:xfrm>
              <a:off x="3360245" y="5897104"/>
              <a:ext cx="593563"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April</a:t>
              </a:r>
            </a:p>
          </p:txBody>
        </p:sp>
        <p:sp>
          <p:nvSpPr>
            <p:cNvPr id="1272" name="Shape 1272"/>
            <p:cNvSpPr/>
            <p:nvPr/>
          </p:nvSpPr>
          <p:spPr>
            <a:xfrm>
              <a:off x="4217648" y="5897104"/>
              <a:ext cx="377419"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May</a:t>
              </a:r>
            </a:p>
          </p:txBody>
        </p:sp>
        <p:sp>
          <p:nvSpPr>
            <p:cNvPr id="1273" name="Shape 1273"/>
            <p:cNvSpPr/>
            <p:nvPr/>
          </p:nvSpPr>
          <p:spPr>
            <a:xfrm>
              <a:off x="5042390" y="5897104"/>
              <a:ext cx="485491"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June</a:t>
              </a:r>
            </a:p>
          </p:txBody>
        </p:sp>
        <p:sp>
          <p:nvSpPr>
            <p:cNvPr id="1274" name="Shape 1274"/>
            <p:cNvSpPr/>
            <p:nvPr/>
          </p:nvSpPr>
          <p:spPr>
            <a:xfrm>
              <a:off x="5907336" y="5903455"/>
              <a:ext cx="485491"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July</a:t>
              </a:r>
            </a:p>
          </p:txBody>
        </p:sp>
        <p:sp>
          <p:nvSpPr>
            <p:cNvPr id="1275" name="Shape 1275"/>
            <p:cNvSpPr/>
            <p:nvPr/>
          </p:nvSpPr>
          <p:spPr>
            <a:xfrm>
              <a:off x="6747335" y="5903455"/>
              <a:ext cx="377419"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Aug</a:t>
              </a:r>
            </a:p>
          </p:txBody>
        </p:sp>
        <p:sp>
          <p:nvSpPr>
            <p:cNvPr id="1276" name="Shape 1276"/>
            <p:cNvSpPr/>
            <p:nvPr/>
          </p:nvSpPr>
          <p:spPr>
            <a:xfrm>
              <a:off x="7561797" y="5903455"/>
              <a:ext cx="485491"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Sept</a:t>
              </a:r>
            </a:p>
          </p:txBody>
        </p:sp>
        <p:sp>
          <p:nvSpPr>
            <p:cNvPr id="1277" name="Shape 1277"/>
            <p:cNvSpPr/>
            <p:nvPr/>
          </p:nvSpPr>
          <p:spPr>
            <a:xfrm>
              <a:off x="8433079" y="5903455"/>
              <a:ext cx="377419"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Oct</a:t>
              </a:r>
            </a:p>
          </p:txBody>
        </p:sp>
        <p:sp>
          <p:nvSpPr>
            <p:cNvPr id="1278" name="Shape 1278"/>
            <p:cNvSpPr/>
            <p:nvPr/>
          </p:nvSpPr>
          <p:spPr>
            <a:xfrm>
              <a:off x="9256450" y="5903455"/>
              <a:ext cx="377419"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Nov</a:t>
              </a:r>
            </a:p>
          </p:txBody>
        </p:sp>
        <p:sp>
          <p:nvSpPr>
            <p:cNvPr id="1285" name="Shape 1285"/>
            <p:cNvSpPr/>
            <p:nvPr/>
          </p:nvSpPr>
          <p:spPr>
            <a:xfrm>
              <a:off x="10099706" y="5903455"/>
              <a:ext cx="377419"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lvl1pPr defTabSz="825500">
                <a:lnSpc>
                  <a:spcPct val="90000"/>
                </a:lnSpc>
                <a:defRPr sz="2700">
                  <a:latin typeface="Lato Regular"/>
                  <a:ea typeface="Lato Regular"/>
                  <a:cs typeface="Lato Regular"/>
                  <a:sym typeface="Lato Regular"/>
                </a:defRPr>
              </a:lvl1pPr>
            </a:lstStyle>
            <a:p>
              <a:pPr>
                <a:defRPr>
                  <a:solidFill>
                    <a:srgbClr val="C7CEDD"/>
                  </a:solidFill>
                </a:defRPr>
              </a:pPr>
              <a:r>
                <a:rPr i="1" sz="1350">
                  <a:solidFill>
                    <a:srgbClr val="FFFFFF"/>
                  </a:solidFill>
                  <a:latin charset="-122" panose="00000500000000000000" pitchFamily="2" typeface="字魂59号-创粗黑"/>
                  <a:ea charset="-122" panose="00000500000000000000" pitchFamily="2" typeface="字魂59号-创粗黑"/>
                </a:rPr>
                <a:t>Dec</a:t>
              </a:r>
            </a:p>
          </p:txBody>
        </p:sp>
        <p:sp>
          <p:nvSpPr>
            <p:cNvPr id="1286" name="Shape 1286"/>
            <p:cNvSpPr/>
            <p:nvPr/>
          </p:nvSpPr>
          <p:spPr>
            <a:xfrm>
              <a:off x="10906790" y="5903455"/>
              <a:ext cx="593563" cy="23798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none">
              <a:spAutoFit/>
            </a:bodyPr>
            <a:lstStyle/>
            <a:p>
              <a:pPr defTabSz="412750">
                <a:lnSpc>
                  <a:spcPct val="90000"/>
                </a:lnSpc>
                <a:defRPr sz="2700">
                  <a:solidFill>
                    <a:srgbClr val="C7CEDD"/>
                  </a:solidFill>
                  <a:latin typeface="Lato Regular"/>
                  <a:ea typeface="Lato Regular"/>
                  <a:cs typeface="Lato Regular"/>
                  <a:sym typeface="Lato Regular"/>
                </a:defRPr>
              </a:pPr>
              <a:r>
                <a:rPr i="1" sz="1350">
                  <a:latin charset="-122" panose="00000500000000000000" pitchFamily="2" typeface="字魂59号-创粗黑"/>
                  <a:ea charset="-122" panose="00000500000000000000" pitchFamily="2" typeface="字魂59号-创粗黑"/>
                </a:rPr>
                <a:t>(Jan)</a:t>
              </a:r>
            </a:p>
          </p:txBody>
        </p:sp>
      </p:grpSp>
      <p:grpSp>
        <p:nvGrpSpPr>
          <p:cNvPr id="4" name="组合 3"/>
          <p:cNvGrpSpPr/>
          <p:nvPr/>
        </p:nvGrpSpPr>
        <p:grpSpPr>
          <a:xfrm>
            <a:off x="885825" y="1713968"/>
            <a:ext cx="3052330" cy="1137617"/>
            <a:chOff x="885825" y="1713968"/>
            <a:chExt cx="3092450" cy="1137617"/>
          </a:xfrm>
        </p:grpSpPr>
        <p:sp>
          <p:nvSpPr>
            <p:cNvPr id="1279" name="Shape 1279"/>
            <p:cNvSpPr/>
            <p:nvPr/>
          </p:nvSpPr>
          <p:spPr>
            <a:xfrm>
              <a:off x="885825" y="1713968"/>
              <a:ext cx="3092450" cy="1137617"/>
            </a:xfrm>
            <a:prstGeom prst="roundRect">
              <a:avLst>
                <a:gd fmla="val 6474" name="adj"/>
              </a:avLst>
            </a:prstGeom>
            <a:solidFill>
              <a:schemeClr val="accent2"/>
            </a:solidFill>
            <a:ln w="12700">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nvGrpSpPr>
            <p:cNvPr id="41" name="组合 40"/>
            <p:cNvGrpSpPr/>
            <p:nvPr/>
          </p:nvGrpSpPr>
          <p:grpSpPr>
            <a:xfrm>
              <a:off x="1011405" y="1771852"/>
              <a:ext cx="2923329" cy="793103"/>
              <a:chOff x="7419499" y="1954752"/>
              <a:chExt cx="2923329" cy="793103"/>
            </a:xfrm>
          </p:grpSpPr>
          <p:sp>
            <p:nvSpPr>
              <p:cNvPr id="42" name="文本框 7"/>
              <p:cNvSpPr txBox="1"/>
              <p:nvPr/>
            </p:nvSpPr>
            <p:spPr>
              <a:xfrm>
                <a:off x="7419501" y="2469509"/>
                <a:ext cx="2923328" cy="2914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rgbClr val="404C55"/>
                    </a:solidFill>
                    <a:latin charset="-122" panose="00000500000000000000" pitchFamily="2" typeface="字魂59号-创粗黑"/>
                    <a:ea typeface="+mj-ea"/>
                  </a:rPr>
                  <a:t>答案就是运用明托提供的思考和写作技术。</a:t>
                </a:r>
              </a:p>
            </p:txBody>
          </p:sp>
          <p:sp>
            <p:nvSpPr>
              <p:cNvPr id="43" name="文本框 8"/>
              <p:cNvSpPr txBox="1"/>
              <p:nvPr/>
            </p:nvSpPr>
            <p:spPr>
              <a:xfrm>
                <a:off x="7419499"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rgbClr val="404C55"/>
                    </a:solidFill>
                    <a:latin charset="-122" panose="00000500000000000000" pitchFamily="2" typeface="字魂59号-创粗黑"/>
                    <a:ea typeface="+mj-ea"/>
                  </a:rPr>
                  <a:t>标题文字添加此处</a:t>
                </a:r>
              </a:p>
            </p:txBody>
          </p:sp>
        </p:grpSp>
      </p:grpSp>
      <p:grpSp>
        <p:nvGrpSpPr>
          <p:cNvPr id="5" name="组合 4"/>
          <p:cNvGrpSpPr/>
          <p:nvPr/>
        </p:nvGrpSpPr>
        <p:grpSpPr>
          <a:xfrm>
            <a:off x="4810123" y="1713968"/>
            <a:ext cx="3243793" cy="1137617"/>
            <a:chOff x="4810124" y="1713968"/>
            <a:chExt cx="2827993" cy="1137617"/>
          </a:xfrm>
        </p:grpSpPr>
        <p:sp>
          <p:nvSpPr>
            <p:cNvPr id="1281" name="Shape 1281"/>
            <p:cNvSpPr/>
            <p:nvPr/>
          </p:nvSpPr>
          <p:spPr>
            <a:xfrm>
              <a:off x="4810124" y="1713968"/>
              <a:ext cx="2617865" cy="1137617"/>
            </a:xfrm>
            <a:prstGeom prst="roundRect">
              <a:avLst>
                <a:gd fmla="val 6474" name="adj"/>
              </a:avLst>
            </a:prstGeom>
            <a:solidFill>
              <a:schemeClr val="accent2"/>
            </a:solidFill>
            <a:ln w="12700">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nvGrpSpPr>
            <p:cNvPr id="44" name="组合 43"/>
            <p:cNvGrpSpPr/>
            <p:nvPr/>
          </p:nvGrpSpPr>
          <p:grpSpPr>
            <a:xfrm>
              <a:off x="4932625" y="1771852"/>
              <a:ext cx="2705492" cy="995081"/>
              <a:chOff x="7419499" y="1954752"/>
              <a:chExt cx="2705492" cy="995081"/>
            </a:xfrm>
          </p:grpSpPr>
          <p:sp>
            <p:nvSpPr>
              <p:cNvPr id="45" name="文本框 7"/>
              <p:cNvSpPr txBox="1"/>
              <p:nvPr/>
            </p:nvSpPr>
            <p:spPr>
              <a:xfrm>
                <a:off x="7419500" y="2469509"/>
                <a:ext cx="2472914" cy="2914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rgbClr val="404C55"/>
                    </a:solidFill>
                    <a:latin charset="-122" panose="00000500000000000000" pitchFamily="2" typeface="字魂59号-创粗黑"/>
                    <a:ea typeface="+mj-ea"/>
                  </a:rPr>
                  <a:t>答案就是运用明托提供的思考和写作技术。</a:t>
                </a:r>
              </a:p>
            </p:txBody>
          </p:sp>
          <p:sp>
            <p:nvSpPr>
              <p:cNvPr id="46" name="文本框 8"/>
              <p:cNvSpPr txBox="1"/>
              <p:nvPr/>
            </p:nvSpPr>
            <p:spPr>
              <a:xfrm>
                <a:off x="7419499"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rgbClr val="404C55"/>
                    </a:solidFill>
                    <a:latin charset="-122" panose="00000500000000000000" pitchFamily="2" typeface="字魂59号-创粗黑"/>
                    <a:ea typeface="+mj-ea"/>
                  </a:rPr>
                  <a:t>文字添加此处</a:t>
                </a:r>
              </a:p>
            </p:txBody>
          </p:sp>
        </p:grpSp>
      </p:grpSp>
      <p:grpSp>
        <p:nvGrpSpPr>
          <p:cNvPr id="6" name="组合 5"/>
          <p:cNvGrpSpPr/>
          <p:nvPr/>
        </p:nvGrpSpPr>
        <p:grpSpPr>
          <a:xfrm>
            <a:off x="8890002" y="3104618"/>
            <a:ext cx="2397120" cy="1118567"/>
            <a:chOff x="8890001" y="3104618"/>
            <a:chExt cx="2745709" cy="1118567"/>
          </a:xfrm>
        </p:grpSpPr>
        <p:sp>
          <p:nvSpPr>
            <p:cNvPr id="1283" name="Shape 1283"/>
            <p:cNvSpPr/>
            <p:nvPr/>
          </p:nvSpPr>
          <p:spPr>
            <a:xfrm>
              <a:off x="8890001" y="3104618"/>
              <a:ext cx="2403692" cy="1118567"/>
            </a:xfrm>
            <a:prstGeom prst="roundRect">
              <a:avLst>
                <a:gd fmla="val 6474" name="adj"/>
              </a:avLst>
            </a:prstGeom>
            <a:solidFill>
              <a:schemeClr val="accent2"/>
            </a:solidFill>
            <a:ln w="12700">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nvGrpSpPr>
            <p:cNvPr id="47" name="组合 46"/>
            <p:cNvGrpSpPr/>
            <p:nvPr/>
          </p:nvGrpSpPr>
          <p:grpSpPr>
            <a:xfrm>
              <a:off x="8930218" y="3136143"/>
              <a:ext cx="2705492" cy="891171"/>
              <a:chOff x="7419499" y="1954752"/>
              <a:chExt cx="2705492" cy="891171"/>
            </a:xfrm>
          </p:grpSpPr>
          <p:sp>
            <p:nvSpPr>
              <p:cNvPr id="48" name="文本框 7"/>
              <p:cNvSpPr txBox="1"/>
              <p:nvPr/>
            </p:nvSpPr>
            <p:spPr>
              <a:xfrm>
                <a:off x="7419500" y="2365600"/>
                <a:ext cx="2472914" cy="49149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rgbClr val="404C55"/>
                    </a:solidFill>
                    <a:latin charset="-122" panose="00000500000000000000" pitchFamily="2" typeface="字魂59号-创粗黑"/>
                    <a:ea typeface="+mj-ea"/>
                  </a:rPr>
                  <a:t>答案就是运用明托提供的思考和写作技术。</a:t>
                </a:r>
              </a:p>
            </p:txBody>
          </p:sp>
          <p:sp>
            <p:nvSpPr>
              <p:cNvPr id="49" name="文本框 8"/>
              <p:cNvSpPr txBox="1"/>
              <p:nvPr/>
            </p:nvSpPr>
            <p:spPr>
              <a:xfrm>
                <a:off x="7419498"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rgbClr val="404C55"/>
                    </a:solidFill>
                    <a:latin charset="-122" panose="00000500000000000000" pitchFamily="2" typeface="字魂59号-创粗黑"/>
                    <a:ea typeface="+mj-ea"/>
                  </a:rPr>
                  <a:t>文字添加此处</a:t>
                </a:r>
              </a:p>
            </p:txBody>
          </p:sp>
        </p:grpSp>
      </p:grpSp>
      <p:grpSp>
        <p:nvGrpSpPr>
          <p:cNvPr id="8" name="组合 7"/>
          <p:cNvGrpSpPr/>
          <p:nvPr/>
        </p:nvGrpSpPr>
        <p:grpSpPr>
          <a:xfrm>
            <a:off x="2461523" y="3104618"/>
            <a:ext cx="3634477" cy="1118567"/>
            <a:chOff x="2461523" y="3104618"/>
            <a:chExt cx="4037702" cy="1118567"/>
          </a:xfrm>
        </p:grpSpPr>
        <p:sp>
          <p:nvSpPr>
            <p:cNvPr id="1280" name="Shape 1280"/>
            <p:cNvSpPr/>
            <p:nvPr/>
          </p:nvSpPr>
          <p:spPr>
            <a:xfrm>
              <a:off x="2461523" y="3104618"/>
              <a:ext cx="4037702" cy="1118567"/>
            </a:xfrm>
            <a:prstGeom prst="roundRect">
              <a:avLst>
                <a:gd fmla="val 6871" name="adj"/>
              </a:avLst>
            </a:prstGeom>
            <a:ln w="38100">
              <a:solidFill>
                <a:schemeClr val="bg1">
                  <a:alpha val="62000"/>
                </a:schemeClr>
              </a:solidFill>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nvGrpSpPr>
            <p:cNvPr id="50" name="组合 49"/>
            <p:cNvGrpSpPr/>
            <p:nvPr/>
          </p:nvGrpSpPr>
          <p:grpSpPr>
            <a:xfrm>
              <a:off x="2577637" y="3151924"/>
              <a:ext cx="3794133" cy="782712"/>
              <a:chOff x="7419499" y="1954752"/>
              <a:chExt cx="3794133" cy="782712"/>
            </a:xfrm>
          </p:grpSpPr>
          <p:sp>
            <p:nvSpPr>
              <p:cNvPr id="51" name="文本框 7"/>
              <p:cNvSpPr txBox="1"/>
              <p:nvPr/>
            </p:nvSpPr>
            <p:spPr>
              <a:xfrm>
                <a:off x="7419498" y="2459118"/>
                <a:ext cx="3794133" cy="2914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chemeClr val="bg1"/>
                    </a:solidFill>
                    <a:latin charset="-122" panose="00000500000000000000" pitchFamily="2" typeface="字魂59号-创粗黑"/>
                    <a:ea typeface="+mj-ea"/>
                  </a:rPr>
                  <a:t>答案就是运用明托提供的思考和写作技术。</a:t>
                </a:r>
              </a:p>
            </p:txBody>
          </p:sp>
          <p:sp>
            <p:nvSpPr>
              <p:cNvPr id="52" name="文本框 8"/>
              <p:cNvSpPr txBox="1"/>
              <p:nvPr/>
            </p:nvSpPr>
            <p:spPr>
              <a:xfrm>
                <a:off x="7419499"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文字添加此处</a:t>
                </a:r>
              </a:p>
            </p:txBody>
          </p:sp>
        </p:grpSp>
      </p:grpSp>
      <p:grpSp>
        <p:nvGrpSpPr>
          <p:cNvPr id="7" name="组合 6"/>
          <p:cNvGrpSpPr/>
          <p:nvPr/>
        </p:nvGrpSpPr>
        <p:grpSpPr>
          <a:xfrm>
            <a:off x="5748771" y="4521200"/>
            <a:ext cx="3243793" cy="1123902"/>
            <a:chOff x="5686425" y="4521200"/>
            <a:chExt cx="3960267" cy="1123902"/>
          </a:xfrm>
        </p:grpSpPr>
        <p:sp>
          <p:nvSpPr>
            <p:cNvPr id="1282" name="Shape 1282"/>
            <p:cNvSpPr/>
            <p:nvPr/>
          </p:nvSpPr>
          <p:spPr>
            <a:xfrm>
              <a:off x="5686425" y="4521200"/>
              <a:ext cx="3960267" cy="1123902"/>
            </a:xfrm>
            <a:prstGeom prst="roundRect">
              <a:avLst>
                <a:gd fmla="val 6474" name="adj"/>
              </a:avLst>
            </a:prstGeom>
            <a:ln w="38100">
              <a:solidFill>
                <a:schemeClr val="bg1">
                  <a:alpha val="62000"/>
                </a:schemeClr>
              </a:solidFill>
              <a:miter lim="400000"/>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nvGrpSpPr>
            <p:cNvPr id="53" name="组合 52"/>
            <p:cNvGrpSpPr/>
            <p:nvPr/>
          </p:nvGrpSpPr>
          <p:grpSpPr>
            <a:xfrm>
              <a:off x="5833787" y="4561168"/>
              <a:ext cx="3794133" cy="793103"/>
              <a:chOff x="7419499" y="1954752"/>
              <a:chExt cx="3794133" cy="793103"/>
            </a:xfrm>
          </p:grpSpPr>
          <p:sp>
            <p:nvSpPr>
              <p:cNvPr id="54" name="文本框 7"/>
              <p:cNvSpPr txBox="1"/>
              <p:nvPr/>
            </p:nvSpPr>
            <p:spPr>
              <a:xfrm>
                <a:off x="7419500" y="2469509"/>
                <a:ext cx="3794133" cy="2914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chemeClr val="bg1"/>
                    </a:solidFill>
                    <a:latin charset="-122" panose="00000500000000000000" pitchFamily="2" typeface="字魂59号-创粗黑"/>
                    <a:ea typeface="+mj-ea"/>
                  </a:rPr>
                  <a:t>答案就是运用明托提供的思考和写作技术。</a:t>
                </a:r>
              </a:p>
            </p:txBody>
          </p:sp>
          <p:sp>
            <p:nvSpPr>
              <p:cNvPr id="55" name="文本框 8"/>
              <p:cNvSpPr txBox="1"/>
              <p:nvPr/>
            </p:nvSpPr>
            <p:spPr>
              <a:xfrm>
                <a:off x="7419499" y="1954752"/>
                <a:ext cx="2705492"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文字添加此处</a:t>
                </a:r>
              </a:p>
            </p:txBody>
          </p:sp>
        </p:grpSp>
      </p:grpSp>
      <p:grpSp>
        <p:nvGrpSpPr>
          <p:cNvPr id="56" name="组合 55">
            <a:extLst>
              <a:ext uri="{FF2B5EF4-FFF2-40B4-BE49-F238E27FC236}">
                <a16:creationId xmlns:a16="http://schemas.microsoft.com/office/drawing/2014/main" id="{77846A36-CACB-47CB-95B9-F5FA245505F5}"/>
              </a:ext>
            </a:extLst>
          </p:cNvPr>
          <p:cNvGrpSpPr/>
          <p:nvPr/>
        </p:nvGrpSpPr>
        <p:grpSpPr>
          <a:xfrm>
            <a:off x="874713" y="419101"/>
            <a:ext cx="3773487" cy="643536"/>
            <a:chOff x="874713" y="419101"/>
            <a:chExt cx="3773487" cy="643536"/>
          </a:xfrm>
        </p:grpSpPr>
        <p:sp>
          <p:nvSpPr>
            <p:cNvPr id="57" name="剪去单角的矩形 23">
              <a:extLst>
                <a:ext uri="{FF2B5EF4-FFF2-40B4-BE49-F238E27FC236}">
                  <a16:creationId xmlns:a16="http://schemas.microsoft.com/office/drawing/2014/main" id="{BB4D3978-D301-40B8-9E34-6DE26420EB88}"/>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58" name="直接连接符 57">
              <a:extLst>
                <a:ext uri="{FF2B5EF4-FFF2-40B4-BE49-F238E27FC236}">
                  <a16:creationId xmlns:a16="http://schemas.microsoft.com/office/drawing/2014/main" id="{C13D301F-D694-446A-8A01-8D67DBE355D4}"/>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976CCA08-6A1F-45B9-8475-9E9524899797}"/>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60" name="椭圆 3">
              <a:extLst>
                <a:ext uri="{FF2B5EF4-FFF2-40B4-BE49-F238E27FC236}">
                  <a16:creationId xmlns:a16="http://schemas.microsoft.com/office/drawing/2014/main" id="{20E8FD93-01AD-4FE5-8737-6AFB533C1129}"/>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386238966"/>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1267"/>
                                        </p:tgtEl>
                                        <p:attrNameLst>
                                          <p:attrName>style.visibility</p:attrName>
                                        </p:attrNameLst>
                                      </p:cBhvr>
                                      <p:to>
                                        <p:strVal val="visible"/>
                                      </p:to>
                                    </p:set>
                                    <p:animEffect filter="wipe(down)" transition="in">
                                      <p:cBhvr>
                                        <p:cTn dur="500" id="13"/>
                                        <p:tgtEl>
                                          <p:spTgt spid="1267"/>
                                        </p:tgtEl>
                                      </p:cBhvr>
                                    </p:animEffect>
                                  </p:childTnLst>
                                </p:cTn>
                              </p:par>
                            </p:childTnLst>
                          </p:cTn>
                        </p:par>
                        <p:par>
                          <p:cTn fill="hold" id="14" nodeType="afterGroup">
                            <p:stCondLst>
                              <p:cond delay="1500"/>
                            </p:stCondLst>
                            <p:childTnLst>
                              <p:par>
                                <p:cTn fill="hold" id="15" nodeType="afterEffect" presetClass="entr" presetID="1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id="17"/>
                                        <p:tgtEl>
                                          <p:spTgt spid="4"/>
                                        </p:tgtEl>
                                        <p:attrNameLst>
                                          <p:attrName>ppt_y</p:attrName>
                                        </p:attrNameLst>
                                      </p:cBhvr>
                                      <p:tavLst>
                                        <p:tav tm="0">
                                          <p:val>
                                            <p:strVal val="#ppt_y+#ppt_h*1.125000"/>
                                          </p:val>
                                        </p:tav>
                                        <p:tav tm="100000">
                                          <p:val>
                                            <p:strVal val="#ppt_y"/>
                                          </p:val>
                                        </p:tav>
                                      </p:tavLst>
                                    </p:anim>
                                    <p:animEffect filter="wipe(up)" transition="in">
                                      <p:cBhvr>
                                        <p:cTn dur="500" id="18"/>
                                        <p:tgtEl>
                                          <p:spTgt spid="4"/>
                                        </p:tgtEl>
                                      </p:cBhvr>
                                    </p:animEffect>
                                  </p:childTnLst>
                                </p:cTn>
                              </p:par>
                            </p:childTnLst>
                          </p:cTn>
                        </p:par>
                        <p:par>
                          <p:cTn fill="hold" id="19" nodeType="afterGroup">
                            <p:stCondLst>
                              <p:cond delay="2000"/>
                            </p:stCondLst>
                            <p:childTnLst>
                              <p:par>
                                <p:cTn fill="hold" id="20" nodeType="afterEffect" presetClass="entr" presetID="12" presetSubtype="4">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id="22"/>
                                        <p:tgtEl>
                                          <p:spTgt spid="8"/>
                                        </p:tgtEl>
                                        <p:attrNameLst>
                                          <p:attrName>ppt_y</p:attrName>
                                        </p:attrNameLst>
                                      </p:cBhvr>
                                      <p:tavLst>
                                        <p:tav tm="0">
                                          <p:val>
                                            <p:strVal val="#ppt_y+#ppt_h*1.125000"/>
                                          </p:val>
                                        </p:tav>
                                        <p:tav tm="100000">
                                          <p:val>
                                            <p:strVal val="#ppt_y"/>
                                          </p:val>
                                        </p:tav>
                                      </p:tavLst>
                                    </p:anim>
                                    <p:animEffect filter="wipe(up)" transition="in">
                                      <p:cBhvr>
                                        <p:cTn dur="500" id="23"/>
                                        <p:tgtEl>
                                          <p:spTgt spid="8"/>
                                        </p:tgtEl>
                                      </p:cBhvr>
                                    </p:animEffect>
                                  </p:childTnLst>
                                </p:cTn>
                              </p:par>
                            </p:childTnLst>
                          </p:cTn>
                        </p:par>
                        <p:par>
                          <p:cTn fill="hold" id="24" nodeType="afterGroup">
                            <p:stCondLst>
                              <p:cond delay="2500"/>
                            </p:stCondLst>
                            <p:childTnLst>
                              <p:par>
                                <p:cTn fill="hold" id="25" nodeType="afterEffect" presetClass="entr" presetID="12" presetSubtype="4">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500" id="27"/>
                                        <p:tgtEl>
                                          <p:spTgt spid="5"/>
                                        </p:tgtEl>
                                        <p:attrNameLst>
                                          <p:attrName>ppt_y</p:attrName>
                                        </p:attrNameLst>
                                      </p:cBhvr>
                                      <p:tavLst>
                                        <p:tav tm="0">
                                          <p:val>
                                            <p:strVal val="#ppt_y+#ppt_h*1.125000"/>
                                          </p:val>
                                        </p:tav>
                                        <p:tav tm="100000">
                                          <p:val>
                                            <p:strVal val="#ppt_y"/>
                                          </p:val>
                                        </p:tav>
                                      </p:tavLst>
                                    </p:anim>
                                    <p:animEffect filter="wipe(up)" transition="in">
                                      <p:cBhvr>
                                        <p:cTn dur="500" id="28"/>
                                        <p:tgtEl>
                                          <p:spTgt spid="5"/>
                                        </p:tgtEl>
                                      </p:cBhvr>
                                    </p:animEffect>
                                  </p:childTnLst>
                                </p:cTn>
                              </p:par>
                            </p:childTnLst>
                          </p:cTn>
                        </p:par>
                        <p:par>
                          <p:cTn fill="hold" id="29" nodeType="afterGroup">
                            <p:stCondLst>
                              <p:cond delay="3000"/>
                            </p:stCondLst>
                            <p:childTnLst>
                              <p:par>
                                <p:cTn fill="hold" id="30" nodeType="afterEffect" presetClass="entr" presetID="12" presetSubtype="4">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id="32"/>
                                        <p:tgtEl>
                                          <p:spTgt spid="7"/>
                                        </p:tgtEl>
                                        <p:attrNameLst>
                                          <p:attrName>ppt_y</p:attrName>
                                        </p:attrNameLst>
                                      </p:cBhvr>
                                      <p:tavLst>
                                        <p:tav tm="0">
                                          <p:val>
                                            <p:strVal val="#ppt_y+#ppt_h*1.125000"/>
                                          </p:val>
                                        </p:tav>
                                        <p:tav tm="100000">
                                          <p:val>
                                            <p:strVal val="#ppt_y"/>
                                          </p:val>
                                        </p:tav>
                                      </p:tavLst>
                                    </p:anim>
                                    <p:animEffect filter="wipe(up)" transition="in">
                                      <p:cBhvr>
                                        <p:cTn dur="500" id="33"/>
                                        <p:tgtEl>
                                          <p:spTgt spid="7"/>
                                        </p:tgtEl>
                                      </p:cBhvr>
                                    </p:animEffect>
                                  </p:childTnLst>
                                </p:cTn>
                              </p:par>
                            </p:childTnLst>
                          </p:cTn>
                        </p:par>
                        <p:par>
                          <p:cTn fill="hold" id="34" nodeType="afterGroup">
                            <p:stCondLst>
                              <p:cond delay="3500"/>
                            </p:stCondLst>
                            <p:childTnLst>
                              <p:par>
                                <p:cTn fill="hold" id="35" nodeType="afterEffect" presetClass="entr" presetID="12" presetSubtype="4">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500" id="37"/>
                                        <p:tgtEl>
                                          <p:spTgt spid="6"/>
                                        </p:tgtEl>
                                        <p:attrNameLst>
                                          <p:attrName>ppt_y</p:attrName>
                                        </p:attrNameLst>
                                      </p:cBhvr>
                                      <p:tavLst>
                                        <p:tav tm="0">
                                          <p:val>
                                            <p:strVal val="#ppt_y+#ppt_h*1.125000"/>
                                          </p:val>
                                        </p:tav>
                                        <p:tav tm="100000">
                                          <p:val>
                                            <p:strVal val="#ppt_y"/>
                                          </p:val>
                                        </p:tav>
                                      </p:tavLst>
                                    </p:anim>
                                    <p:animEffect filter="wipe(up)" transition="in">
                                      <p:cBhvr>
                                        <p:cTn dur="500" id="3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94" name="Shape 794"/>
          <p:cNvSpPr/>
          <p:nvPr/>
        </p:nvSpPr>
        <p:spPr>
          <a:xfrm>
            <a:off x="5410003" y="4818214"/>
            <a:ext cx="1371995" cy="1"/>
          </a:xfrm>
          <a:prstGeom prst="line">
            <a:avLst/>
          </a:prstGeom>
          <a:ln w="25400">
            <a:solidFill>
              <a:schemeClr val="bg1">
                <a:lumMod val="85000"/>
                <a:alpha val="68000"/>
              </a:schemeClr>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grpSp>
        <p:nvGrpSpPr>
          <p:cNvPr id="17" name="组合 16"/>
          <p:cNvGrpSpPr/>
          <p:nvPr/>
        </p:nvGrpSpPr>
        <p:grpSpPr>
          <a:xfrm>
            <a:off x="2158010" y="4153047"/>
            <a:ext cx="7875980" cy="1786039"/>
            <a:chOff x="5430404" y="1850842"/>
            <a:chExt cx="7875980" cy="1786039"/>
          </a:xfrm>
        </p:grpSpPr>
        <p:sp>
          <p:nvSpPr>
            <p:cNvPr id="18" name="文本框 7"/>
            <p:cNvSpPr txBox="1"/>
            <p:nvPr/>
          </p:nvSpPr>
          <p:spPr>
            <a:xfrm>
              <a:off x="5430405" y="2645648"/>
              <a:ext cx="7875980" cy="100584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5000"/>
                </a:lnSpc>
              </a:pPr>
              <a:r>
                <a:rPr altLang="en-US" lang="zh-CN" sz="1600">
                  <a:solidFill>
                    <a:schemeClr val="bg1"/>
                  </a:solidFill>
                  <a:latin charset="-122" panose="00000500000000000000" pitchFamily="2" typeface="字魂59号-创粗黑"/>
                  <a:ea typeface="+mj-ea"/>
                </a:rPr>
                <a:t>金字塔模型还揭示了如何运用SCQA架构，即“情境（Situation）、冲突（Conflict）、问题（Question）、答案（Answer）”架构来确定你打算在文章中进行阐释的中心思想以及你的观点的安排次序。</a:t>
              </a:r>
            </a:p>
          </p:txBody>
        </p:sp>
        <p:sp>
          <p:nvSpPr>
            <p:cNvPr id="19" name="文本框 8"/>
            <p:cNvSpPr txBox="1"/>
            <p:nvPr/>
          </p:nvSpPr>
          <p:spPr>
            <a:xfrm>
              <a:off x="7607903" y="1850842"/>
              <a:ext cx="3520981" cy="64739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14000"/>
                </a:lnSpc>
              </a:pPr>
              <a:r>
                <a:rPr altLang="en-US" b="1" lang="zh-CN" sz="3200">
                  <a:solidFill>
                    <a:schemeClr val="bg1"/>
                  </a:solidFill>
                  <a:latin charset="-122" panose="00000500000000000000" pitchFamily="2" typeface="字魂59号-创粗黑"/>
                  <a:ea typeface="+mj-ea"/>
                </a:rPr>
                <a:t>标题文字添加此处</a:t>
              </a:r>
            </a:p>
          </p:txBody>
        </p:sp>
      </p:grpSp>
      <p:grpSp>
        <p:nvGrpSpPr>
          <p:cNvPr id="8" name="组合 7">
            <a:extLst>
              <a:ext uri="{FF2B5EF4-FFF2-40B4-BE49-F238E27FC236}">
                <a16:creationId xmlns:a16="http://schemas.microsoft.com/office/drawing/2014/main" id="{8CFF9760-2B7C-49F0-B897-5903677152B9}"/>
              </a:ext>
            </a:extLst>
          </p:cNvPr>
          <p:cNvGrpSpPr/>
          <p:nvPr/>
        </p:nvGrpSpPr>
        <p:grpSpPr>
          <a:xfrm>
            <a:off x="874713" y="419101"/>
            <a:ext cx="3773487" cy="643536"/>
            <a:chOff x="874713" y="419101"/>
            <a:chExt cx="3773487" cy="643536"/>
          </a:xfrm>
        </p:grpSpPr>
        <p:sp>
          <p:nvSpPr>
            <p:cNvPr id="9" name="剪去单角的矩形 23">
              <a:extLst>
                <a:ext uri="{FF2B5EF4-FFF2-40B4-BE49-F238E27FC236}">
                  <a16:creationId xmlns:a16="http://schemas.microsoft.com/office/drawing/2014/main" id="{8E5EAE6B-48B8-4D8C-8CBB-A4A8EABC735D}"/>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10" name="直接连接符 9">
              <a:extLst>
                <a:ext uri="{FF2B5EF4-FFF2-40B4-BE49-F238E27FC236}">
                  <a16:creationId xmlns:a16="http://schemas.microsoft.com/office/drawing/2014/main" id="{9206621D-2E09-4847-94B2-2EC1F51C812D}"/>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38D9199F-07FC-48EA-80BA-C772CD0B79DE}"/>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12" name="椭圆 3">
              <a:extLst>
                <a:ext uri="{FF2B5EF4-FFF2-40B4-BE49-F238E27FC236}">
                  <a16:creationId xmlns:a16="http://schemas.microsoft.com/office/drawing/2014/main" id="{66E844A3-365D-4914-8E78-C24F44042B2E}"/>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6" name="图片占位符 5">
            <a:extLst>
              <a:ext uri="{FF2B5EF4-FFF2-40B4-BE49-F238E27FC236}">
                <a16:creationId xmlns:a16="http://schemas.microsoft.com/office/drawing/2014/main" id="{7BBCD8F5-54EC-4F19-92BB-E4BE9646F1D3}"/>
              </a:ext>
            </a:extLst>
          </p:cNvPr>
          <p:cNvPicPr>
            <a:picLocks noChangeAspect="1" noGrp="1"/>
          </p:cNvPicPr>
          <p:nvPr>
            <p:ph idx="11" sz="quarter" type="pic"/>
          </p:nvPr>
        </p:nvPicPr>
        <p:blipFill>
          <a:blip r:embed="rId4">
            <a:grayscl/>
            <a:extLst>
              <a:ext uri="{28A0092B-C50C-407E-A947-70E740481C1C}">
                <a14:useLocalDpi/>
              </a:ext>
            </a:extLst>
          </a:blip>
          <a:stretch>
            <a:fillRect/>
          </a:stretch>
        </p:blipFill>
        <p:spPr>
          <a:xfrm>
            <a:off x="5109203" y="1469149"/>
            <a:ext cx="1973768" cy="2279778"/>
          </a:xfrm>
          <a:ln w="28575">
            <a:solidFill>
              <a:schemeClr val="accent2"/>
            </a:solidFill>
          </a:ln>
        </p:spPr>
      </p:pic>
    </p:spTree>
    <p:extLst>
      <p:ext uri="{BB962C8B-B14F-4D97-AF65-F5344CB8AC3E}">
        <p14:creationId val="3468208787"/>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94"/>
                                        </p:tgtEl>
                                        <p:attrNameLst>
                                          <p:attrName>style.visibility</p:attrName>
                                        </p:attrNameLst>
                                      </p:cBhvr>
                                      <p:to>
                                        <p:strVal val="visible"/>
                                      </p:to>
                                    </p:set>
                                    <p:animEffect filter="fade" transition="in">
                                      <p:cBhvr>
                                        <p:cTn dur="1000" id="7"/>
                                        <p:tgtEl>
                                          <p:spTgt spid="794"/>
                                        </p:tgtEl>
                                      </p:cBhvr>
                                    </p:animEffect>
                                    <p:anim calcmode="lin" valueType="num">
                                      <p:cBhvr>
                                        <p:cTn dur="1000" fill="hold" id="8"/>
                                        <p:tgtEl>
                                          <p:spTgt spid="794"/>
                                        </p:tgtEl>
                                        <p:attrNameLst>
                                          <p:attrName>ppt_x</p:attrName>
                                        </p:attrNameLst>
                                      </p:cBhvr>
                                      <p:tavLst>
                                        <p:tav tm="0">
                                          <p:val>
                                            <p:strVal val="#ppt_x"/>
                                          </p:val>
                                        </p:tav>
                                        <p:tav tm="100000">
                                          <p:val>
                                            <p:strVal val="#ppt_x"/>
                                          </p:val>
                                        </p:tav>
                                      </p:tavLst>
                                    </p:anim>
                                    <p:anim calcmode="lin" valueType="num">
                                      <p:cBhvr>
                                        <p:cTn dur="1000" fill="hold" id="9"/>
                                        <p:tgtEl>
                                          <p:spTgt spid="79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6" name="图片占位符 45"/>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2" name="矩形 1"/>
          <p:cNvSpPr/>
          <p:nvPr/>
        </p:nvSpPr>
        <p:spPr>
          <a:xfrm>
            <a:off x="-1" y="-10063"/>
            <a:ext cx="12192000" cy="6858000"/>
          </a:xfrm>
          <a:prstGeom prst="rect">
            <a:avLst/>
          </a:prstGeom>
          <a:solidFill>
            <a:srgbClr val="404C5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形状 32">
            <a:extLst>
              <a:ext uri="{FF2B5EF4-FFF2-40B4-BE49-F238E27FC236}">
                <a16:creationId xmlns:a16="http://schemas.microsoft.com/office/drawing/2014/main" id="{6AEF62EE-98CF-415E-BA44-68EA271EBA4E}"/>
              </a:ext>
            </a:extLst>
          </p:cNvPr>
          <p:cNvSpPr/>
          <p:nvPr/>
        </p:nvSpPr>
        <p:spPr>
          <a:xfrm>
            <a:off x="8632705" y="5204014"/>
            <a:ext cx="919922" cy="631538"/>
          </a:xfrm>
          <a:custGeom>
            <a:gdLst>
              <a:gd fmla="*/ 79471 w 4826000" name="connsiteX0"/>
              <a:gd fmla="*/ 3269708 h 3313113" name="connsiteY0"/>
              <a:gd fmla="*/ 2413001 w 4826000" name="connsiteX1"/>
              <a:gd fmla="*/ 65708 h 3313113" name="connsiteY1"/>
              <a:gd fmla="*/ 4746530 w 4826000" name="connsiteX2"/>
              <a:gd fmla="*/ 3269708 h 3313113" name="connsiteY2"/>
              <a:gd fmla="*/ 0 w 4826000" name="connsiteX3"/>
              <a:gd fmla="*/ 3313113 h 3313113" name="connsiteY3"/>
              <a:gd fmla="*/ 4826000 w 4826000" name="connsiteX4"/>
              <a:gd fmla="*/ 3313113 h 3313113" name="connsiteY4"/>
              <a:gd fmla="*/ 2413000 w 4826000" name="connsiteX5"/>
              <a:gd fmla="*/ 0 h 331311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313113" w="4826000">
                <a:moveTo>
                  <a:pt x="79471" y="3269708"/>
                </a:moveTo>
                <a:lnTo>
                  <a:pt x="2413001" y="65708"/>
                </a:lnTo>
                <a:lnTo>
                  <a:pt x="4746530" y="3269708"/>
                </a:lnTo>
                <a:close/>
                <a:moveTo>
                  <a:pt x="0" y="3313113"/>
                </a:moveTo>
                <a:lnTo>
                  <a:pt x="4826000" y="3313113"/>
                </a:lnTo>
                <a:lnTo>
                  <a:pt x="2413000" y="0"/>
                </a:lnTo>
                <a:close/>
              </a:path>
            </a:pathLst>
          </a:custGeom>
          <a:noFill/>
          <a:ln w="317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4" name="等腰三角形 33">
            <a:extLst>
              <a:ext uri="{FF2B5EF4-FFF2-40B4-BE49-F238E27FC236}">
                <a16:creationId xmlns:a16="http://schemas.microsoft.com/office/drawing/2014/main" id="{D278ADC3-35DB-488B-8D44-3F44DE5AB0DA}"/>
              </a:ext>
            </a:extLst>
          </p:cNvPr>
          <p:cNvSpPr/>
          <p:nvPr/>
        </p:nvSpPr>
        <p:spPr>
          <a:xfrm flipV="1">
            <a:off x="7720948" y="1143012"/>
            <a:ext cx="1280264" cy="878919"/>
          </a:xfrm>
          <a:prstGeom prst="triangl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5" name="等腰三角形 34">
            <a:extLst>
              <a:ext uri="{FF2B5EF4-FFF2-40B4-BE49-F238E27FC236}">
                <a16:creationId xmlns:a16="http://schemas.microsoft.com/office/drawing/2014/main" id="{358FB12D-3FB3-42BF-84FE-3C7D887D885E}"/>
              </a:ext>
            </a:extLst>
          </p:cNvPr>
          <p:cNvSpPr/>
          <p:nvPr/>
        </p:nvSpPr>
        <p:spPr>
          <a:xfrm flipV="1">
            <a:off x="3174373" y="2308379"/>
            <a:ext cx="562430" cy="386116"/>
          </a:xfrm>
          <a:prstGeom prst="triangl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6" name="等腰三角形 35">
            <a:extLst>
              <a:ext uri="{FF2B5EF4-FFF2-40B4-BE49-F238E27FC236}">
                <a16:creationId xmlns:a16="http://schemas.microsoft.com/office/drawing/2014/main" id="{16243CF7-863A-4253-BCFE-9798C3B8D679}"/>
              </a:ext>
            </a:extLst>
          </p:cNvPr>
          <p:cNvSpPr/>
          <p:nvPr/>
        </p:nvSpPr>
        <p:spPr>
          <a:xfrm flipV="1">
            <a:off x="2583485" y="5232839"/>
            <a:ext cx="872104" cy="598711"/>
          </a:xfrm>
          <a:prstGeom prs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7" name="任意多边形: 形状 36">
            <a:extLst>
              <a:ext uri="{FF2B5EF4-FFF2-40B4-BE49-F238E27FC236}">
                <a16:creationId xmlns:a16="http://schemas.microsoft.com/office/drawing/2014/main" id="{EF1DFC5C-D599-40AA-BE0A-2B880B89642D}"/>
              </a:ext>
            </a:extLst>
          </p:cNvPr>
          <p:cNvSpPr/>
          <p:nvPr/>
        </p:nvSpPr>
        <p:spPr>
          <a:xfrm flipV="1">
            <a:off x="2646847" y="1395432"/>
            <a:ext cx="6898307" cy="4735779"/>
          </a:xfrm>
          <a:custGeom>
            <a:gdLst>
              <a:gd fmla="*/ 1479905 w 4826000" name="connsiteX0"/>
              <a:gd fmla="*/ 1281164 h 3313113" name="connsiteY0"/>
              <a:gd fmla="*/ 1527763 w 4826000" name="connsiteX1"/>
              <a:gd fmla="*/ 1281164 h 3313113" name="connsiteY1"/>
              <a:gd fmla="*/ 2413001 w 4826000" name="connsiteX2"/>
              <a:gd fmla="*/ 65708 h 3313113" name="connsiteY2"/>
              <a:gd fmla="*/ 3298239 w 4826000" name="connsiteX3"/>
              <a:gd fmla="*/ 1281164 h 3313113" name="connsiteY3"/>
              <a:gd fmla="*/ 3346095 w 4826000" name="connsiteX4"/>
              <a:gd fmla="*/ 1281164 h 3313113" name="connsiteY4"/>
              <a:gd fmla="*/ 2413000 w 4826000" name="connsiteX5"/>
              <a:gd fmla="*/ 0 h 3313113" name="connsiteY5"/>
              <a:gd fmla="*/ 0 w 4826000" name="connsiteX6"/>
              <a:gd fmla="*/ 3313113 h 3313113" name="connsiteY6"/>
              <a:gd fmla="*/ 4826000 w 4826000" name="connsiteX7"/>
              <a:gd fmla="*/ 3313113 h 3313113" name="connsiteY7"/>
              <a:gd fmla="*/ 3870484 w 4826000" name="connsiteX8"/>
              <a:gd fmla="*/ 2001164 h 3313113" name="connsiteY8"/>
              <a:gd fmla="*/ 3822628 w 4826000" name="connsiteX9"/>
              <a:gd fmla="*/ 2001164 h 3313113" name="connsiteY9"/>
              <a:gd fmla="*/ 4746530 w 4826000" name="connsiteX10"/>
              <a:gd fmla="*/ 3269708 h 3313113" name="connsiteY10"/>
              <a:gd fmla="*/ 79471 w 4826000" name="connsiteX11"/>
              <a:gd fmla="*/ 3269708 h 3313113" name="connsiteY11"/>
              <a:gd fmla="*/ 1003374 w 4826000" name="connsiteX12"/>
              <a:gd fmla="*/ 2001164 h 3313113" name="connsiteY12"/>
              <a:gd fmla="*/ 955517 w 4826000" name="connsiteX13"/>
              <a:gd fmla="*/ 2001164 h 331311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313113" w="4826000">
                <a:moveTo>
                  <a:pt x="1479905" y="1281164"/>
                </a:moveTo>
                <a:lnTo>
                  <a:pt x="1527763" y="1281164"/>
                </a:lnTo>
                <a:lnTo>
                  <a:pt x="2413001" y="65708"/>
                </a:lnTo>
                <a:lnTo>
                  <a:pt x="3298239" y="1281164"/>
                </a:lnTo>
                <a:lnTo>
                  <a:pt x="3346095" y="1281164"/>
                </a:lnTo>
                <a:lnTo>
                  <a:pt x="2413000" y="0"/>
                </a:lnTo>
                <a:close/>
                <a:moveTo>
                  <a:pt x="0" y="3313113"/>
                </a:moveTo>
                <a:lnTo>
                  <a:pt x="4826000" y="3313113"/>
                </a:lnTo>
                <a:lnTo>
                  <a:pt x="3870484" y="2001164"/>
                </a:lnTo>
                <a:lnTo>
                  <a:pt x="3822628" y="2001164"/>
                </a:lnTo>
                <a:lnTo>
                  <a:pt x="4746530" y="3269708"/>
                </a:lnTo>
                <a:lnTo>
                  <a:pt x="79471" y="3269708"/>
                </a:lnTo>
                <a:lnTo>
                  <a:pt x="1003374" y="2001164"/>
                </a:lnTo>
                <a:lnTo>
                  <a:pt x="955517" y="20011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38" name="文本框 37">
            <a:extLst>
              <a:ext uri="{FF2B5EF4-FFF2-40B4-BE49-F238E27FC236}">
                <a16:creationId xmlns:a16="http://schemas.microsoft.com/office/drawing/2014/main" id="{F1B7D7E6-44DA-45F4-A92A-8F682DED5FC2}"/>
              </a:ext>
            </a:extLst>
          </p:cNvPr>
          <p:cNvSpPr txBox="1"/>
          <p:nvPr/>
        </p:nvSpPr>
        <p:spPr>
          <a:xfrm>
            <a:off x="1974381" y="3157728"/>
            <a:ext cx="8243239" cy="21031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6600">
                <a:solidFill>
                  <a:prstClr val="white">
                    <a:alpha val="90000"/>
                  </a:prstClr>
                </a:solidFill>
                <a:latin charset="-122" panose="00000500000000000000" pitchFamily="2" typeface="字魂59号-创粗黑"/>
                <a:ea charset="-122" panose="00000500000000000000" pitchFamily="2" typeface="字魂59号-创粗黑"/>
              </a:rPr>
              <a:t>感    谢    观    看</a:t>
            </a:r>
          </a:p>
        </p:txBody>
      </p:sp>
      <p:sp>
        <p:nvSpPr>
          <p:cNvPr id="39" name="文本框 38">
            <a:extLst>
              <a:ext uri="{FF2B5EF4-FFF2-40B4-BE49-F238E27FC236}">
                <a16:creationId xmlns:a16="http://schemas.microsoft.com/office/drawing/2014/main" id="{C5A2B047-E42C-40E9-ACF9-BFA1A0FC417F}"/>
              </a:ext>
            </a:extLst>
          </p:cNvPr>
          <p:cNvSpPr txBox="1">
            <a:spLocks noChangeAspect="1"/>
          </p:cNvSpPr>
          <p:nvPr/>
        </p:nvSpPr>
        <p:spPr>
          <a:xfrm>
            <a:off x="4630405" y="1767645"/>
            <a:ext cx="2931189" cy="109728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600" u="none">
                <a:ln>
                  <a:noFill/>
                </a:ln>
                <a:solidFill>
                  <a:schemeClr val="accent2"/>
                </a:solidFill>
                <a:effectLst/>
                <a:uLnTx/>
                <a:uFillTx/>
                <a:latin charset="-122" panose="00000500000000000000" pitchFamily="2" typeface="字魂59号-创粗黑"/>
                <a:ea charset="-122" panose="00000500000000000000" pitchFamily="2" typeface="字魂59号-创粗黑"/>
                <a:cs typeface="+mn-cs"/>
              </a:rPr>
              <a:t>2020</a:t>
            </a:r>
          </a:p>
        </p:txBody>
      </p:sp>
    </p:spTree>
    <p:extLst>
      <p:ext uri="{BB962C8B-B14F-4D97-AF65-F5344CB8AC3E}">
        <p14:creationId val="3657670935"/>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4"/>
                                        </p:tgtEl>
                                        <p:attrNameLst>
                                          <p:attrName>style.visibility</p:attrName>
                                        </p:attrNameLst>
                                      </p:cBhvr>
                                      <p:to>
                                        <p:strVal val="visible"/>
                                      </p:to>
                                    </p:set>
                                    <p:animEffect filter="fade" transition="in">
                                      <p:cBhvr>
                                        <p:cTn dur="500" id="10"/>
                                        <p:tgtEl>
                                          <p:spTgt spid="3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5"/>
                                        </p:tgtEl>
                                        <p:attrNameLst>
                                          <p:attrName>style.visibility</p:attrName>
                                        </p:attrNameLst>
                                      </p:cBhvr>
                                      <p:to>
                                        <p:strVal val="visible"/>
                                      </p:to>
                                    </p:set>
                                    <p:animEffect filter="fade" transition="in">
                                      <p:cBhvr>
                                        <p:cTn dur="500" id="13"/>
                                        <p:tgtEl>
                                          <p:spTgt spid="3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6"/>
                                        </p:tgtEl>
                                        <p:attrNameLst>
                                          <p:attrName>style.visibility</p:attrName>
                                        </p:attrNameLst>
                                      </p:cBhvr>
                                      <p:to>
                                        <p:strVal val="visible"/>
                                      </p:to>
                                    </p:set>
                                    <p:animEffect filter="fade" transition="in">
                                      <p:cBhvr>
                                        <p:cTn dur="500" id="16"/>
                                        <p:tgtEl>
                                          <p:spTgt spid="3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500" id="19"/>
                                        <p:tgtEl>
                                          <p:spTgt spid="3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8"/>
                                        </p:tgtEl>
                                        <p:attrNameLst>
                                          <p:attrName>style.visibility</p:attrName>
                                        </p:attrNameLst>
                                      </p:cBhvr>
                                      <p:to>
                                        <p:strVal val="visible"/>
                                      </p:to>
                                    </p:set>
                                    <p:animEffect filter="fade" transition="in">
                                      <p:cBhvr>
                                        <p:cTn dur="500" id="22"/>
                                        <p:tgtEl>
                                          <p:spTgt spid="38"/>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9"/>
                                        </p:tgtEl>
                                        <p:attrNameLst>
                                          <p:attrName>style.visibility</p:attrName>
                                        </p:attrNameLst>
                                      </p:cBhvr>
                                      <p:to>
                                        <p:strVal val="visible"/>
                                      </p:to>
                                    </p:set>
                                    <p:animEffect filter="fade" transition="in">
                                      <p:cBhvr>
                                        <p:cTn dur="500" id="25"/>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P grpId="0" spid="37"/>
      <p:bldP grpId="0" spid="38"/>
      <p:bldP grpId="0" spid="3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39CB8183-5DD1-49FE-8B6B-C06386E470AF}"/>
              </a:ext>
            </a:extLst>
          </p:cNvPr>
          <p:cNvPicPr>
            <a:picLocks noChangeAspect="1" noGrp="1"/>
          </p:cNvPicPr>
          <p:nvPr>
            <p:ph idx="10" sz="quarter" type="pic"/>
          </p:nvPr>
        </p:nvPicPr>
        <p:blipFill>
          <a:blip r:embed="rId4">
            <a:duotone>
              <a:prstClr val="black"/>
              <a:schemeClr val="tx2">
                <a:tint val="45000"/>
                <a:satMod val="400000"/>
              </a:schemeClr>
            </a:duotone>
            <a:extLst>
              <a:ext uri="{28A0092B-C50C-407E-A947-70E740481C1C}">
                <a14:useLocalDpi/>
              </a:ext>
            </a:extLst>
          </a:blip>
          <a:stretch>
            <a:fillRect/>
          </a:stretch>
        </p:blipFill>
        <p:spPr>
          <a:xfrm>
            <a:off x="0" y="0"/>
            <a:ext cx="12192000" cy="6858000"/>
          </a:xfrm>
        </p:spPr>
      </p:pic>
      <p:sp>
        <p:nvSpPr>
          <p:cNvPr id="2" name="矩形 1"/>
          <p:cNvSpPr/>
          <p:nvPr/>
        </p:nvSpPr>
        <p:spPr>
          <a:xfrm>
            <a:off x="0" y="0"/>
            <a:ext cx="12192000" cy="6858000"/>
          </a:xfrm>
          <a:prstGeom prst="rect">
            <a:avLst/>
          </a:prstGeom>
          <a:solidFill>
            <a:srgbClr val="404C5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11386304" y="630486"/>
            <a:ext cx="369967" cy="135524"/>
            <a:chOff x="10132933" y="854814"/>
            <a:chExt cx="369967" cy="135524"/>
          </a:xfrm>
        </p:grpSpPr>
        <p:cxnSp>
          <p:nvCxnSpPr>
            <p:cNvPr id="26" name="直接连接符 25"/>
            <p:cNvCxnSpPr/>
            <p:nvPr/>
          </p:nvCxnSpPr>
          <p:spPr>
            <a:xfrm flipH="1">
              <a:off x="10132933" y="854814"/>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132933" y="922576"/>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132933" y="990338"/>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4B809536-5B56-4E9C-8240-9C0B056C2417}"/>
              </a:ext>
            </a:extLst>
          </p:cNvPr>
          <p:cNvGrpSpPr/>
          <p:nvPr/>
        </p:nvGrpSpPr>
        <p:grpSpPr>
          <a:xfrm>
            <a:off x="0" y="5350624"/>
            <a:ext cx="1130532" cy="1507376"/>
            <a:chOff x="-7876" y="5350624"/>
            <a:chExt cx="1130532" cy="1507376"/>
          </a:xfrm>
        </p:grpSpPr>
        <p:sp>
          <p:nvSpPr>
            <p:cNvPr id="35" name="矩形 34">
              <a:extLst>
                <a:ext uri="{FF2B5EF4-FFF2-40B4-BE49-F238E27FC236}">
                  <a16:creationId xmlns:a16="http://schemas.microsoft.com/office/drawing/2014/main" id="{6BA8B98B-39AE-4FD2-B7AF-7F2DE176D2BD}"/>
                </a:ext>
              </a:extLst>
            </p:cNvPr>
            <p:cNvSpPr/>
            <p:nvPr/>
          </p:nvSpPr>
          <p:spPr>
            <a:xfrm>
              <a:off x="7458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nvGrpSpPr>
            <p:cNvPr id="36" name="组合 35">
              <a:extLst>
                <a:ext uri="{FF2B5EF4-FFF2-40B4-BE49-F238E27FC236}">
                  <a16:creationId xmlns:a16="http://schemas.microsoft.com/office/drawing/2014/main" id="{FF4647FD-57AF-498C-8064-702AAA8F8328}"/>
                </a:ext>
              </a:extLst>
            </p:cNvPr>
            <p:cNvGrpSpPr/>
            <p:nvPr/>
          </p:nvGrpSpPr>
          <p:grpSpPr>
            <a:xfrm>
              <a:off x="-7876" y="6104312"/>
              <a:ext cx="753688" cy="753688"/>
              <a:chOff x="-7876" y="6104312"/>
              <a:chExt cx="753688" cy="753688"/>
            </a:xfrm>
          </p:grpSpPr>
          <p:sp>
            <p:nvSpPr>
              <p:cNvPr id="39" name="矩形 38">
                <a:extLst>
                  <a:ext uri="{FF2B5EF4-FFF2-40B4-BE49-F238E27FC236}">
                    <a16:creationId xmlns:a16="http://schemas.microsoft.com/office/drawing/2014/main" id="{E53C4F9A-684A-4602-8662-03360D6210D1}"/>
                  </a:ext>
                </a:extLst>
              </p:cNvPr>
              <p:cNvSpPr/>
              <p:nvPr/>
            </p:nvSpPr>
            <p:spPr>
              <a:xfrm>
                <a:off x="-787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0" name="矩形 39">
                <a:extLst>
                  <a:ext uri="{FF2B5EF4-FFF2-40B4-BE49-F238E27FC236}">
                    <a16:creationId xmlns:a16="http://schemas.microsoft.com/office/drawing/2014/main" id="{AD8B430F-9474-48C2-91DB-4C8EBA139415}"/>
                  </a:ext>
                </a:extLst>
              </p:cNvPr>
              <p:cNvSpPr/>
              <p:nvPr/>
            </p:nvSpPr>
            <p:spPr>
              <a:xfrm>
                <a:off x="368968"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1" name="矩形 40">
                <a:extLst>
                  <a:ext uri="{FF2B5EF4-FFF2-40B4-BE49-F238E27FC236}">
                    <a16:creationId xmlns:a16="http://schemas.microsoft.com/office/drawing/2014/main" id="{FF88734C-2E7A-417D-B4A7-05637D59C487}"/>
                  </a:ext>
                </a:extLst>
              </p:cNvPr>
              <p:cNvSpPr/>
              <p:nvPr/>
            </p:nvSpPr>
            <p:spPr>
              <a:xfrm>
                <a:off x="-787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2" name="矩形 41">
                <a:extLst>
                  <a:ext uri="{FF2B5EF4-FFF2-40B4-BE49-F238E27FC236}">
                    <a16:creationId xmlns:a16="http://schemas.microsoft.com/office/drawing/2014/main" id="{5F6F6C24-4996-45C6-9D08-6BBE0FF22E3D}"/>
                  </a:ext>
                </a:extLst>
              </p:cNvPr>
              <p:cNvSpPr/>
              <p:nvPr/>
            </p:nvSpPr>
            <p:spPr>
              <a:xfrm>
                <a:off x="368968"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sp>
          <p:nvSpPr>
            <p:cNvPr id="37" name="矩形 36">
              <a:extLst>
                <a:ext uri="{FF2B5EF4-FFF2-40B4-BE49-F238E27FC236}">
                  <a16:creationId xmlns:a16="http://schemas.microsoft.com/office/drawing/2014/main" id="{E9D6E445-EAEA-4FBE-A60E-32E6660BC4CF}"/>
                </a:ext>
              </a:extLst>
            </p:cNvPr>
            <p:cNvSpPr/>
            <p:nvPr/>
          </p:nvSpPr>
          <p:spPr>
            <a:xfrm>
              <a:off x="3689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38" name="矩形 37">
              <a:extLst>
                <a:ext uri="{FF2B5EF4-FFF2-40B4-BE49-F238E27FC236}">
                  <a16:creationId xmlns:a16="http://schemas.microsoft.com/office/drawing/2014/main" id="{87FE46E0-3D79-44C0-BFE8-38F4B5E04446}"/>
                </a:ext>
              </a:extLst>
            </p:cNvPr>
            <p:cNvSpPr/>
            <p:nvPr/>
          </p:nvSpPr>
          <p:spPr>
            <a:xfrm>
              <a:off x="7458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43" name="组合 42">
            <a:extLst>
              <a:ext uri="{FF2B5EF4-FFF2-40B4-BE49-F238E27FC236}">
                <a16:creationId xmlns:a16="http://schemas.microsoft.com/office/drawing/2014/main" id="{432D4F8A-C536-4EBE-AFA3-C22523F0A2D5}"/>
              </a:ext>
            </a:extLst>
          </p:cNvPr>
          <p:cNvGrpSpPr/>
          <p:nvPr/>
        </p:nvGrpSpPr>
        <p:grpSpPr>
          <a:xfrm>
            <a:off x="11061468" y="5350624"/>
            <a:ext cx="1130532" cy="1507376"/>
            <a:chOff x="11061468" y="5350624"/>
            <a:chExt cx="1130532" cy="1507376"/>
          </a:xfrm>
        </p:grpSpPr>
        <p:sp>
          <p:nvSpPr>
            <p:cNvPr id="44" name="矩形 43">
              <a:extLst>
                <a:ext uri="{FF2B5EF4-FFF2-40B4-BE49-F238E27FC236}">
                  <a16:creationId xmlns:a16="http://schemas.microsoft.com/office/drawing/2014/main" id="{5501B729-9EB8-4A0C-907C-93693DA773B4}"/>
                </a:ext>
              </a:extLst>
            </p:cNvPr>
            <p:cNvSpPr/>
            <p:nvPr/>
          </p:nvSpPr>
          <p:spPr>
            <a:xfrm>
              <a:off x="114383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5" name="矩形 44">
              <a:extLst>
                <a:ext uri="{FF2B5EF4-FFF2-40B4-BE49-F238E27FC236}">
                  <a16:creationId xmlns:a16="http://schemas.microsoft.com/office/drawing/2014/main" id="{22E009FB-1D71-4243-97A6-B6A1DBE1A9D4}"/>
                </a:ext>
              </a:extLst>
            </p:cNvPr>
            <p:cNvSpPr/>
            <p:nvPr/>
          </p:nvSpPr>
          <p:spPr>
            <a:xfrm>
              <a:off x="1181515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7" name="矩形 46">
              <a:extLst>
                <a:ext uri="{FF2B5EF4-FFF2-40B4-BE49-F238E27FC236}">
                  <a16:creationId xmlns:a16="http://schemas.microsoft.com/office/drawing/2014/main" id="{F250A570-FA57-42CD-A7BB-1F8E6EB3E5EA}"/>
                </a:ext>
              </a:extLst>
            </p:cNvPr>
            <p:cNvSpPr/>
            <p:nvPr/>
          </p:nvSpPr>
          <p:spPr>
            <a:xfrm>
              <a:off x="11438312"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8" name="矩形 47">
              <a:extLst>
                <a:ext uri="{FF2B5EF4-FFF2-40B4-BE49-F238E27FC236}">
                  <a16:creationId xmlns:a16="http://schemas.microsoft.com/office/drawing/2014/main" id="{B69C433D-B6AC-4585-AD55-584B7B218053}"/>
                </a:ext>
              </a:extLst>
            </p:cNvPr>
            <p:cNvSpPr/>
            <p:nvPr/>
          </p:nvSpPr>
          <p:spPr>
            <a:xfrm>
              <a:off x="1181515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9" name="矩形 48">
              <a:extLst>
                <a:ext uri="{FF2B5EF4-FFF2-40B4-BE49-F238E27FC236}">
                  <a16:creationId xmlns:a16="http://schemas.microsoft.com/office/drawing/2014/main" id="{171D0592-0B4A-40D0-A438-5AA72B0F34B7}"/>
                </a:ext>
              </a:extLst>
            </p:cNvPr>
            <p:cNvSpPr/>
            <p:nvPr/>
          </p:nvSpPr>
          <p:spPr>
            <a:xfrm>
              <a:off x="110614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0" name="矩形 49">
              <a:extLst>
                <a:ext uri="{FF2B5EF4-FFF2-40B4-BE49-F238E27FC236}">
                  <a16:creationId xmlns:a16="http://schemas.microsoft.com/office/drawing/2014/main" id="{0564D396-F93E-47B1-9C77-40CCF7B8F948}"/>
                </a:ext>
              </a:extLst>
            </p:cNvPr>
            <p:cNvSpPr/>
            <p:nvPr/>
          </p:nvSpPr>
          <p:spPr>
            <a:xfrm>
              <a:off x="114383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5" name="组合 4">
            <a:extLst>
              <a:ext uri="{FF2B5EF4-FFF2-40B4-BE49-F238E27FC236}">
                <a16:creationId xmlns:a16="http://schemas.microsoft.com/office/drawing/2014/main" id="{40F1A996-34EC-4D09-B824-B9D2412D2A1B}"/>
              </a:ext>
            </a:extLst>
          </p:cNvPr>
          <p:cNvGrpSpPr/>
          <p:nvPr/>
        </p:nvGrpSpPr>
        <p:grpSpPr>
          <a:xfrm>
            <a:off x="3746641" y="1310642"/>
            <a:ext cx="4698722" cy="4268584"/>
            <a:chOff x="3746641" y="1310642"/>
            <a:chExt cx="4698722" cy="4268584"/>
          </a:xfrm>
        </p:grpSpPr>
        <p:sp>
          <p:nvSpPr>
            <p:cNvPr id="51" name="文本框 50">
              <a:extLst>
                <a:ext uri="{FF2B5EF4-FFF2-40B4-BE49-F238E27FC236}">
                  <a16:creationId xmlns:a16="http://schemas.microsoft.com/office/drawing/2014/main" id="{E46F5EBB-2B84-4273-B422-CF0AD604EDA7}"/>
                </a:ext>
              </a:extLst>
            </p:cNvPr>
            <p:cNvSpPr txBox="1"/>
            <p:nvPr/>
          </p:nvSpPr>
          <p:spPr>
            <a:xfrm>
              <a:off x="3769362" y="2173846"/>
              <a:ext cx="4653280" cy="1432560"/>
            </a:xfrm>
            <a:prstGeom prst="rect">
              <a:avLst/>
            </a:prstGeom>
            <a:noFill/>
          </p:spPr>
          <p:txBody>
            <a:bodyPr anchor="ct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800" u="none">
                  <a:ln>
                    <a:noFill/>
                  </a:ln>
                  <a:solidFill>
                    <a:schemeClr val="accent2">
                      <a:alpha val="95000"/>
                    </a:schemeClr>
                  </a:solidFill>
                  <a:effectLst/>
                  <a:uLnTx/>
                  <a:uFillTx/>
                  <a:latin charset="-122" panose="00000500000000000000" pitchFamily="2" typeface="字魂59号-创粗黑"/>
                  <a:ea charset="-122" panose="00000500000000000000" pitchFamily="2" typeface="字魂59号-创粗黑"/>
                  <a:cs typeface="+mn-cs"/>
                </a:rPr>
                <a:t>你的标题</a:t>
              </a:r>
            </a:p>
          </p:txBody>
        </p:sp>
        <p:sp>
          <p:nvSpPr>
            <p:cNvPr id="52" name="任意多边形: 形状 51">
              <a:extLst>
                <a:ext uri="{FF2B5EF4-FFF2-40B4-BE49-F238E27FC236}">
                  <a16:creationId xmlns:a16="http://schemas.microsoft.com/office/drawing/2014/main" id="{39B8C792-8A51-4251-B561-6140BBA47499}"/>
                </a:ext>
              </a:extLst>
            </p:cNvPr>
            <p:cNvSpPr/>
            <p:nvPr/>
          </p:nvSpPr>
          <p:spPr>
            <a:xfrm>
              <a:off x="5178001" y="1310642"/>
              <a:ext cx="1836000" cy="4268584"/>
            </a:xfrm>
            <a:custGeom>
              <a:gdLst>
                <a:gd fmla="*/ 0 w 1836000" name="connsiteX0"/>
                <a:gd fmla="*/ 2479406 h 4268584" name="connsiteY0"/>
                <a:gd fmla="*/ 44046 w 1836000" name="connsiteX1"/>
                <a:gd fmla="*/ 2479406 h 4268584" name="connsiteY1"/>
                <a:gd fmla="*/ 44046 w 1836000" name="connsiteX2"/>
                <a:gd fmla="*/ 4224538 h 4268584" name="connsiteY2"/>
                <a:gd fmla="*/ 1791954 w 1836000" name="connsiteX3"/>
                <a:gd fmla="*/ 4224538 h 4268584" name="connsiteY3"/>
                <a:gd fmla="*/ 1791954 w 1836000" name="connsiteX4"/>
                <a:gd fmla="*/ 2479406 h 4268584" name="connsiteY4"/>
                <a:gd fmla="*/ 1836000 w 1836000" name="connsiteX5"/>
                <a:gd fmla="*/ 2479406 h 4268584" name="connsiteY5"/>
                <a:gd fmla="*/ 1836000 w 1836000" name="connsiteX6"/>
                <a:gd fmla="*/ 4268584 h 4268584" name="connsiteY6"/>
                <a:gd fmla="*/ 0 w 1836000" name="connsiteX7"/>
                <a:gd fmla="*/ 4268584 h 4268584" name="connsiteY7"/>
                <a:gd fmla="*/ 0 w 1836000" name="connsiteX8"/>
                <a:gd fmla="*/ 0 h 4268584" name="connsiteY8"/>
                <a:gd fmla="*/ 1836000 w 1836000" name="connsiteX9"/>
                <a:gd fmla="*/ 0 h 4268584" name="connsiteY9"/>
                <a:gd fmla="*/ 1836000 w 1836000" name="connsiteX10"/>
                <a:gd fmla="*/ 835175 h 4268584" name="connsiteY10"/>
                <a:gd fmla="*/ 1791954 w 1836000" name="connsiteX11"/>
                <a:gd fmla="*/ 835175 h 4268584" name="connsiteY11"/>
                <a:gd fmla="*/ 1791954 w 1836000" name="connsiteX12"/>
                <a:gd fmla="*/ 44046 h 4268584" name="connsiteY12"/>
                <a:gd fmla="*/ 44046 w 1836000" name="connsiteX13"/>
                <a:gd fmla="*/ 44046 h 4268584" name="connsiteY13"/>
                <a:gd fmla="*/ 44046 w 1836000" name="connsiteX14"/>
                <a:gd fmla="*/ 835175 h 4268584" name="connsiteY14"/>
                <a:gd fmla="*/ 0 w 1836000" name="connsiteX15"/>
                <a:gd fmla="*/ 835175 h 426858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4268584" w="1836000">
                  <a:moveTo>
                    <a:pt x="0" y="2479406"/>
                  </a:moveTo>
                  <a:lnTo>
                    <a:pt x="44046" y="2479406"/>
                  </a:lnTo>
                  <a:lnTo>
                    <a:pt x="44046" y="4224538"/>
                  </a:lnTo>
                  <a:lnTo>
                    <a:pt x="1791954" y="4224538"/>
                  </a:lnTo>
                  <a:lnTo>
                    <a:pt x="1791954" y="2479406"/>
                  </a:lnTo>
                  <a:lnTo>
                    <a:pt x="1836000" y="2479406"/>
                  </a:lnTo>
                  <a:lnTo>
                    <a:pt x="1836000" y="4268584"/>
                  </a:lnTo>
                  <a:lnTo>
                    <a:pt x="0" y="4268584"/>
                  </a:lnTo>
                  <a:close/>
                  <a:moveTo>
                    <a:pt x="0" y="0"/>
                  </a:moveTo>
                  <a:lnTo>
                    <a:pt x="1836000" y="0"/>
                  </a:lnTo>
                  <a:lnTo>
                    <a:pt x="1836000" y="835175"/>
                  </a:lnTo>
                  <a:lnTo>
                    <a:pt x="1791954" y="835175"/>
                  </a:lnTo>
                  <a:lnTo>
                    <a:pt x="1791954" y="44046"/>
                  </a:lnTo>
                  <a:lnTo>
                    <a:pt x="44046" y="44046"/>
                  </a:lnTo>
                  <a:lnTo>
                    <a:pt x="44046" y="835175"/>
                  </a:lnTo>
                  <a:lnTo>
                    <a:pt x="0" y="835175"/>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53" name="任意多边形: 形状 52">
              <a:extLst>
                <a:ext uri="{FF2B5EF4-FFF2-40B4-BE49-F238E27FC236}">
                  <a16:creationId xmlns:a16="http://schemas.microsoft.com/office/drawing/2014/main" id="{6AE1F5C9-DB05-4125-A85D-26AF575AA7F1}"/>
                </a:ext>
              </a:extLst>
            </p:cNvPr>
            <p:cNvSpPr/>
            <p:nvPr/>
          </p:nvSpPr>
          <p:spPr>
            <a:xfrm flipV="1">
              <a:off x="5978391" y="5023490"/>
              <a:ext cx="235221" cy="117040"/>
            </a:xfrm>
            <a:custGeom>
              <a:gdLst>
                <a:gd fmla="*/ 0 w 359191" name="connsiteX0"/>
                <a:gd fmla="*/ 178724 h 178724" name="connsiteY0"/>
                <a:gd fmla="*/ 110341 w 359191" name="connsiteX1"/>
                <a:gd fmla="*/ 178724 h 178724" name="connsiteY1"/>
                <a:gd fmla="*/ 179595 w 359191" name="connsiteX2"/>
                <a:gd fmla="*/ 109806 h 178724" name="connsiteY2"/>
                <a:gd fmla="*/ 248849 w 359191" name="connsiteX3"/>
                <a:gd fmla="*/ 178724 h 178724" name="connsiteY3"/>
                <a:gd fmla="*/ 359191 w 359191" name="connsiteX4"/>
                <a:gd fmla="*/ 178724 h 178724" name="connsiteY4"/>
                <a:gd fmla="*/ 179596 w 359191" name="connsiteX5"/>
                <a:gd fmla="*/ 0 h 17872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8724" w="359191">
                  <a:moveTo>
                    <a:pt x="0" y="178724"/>
                  </a:moveTo>
                  <a:lnTo>
                    <a:pt x="110341" y="178724"/>
                  </a:lnTo>
                  <a:lnTo>
                    <a:pt x="179595" y="109806"/>
                  </a:lnTo>
                  <a:lnTo>
                    <a:pt x="248849" y="178724"/>
                  </a:lnTo>
                  <a:lnTo>
                    <a:pt x="359191" y="178724"/>
                  </a:lnTo>
                  <a:lnTo>
                    <a:pt x="1795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4" name="文本框 53">
              <a:extLst>
                <a:ext uri="{FF2B5EF4-FFF2-40B4-BE49-F238E27FC236}">
                  <a16:creationId xmlns:a16="http://schemas.microsoft.com/office/drawing/2014/main" id="{2E75E14E-431B-496E-B8F6-EC7C7FC3F32F}"/>
                </a:ext>
              </a:extLst>
            </p:cNvPr>
            <p:cNvSpPr txBox="1"/>
            <p:nvPr/>
          </p:nvSpPr>
          <p:spPr>
            <a:xfrm>
              <a:off x="5593400" y="3915923"/>
              <a:ext cx="1005205"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solidFill>
                    <a:prstClr val="white"/>
                  </a:solidFill>
                  <a:effectLst/>
                  <a:uLnTx/>
                  <a:uFillTx/>
                  <a:latin charset="-122" panose="00000500000000000000" pitchFamily="2" typeface="字魂59号-创粗黑"/>
                  <a:ea charset="-122" panose="00000500000000000000" pitchFamily="2" typeface="字魂59号-创粗黑"/>
                  <a:cs typeface="+mn-cs"/>
                </a:rPr>
                <a:t>01</a:t>
              </a:r>
            </a:p>
          </p:txBody>
        </p:sp>
        <p:cxnSp>
          <p:nvCxnSpPr>
            <p:cNvPr id="55" name="直接连接符 54">
              <a:extLst>
                <a:ext uri="{FF2B5EF4-FFF2-40B4-BE49-F238E27FC236}">
                  <a16:creationId xmlns:a16="http://schemas.microsoft.com/office/drawing/2014/main" id="{3B6C4E57-9D02-4486-9118-18F6FBCCDEB8}"/>
                </a:ext>
              </a:extLst>
            </p:cNvPr>
            <p:cNvCxnSpPr/>
            <p:nvPr/>
          </p:nvCxnSpPr>
          <p:spPr>
            <a:xfrm>
              <a:off x="5980008" y="3779320"/>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3807717-3CDF-45D1-8554-6F01924A10B7}"/>
                </a:ext>
              </a:extLst>
            </p:cNvPr>
            <p:cNvCxnSpPr/>
            <p:nvPr/>
          </p:nvCxnSpPr>
          <p:spPr>
            <a:xfrm>
              <a:off x="5980008" y="2155627"/>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644550445"/>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6">
                                  <p:stCondLst>
                                    <p:cond delay="0"/>
                                  </p:stCondLst>
                                  <p:childTnLst>
                                    <p:set>
                                      <p:cBhvr>
                                        <p:cTn dur="1" fill="hold" id="6">
                                          <p:stCondLst>
                                            <p:cond delay="0"/>
                                          </p:stCondLst>
                                        </p:cTn>
                                        <p:tgtEl>
                                          <p:spTgt spid="5"/>
                                        </p:tgtEl>
                                        <p:attrNameLst>
                                          <p:attrName>style.visibility</p:attrName>
                                        </p:attrNameLst>
                                      </p:cBhvr>
                                      <p:to>
                                        <p:strVal val="visible"/>
                                      </p:to>
                                    </p:set>
                                    <p:animEffect filter="barn(inHorizontal)" transition="in">
                                      <p:cBhvr>
                                        <p:cTn dur="75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7"/>
          <p:cNvSpPr txBox="1"/>
          <p:nvPr/>
        </p:nvSpPr>
        <p:spPr>
          <a:xfrm>
            <a:off x="1278778" y="4142768"/>
            <a:ext cx="4715622" cy="10515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lang="en-US" sz="1400">
                <a:solidFill>
                  <a:schemeClr val="bg1"/>
                </a:solidFill>
                <a:latin charset="-122" panose="00000500000000000000" pitchFamily="2" typeface="字魂59号-创粗黑"/>
                <a:ea typeface="+mj-ea"/>
              </a:rPr>
              <a:t>《金字塔原理》是一本2002年由民主与建设出版社出版的图书，作者是芭芭拉·明托，王德忠、张珣译。该书是一本讲解写作逻辑与思维逻辑的读物，全书分为四个部分。</a:t>
            </a:r>
          </a:p>
        </p:txBody>
      </p:sp>
      <p:grpSp>
        <p:nvGrpSpPr>
          <p:cNvPr id="5" name="组合 4"/>
          <p:cNvGrpSpPr/>
          <p:nvPr/>
        </p:nvGrpSpPr>
        <p:grpSpPr>
          <a:xfrm>
            <a:off x="1139146" y="2687979"/>
            <a:ext cx="5136375" cy="1270001"/>
            <a:chOff x="1139146" y="2687979"/>
            <a:chExt cx="5136375" cy="1270001"/>
          </a:xfrm>
        </p:grpSpPr>
        <p:sp>
          <p:nvSpPr>
            <p:cNvPr id="4090" name="Shape 4090"/>
            <p:cNvSpPr/>
            <p:nvPr/>
          </p:nvSpPr>
          <p:spPr>
            <a:xfrm>
              <a:off x="1139146" y="2687979"/>
              <a:ext cx="5136375" cy="1270001"/>
            </a:xfrm>
            <a:prstGeom prst="roundRect">
              <a:avLst>
                <a:gd fmla="val 4765" name="adj"/>
              </a:avLst>
            </a:prstGeom>
            <a:solidFill>
              <a:srgbClr val="4F5D68"/>
            </a:solidFill>
            <a:ln w="25400">
              <a:solidFill>
                <a:srgbClr val="404C55"/>
              </a:solidFill>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93" name="Shape 4093"/>
            <p:cNvSpPr/>
            <p:nvPr/>
          </p:nvSpPr>
          <p:spPr>
            <a:xfrm>
              <a:off x="1404845" y="3378295"/>
              <a:ext cx="1346634" cy="391478"/>
            </a:xfrm>
            <a:prstGeom prst="rect">
              <a:avLst/>
            </a:prstGeom>
            <a:ln w="12700">
              <a:miter lim="400000"/>
            </a:ln>
            <a:extLst>
              <a:ext uri="{C572A759-6A51-4108-AA02-DFA0A04FC94B}">
                <ma14:wrappingTextBoxFlag xmlns:ma14="http://schemas.microsoft.com/office/mac/drawingml/2011/main" val="1"/>
              </a:ext>
            </a:extLst>
          </p:spPr>
          <p:txBody>
            <a:bodyPr bIns="35719" lIns="35719" rIns="35719" tIns="35719">
              <a:spAutoFit/>
            </a:bodyPr>
            <a:lstStyle>
              <a:lvl1pPr>
                <a:defRPr sz="4200">
                  <a:latin typeface="+mn-lt"/>
                  <a:ea typeface="+mn-ea"/>
                  <a:cs typeface="+mn-cs"/>
                  <a:sym typeface="Lato Light"/>
                </a:defRPr>
              </a:lvl1pPr>
            </a:lstStyle>
            <a:p>
              <a:pPr algn="ctr"/>
              <a:r>
                <a:rPr i="1" sz="2100">
                  <a:solidFill>
                    <a:schemeClr val="bg1"/>
                  </a:solidFill>
                  <a:latin charset="-122" panose="00000500000000000000" pitchFamily="2" typeface="字魂59号-创粗黑"/>
                </a:rPr>
                <a:t>$12,989</a:t>
              </a:r>
            </a:p>
          </p:txBody>
        </p:sp>
        <p:sp>
          <p:nvSpPr>
            <p:cNvPr id="4094" name="Shape 4094"/>
            <p:cNvSpPr/>
            <p:nvPr/>
          </p:nvSpPr>
          <p:spPr>
            <a:xfrm>
              <a:off x="1910556" y="2927099"/>
              <a:ext cx="335213" cy="345475"/>
            </a:xfrm>
            <a:custGeom>
              <a:cxnLst>
                <a:cxn ang="0">
                  <a:pos x="wd2" y="hd2"/>
                </a:cxn>
                <a:cxn ang="5400000">
                  <a:pos x="wd2" y="hd2"/>
                </a:cxn>
                <a:cxn ang="10800000">
                  <a:pos x="wd2" y="hd2"/>
                </a:cxn>
                <a:cxn ang="16200000">
                  <a:pos x="wd2" y="hd2"/>
                </a:cxn>
              </a:cxnLst>
              <a:rect b="b" l="0" r="r" t="0"/>
              <a:pathLst>
                <a:path extrusionOk="0" h="21600" w="2160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3"/>
                    <a:pt x="14110" y="6413"/>
                    <a:pt x="14110" y="6413"/>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8"/>
                  </a:cubicBezTo>
                  <a:cubicBezTo>
                    <a:pt x="13413" y="16537"/>
                    <a:pt x="13413" y="16537"/>
                    <a:pt x="13413" y="16537"/>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chemeClr val="accent2"/>
            </a:solidFill>
            <a:ln w="12700">
              <a:miter lim="400000"/>
            </a:ln>
          </p:spPr>
          <p:txBody>
            <a:bodyPr lIns="22860" rIns="22860"/>
            <a:lstStyle/>
            <a:p>
              <a:pPr algn="ct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1" name="文本框 8"/>
            <p:cNvSpPr txBox="1"/>
            <p:nvPr/>
          </p:nvSpPr>
          <p:spPr>
            <a:xfrm>
              <a:off x="3033036" y="3138102"/>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bg1"/>
                  </a:solidFill>
                  <a:latin charset="-122" panose="00000500000000000000" pitchFamily="2" typeface="字魂59号-创粗黑"/>
                  <a:ea typeface="+mj-ea"/>
                </a:rPr>
                <a:t>标题文字添加此处</a:t>
              </a:r>
            </a:p>
          </p:txBody>
        </p:sp>
      </p:grpSp>
      <p:grpSp>
        <p:nvGrpSpPr>
          <p:cNvPr id="18" name="组合 17">
            <a:extLst>
              <a:ext uri="{FF2B5EF4-FFF2-40B4-BE49-F238E27FC236}">
                <a16:creationId xmlns:a16="http://schemas.microsoft.com/office/drawing/2014/main" id="{A4D25E2D-968C-4939-B5FE-8329F8502680}"/>
              </a:ext>
            </a:extLst>
          </p:cNvPr>
          <p:cNvGrpSpPr/>
          <p:nvPr/>
        </p:nvGrpSpPr>
        <p:grpSpPr>
          <a:xfrm>
            <a:off x="874713" y="419101"/>
            <a:ext cx="3773487" cy="643536"/>
            <a:chOff x="874713" y="419101"/>
            <a:chExt cx="3773487" cy="643536"/>
          </a:xfrm>
        </p:grpSpPr>
        <p:sp>
          <p:nvSpPr>
            <p:cNvPr id="19" name="剪去单角的矩形 23">
              <a:extLst>
                <a:ext uri="{FF2B5EF4-FFF2-40B4-BE49-F238E27FC236}">
                  <a16:creationId xmlns:a16="http://schemas.microsoft.com/office/drawing/2014/main" id="{20CB70A3-E819-4DD6-9726-2401FB7AACBF}"/>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22" name="直接连接符 21">
              <a:extLst>
                <a:ext uri="{FF2B5EF4-FFF2-40B4-BE49-F238E27FC236}">
                  <a16:creationId xmlns:a16="http://schemas.microsoft.com/office/drawing/2014/main" id="{BCE356F7-67DC-4E07-A410-970FCCCC7822}"/>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F26CC78-E3DF-412C-9B51-A06940371595}"/>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24" name="椭圆 3">
              <a:extLst>
                <a:ext uri="{FF2B5EF4-FFF2-40B4-BE49-F238E27FC236}">
                  <a16:creationId xmlns:a16="http://schemas.microsoft.com/office/drawing/2014/main" id="{C3569157-A5D8-4E3C-A73D-69E32E7198D6}"/>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8" name="图片占位符 7">
            <a:extLst>
              <a:ext uri="{FF2B5EF4-FFF2-40B4-BE49-F238E27FC236}">
                <a16:creationId xmlns:a16="http://schemas.microsoft.com/office/drawing/2014/main" id="{3F920058-0880-46C0-A74D-D8220D5F1D99}"/>
              </a:ext>
            </a:extLst>
          </p:cNvPr>
          <p:cNvPicPr>
            <a:picLocks noChangeAspect="1" noGrp="1"/>
          </p:cNvPicPr>
          <p:nvPr>
            <p:ph idx="11" sz="quarter" type="pic"/>
          </p:nvPr>
        </p:nvPicPr>
        <p:blipFill>
          <a:blip r:embed="rId4">
            <a:grayscl/>
            <a:extLst>
              <a:ext uri="{28A0092B-C50C-407E-A947-70E740481C1C}">
                <a14:useLocalDpi/>
              </a:ext>
            </a:extLst>
          </a:blip>
          <a:stretch>
            <a:fillRect/>
          </a:stretch>
        </p:blipFill>
        <p:spPr/>
      </p:pic>
    </p:spTree>
    <p:extLst>
      <p:ext uri="{BB962C8B-B14F-4D97-AF65-F5344CB8AC3E}">
        <p14:creationId val="2824298646"/>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20"/>
                                        </p:tgtEl>
                                        <p:attrNameLst>
                                          <p:attrName>style.visibility</p:attrName>
                                        </p:attrNameLst>
                                      </p:cBhvr>
                                      <p:to>
                                        <p:strVal val="visible"/>
                                      </p:to>
                                    </p:set>
                                    <p:animEffect filter="wipe(left)" transition="in">
                                      <p:cBhvr>
                                        <p:cTn dur="500" id="1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a:extLst>
              <a:ext uri="{FF2B5EF4-FFF2-40B4-BE49-F238E27FC236}">
                <a16:creationId xmlns:a16="http://schemas.microsoft.com/office/drawing/2014/main" id="{EA082B91-7F0E-4A52-AD91-B2AB57C9854E}"/>
              </a:ext>
            </a:extLst>
          </p:cNvPr>
          <p:cNvGrpSpPr/>
          <p:nvPr/>
        </p:nvGrpSpPr>
        <p:grpSpPr>
          <a:xfrm>
            <a:off x="664197" y="1531584"/>
            <a:ext cx="10854703" cy="5017291"/>
            <a:chOff x="664197" y="1531584"/>
            <a:chExt cx="10854703" cy="5017291"/>
          </a:xfrm>
        </p:grpSpPr>
        <p:cxnSp>
          <p:nvCxnSpPr>
            <p:cNvPr id="4" name="直接连接符 3">
              <a:extLst>
                <a:ext uri="{FF2B5EF4-FFF2-40B4-BE49-F238E27FC236}">
                  <a16:creationId xmlns:a16="http://schemas.microsoft.com/office/drawing/2014/main" id="{2C741B1F-8CD0-4CF7-A4E4-8943539B4474}"/>
                </a:ext>
              </a:extLst>
            </p:cNvPr>
            <p:cNvCxnSpPr>
              <a:stCxn id="20" idx="1"/>
              <a:endCxn id="19" idx="2"/>
            </p:cNvCxnSpPr>
            <p:nvPr/>
          </p:nvCxnSpPr>
          <p:spPr>
            <a:xfrm flipH="1" flipV="1">
              <a:off x="10165073" y="2965245"/>
              <a:ext cx="0" cy="284196"/>
            </a:xfrm>
            <a:prstGeom prst="line">
              <a:avLst/>
            </a:prstGeom>
            <a:ln cap="rnd" w="3175">
              <a:solidFill>
                <a:schemeClr val="bg1">
                  <a:lumMod val="75000"/>
                </a:schemeClr>
              </a:solidFill>
              <a:round/>
              <a:headEnd type="oval"/>
              <a:tailEnd len="lg" type="triangle" w="med"/>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8EB0899D-2CE8-4890-A25E-B6C0A15AA48B}"/>
                </a:ext>
              </a:extLst>
            </p:cNvPr>
            <p:cNvCxnSpPr>
              <a:stCxn id="22" idx="1"/>
              <a:endCxn id="17" idx="2"/>
            </p:cNvCxnSpPr>
            <p:nvPr/>
          </p:nvCxnSpPr>
          <p:spPr>
            <a:xfrm flipH="1" flipV="1">
              <a:off x="4765478" y="2478421"/>
              <a:ext cx="0" cy="368858"/>
            </a:xfrm>
            <a:prstGeom prst="line">
              <a:avLst/>
            </a:prstGeom>
            <a:ln cap="rnd" w="3175">
              <a:solidFill>
                <a:schemeClr val="bg1">
                  <a:lumMod val="75000"/>
                </a:schemeClr>
              </a:solidFill>
              <a:round/>
              <a:headEnd type="oval"/>
              <a:tailEnd len="lg" type="triangle" w="me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4E915141-FAA0-48C8-B215-04C9AE832EC0}"/>
                </a:ext>
              </a:extLst>
            </p:cNvPr>
            <p:cNvCxnSpPr>
              <a:stCxn id="26" idx="3"/>
              <a:endCxn id="12" idx="0"/>
            </p:cNvCxnSpPr>
            <p:nvPr/>
          </p:nvCxnSpPr>
          <p:spPr>
            <a:xfrm>
              <a:off x="2018023" y="4933338"/>
              <a:ext cx="1" cy="437714"/>
            </a:xfrm>
            <a:prstGeom prst="line">
              <a:avLst/>
            </a:prstGeom>
            <a:ln cap="rnd" w="3175">
              <a:solidFill>
                <a:schemeClr val="bg1">
                  <a:lumMod val="75000"/>
                </a:schemeClr>
              </a:solidFill>
              <a:round/>
              <a:headEnd type="oval"/>
              <a:tailEnd len="lg" type="triangle" w="med"/>
            </a:ln>
          </p:spPr>
          <p:style>
            <a:lnRef idx="1">
              <a:schemeClr val="accent1"/>
            </a:lnRef>
            <a:fillRef idx="0">
              <a:schemeClr val="accent1"/>
            </a:fillRef>
            <a:effectRef idx="0">
              <a:schemeClr val="accent1"/>
            </a:effectRef>
            <a:fontRef idx="minor">
              <a:schemeClr val="tx1"/>
            </a:fontRef>
          </p:style>
        </p:cxnSp>
        <p:sp>
          <p:nvSpPr>
            <p:cNvPr id="7" name="ïṧ1îḋê">
              <a:extLst>
                <a:ext uri="{FF2B5EF4-FFF2-40B4-BE49-F238E27FC236}">
                  <a16:creationId xmlns:a16="http://schemas.microsoft.com/office/drawing/2014/main" id="{1D7CAB53-4E33-44B9-864B-A8F14EDEF1AB}"/>
                </a:ext>
              </a:extLst>
            </p:cNvPr>
            <p:cNvSpPr/>
            <p:nvPr/>
          </p:nvSpPr>
          <p:spPr>
            <a:xfrm>
              <a:off x="6110401" y="3410192"/>
              <a:ext cx="2689847" cy="1693575"/>
            </a:xfrm>
            <a:custGeom>
              <a:rect b="b" l="l" r="r" t="t"/>
              <a:pathLst>
                <a:path h="1678345" w="1777071">
                  <a:moveTo>
                    <a:pt x="0" y="0"/>
                  </a:moveTo>
                  <a:lnTo>
                    <a:pt x="1777071" y="419586"/>
                  </a:lnTo>
                  <a:lnTo>
                    <a:pt x="1777071" y="1678345"/>
                  </a:lnTo>
                  <a:lnTo>
                    <a:pt x="0" y="125875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a:r>
                <a:rPr altLang="en-US" b="1" i="1" lang="zh-CN" sz="2000"/>
                <a:t>添加内容</a:t>
              </a:r>
            </a:p>
          </p:txBody>
        </p:sp>
        <p:sp>
          <p:nvSpPr>
            <p:cNvPr id="8" name="iŝlïḍe">
              <a:extLst>
                <a:ext uri="{FF2B5EF4-FFF2-40B4-BE49-F238E27FC236}">
                  <a16:creationId xmlns:a16="http://schemas.microsoft.com/office/drawing/2014/main" id="{C9A68FAC-1EBE-4354-AD40-75EA4063DD51}"/>
                </a:ext>
              </a:extLst>
            </p:cNvPr>
            <p:cNvSpPr/>
            <p:nvPr/>
          </p:nvSpPr>
          <p:spPr>
            <a:xfrm>
              <a:off x="8829053" y="3410192"/>
              <a:ext cx="2689847" cy="1693575"/>
            </a:xfrm>
            <a:custGeom>
              <a:rect b="b" l="l" r="r" t="t"/>
              <a:pathLst>
                <a:path h="1678345" w="1777071">
                  <a:moveTo>
                    <a:pt x="1777071" y="0"/>
                  </a:moveTo>
                  <a:lnTo>
                    <a:pt x="1777071" y="1258759"/>
                  </a:lnTo>
                  <a:lnTo>
                    <a:pt x="0" y="1678345"/>
                  </a:lnTo>
                  <a:lnTo>
                    <a:pt x="0" y="4195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a:r>
                <a:rPr altLang="en-US" b="1" i="1" lang="zh-CN" sz="2000"/>
                <a:t>添加内容</a:t>
              </a:r>
            </a:p>
          </p:txBody>
        </p:sp>
        <p:sp>
          <p:nvSpPr>
            <p:cNvPr id="9" name="ïṧḷïḍè">
              <a:extLst>
                <a:ext uri="{FF2B5EF4-FFF2-40B4-BE49-F238E27FC236}">
                  <a16:creationId xmlns:a16="http://schemas.microsoft.com/office/drawing/2014/main" id="{AFCEA103-3080-4EDF-94B7-B86D3BB91ED3}"/>
                </a:ext>
              </a:extLst>
            </p:cNvPr>
            <p:cNvSpPr/>
            <p:nvPr/>
          </p:nvSpPr>
          <p:spPr>
            <a:xfrm>
              <a:off x="673100" y="2983832"/>
              <a:ext cx="2689847" cy="1693575"/>
            </a:xfrm>
            <a:custGeom>
              <a:rect b="b" l="l" r="r" t="t"/>
              <a:pathLst>
                <a:path h="1678345" w="1777071">
                  <a:moveTo>
                    <a:pt x="1777071" y="0"/>
                  </a:moveTo>
                  <a:lnTo>
                    <a:pt x="1777071" y="1258759"/>
                  </a:lnTo>
                  <a:lnTo>
                    <a:pt x="0" y="1678345"/>
                  </a:lnTo>
                  <a:lnTo>
                    <a:pt x="0" y="419586"/>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a:r>
                <a:rPr altLang="en-US" b="1" i="1" lang="zh-CN" sz="2000"/>
                <a:t>添加内容</a:t>
              </a:r>
            </a:p>
          </p:txBody>
        </p:sp>
        <p:sp>
          <p:nvSpPr>
            <p:cNvPr id="10" name="îŝľidè">
              <a:extLst>
                <a:ext uri="{FF2B5EF4-FFF2-40B4-BE49-F238E27FC236}">
                  <a16:creationId xmlns:a16="http://schemas.microsoft.com/office/drawing/2014/main" id="{F6850A5A-9A7D-466E-A43D-0B86544C281F}"/>
                </a:ext>
              </a:extLst>
            </p:cNvPr>
            <p:cNvSpPr/>
            <p:nvPr/>
          </p:nvSpPr>
          <p:spPr>
            <a:xfrm>
              <a:off x="3391750" y="2983832"/>
              <a:ext cx="2689847" cy="1693575"/>
            </a:xfrm>
            <a:custGeom>
              <a:rect b="b" l="l" r="r" t="t"/>
              <a:pathLst>
                <a:path h="1678345" w="1777071">
                  <a:moveTo>
                    <a:pt x="0" y="0"/>
                  </a:moveTo>
                  <a:lnTo>
                    <a:pt x="1777071" y="419586"/>
                  </a:lnTo>
                  <a:lnTo>
                    <a:pt x="1777071" y="1678345"/>
                  </a:lnTo>
                  <a:lnTo>
                    <a:pt x="0" y="125875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a:r>
                <a:rPr altLang="en-US" b="1" i="1" lang="zh-CN" sz="2000"/>
                <a:t>添加内容</a:t>
              </a:r>
            </a:p>
          </p:txBody>
        </p:sp>
        <p:grpSp>
          <p:nvGrpSpPr>
            <p:cNvPr id="11" name="ïṡļîdè">
              <a:extLst>
                <a:ext uri="{FF2B5EF4-FFF2-40B4-BE49-F238E27FC236}">
                  <a16:creationId xmlns:a16="http://schemas.microsoft.com/office/drawing/2014/main" id="{381D3ED0-A487-4849-B417-3A7F8EB28CE1}"/>
                </a:ext>
              </a:extLst>
            </p:cNvPr>
            <p:cNvGrpSpPr/>
            <p:nvPr/>
          </p:nvGrpSpPr>
          <p:grpSpPr>
            <a:xfrm>
              <a:off x="1679687" y="4256979"/>
              <a:ext cx="676672" cy="676358"/>
              <a:chOff x="6800652" y="1600503"/>
              <a:chExt cx="676672" cy="676358"/>
            </a:xfrm>
          </p:grpSpPr>
          <p:sp>
            <p:nvSpPr>
              <p:cNvPr id="26" name="ïṧļiḓê">
                <a:extLst>
                  <a:ext uri="{FF2B5EF4-FFF2-40B4-BE49-F238E27FC236}">
                    <a16:creationId xmlns:a16="http://schemas.microsoft.com/office/drawing/2014/main" id="{ED147B18-4171-448F-A24B-2953782AE2A3}"/>
                  </a:ext>
                </a:extLst>
              </p:cNvPr>
              <p:cNvSpPr/>
              <p:nvPr/>
            </p:nvSpPr>
            <p:spPr>
              <a:xfrm>
                <a:off x="6800652" y="1600503"/>
                <a:ext cx="676672" cy="676358"/>
              </a:xfrm>
              <a:custGeom>
                <a:gdLst>
                  <a:gd fmla="*/ 0 w 1260455" name="connsiteX0"/>
                  <a:gd fmla="*/ 630228 h 1260455" name="connsiteY0"/>
                  <a:gd fmla="*/ 630228 w 1260455" name="connsiteX1"/>
                  <a:gd fmla="*/ 0 h 1260455" name="connsiteY1"/>
                  <a:gd fmla="*/ 1260456 w 1260455" name="connsiteX2"/>
                  <a:gd fmla="*/ 630228 h 1260455" name="connsiteY2"/>
                  <a:gd fmla="*/ 630228 w 1260455" name="connsiteX3"/>
                  <a:gd fmla="*/ 1260456 h 1260455" name="connsiteY3"/>
                  <a:gd fmla="*/ 0 w 1260455" name="connsiteX4"/>
                  <a:gd fmla="*/ 630228 h 12604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0455" w="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endParaRPr altLang="en-US" lang="zh-CN"/>
              </a:p>
            </p:txBody>
          </p:sp>
          <p:sp>
            <p:nvSpPr>
              <p:cNvPr id="27" name="íśḻíḋe">
                <a:extLst>
                  <a:ext uri="{FF2B5EF4-FFF2-40B4-BE49-F238E27FC236}">
                    <a16:creationId xmlns:a16="http://schemas.microsoft.com/office/drawing/2014/main" id="{53B2D176-FC64-4E22-9624-C8F4FE0D8979}"/>
                  </a:ext>
                </a:extLst>
              </p:cNvPr>
              <p:cNvSpPr/>
              <p:nvPr/>
            </p:nvSpPr>
            <p:spPr>
              <a:xfrm>
                <a:off x="6974965" y="1774660"/>
                <a:ext cx="328046" cy="328044"/>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lang="zh-CN"/>
              </a:p>
            </p:txBody>
          </p:sp>
        </p:grpSp>
        <p:sp>
          <p:nvSpPr>
            <p:cNvPr id="12" name="í$lîḑê">
              <a:extLst>
                <a:ext uri="{FF2B5EF4-FFF2-40B4-BE49-F238E27FC236}">
                  <a16:creationId xmlns:a16="http://schemas.microsoft.com/office/drawing/2014/main" id="{6DC0D26E-6929-4017-9614-4EECF5ED8FB8}"/>
                </a:ext>
              </a:extLst>
            </p:cNvPr>
            <p:cNvSpPr/>
            <p:nvPr/>
          </p:nvSpPr>
          <p:spPr bwMode="auto">
            <a:xfrm>
              <a:off x="664197" y="5371052"/>
              <a:ext cx="2707654" cy="1104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20000"/>
                </a:lnSpc>
              </a:pPr>
              <a:r>
                <a:rPr altLang="zh-CN" lang="en-US" sz="1100">
                  <a:solidFill>
                    <a:schemeClr val="bg1"/>
                  </a:solidFill>
                </a:rPr>
                <a:t>《金字塔原理》是一本讲解写作逻辑与思维逻辑的读物，全书分为四个部分。</a:t>
              </a:r>
            </a:p>
          </p:txBody>
        </p:sp>
        <p:cxnSp>
          <p:nvCxnSpPr>
            <p:cNvPr id="13" name="直接连接符 12">
              <a:extLst>
                <a:ext uri="{FF2B5EF4-FFF2-40B4-BE49-F238E27FC236}">
                  <a16:creationId xmlns:a16="http://schemas.microsoft.com/office/drawing/2014/main" id="{EF8933AF-FACB-4E06-A3D8-F6771D7A3A7E}"/>
                </a:ext>
              </a:extLst>
            </p:cNvPr>
            <p:cNvCxnSpPr>
              <a:stCxn id="24" idx="3"/>
              <a:endCxn id="15" idx="0"/>
            </p:cNvCxnSpPr>
            <p:nvPr/>
          </p:nvCxnSpPr>
          <p:spPr>
            <a:xfrm>
              <a:off x="7449826" y="5276238"/>
              <a:ext cx="1" cy="437715"/>
            </a:xfrm>
            <a:prstGeom prst="line">
              <a:avLst/>
            </a:prstGeom>
            <a:ln cap="rnd" w="3175">
              <a:solidFill>
                <a:schemeClr val="bg1">
                  <a:lumMod val="75000"/>
                </a:schemeClr>
              </a:solidFill>
              <a:round/>
              <a:headEnd type="oval"/>
              <a:tailEnd len="lg" type="triangle" w="med"/>
            </a:ln>
          </p:spPr>
          <p:style>
            <a:lnRef idx="1">
              <a:schemeClr val="accent1"/>
            </a:lnRef>
            <a:fillRef idx="0">
              <a:schemeClr val="accent1"/>
            </a:fillRef>
            <a:effectRef idx="0">
              <a:schemeClr val="accent1"/>
            </a:effectRef>
            <a:fontRef idx="minor">
              <a:schemeClr val="tx1"/>
            </a:fontRef>
          </p:style>
        </p:cxnSp>
        <p:grpSp>
          <p:nvGrpSpPr>
            <p:cNvPr id="14" name="iŝľídé">
              <a:extLst>
                <a:ext uri="{FF2B5EF4-FFF2-40B4-BE49-F238E27FC236}">
                  <a16:creationId xmlns:a16="http://schemas.microsoft.com/office/drawing/2014/main" id="{43626232-9551-4518-92B0-62F841BE3614}"/>
                </a:ext>
              </a:extLst>
            </p:cNvPr>
            <p:cNvGrpSpPr/>
            <p:nvPr/>
          </p:nvGrpSpPr>
          <p:grpSpPr>
            <a:xfrm>
              <a:off x="7111490" y="4599879"/>
              <a:ext cx="676672" cy="676358"/>
              <a:chOff x="6800652" y="1600503"/>
              <a:chExt cx="676672" cy="676358"/>
            </a:xfrm>
          </p:grpSpPr>
          <p:sp>
            <p:nvSpPr>
              <p:cNvPr id="24" name="îSļíďé">
                <a:extLst>
                  <a:ext uri="{FF2B5EF4-FFF2-40B4-BE49-F238E27FC236}">
                    <a16:creationId xmlns:a16="http://schemas.microsoft.com/office/drawing/2014/main" id="{9897FF5D-864A-465B-A679-E8769F18AB2B}"/>
                  </a:ext>
                </a:extLst>
              </p:cNvPr>
              <p:cNvSpPr/>
              <p:nvPr/>
            </p:nvSpPr>
            <p:spPr>
              <a:xfrm>
                <a:off x="6800652" y="1600503"/>
                <a:ext cx="676672" cy="676358"/>
              </a:xfrm>
              <a:custGeom>
                <a:gdLst>
                  <a:gd fmla="*/ 0 w 1260455" name="connsiteX0"/>
                  <a:gd fmla="*/ 630228 h 1260455" name="connsiteY0"/>
                  <a:gd fmla="*/ 630228 w 1260455" name="connsiteX1"/>
                  <a:gd fmla="*/ 0 h 1260455" name="connsiteY1"/>
                  <a:gd fmla="*/ 1260456 w 1260455" name="connsiteX2"/>
                  <a:gd fmla="*/ 630228 h 1260455" name="connsiteY2"/>
                  <a:gd fmla="*/ 630228 w 1260455" name="connsiteX3"/>
                  <a:gd fmla="*/ 1260456 h 1260455" name="connsiteY3"/>
                  <a:gd fmla="*/ 0 w 1260455" name="connsiteX4"/>
                  <a:gd fmla="*/ 630228 h 12604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0455" w="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endParaRPr altLang="en-US" lang="zh-CN"/>
              </a:p>
            </p:txBody>
          </p:sp>
          <p:sp>
            <p:nvSpPr>
              <p:cNvPr id="25" name="íṧļíḑe">
                <a:extLst>
                  <a:ext uri="{FF2B5EF4-FFF2-40B4-BE49-F238E27FC236}">
                    <a16:creationId xmlns:a16="http://schemas.microsoft.com/office/drawing/2014/main" id="{62723F8A-FBF7-454E-BDDA-DF9DA48DA0FF}"/>
                  </a:ext>
                </a:extLst>
              </p:cNvPr>
              <p:cNvSpPr/>
              <p:nvPr/>
            </p:nvSpPr>
            <p:spPr>
              <a:xfrm>
                <a:off x="6974965" y="1774660"/>
                <a:ext cx="328046" cy="328044"/>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lang="zh-CN"/>
              </a:p>
            </p:txBody>
          </p:sp>
        </p:grpSp>
        <p:sp>
          <p:nvSpPr>
            <p:cNvPr id="15" name="îṣḷïḑè">
              <a:extLst>
                <a:ext uri="{FF2B5EF4-FFF2-40B4-BE49-F238E27FC236}">
                  <a16:creationId xmlns:a16="http://schemas.microsoft.com/office/drawing/2014/main" id="{BF062CB2-A09C-43C4-AC80-709436237EF9}"/>
                </a:ext>
              </a:extLst>
            </p:cNvPr>
            <p:cNvSpPr/>
            <p:nvPr/>
          </p:nvSpPr>
          <p:spPr bwMode="auto">
            <a:xfrm>
              <a:off x="6096000" y="5713953"/>
              <a:ext cx="2707654" cy="8349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20000"/>
                </a:lnSpc>
              </a:pPr>
              <a:r>
                <a:rPr altLang="zh-CN" lang="en-US" sz="1100">
                  <a:solidFill>
                    <a:schemeClr val="bg1"/>
                  </a:solidFill>
                </a:rPr>
                <a:t>《金字塔原理》是一本讲解写作逻辑与思维逻辑的读物，全书分为四个部分。</a:t>
              </a:r>
            </a:p>
          </p:txBody>
        </p:sp>
        <p:grpSp>
          <p:nvGrpSpPr>
            <p:cNvPr id="16" name="iş1îde">
              <a:extLst>
                <a:ext uri="{FF2B5EF4-FFF2-40B4-BE49-F238E27FC236}">
                  <a16:creationId xmlns:a16="http://schemas.microsoft.com/office/drawing/2014/main" id="{437D6265-AC57-43A8-839A-4E7796A96A58}"/>
                </a:ext>
              </a:extLst>
            </p:cNvPr>
            <p:cNvGrpSpPr/>
            <p:nvPr/>
          </p:nvGrpSpPr>
          <p:grpSpPr>
            <a:xfrm>
              <a:off x="4427142" y="2847279"/>
              <a:ext cx="676672" cy="676358"/>
              <a:chOff x="6800652" y="1600503"/>
              <a:chExt cx="676672" cy="676358"/>
            </a:xfrm>
          </p:grpSpPr>
          <p:sp>
            <p:nvSpPr>
              <p:cNvPr id="22" name="işḻíḍe">
                <a:extLst>
                  <a:ext uri="{FF2B5EF4-FFF2-40B4-BE49-F238E27FC236}">
                    <a16:creationId xmlns:a16="http://schemas.microsoft.com/office/drawing/2014/main" id="{36D478A3-0FE9-49CC-BDA5-1B8B496320B9}"/>
                  </a:ext>
                </a:extLst>
              </p:cNvPr>
              <p:cNvSpPr/>
              <p:nvPr/>
            </p:nvSpPr>
            <p:spPr>
              <a:xfrm>
                <a:off x="6800652" y="1600503"/>
                <a:ext cx="676672" cy="676358"/>
              </a:xfrm>
              <a:custGeom>
                <a:gdLst>
                  <a:gd fmla="*/ 0 w 1260455" name="connsiteX0"/>
                  <a:gd fmla="*/ 630228 h 1260455" name="connsiteY0"/>
                  <a:gd fmla="*/ 630228 w 1260455" name="connsiteX1"/>
                  <a:gd fmla="*/ 0 h 1260455" name="connsiteY1"/>
                  <a:gd fmla="*/ 1260456 w 1260455" name="connsiteX2"/>
                  <a:gd fmla="*/ 630228 h 1260455" name="connsiteY2"/>
                  <a:gd fmla="*/ 630228 w 1260455" name="connsiteX3"/>
                  <a:gd fmla="*/ 1260456 h 1260455" name="connsiteY3"/>
                  <a:gd fmla="*/ 0 w 1260455" name="connsiteX4"/>
                  <a:gd fmla="*/ 630228 h 12604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0455" w="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endParaRPr altLang="en-US" lang="zh-CN"/>
              </a:p>
            </p:txBody>
          </p:sp>
          <p:sp>
            <p:nvSpPr>
              <p:cNvPr id="23" name="íṥļîḍe">
                <a:extLst>
                  <a:ext uri="{FF2B5EF4-FFF2-40B4-BE49-F238E27FC236}">
                    <a16:creationId xmlns:a16="http://schemas.microsoft.com/office/drawing/2014/main" id="{0C23D093-F076-463C-AF39-533E1360D0AB}"/>
                  </a:ext>
                </a:extLst>
              </p:cNvPr>
              <p:cNvSpPr/>
              <p:nvPr/>
            </p:nvSpPr>
            <p:spPr>
              <a:xfrm>
                <a:off x="6974965" y="1774660"/>
                <a:ext cx="328046" cy="328044"/>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lang="zh-CN"/>
              </a:p>
            </p:txBody>
          </p:sp>
        </p:grpSp>
        <p:sp>
          <p:nvSpPr>
            <p:cNvPr id="17" name="iS1îḍe">
              <a:extLst>
                <a:ext uri="{FF2B5EF4-FFF2-40B4-BE49-F238E27FC236}">
                  <a16:creationId xmlns:a16="http://schemas.microsoft.com/office/drawing/2014/main" id="{061B78D2-4B8A-43F2-871B-A8B905A8B02A}"/>
                </a:ext>
              </a:extLst>
            </p:cNvPr>
            <p:cNvSpPr/>
            <p:nvPr/>
          </p:nvSpPr>
          <p:spPr bwMode="auto">
            <a:xfrm>
              <a:off x="3411651" y="1531584"/>
              <a:ext cx="2707654" cy="946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20000"/>
                </a:lnSpc>
              </a:pPr>
              <a:r>
                <a:rPr altLang="zh-CN" lang="en-US" sz="1100">
                  <a:solidFill>
                    <a:schemeClr val="bg1"/>
                  </a:solidFill>
                </a:rPr>
                <a:t>《金字塔原理》是一本讲解写作逻辑与思维逻辑的读物，全书分为四个部分。</a:t>
              </a:r>
            </a:p>
          </p:txBody>
        </p:sp>
        <p:grpSp>
          <p:nvGrpSpPr>
            <p:cNvPr id="18" name="îś1ïdè">
              <a:extLst>
                <a:ext uri="{FF2B5EF4-FFF2-40B4-BE49-F238E27FC236}">
                  <a16:creationId xmlns:a16="http://schemas.microsoft.com/office/drawing/2014/main" id="{B398B64C-9D6F-4CE4-B20B-3AC7B770652A}"/>
                </a:ext>
              </a:extLst>
            </p:cNvPr>
            <p:cNvGrpSpPr/>
            <p:nvPr/>
          </p:nvGrpSpPr>
          <p:grpSpPr>
            <a:xfrm>
              <a:off x="9826737" y="3249441"/>
              <a:ext cx="676672" cy="676358"/>
              <a:chOff x="6800652" y="1600503"/>
              <a:chExt cx="676672" cy="676358"/>
            </a:xfrm>
          </p:grpSpPr>
          <p:sp>
            <p:nvSpPr>
              <p:cNvPr id="20" name="îṥḻïďe">
                <a:extLst>
                  <a:ext uri="{FF2B5EF4-FFF2-40B4-BE49-F238E27FC236}">
                    <a16:creationId xmlns:a16="http://schemas.microsoft.com/office/drawing/2014/main" id="{4BA01DEB-4714-4E5C-A07F-1992EC366123}"/>
                  </a:ext>
                </a:extLst>
              </p:cNvPr>
              <p:cNvSpPr/>
              <p:nvPr/>
            </p:nvSpPr>
            <p:spPr>
              <a:xfrm>
                <a:off x="6800652" y="1600503"/>
                <a:ext cx="676672" cy="676358"/>
              </a:xfrm>
              <a:custGeom>
                <a:gdLst>
                  <a:gd fmla="*/ 0 w 1260455" name="connsiteX0"/>
                  <a:gd fmla="*/ 630228 h 1260455" name="connsiteY0"/>
                  <a:gd fmla="*/ 630228 w 1260455" name="connsiteX1"/>
                  <a:gd fmla="*/ 0 h 1260455" name="connsiteY1"/>
                  <a:gd fmla="*/ 1260456 w 1260455" name="connsiteX2"/>
                  <a:gd fmla="*/ 630228 h 1260455" name="connsiteY2"/>
                  <a:gd fmla="*/ 630228 w 1260455" name="connsiteX3"/>
                  <a:gd fmla="*/ 1260456 h 1260455" name="connsiteY3"/>
                  <a:gd fmla="*/ 0 w 1260455" name="connsiteX4"/>
                  <a:gd fmla="*/ 630228 h 12604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0455" w="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endParaRPr altLang="en-US" lang="zh-CN"/>
              </a:p>
            </p:txBody>
          </p:sp>
          <p:sp>
            <p:nvSpPr>
              <p:cNvPr id="21" name="ísḷïďé">
                <a:extLst>
                  <a:ext uri="{FF2B5EF4-FFF2-40B4-BE49-F238E27FC236}">
                    <a16:creationId xmlns:a16="http://schemas.microsoft.com/office/drawing/2014/main" id="{EE4A5395-0FF6-468D-A852-FF513F1E8AAB}"/>
                  </a:ext>
                </a:extLst>
              </p:cNvPr>
              <p:cNvSpPr/>
              <p:nvPr/>
            </p:nvSpPr>
            <p:spPr>
              <a:xfrm>
                <a:off x="6974965" y="1774660"/>
                <a:ext cx="328046" cy="328044"/>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lang="zh-CN"/>
              </a:p>
            </p:txBody>
          </p:sp>
        </p:grpSp>
        <p:sp>
          <p:nvSpPr>
            <p:cNvPr id="19" name="íŝļïḍé">
              <a:extLst>
                <a:ext uri="{FF2B5EF4-FFF2-40B4-BE49-F238E27FC236}">
                  <a16:creationId xmlns:a16="http://schemas.microsoft.com/office/drawing/2014/main" id="{0228FB15-66CD-4933-9597-C51CD049E79D}"/>
                </a:ext>
              </a:extLst>
            </p:cNvPr>
            <p:cNvSpPr/>
            <p:nvPr/>
          </p:nvSpPr>
          <p:spPr bwMode="auto">
            <a:xfrm>
              <a:off x="8811246" y="2018408"/>
              <a:ext cx="2707654" cy="946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120000"/>
                </a:lnSpc>
              </a:pPr>
              <a:r>
                <a:rPr altLang="zh-CN" lang="en-US" sz="1100">
                  <a:solidFill>
                    <a:schemeClr val="bg1"/>
                  </a:solidFill>
                </a:rPr>
                <a:t>《金字塔原理》是一本讲解写作逻辑与思维逻辑的读物，全书分为四个部分。</a:t>
              </a:r>
            </a:p>
          </p:txBody>
        </p:sp>
      </p:grpSp>
      <p:grpSp>
        <p:nvGrpSpPr>
          <p:cNvPr id="29" name="组合 28">
            <a:extLst>
              <a:ext uri="{FF2B5EF4-FFF2-40B4-BE49-F238E27FC236}">
                <a16:creationId xmlns:a16="http://schemas.microsoft.com/office/drawing/2014/main" id="{61D1C38E-9FC3-4BA8-96E0-073F0FBAB2F0}"/>
              </a:ext>
            </a:extLst>
          </p:cNvPr>
          <p:cNvGrpSpPr/>
          <p:nvPr/>
        </p:nvGrpSpPr>
        <p:grpSpPr>
          <a:xfrm>
            <a:off x="874713" y="419101"/>
            <a:ext cx="3773487" cy="643536"/>
            <a:chOff x="874713" y="419101"/>
            <a:chExt cx="3773487" cy="643536"/>
          </a:xfrm>
        </p:grpSpPr>
        <p:sp>
          <p:nvSpPr>
            <p:cNvPr id="30" name="剪去单角的矩形 23">
              <a:extLst>
                <a:ext uri="{FF2B5EF4-FFF2-40B4-BE49-F238E27FC236}">
                  <a16:creationId xmlns:a16="http://schemas.microsoft.com/office/drawing/2014/main" id="{06CB7775-ED95-425E-BE7D-77F7EF414DF6}"/>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31" name="直接连接符 30">
              <a:extLst>
                <a:ext uri="{FF2B5EF4-FFF2-40B4-BE49-F238E27FC236}">
                  <a16:creationId xmlns:a16="http://schemas.microsoft.com/office/drawing/2014/main" id="{B4F28895-6D08-4EE8-8FC4-B6039D27A4FD}"/>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576B86D4-A4F7-43E0-B368-47D1FFC3D8AF}"/>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33" name="椭圆 3">
              <a:extLst>
                <a:ext uri="{FF2B5EF4-FFF2-40B4-BE49-F238E27FC236}">
                  <a16:creationId xmlns:a16="http://schemas.microsoft.com/office/drawing/2014/main" id="{76887B58-082E-4FED-84B1-3C6C27077934}"/>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3257730118"/>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34"/>
                                        </p:tgtEl>
                                        <p:attrNameLst>
                                          <p:attrName>style.visibility</p:attrName>
                                        </p:attrNameLst>
                                      </p:cBhvr>
                                      <p:to>
                                        <p:strVal val="visible"/>
                                      </p:to>
                                    </p:set>
                                    <p:animEffect filter="barn(inVertical)" transition="in">
                                      <p:cBhvr>
                                        <p:cTn dur="500" id="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88278" y="2166128"/>
            <a:ext cx="10270954" cy="2609674"/>
            <a:chOff x="714861" y="2168991"/>
            <a:chExt cx="10933900" cy="2778118"/>
          </a:xfrm>
        </p:grpSpPr>
        <p:sp>
          <p:nvSpPr>
            <p:cNvPr id="1398" name="Shape 1398"/>
            <p:cNvSpPr/>
            <p:nvPr/>
          </p:nvSpPr>
          <p:spPr>
            <a:xfrm>
              <a:off x="8271361" y="2188041"/>
              <a:ext cx="901701" cy="901701"/>
            </a:xfrm>
            <a:prstGeom prst="ellipse">
              <a:avLst/>
            </a:prstGeom>
            <a:solidFill>
              <a:schemeClr val="bg1">
                <a:alpha val="46000"/>
              </a:schemeClr>
            </a:solidFill>
            <a:ln w="25400">
              <a:solidFill>
                <a:srgbClr val="404C55">
                  <a:alpha val="25707"/>
                </a:srgbClr>
              </a:solidFill>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399" name="Shape 1399"/>
            <p:cNvSpPr/>
            <p:nvPr/>
          </p:nvSpPr>
          <p:spPr>
            <a:xfrm>
              <a:off x="9324072" y="2181691"/>
              <a:ext cx="2287390" cy="914401"/>
            </a:xfrm>
            <a:custGeom>
              <a:cxnLst>
                <a:cxn ang="0">
                  <a:pos x="wd2" y="hd2"/>
                </a:cxn>
                <a:cxn ang="5400000">
                  <a:pos x="wd2" y="hd2"/>
                </a:cxn>
                <a:cxn ang="10800000">
                  <a:pos x="wd2" y="hd2"/>
                </a:cxn>
                <a:cxn ang="16200000">
                  <a:pos x="wd2" y="hd2"/>
                </a:cxn>
              </a:cxnLst>
              <a:rect b="b" l="0" r="r" t="0"/>
              <a:pathLst>
                <a:path extrusionOk="0" h="21600" w="21600">
                  <a:moveTo>
                    <a:pt x="1345" y="0"/>
                  </a:moveTo>
                  <a:cubicBezTo>
                    <a:pt x="1007" y="0"/>
                    <a:pt x="733" y="686"/>
                    <a:pt x="733" y="1533"/>
                  </a:cubicBezTo>
                  <a:lnTo>
                    <a:pt x="733" y="9773"/>
                  </a:lnTo>
                  <a:lnTo>
                    <a:pt x="0" y="10969"/>
                  </a:lnTo>
                  <a:lnTo>
                    <a:pt x="733" y="12169"/>
                  </a:lnTo>
                  <a:lnTo>
                    <a:pt x="733" y="20067"/>
                  </a:lnTo>
                  <a:cubicBezTo>
                    <a:pt x="733" y="20914"/>
                    <a:pt x="1007" y="21600"/>
                    <a:pt x="1345" y="21600"/>
                  </a:cubicBezTo>
                  <a:lnTo>
                    <a:pt x="20987" y="21600"/>
                  </a:lnTo>
                  <a:cubicBezTo>
                    <a:pt x="21326" y="21600"/>
                    <a:pt x="21600" y="20914"/>
                    <a:pt x="21600" y="20067"/>
                  </a:cubicBezTo>
                  <a:lnTo>
                    <a:pt x="21600" y="1533"/>
                  </a:lnTo>
                  <a:cubicBezTo>
                    <a:pt x="21600" y="686"/>
                    <a:pt x="21326" y="0"/>
                    <a:pt x="20987" y="0"/>
                  </a:cubicBezTo>
                  <a:lnTo>
                    <a:pt x="1345" y="0"/>
                  </a:lnTo>
                  <a:close/>
                </a:path>
              </a:pathLst>
            </a:custGeom>
            <a:ln w="50800">
              <a:solidFill>
                <a:schemeClr val="bg1">
                  <a:alpha val="47000"/>
                </a:schemeClr>
              </a:solidFill>
              <a:miter lim="400000"/>
            </a:ln>
          </p:spPr>
          <p:txBody>
            <a:bodyPr anchor="ctr" bIns="25400" lIns="25400" rIns="25400" tIns="25400"/>
            <a:lstStyle/>
            <a:p>
              <a:pPr>
                <a:defRPr sz="4000">
                  <a:effectLst>
                    <a:outerShdw blurRad="38100" dir="5400000" dist="12700" rotWithShape="0">
                      <a:srgbClr val="000000">
                        <a:alpha val="50000"/>
                      </a:srgbClr>
                    </a:outerShdw>
                  </a:effectLst>
                  <a:latin typeface="Gill Sans"/>
                  <a:ea typeface="Gill Sans"/>
                  <a:cs typeface="Gill Sans"/>
                  <a:sym typeface="Gill Sans"/>
                </a:defRPr>
              </a:pPr>
              <a:endParaRPr sz="2000">
                <a:latin charset="-122" panose="00000500000000000000" pitchFamily="2" typeface="字魂59号-创粗黑"/>
                <a:ea charset="-122" panose="00000500000000000000" pitchFamily="2" typeface="字魂59号-创粗黑"/>
              </a:endParaRPr>
            </a:p>
          </p:txBody>
        </p:sp>
        <p:sp>
          <p:nvSpPr>
            <p:cNvPr id="1400" name="Shape 1400"/>
            <p:cNvSpPr/>
            <p:nvPr/>
          </p:nvSpPr>
          <p:spPr>
            <a:xfrm>
              <a:off x="8271361" y="3553291"/>
              <a:ext cx="901701" cy="901701"/>
            </a:xfrm>
            <a:prstGeom prst="ellipse">
              <a:avLst/>
            </a:prstGeom>
            <a:solidFill>
              <a:schemeClr val="bg1">
                <a:alpha val="46000"/>
              </a:schemeClr>
            </a:solidFill>
            <a:ln w="25400">
              <a:solidFill>
                <a:srgbClr val="404C55">
                  <a:alpha val="25707"/>
                </a:srgbClr>
              </a:solidFill>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01" name="Shape 1401"/>
            <p:cNvSpPr/>
            <p:nvPr/>
          </p:nvSpPr>
          <p:spPr>
            <a:xfrm>
              <a:off x="9324072" y="3546941"/>
              <a:ext cx="2287390" cy="914401"/>
            </a:xfrm>
            <a:custGeom>
              <a:cxnLst>
                <a:cxn ang="0">
                  <a:pos x="wd2" y="hd2"/>
                </a:cxn>
                <a:cxn ang="5400000">
                  <a:pos x="wd2" y="hd2"/>
                </a:cxn>
                <a:cxn ang="10800000">
                  <a:pos x="wd2" y="hd2"/>
                </a:cxn>
                <a:cxn ang="16200000">
                  <a:pos x="wd2" y="hd2"/>
                </a:cxn>
              </a:cxnLst>
              <a:rect b="b" l="0" r="r" t="0"/>
              <a:pathLst>
                <a:path extrusionOk="0" h="21600" w="21600">
                  <a:moveTo>
                    <a:pt x="1345" y="0"/>
                  </a:moveTo>
                  <a:cubicBezTo>
                    <a:pt x="1007" y="0"/>
                    <a:pt x="733" y="686"/>
                    <a:pt x="733" y="1533"/>
                  </a:cubicBezTo>
                  <a:lnTo>
                    <a:pt x="733" y="9773"/>
                  </a:lnTo>
                  <a:lnTo>
                    <a:pt x="0" y="10969"/>
                  </a:lnTo>
                  <a:lnTo>
                    <a:pt x="733" y="12169"/>
                  </a:lnTo>
                  <a:lnTo>
                    <a:pt x="733" y="20067"/>
                  </a:lnTo>
                  <a:cubicBezTo>
                    <a:pt x="733" y="20914"/>
                    <a:pt x="1007" y="21600"/>
                    <a:pt x="1345" y="21600"/>
                  </a:cubicBezTo>
                  <a:lnTo>
                    <a:pt x="20987" y="21600"/>
                  </a:lnTo>
                  <a:cubicBezTo>
                    <a:pt x="21326" y="21600"/>
                    <a:pt x="21600" y="20914"/>
                    <a:pt x="21600" y="20067"/>
                  </a:cubicBezTo>
                  <a:lnTo>
                    <a:pt x="21600" y="1533"/>
                  </a:lnTo>
                  <a:cubicBezTo>
                    <a:pt x="21600" y="686"/>
                    <a:pt x="21326" y="0"/>
                    <a:pt x="20987" y="0"/>
                  </a:cubicBezTo>
                  <a:lnTo>
                    <a:pt x="1345" y="0"/>
                  </a:lnTo>
                  <a:close/>
                </a:path>
              </a:pathLst>
            </a:custGeom>
            <a:ln w="50800">
              <a:solidFill>
                <a:schemeClr val="bg1">
                  <a:alpha val="47000"/>
                </a:schemeClr>
              </a:solidFill>
              <a:miter lim="400000"/>
            </a:ln>
          </p:spPr>
          <p:txBody>
            <a:bodyPr anchor="ctr" bIns="25400" lIns="25400" rIns="25400" tIns="25400"/>
            <a:lstStyle/>
            <a:p>
              <a:pPr>
                <a:defRPr sz="4000">
                  <a:effectLst>
                    <a:outerShdw blurRad="38100" dir="5400000" dist="12700" rotWithShape="0">
                      <a:srgbClr val="000000">
                        <a:alpha val="50000"/>
                      </a:srgbClr>
                    </a:outerShdw>
                  </a:effectLst>
                  <a:latin typeface="Gill Sans"/>
                  <a:ea typeface="Gill Sans"/>
                  <a:cs typeface="Gill Sans"/>
                  <a:sym typeface="Gill Sans"/>
                </a:defRPr>
              </a:pPr>
              <a:endParaRPr sz="2000">
                <a:latin charset="-122" panose="00000500000000000000" pitchFamily="2" typeface="字魂59号-创粗黑"/>
                <a:ea charset="-122" panose="00000500000000000000" pitchFamily="2" typeface="字魂59号-创粗黑"/>
              </a:endParaRPr>
            </a:p>
          </p:txBody>
        </p:sp>
        <p:sp>
          <p:nvSpPr>
            <p:cNvPr id="1402" name="Shape 1402"/>
            <p:cNvSpPr/>
            <p:nvPr/>
          </p:nvSpPr>
          <p:spPr>
            <a:xfrm>
              <a:off x="714861" y="2175341"/>
              <a:ext cx="901701" cy="901701"/>
            </a:xfrm>
            <a:prstGeom prst="ellipse">
              <a:avLst/>
            </a:prstGeom>
            <a:solidFill>
              <a:schemeClr val="bg1">
                <a:alpha val="46000"/>
              </a:schemeClr>
            </a:solidFill>
            <a:ln w="25400">
              <a:solidFill>
                <a:srgbClr val="404C55">
                  <a:alpha val="25707"/>
                </a:srgbClr>
              </a:solidFill>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03" name="Shape 1403"/>
            <p:cNvSpPr/>
            <p:nvPr/>
          </p:nvSpPr>
          <p:spPr>
            <a:xfrm>
              <a:off x="1083161" y="2454741"/>
              <a:ext cx="159486" cy="342901"/>
            </a:xfrm>
            <a:custGeom>
              <a:cxnLst>
                <a:cxn ang="0">
                  <a:pos x="wd2" y="hd2"/>
                </a:cxn>
                <a:cxn ang="5400000">
                  <a:pos x="wd2" y="hd2"/>
                </a:cxn>
                <a:cxn ang="10800000">
                  <a:pos x="wd2" y="hd2"/>
                </a:cxn>
                <a:cxn ang="16200000">
                  <a:pos x="wd2" y="hd2"/>
                </a:cxn>
              </a:cxnLst>
              <a:rect b="b" l="0" r="r" t="0"/>
              <a:pathLst>
                <a:path extrusionOk="0" h="21437" w="21600">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04" name="Shape 1404"/>
            <p:cNvSpPr/>
            <p:nvPr/>
          </p:nvSpPr>
          <p:spPr>
            <a:xfrm>
              <a:off x="1767572" y="2168991"/>
              <a:ext cx="2287390" cy="914401"/>
            </a:xfrm>
            <a:custGeom>
              <a:cxnLst>
                <a:cxn ang="0">
                  <a:pos x="wd2" y="hd2"/>
                </a:cxn>
                <a:cxn ang="5400000">
                  <a:pos x="wd2" y="hd2"/>
                </a:cxn>
                <a:cxn ang="10800000">
                  <a:pos x="wd2" y="hd2"/>
                </a:cxn>
                <a:cxn ang="16200000">
                  <a:pos x="wd2" y="hd2"/>
                </a:cxn>
              </a:cxnLst>
              <a:rect b="b" l="0" r="r" t="0"/>
              <a:pathLst>
                <a:path extrusionOk="0" h="21600" w="21600">
                  <a:moveTo>
                    <a:pt x="1345" y="0"/>
                  </a:moveTo>
                  <a:cubicBezTo>
                    <a:pt x="1007" y="0"/>
                    <a:pt x="733" y="686"/>
                    <a:pt x="733" y="1533"/>
                  </a:cubicBezTo>
                  <a:lnTo>
                    <a:pt x="733" y="9773"/>
                  </a:lnTo>
                  <a:lnTo>
                    <a:pt x="0" y="10969"/>
                  </a:lnTo>
                  <a:lnTo>
                    <a:pt x="733" y="12169"/>
                  </a:lnTo>
                  <a:lnTo>
                    <a:pt x="733" y="20067"/>
                  </a:lnTo>
                  <a:cubicBezTo>
                    <a:pt x="733" y="20914"/>
                    <a:pt x="1007" y="21600"/>
                    <a:pt x="1345" y="21600"/>
                  </a:cubicBezTo>
                  <a:lnTo>
                    <a:pt x="20987" y="21600"/>
                  </a:lnTo>
                  <a:cubicBezTo>
                    <a:pt x="21326" y="21600"/>
                    <a:pt x="21600" y="20914"/>
                    <a:pt x="21600" y="20067"/>
                  </a:cubicBezTo>
                  <a:lnTo>
                    <a:pt x="21600" y="1533"/>
                  </a:lnTo>
                  <a:cubicBezTo>
                    <a:pt x="21600" y="686"/>
                    <a:pt x="21326" y="0"/>
                    <a:pt x="20987" y="0"/>
                  </a:cubicBezTo>
                  <a:lnTo>
                    <a:pt x="1345" y="0"/>
                  </a:lnTo>
                  <a:close/>
                </a:path>
              </a:pathLst>
            </a:custGeom>
            <a:ln w="50800">
              <a:solidFill>
                <a:schemeClr val="bg1">
                  <a:alpha val="47000"/>
                </a:schemeClr>
              </a:solidFill>
              <a:miter lim="400000"/>
            </a:ln>
          </p:spPr>
          <p:txBody>
            <a:bodyPr anchor="ctr" bIns="25400" lIns="25400" rIns="25400" tIns="25400"/>
            <a:lstStyle/>
            <a:p>
              <a:pPr>
                <a:defRPr sz="4000">
                  <a:effectLst>
                    <a:outerShdw blurRad="38100" dir="5400000" dist="12700" rotWithShape="0">
                      <a:srgbClr val="000000">
                        <a:alpha val="50000"/>
                      </a:srgbClr>
                    </a:outerShdw>
                  </a:effectLst>
                  <a:latin typeface="Gill Sans"/>
                  <a:ea typeface="Gill Sans"/>
                  <a:cs typeface="Gill Sans"/>
                  <a:sym typeface="Gill Sans"/>
                </a:defRPr>
              </a:pPr>
              <a:endParaRPr sz="2000">
                <a:latin charset="-122" panose="00000500000000000000" pitchFamily="2" typeface="字魂59号-创粗黑"/>
                <a:ea charset="-122" panose="00000500000000000000" pitchFamily="2" typeface="字魂59号-创粗黑"/>
              </a:endParaRPr>
            </a:p>
          </p:txBody>
        </p:sp>
        <p:sp>
          <p:nvSpPr>
            <p:cNvPr id="1405" name="Shape 1405"/>
            <p:cNvSpPr/>
            <p:nvPr/>
          </p:nvSpPr>
          <p:spPr>
            <a:xfrm>
              <a:off x="714861" y="3540591"/>
              <a:ext cx="901701" cy="901701"/>
            </a:xfrm>
            <a:prstGeom prst="ellipse">
              <a:avLst/>
            </a:prstGeom>
            <a:solidFill>
              <a:schemeClr val="bg1">
                <a:alpha val="46000"/>
              </a:schemeClr>
            </a:solidFill>
            <a:ln w="25400">
              <a:solidFill>
                <a:srgbClr val="404C55">
                  <a:alpha val="25707"/>
                </a:srgbClr>
              </a:solidFill>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06" name="Shape 1406"/>
            <p:cNvSpPr/>
            <p:nvPr/>
          </p:nvSpPr>
          <p:spPr>
            <a:xfrm>
              <a:off x="1767572" y="3534241"/>
              <a:ext cx="2287390" cy="914401"/>
            </a:xfrm>
            <a:custGeom>
              <a:cxnLst>
                <a:cxn ang="0">
                  <a:pos x="wd2" y="hd2"/>
                </a:cxn>
                <a:cxn ang="5400000">
                  <a:pos x="wd2" y="hd2"/>
                </a:cxn>
                <a:cxn ang="10800000">
                  <a:pos x="wd2" y="hd2"/>
                </a:cxn>
                <a:cxn ang="16200000">
                  <a:pos x="wd2" y="hd2"/>
                </a:cxn>
              </a:cxnLst>
              <a:rect b="b" l="0" r="r" t="0"/>
              <a:pathLst>
                <a:path extrusionOk="0" h="21600" w="21600">
                  <a:moveTo>
                    <a:pt x="1345" y="0"/>
                  </a:moveTo>
                  <a:cubicBezTo>
                    <a:pt x="1007" y="0"/>
                    <a:pt x="733" y="686"/>
                    <a:pt x="733" y="1533"/>
                  </a:cubicBezTo>
                  <a:lnTo>
                    <a:pt x="733" y="9773"/>
                  </a:lnTo>
                  <a:lnTo>
                    <a:pt x="0" y="10969"/>
                  </a:lnTo>
                  <a:lnTo>
                    <a:pt x="733" y="12169"/>
                  </a:lnTo>
                  <a:lnTo>
                    <a:pt x="733" y="20067"/>
                  </a:lnTo>
                  <a:cubicBezTo>
                    <a:pt x="733" y="20914"/>
                    <a:pt x="1007" y="21600"/>
                    <a:pt x="1345" y="21600"/>
                  </a:cubicBezTo>
                  <a:lnTo>
                    <a:pt x="20987" y="21600"/>
                  </a:lnTo>
                  <a:cubicBezTo>
                    <a:pt x="21326" y="21600"/>
                    <a:pt x="21600" y="20914"/>
                    <a:pt x="21600" y="20067"/>
                  </a:cubicBezTo>
                  <a:lnTo>
                    <a:pt x="21600" y="1533"/>
                  </a:lnTo>
                  <a:cubicBezTo>
                    <a:pt x="21600" y="686"/>
                    <a:pt x="21326" y="0"/>
                    <a:pt x="20987" y="0"/>
                  </a:cubicBezTo>
                  <a:lnTo>
                    <a:pt x="1345" y="0"/>
                  </a:lnTo>
                  <a:close/>
                </a:path>
              </a:pathLst>
            </a:custGeom>
            <a:ln w="50800">
              <a:solidFill>
                <a:schemeClr val="bg1">
                  <a:alpha val="47000"/>
                </a:schemeClr>
              </a:solidFill>
              <a:miter lim="400000"/>
            </a:ln>
          </p:spPr>
          <p:txBody>
            <a:bodyPr anchor="ctr" bIns="25400" lIns="25400" rIns="25400" tIns="25400"/>
            <a:lstStyle/>
            <a:p>
              <a:pPr>
                <a:defRPr sz="4000">
                  <a:effectLst>
                    <a:outerShdw blurRad="38100" dir="5400000" dist="12700" rotWithShape="0">
                      <a:srgbClr val="000000">
                        <a:alpha val="50000"/>
                      </a:srgbClr>
                    </a:outerShdw>
                  </a:effectLst>
                  <a:latin typeface="Gill Sans"/>
                  <a:ea typeface="Gill Sans"/>
                  <a:cs typeface="Gill Sans"/>
                  <a:sym typeface="Gill Sans"/>
                </a:defRPr>
              </a:pPr>
              <a:endParaRPr sz="2000">
                <a:latin charset="-122" panose="00000500000000000000" pitchFamily="2" typeface="字魂59号-创粗黑"/>
                <a:ea charset="-122" panose="00000500000000000000" pitchFamily="2" typeface="字魂59号-创粗黑"/>
              </a:endParaRPr>
            </a:p>
          </p:txBody>
        </p:sp>
        <p:sp>
          <p:nvSpPr>
            <p:cNvPr id="1407" name="Shape 1407"/>
            <p:cNvSpPr/>
            <p:nvPr/>
          </p:nvSpPr>
          <p:spPr>
            <a:xfrm>
              <a:off x="8588847" y="3835498"/>
              <a:ext cx="265304" cy="342901"/>
            </a:xfrm>
            <a:custGeom>
              <a:cxnLst>
                <a:cxn ang="0">
                  <a:pos x="wd2" y="hd2"/>
                </a:cxn>
                <a:cxn ang="5400000">
                  <a:pos x="wd2" y="hd2"/>
                </a:cxn>
                <a:cxn ang="10800000">
                  <a:pos x="wd2" y="hd2"/>
                </a:cxn>
                <a:cxn ang="16200000">
                  <a:pos x="wd2" y="hd2"/>
                </a:cxn>
              </a:cxnLst>
              <a:rect b="b" l="0" r="r" t="0"/>
              <a:pathLst>
                <a:path extrusionOk="0" h="21515" w="2154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9"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69"/>
                    <a:pt x="13556" y="15592"/>
                    <a:pt x="12655" y="15544"/>
                  </a:cubicBezTo>
                  <a:cubicBezTo>
                    <a:pt x="11780" y="15499"/>
                    <a:pt x="11065" y="15318"/>
                    <a:pt x="10463" y="15059"/>
                  </a:cubicBezTo>
                  <a:cubicBezTo>
                    <a:pt x="9866" y="14803"/>
                    <a:pt x="9365" y="14488"/>
                    <a:pt x="9009" y="14012"/>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08" name="Shape 1408"/>
            <p:cNvSpPr/>
            <p:nvPr/>
          </p:nvSpPr>
          <p:spPr>
            <a:xfrm>
              <a:off x="8549136" y="2466640"/>
              <a:ext cx="342901" cy="342901"/>
            </a:xfrm>
            <a:custGeom>
              <a:cxnLst>
                <a:cxn ang="0">
                  <a:pos x="wd2" y="hd2"/>
                </a:cxn>
                <a:cxn ang="5400000">
                  <a:pos x="wd2" y="hd2"/>
                </a:cxn>
                <a:cxn ang="10800000">
                  <a:pos x="wd2" y="hd2"/>
                </a:cxn>
                <a:cxn ang="16200000">
                  <a:pos x="wd2" y="hd2"/>
                </a:cxn>
              </a:cxnLst>
              <a:rect b="b" l="0" r="r" t="0"/>
              <a:pathLst>
                <a:path extrusionOk="0" h="21600" w="21600">
                  <a:moveTo>
                    <a:pt x="15193" y="11576"/>
                  </a:moveTo>
                  <a:lnTo>
                    <a:pt x="7726" y="15136"/>
                  </a:lnTo>
                  <a:cubicBezTo>
                    <a:pt x="6831" y="15562"/>
                    <a:pt x="6099" y="15106"/>
                    <a:pt x="6099" y="14122"/>
                  </a:cubicBezTo>
                  <a:lnTo>
                    <a:pt x="6099" y="12590"/>
                  </a:lnTo>
                  <a:cubicBezTo>
                    <a:pt x="6099" y="11606"/>
                    <a:pt x="6099" y="9995"/>
                    <a:pt x="6099" y="9010"/>
                  </a:cubicBezTo>
                  <a:lnTo>
                    <a:pt x="6099" y="7478"/>
                  </a:lnTo>
                  <a:cubicBezTo>
                    <a:pt x="6099" y="6494"/>
                    <a:pt x="6831" y="6038"/>
                    <a:pt x="7726" y="6464"/>
                  </a:cubicBezTo>
                  <a:lnTo>
                    <a:pt x="15193" y="10024"/>
                  </a:lnTo>
                  <a:cubicBezTo>
                    <a:pt x="16088" y="10451"/>
                    <a:pt x="16088" y="11149"/>
                    <a:pt x="15193" y="11576"/>
                  </a:cubicBezTo>
                  <a:close/>
                  <a:moveTo>
                    <a:pt x="15120" y="0"/>
                  </a:moveTo>
                  <a:lnTo>
                    <a:pt x="6480" y="0"/>
                  </a:lnTo>
                  <a:cubicBezTo>
                    <a:pt x="2901" y="0"/>
                    <a:pt x="0" y="2901"/>
                    <a:pt x="0" y="6480"/>
                  </a:cubicBezTo>
                  <a:lnTo>
                    <a:pt x="0" y="15120"/>
                  </a:lnTo>
                  <a:cubicBezTo>
                    <a:pt x="0" y="18699"/>
                    <a:pt x="2901" y="21600"/>
                    <a:pt x="6480" y="21600"/>
                  </a:cubicBezTo>
                  <a:lnTo>
                    <a:pt x="15120" y="21600"/>
                  </a:lnTo>
                  <a:cubicBezTo>
                    <a:pt x="18699" y="21600"/>
                    <a:pt x="21600" y="18699"/>
                    <a:pt x="21600" y="15120"/>
                  </a:cubicBezTo>
                  <a:lnTo>
                    <a:pt x="21600" y="6480"/>
                  </a:lnTo>
                  <a:cubicBezTo>
                    <a:pt x="21600" y="2901"/>
                    <a:pt x="18699" y="0"/>
                    <a:pt x="15120" y="0"/>
                  </a:cubicBezTo>
                  <a:close/>
                </a:path>
              </a:pathLst>
            </a:custGeom>
            <a:solidFill>
              <a:schemeClr val="accent2"/>
            </a:solidFill>
            <a:ln w="12700">
              <a:miter lim="400000"/>
            </a:ln>
          </p:spPr>
          <p:txBody>
            <a:bodyPr anchor="ctr" bIns="19050" lIns="19050" rIns="19050" tIns="1905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09" name="Shape 1409"/>
            <p:cNvSpPr/>
            <p:nvPr/>
          </p:nvSpPr>
          <p:spPr>
            <a:xfrm>
              <a:off x="4550261" y="2200741"/>
              <a:ext cx="901701" cy="901701"/>
            </a:xfrm>
            <a:prstGeom prst="ellipse">
              <a:avLst/>
            </a:prstGeom>
            <a:solidFill>
              <a:schemeClr val="bg1">
                <a:alpha val="46000"/>
              </a:schemeClr>
            </a:solidFill>
            <a:ln w="25400">
              <a:solidFill>
                <a:srgbClr val="404C55">
                  <a:alpha val="25707"/>
                </a:srgbClr>
              </a:solidFill>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10" name="Shape 1410"/>
            <p:cNvSpPr/>
            <p:nvPr/>
          </p:nvSpPr>
          <p:spPr>
            <a:xfrm>
              <a:off x="5602972" y="2194391"/>
              <a:ext cx="2287390" cy="914401"/>
            </a:xfrm>
            <a:custGeom>
              <a:cxnLst>
                <a:cxn ang="0">
                  <a:pos x="wd2" y="hd2"/>
                </a:cxn>
                <a:cxn ang="5400000">
                  <a:pos x="wd2" y="hd2"/>
                </a:cxn>
                <a:cxn ang="10800000">
                  <a:pos x="wd2" y="hd2"/>
                </a:cxn>
                <a:cxn ang="16200000">
                  <a:pos x="wd2" y="hd2"/>
                </a:cxn>
              </a:cxnLst>
              <a:rect b="b" l="0" r="r" t="0"/>
              <a:pathLst>
                <a:path extrusionOk="0" h="21600" w="21600">
                  <a:moveTo>
                    <a:pt x="1345" y="0"/>
                  </a:moveTo>
                  <a:cubicBezTo>
                    <a:pt x="1007" y="0"/>
                    <a:pt x="733" y="686"/>
                    <a:pt x="733" y="1533"/>
                  </a:cubicBezTo>
                  <a:lnTo>
                    <a:pt x="733" y="9773"/>
                  </a:lnTo>
                  <a:lnTo>
                    <a:pt x="0" y="10969"/>
                  </a:lnTo>
                  <a:lnTo>
                    <a:pt x="733" y="12169"/>
                  </a:lnTo>
                  <a:lnTo>
                    <a:pt x="733" y="20067"/>
                  </a:lnTo>
                  <a:cubicBezTo>
                    <a:pt x="733" y="20914"/>
                    <a:pt x="1007" y="21600"/>
                    <a:pt x="1345" y="21600"/>
                  </a:cubicBezTo>
                  <a:lnTo>
                    <a:pt x="20987" y="21600"/>
                  </a:lnTo>
                  <a:cubicBezTo>
                    <a:pt x="21326" y="21600"/>
                    <a:pt x="21600" y="20914"/>
                    <a:pt x="21600" y="20067"/>
                  </a:cubicBezTo>
                  <a:lnTo>
                    <a:pt x="21600" y="1533"/>
                  </a:lnTo>
                  <a:cubicBezTo>
                    <a:pt x="21600" y="686"/>
                    <a:pt x="21326" y="0"/>
                    <a:pt x="20987" y="0"/>
                  </a:cubicBezTo>
                  <a:lnTo>
                    <a:pt x="1345" y="0"/>
                  </a:lnTo>
                  <a:close/>
                </a:path>
              </a:pathLst>
            </a:custGeom>
            <a:ln w="50800">
              <a:solidFill>
                <a:schemeClr val="bg1">
                  <a:alpha val="47000"/>
                </a:schemeClr>
              </a:solidFill>
              <a:miter lim="400000"/>
            </a:ln>
          </p:spPr>
          <p:txBody>
            <a:bodyPr anchor="ctr" bIns="25400" lIns="25400" rIns="25400" tIns="25400"/>
            <a:lstStyle/>
            <a:p>
              <a:pPr>
                <a:defRPr sz="4000">
                  <a:effectLst>
                    <a:outerShdw blurRad="38100" dir="5400000" dist="12700" rotWithShape="0">
                      <a:srgbClr val="000000">
                        <a:alpha val="50000"/>
                      </a:srgbClr>
                    </a:outerShdw>
                  </a:effectLst>
                  <a:latin typeface="Gill Sans"/>
                  <a:ea typeface="Gill Sans"/>
                  <a:cs typeface="Gill Sans"/>
                  <a:sym typeface="Gill Sans"/>
                </a:defRPr>
              </a:pPr>
              <a:endParaRPr sz="2000">
                <a:latin charset="-122" panose="00000500000000000000" pitchFamily="2" typeface="字魂59号-创粗黑"/>
                <a:ea charset="-122" panose="00000500000000000000" pitchFamily="2" typeface="字魂59号-创粗黑"/>
              </a:endParaRPr>
            </a:p>
          </p:txBody>
        </p:sp>
        <p:sp>
          <p:nvSpPr>
            <p:cNvPr id="1411" name="Shape 1411"/>
            <p:cNvSpPr/>
            <p:nvPr/>
          </p:nvSpPr>
          <p:spPr>
            <a:xfrm>
              <a:off x="4550261" y="3565991"/>
              <a:ext cx="901701" cy="901701"/>
            </a:xfrm>
            <a:prstGeom prst="ellipse">
              <a:avLst/>
            </a:prstGeom>
            <a:solidFill>
              <a:schemeClr val="bg1">
                <a:alpha val="46000"/>
              </a:schemeClr>
            </a:solidFill>
            <a:ln w="25400">
              <a:solidFill>
                <a:srgbClr val="404C55">
                  <a:alpha val="25707"/>
                </a:srgbClr>
              </a:solidFill>
            </a:ln>
          </p:spPr>
          <p:txBody>
            <a:bodyPr anchor="ctr" bIns="25400" lIns="25400" rIns="25400" tIns="25400"/>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12" name="Shape 1412"/>
            <p:cNvSpPr/>
            <p:nvPr/>
          </p:nvSpPr>
          <p:spPr>
            <a:xfrm>
              <a:off x="5602972" y="3559641"/>
              <a:ext cx="2287390" cy="914401"/>
            </a:xfrm>
            <a:custGeom>
              <a:cxnLst>
                <a:cxn ang="0">
                  <a:pos x="wd2" y="hd2"/>
                </a:cxn>
                <a:cxn ang="5400000">
                  <a:pos x="wd2" y="hd2"/>
                </a:cxn>
                <a:cxn ang="10800000">
                  <a:pos x="wd2" y="hd2"/>
                </a:cxn>
                <a:cxn ang="16200000">
                  <a:pos x="wd2" y="hd2"/>
                </a:cxn>
              </a:cxnLst>
              <a:rect b="b" l="0" r="r" t="0"/>
              <a:pathLst>
                <a:path extrusionOk="0" h="21600" w="21600">
                  <a:moveTo>
                    <a:pt x="1345" y="0"/>
                  </a:moveTo>
                  <a:cubicBezTo>
                    <a:pt x="1007" y="0"/>
                    <a:pt x="733" y="686"/>
                    <a:pt x="733" y="1533"/>
                  </a:cubicBezTo>
                  <a:lnTo>
                    <a:pt x="733" y="9773"/>
                  </a:lnTo>
                  <a:lnTo>
                    <a:pt x="0" y="10969"/>
                  </a:lnTo>
                  <a:lnTo>
                    <a:pt x="733" y="12169"/>
                  </a:lnTo>
                  <a:lnTo>
                    <a:pt x="733" y="20067"/>
                  </a:lnTo>
                  <a:cubicBezTo>
                    <a:pt x="733" y="20914"/>
                    <a:pt x="1007" y="21600"/>
                    <a:pt x="1345" y="21600"/>
                  </a:cubicBezTo>
                  <a:lnTo>
                    <a:pt x="20987" y="21600"/>
                  </a:lnTo>
                  <a:cubicBezTo>
                    <a:pt x="21326" y="21600"/>
                    <a:pt x="21600" y="20914"/>
                    <a:pt x="21600" y="20067"/>
                  </a:cubicBezTo>
                  <a:lnTo>
                    <a:pt x="21600" y="1533"/>
                  </a:lnTo>
                  <a:cubicBezTo>
                    <a:pt x="21600" y="686"/>
                    <a:pt x="21326" y="0"/>
                    <a:pt x="20987" y="0"/>
                  </a:cubicBezTo>
                  <a:lnTo>
                    <a:pt x="1345" y="0"/>
                  </a:lnTo>
                  <a:close/>
                </a:path>
              </a:pathLst>
            </a:custGeom>
            <a:ln w="50800">
              <a:solidFill>
                <a:schemeClr val="bg1">
                  <a:alpha val="47000"/>
                </a:schemeClr>
              </a:solidFill>
              <a:miter lim="400000"/>
            </a:ln>
          </p:spPr>
          <p:txBody>
            <a:bodyPr anchor="ctr" bIns="25400" lIns="25400" rIns="25400" tIns="25400"/>
            <a:lstStyle/>
            <a:p>
              <a:pPr>
                <a:defRPr sz="4000">
                  <a:effectLst>
                    <a:outerShdw blurRad="38100" dir="5400000" dist="12700" rotWithShape="0">
                      <a:srgbClr val="000000">
                        <a:alpha val="50000"/>
                      </a:srgbClr>
                    </a:outerShdw>
                  </a:effectLst>
                  <a:latin typeface="Gill Sans"/>
                  <a:ea typeface="Gill Sans"/>
                  <a:cs typeface="Gill Sans"/>
                  <a:sym typeface="Gill Sans"/>
                </a:defRPr>
              </a:pPr>
              <a:endParaRPr sz="2000">
                <a:latin charset="-122" panose="00000500000000000000" pitchFamily="2" typeface="字魂59号-创粗黑"/>
                <a:ea charset="-122" panose="00000500000000000000" pitchFamily="2" typeface="字魂59号-创粗黑"/>
              </a:endParaRPr>
            </a:p>
          </p:txBody>
        </p:sp>
        <p:sp>
          <p:nvSpPr>
            <p:cNvPr id="1413" name="Shape 1413"/>
            <p:cNvSpPr/>
            <p:nvPr/>
          </p:nvSpPr>
          <p:spPr>
            <a:xfrm>
              <a:off x="4791826" y="2490033"/>
              <a:ext cx="413307" cy="342901"/>
            </a:xfrm>
            <a:custGeom>
              <a:cxnLst>
                <a:cxn ang="0">
                  <a:pos x="wd2" y="hd2"/>
                </a:cxn>
                <a:cxn ang="5400000">
                  <a:pos x="wd2" y="hd2"/>
                </a:cxn>
                <a:cxn ang="10800000">
                  <a:pos x="wd2" y="hd2"/>
                </a:cxn>
                <a:cxn ang="16200000">
                  <a:pos x="wd2" y="hd2"/>
                </a:cxn>
              </a:cxnLst>
              <a:rect b="b" l="0" r="r" t="0"/>
              <a:pathLst>
                <a:path extrusionOk="0" h="16690" w="215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path>
              </a:pathLst>
            </a:custGeom>
            <a:solidFill>
              <a:schemeClr val="accent2"/>
            </a:solidFill>
            <a:ln w="12700">
              <a:miter lim="400000"/>
            </a:ln>
          </p:spPr>
          <p:txBody>
            <a:bodyPr anchor="ctr" bIns="25400" lIns="25400" rIns="25400" tIns="2540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14" name="Shape 1414"/>
            <p:cNvSpPr/>
            <p:nvPr/>
          </p:nvSpPr>
          <p:spPr>
            <a:xfrm>
              <a:off x="4829075" y="3846024"/>
              <a:ext cx="338385" cy="102347"/>
            </a:xfrm>
            <a:custGeom>
              <a:cxnLst>
                <a:cxn ang="0">
                  <a:pos x="wd2" y="hd2"/>
                </a:cxn>
                <a:cxn ang="5400000">
                  <a:pos x="wd2" y="hd2"/>
                </a:cxn>
                <a:cxn ang="10800000">
                  <a:pos x="wd2" y="hd2"/>
                </a:cxn>
                <a:cxn ang="16200000">
                  <a:pos x="wd2" y="hd2"/>
                </a:cxn>
              </a:cxnLst>
              <a:rect b="b" l="0" r="r" t="0"/>
              <a:pathLst>
                <a:path extrusionOk="0" h="21600" w="21600">
                  <a:moveTo>
                    <a:pt x="14641" y="11653"/>
                  </a:moveTo>
                  <a:cubicBezTo>
                    <a:pt x="14641" y="10392"/>
                    <a:pt x="14949" y="9370"/>
                    <a:pt x="15329" y="9370"/>
                  </a:cubicBezTo>
                  <a:lnTo>
                    <a:pt x="16820" y="9370"/>
                  </a:lnTo>
                  <a:cubicBezTo>
                    <a:pt x="17200" y="9370"/>
                    <a:pt x="17508" y="10392"/>
                    <a:pt x="17508" y="11653"/>
                  </a:cubicBezTo>
                  <a:lnTo>
                    <a:pt x="17508" y="16602"/>
                  </a:lnTo>
                  <a:cubicBezTo>
                    <a:pt x="17508" y="17863"/>
                    <a:pt x="17200" y="18886"/>
                    <a:pt x="16820" y="18886"/>
                  </a:cubicBezTo>
                  <a:lnTo>
                    <a:pt x="15329" y="18886"/>
                  </a:lnTo>
                  <a:cubicBezTo>
                    <a:pt x="14949" y="18886"/>
                    <a:pt x="14641" y="17863"/>
                    <a:pt x="14641" y="16602"/>
                  </a:cubicBezTo>
                  <a:cubicBezTo>
                    <a:pt x="14641" y="16602"/>
                    <a:pt x="14641" y="11653"/>
                    <a:pt x="14641" y="11653"/>
                  </a:cubicBezTo>
                  <a:close/>
                  <a:moveTo>
                    <a:pt x="7601" y="21600"/>
                  </a:moveTo>
                  <a:cubicBezTo>
                    <a:pt x="7943" y="20752"/>
                    <a:pt x="8316" y="20030"/>
                    <a:pt x="8715" y="19468"/>
                  </a:cubicBezTo>
                  <a:cubicBezTo>
                    <a:pt x="9357" y="18567"/>
                    <a:pt x="10065" y="18069"/>
                    <a:pt x="10800" y="18070"/>
                  </a:cubicBezTo>
                  <a:cubicBezTo>
                    <a:pt x="11904" y="18068"/>
                    <a:pt x="12942" y="19193"/>
                    <a:pt x="13795" y="21108"/>
                  </a:cubicBezTo>
                  <a:cubicBezTo>
                    <a:pt x="13864" y="21264"/>
                    <a:pt x="13931" y="21434"/>
                    <a:pt x="13998" y="21600"/>
                  </a:cubicBezTo>
                  <a:lnTo>
                    <a:pt x="21600" y="21600"/>
                  </a:lnTo>
                  <a:lnTo>
                    <a:pt x="21600" y="21503"/>
                  </a:lnTo>
                  <a:cubicBezTo>
                    <a:pt x="21600" y="9627"/>
                    <a:pt x="18699" y="0"/>
                    <a:pt x="15120" y="0"/>
                  </a:cubicBezTo>
                  <a:lnTo>
                    <a:pt x="6480" y="0"/>
                  </a:lnTo>
                  <a:cubicBezTo>
                    <a:pt x="2901" y="0"/>
                    <a:pt x="0" y="9627"/>
                    <a:pt x="0" y="21503"/>
                  </a:cubicBezTo>
                  <a:lnTo>
                    <a:pt x="0" y="21600"/>
                  </a:lnTo>
                  <a:cubicBezTo>
                    <a:pt x="0" y="21600"/>
                    <a:pt x="7601" y="21600"/>
                    <a:pt x="7601" y="21600"/>
                  </a:cubicBezTo>
                  <a:close/>
                </a:path>
              </a:pathLst>
            </a:custGeom>
            <a:solidFill>
              <a:schemeClr val="accent2"/>
            </a:solidFill>
            <a:ln w="12700">
              <a:miter lim="400000"/>
            </a:ln>
          </p:spPr>
          <p:txBody>
            <a:bodyPr anchor="ctr" bIns="19050" lIns="19050" rIns="19050" tIns="1905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15" name="Shape 1415"/>
            <p:cNvSpPr/>
            <p:nvPr/>
          </p:nvSpPr>
          <p:spPr>
            <a:xfrm>
              <a:off x="4829075" y="3973998"/>
              <a:ext cx="338385" cy="214926"/>
            </a:xfrm>
            <a:custGeom>
              <a:cxnLst>
                <a:cxn ang="0">
                  <a:pos x="wd2" y="hd2"/>
                </a:cxn>
                <a:cxn ang="5400000">
                  <a:pos x="wd2" y="hd2"/>
                </a:cxn>
                <a:cxn ang="10800000">
                  <a:pos x="wd2" y="hd2"/>
                </a:cxn>
                <a:cxn ang="16200000">
                  <a:pos x="wd2" y="hd2"/>
                </a:cxn>
              </a:cxnLst>
              <a:rect b="b" l="0" r="r" t="0"/>
              <a:pathLst>
                <a:path extrusionOk="0" h="21600" w="21600">
                  <a:moveTo>
                    <a:pt x="15318" y="0"/>
                  </a:moveTo>
                  <a:cubicBezTo>
                    <a:pt x="15476" y="393"/>
                    <a:pt x="15617" y="805"/>
                    <a:pt x="15733" y="1239"/>
                  </a:cubicBezTo>
                  <a:cubicBezTo>
                    <a:pt x="16005" y="2253"/>
                    <a:pt x="16155" y="3372"/>
                    <a:pt x="16155" y="4534"/>
                  </a:cubicBezTo>
                  <a:cubicBezTo>
                    <a:pt x="16155" y="6278"/>
                    <a:pt x="15816" y="7919"/>
                    <a:pt x="15239" y="9266"/>
                  </a:cubicBezTo>
                  <a:cubicBezTo>
                    <a:pt x="14662" y="10615"/>
                    <a:pt x="13847" y="11685"/>
                    <a:pt x="12885" y="12329"/>
                  </a:cubicBezTo>
                  <a:cubicBezTo>
                    <a:pt x="12243" y="12758"/>
                    <a:pt x="11535" y="12995"/>
                    <a:pt x="10800" y="12995"/>
                  </a:cubicBezTo>
                  <a:cubicBezTo>
                    <a:pt x="9696" y="12996"/>
                    <a:pt x="8658" y="12461"/>
                    <a:pt x="7805" y="11549"/>
                  </a:cubicBezTo>
                  <a:cubicBezTo>
                    <a:pt x="6951" y="10636"/>
                    <a:pt x="6274" y="9349"/>
                    <a:pt x="5867" y="7828"/>
                  </a:cubicBezTo>
                  <a:cubicBezTo>
                    <a:pt x="5595" y="6814"/>
                    <a:pt x="5445" y="5696"/>
                    <a:pt x="5445" y="4534"/>
                  </a:cubicBezTo>
                  <a:cubicBezTo>
                    <a:pt x="5445" y="2873"/>
                    <a:pt x="5754" y="1310"/>
                    <a:pt x="6282" y="0"/>
                  </a:cubicBezTo>
                  <a:lnTo>
                    <a:pt x="0" y="0"/>
                  </a:lnTo>
                  <a:lnTo>
                    <a:pt x="0" y="11360"/>
                  </a:lnTo>
                  <a:cubicBezTo>
                    <a:pt x="0" y="17015"/>
                    <a:pt x="2901" y="21600"/>
                    <a:pt x="6480" y="21600"/>
                  </a:cubicBezTo>
                  <a:lnTo>
                    <a:pt x="15120" y="21600"/>
                  </a:lnTo>
                  <a:cubicBezTo>
                    <a:pt x="18699" y="21600"/>
                    <a:pt x="21600" y="17015"/>
                    <a:pt x="21600" y="11360"/>
                  </a:cubicBezTo>
                  <a:lnTo>
                    <a:pt x="21600" y="0"/>
                  </a:lnTo>
                  <a:cubicBezTo>
                    <a:pt x="21600" y="0"/>
                    <a:pt x="15318" y="0"/>
                    <a:pt x="15318" y="0"/>
                  </a:cubicBezTo>
                  <a:close/>
                </a:path>
              </a:pathLst>
            </a:custGeom>
            <a:solidFill>
              <a:schemeClr val="accent2"/>
            </a:solidFill>
            <a:ln w="12700">
              <a:miter lim="400000"/>
            </a:ln>
          </p:spPr>
          <p:txBody>
            <a:bodyPr anchor="ctr" bIns="19050" lIns="19050" rIns="19050" tIns="1905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16" name="Shape 1416"/>
            <p:cNvSpPr/>
            <p:nvPr/>
          </p:nvSpPr>
          <p:spPr>
            <a:xfrm>
              <a:off x="4961485" y="3978922"/>
              <a:ext cx="76778" cy="77064"/>
            </a:xfrm>
            <a:custGeom>
              <a:cxnLst>
                <a:cxn ang="0">
                  <a:pos x="wd2" y="hd2"/>
                </a:cxn>
                <a:cxn ang="5400000">
                  <a:pos x="wd2" y="hd2"/>
                </a:cxn>
                <a:cxn ang="10800000">
                  <a:pos x="wd2" y="hd2"/>
                </a:cxn>
                <a:cxn ang="16200000">
                  <a:pos x="wd2" y="hd2"/>
                </a:cxn>
              </a:cxnLst>
              <a:rect b="b" l="0" r="r" t="0"/>
              <a:pathLst>
                <a:path extrusionOk="0" h="21600" w="21600">
                  <a:moveTo>
                    <a:pt x="15001" y="846"/>
                  </a:moveTo>
                  <a:cubicBezTo>
                    <a:pt x="13713" y="302"/>
                    <a:pt x="12309" y="0"/>
                    <a:pt x="10800" y="0"/>
                  </a:cubicBezTo>
                  <a:cubicBezTo>
                    <a:pt x="8541" y="3"/>
                    <a:pt x="6498" y="675"/>
                    <a:pt x="4766" y="1840"/>
                  </a:cubicBezTo>
                  <a:cubicBezTo>
                    <a:pt x="3039" y="3007"/>
                    <a:pt x="1661" y="4667"/>
                    <a:pt x="846" y="6599"/>
                  </a:cubicBezTo>
                  <a:cubicBezTo>
                    <a:pt x="302" y="7886"/>
                    <a:pt x="1" y="9291"/>
                    <a:pt x="0" y="10800"/>
                  </a:cubicBezTo>
                  <a:cubicBezTo>
                    <a:pt x="3" y="13058"/>
                    <a:pt x="675" y="15102"/>
                    <a:pt x="1840" y="16832"/>
                  </a:cubicBezTo>
                  <a:cubicBezTo>
                    <a:pt x="3006" y="18560"/>
                    <a:pt x="4668" y="19939"/>
                    <a:pt x="6598" y="20753"/>
                  </a:cubicBezTo>
                  <a:cubicBezTo>
                    <a:pt x="7887" y="21297"/>
                    <a:pt x="9291" y="21597"/>
                    <a:pt x="10800" y="21600"/>
                  </a:cubicBezTo>
                  <a:cubicBezTo>
                    <a:pt x="13058" y="21596"/>
                    <a:pt x="15102" y="20925"/>
                    <a:pt x="16834" y="19760"/>
                  </a:cubicBezTo>
                  <a:cubicBezTo>
                    <a:pt x="18561" y="18593"/>
                    <a:pt x="19939" y="16932"/>
                    <a:pt x="20753" y="15001"/>
                  </a:cubicBezTo>
                  <a:cubicBezTo>
                    <a:pt x="21297" y="13713"/>
                    <a:pt x="21598" y="12308"/>
                    <a:pt x="21600" y="10800"/>
                  </a:cubicBezTo>
                  <a:cubicBezTo>
                    <a:pt x="21597" y="8541"/>
                    <a:pt x="20924" y="6497"/>
                    <a:pt x="19760" y="4765"/>
                  </a:cubicBezTo>
                  <a:cubicBezTo>
                    <a:pt x="18593" y="3040"/>
                    <a:pt x="16931" y="1661"/>
                    <a:pt x="15001" y="846"/>
                  </a:cubicBezTo>
                  <a:close/>
                </a:path>
              </a:pathLst>
            </a:custGeom>
            <a:solidFill>
              <a:schemeClr val="accent2"/>
            </a:solidFill>
            <a:ln w="12700">
              <a:miter lim="400000"/>
            </a:ln>
          </p:spPr>
          <p:txBody>
            <a:bodyPr anchor="ctr" bIns="19050" lIns="19050" rIns="19050" tIns="1905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417" name="Shape 1417"/>
            <p:cNvSpPr/>
            <p:nvPr/>
          </p:nvSpPr>
          <p:spPr>
            <a:xfrm>
              <a:off x="1985167" y="2234078"/>
              <a:ext cx="1949451" cy="781051"/>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6400">
                  <a:latin typeface="+mn-lt"/>
                  <a:ea typeface="+mn-ea"/>
                  <a:cs typeface="+mn-cs"/>
                  <a:sym typeface="Lato Light"/>
                </a:defRPr>
              </a:lvl1pPr>
            </a:lstStyle>
            <a:p>
              <a:r>
                <a:rPr i="1" sz="3200">
                  <a:solidFill>
                    <a:schemeClr val="bg1"/>
                  </a:solidFill>
                  <a:latin charset="-122" panose="00000500000000000000" pitchFamily="2" typeface="字魂59号-创粗黑"/>
                </a:rPr>
                <a:t>1,203</a:t>
              </a:r>
            </a:p>
          </p:txBody>
        </p:sp>
        <p:sp>
          <p:nvSpPr>
            <p:cNvPr id="1418" name="Shape 1418"/>
            <p:cNvSpPr/>
            <p:nvPr/>
          </p:nvSpPr>
          <p:spPr>
            <a:xfrm>
              <a:off x="1940411" y="3585041"/>
              <a:ext cx="1949451" cy="781051"/>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6400">
                  <a:latin typeface="+mn-lt"/>
                  <a:ea typeface="+mn-ea"/>
                  <a:cs typeface="+mn-cs"/>
                  <a:sym typeface="Lato Light"/>
                </a:defRPr>
              </a:lvl1pPr>
            </a:lstStyle>
            <a:p>
              <a:r>
                <a:rPr i="1" sz="3200">
                  <a:solidFill>
                    <a:schemeClr val="bg1"/>
                  </a:solidFill>
                  <a:latin charset="-122" panose="00000500000000000000" pitchFamily="2" typeface="字魂59号-创粗黑"/>
                </a:rPr>
                <a:t>1,643</a:t>
              </a:r>
            </a:p>
          </p:txBody>
        </p:sp>
        <p:sp>
          <p:nvSpPr>
            <p:cNvPr id="1419" name="Shape 1419"/>
            <p:cNvSpPr/>
            <p:nvPr/>
          </p:nvSpPr>
          <p:spPr>
            <a:xfrm>
              <a:off x="5807561" y="2232491"/>
              <a:ext cx="1949451" cy="781051"/>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6400">
                  <a:latin typeface="+mn-lt"/>
                  <a:ea typeface="+mn-ea"/>
                  <a:cs typeface="+mn-cs"/>
                  <a:sym typeface="Lato Light"/>
                </a:defRPr>
              </a:lvl1pPr>
            </a:lstStyle>
            <a:p>
              <a:r>
                <a:rPr i="1" sz="3200">
                  <a:solidFill>
                    <a:schemeClr val="bg1"/>
                  </a:solidFill>
                  <a:latin charset="-122" panose="00000500000000000000" pitchFamily="2" typeface="字魂59号-创粗黑"/>
                </a:rPr>
                <a:t>1,203</a:t>
              </a:r>
            </a:p>
          </p:txBody>
        </p:sp>
        <p:sp>
          <p:nvSpPr>
            <p:cNvPr id="1420" name="Shape 1420"/>
            <p:cNvSpPr/>
            <p:nvPr/>
          </p:nvSpPr>
          <p:spPr>
            <a:xfrm>
              <a:off x="5763111" y="3585041"/>
              <a:ext cx="1949451" cy="781051"/>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6400">
                  <a:latin typeface="+mn-lt"/>
                  <a:ea typeface="+mn-ea"/>
                  <a:cs typeface="+mn-cs"/>
                  <a:sym typeface="Lato Light"/>
                </a:defRPr>
              </a:lvl1pPr>
            </a:lstStyle>
            <a:p>
              <a:r>
                <a:rPr i="1" sz="3200">
                  <a:solidFill>
                    <a:schemeClr val="bg1"/>
                  </a:solidFill>
                  <a:latin charset="-122" panose="00000500000000000000" pitchFamily="2" typeface="字魂59号-创粗黑"/>
                </a:rPr>
                <a:t>1,643</a:t>
              </a:r>
            </a:p>
          </p:txBody>
        </p:sp>
        <p:sp>
          <p:nvSpPr>
            <p:cNvPr id="1421" name="Shape 1421"/>
            <p:cNvSpPr/>
            <p:nvPr/>
          </p:nvSpPr>
          <p:spPr>
            <a:xfrm>
              <a:off x="9560411" y="2232491"/>
              <a:ext cx="1949451" cy="781051"/>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6400">
                  <a:latin typeface="+mn-lt"/>
                  <a:ea typeface="+mn-ea"/>
                  <a:cs typeface="+mn-cs"/>
                  <a:sym typeface="Lato Light"/>
                </a:defRPr>
              </a:lvl1pPr>
            </a:lstStyle>
            <a:p>
              <a:r>
                <a:rPr i="1" sz="3200">
                  <a:solidFill>
                    <a:schemeClr val="bg1"/>
                  </a:solidFill>
                  <a:latin charset="-122" panose="00000500000000000000" pitchFamily="2" typeface="字魂59号-创粗黑"/>
                </a:rPr>
                <a:t>3,451</a:t>
              </a:r>
            </a:p>
          </p:txBody>
        </p:sp>
        <p:sp>
          <p:nvSpPr>
            <p:cNvPr id="1422" name="Shape 1422"/>
            <p:cNvSpPr/>
            <p:nvPr/>
          </p:nvSpPr>
          <p:spPr>
            <a:xfrm>
              <a:off x="9515961" y="3585041"/>
              <a:ext cx="1949451" cy="781051"/>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a:lstStyle>
              <a:lvl1pPr defTabSz="825500">
                <a:defRPr sz="6400">
                  <a:latin typeface="+mn-lt"/>
                  <a:ea typeface="+mn-ea"/>
                  <a:cs typeface="+mn-cs"/>
                  <a:sym typeface="Lato Light"/>
                </a:defRPr>
              </a:lvl1pPr>
            </a:lstStyle>
            <a:p>
              <a:r>
                <a:rPr i="1" sz="3200">
                  <a:solidFill>
                    <a:schemeClr val="bg1"/>
                  </a:solidFill>
                  <a:latin charset="-122" panose="00000500000000000000" pitchFamily="2" typeface="字魂59号-创粗黑"/>
                </a:rPr>
                <a:t>1,943</a:t>
              </a:r>
            </a:p>
          </p:txBody>
        </p:sp>
        <p:sp>
          <p:nvSpPr>
            <p:cNvPr id="1425" name="Shape 1425"/>
            <p:cNvSpPr/>
            <p:nvPr/>
          </p:nvSpPr>
          <p:spPr>
            <a:xfrm>
              <a:off x="774035" y="4947108"/>
              <a:ext cx="10874726" cy="1"/>
            </a:xfrm>
            <a:prstGeom prst="line">
              <a:avLst/>
            </a:prstGeom>
            <a:ln w="25400">
              <a:solidFill>
                <a:srgbClr val="FFFFFF">
                  <a:alpha val="24180"/>
                </a:srgbClr>
              </a:solidFill>
              <a:custDash>
                <a:ds d="200000" sp="200000"/>
              </a:custDash>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1427" name="Shape 1427"/>
            <p:cNvSpPr/>
            <p:nvPr/>
          </p:nvSpPr>
          <p:spPr>
            <a:xfrm>
              <a:off x="980534" y="3837193"/>
              <a:ext cx="370356" cy="276747"/>
            </a:xfrm>
            <a:custGeom>
              <a:cxnLst>
                <a:cxn ang="0">
                  <a:pos x="wd2" y="hd2"/>
                </a:cxn>
                <a:cxn ang="5400000">
                  <a:pos x="wd2" y="hd2"/>
                </a:cxn>
                <a:cxn ang="10800000">
                  <a:pos x="wd2" y="hd2"/>
                </a:cxn>
                <a:cxn ang="16200000">
                  <a:pos x="wd2" y="hd2"/>
                </a:cxn>
              </a:cxnLst>
              <a:rect b="b" l="0" r="r" t="0"/>
              <a:pathLst>
                <a:path extrusionOk="0" h="21392" w="21447">
                  <a:moveTo>
                    <a:pt x="18731" y="9467"/>
                  </a:moveTo>
                  <a:cubicBezTo>
                    <a:pt x="18731" y="9467"/>
                    <a:pt x="18731" y="9467"/>
                    <a:pt x="18731" y="9467"/>
                  </a:cubicBezTo>
                  <a:cubicBezTo>
                    <a:pt x="19069" y="7442"/>
                    <a:pt x="18731" y="5192"/>
                    <a:pt x="17044" y="2492"/>
                  </a:cubicBezTo>
                  <a:cubicBezTo>
                    <a:pt x="16031" y="1142"/>
                    <a:pt x="14513" y="17"/>
                    <a:pt x="12994" y="17"/>
                  </a:cubicBezTo>
                  <a:cubicBezTo>
                    <a:pt x="10462" y="-208"/>
                    <a:pt x="8269" y="1817"/>
                    <a:pt x="7256" y="4517"/>
                  </a:cubicBezTo>
                  <a:cubicBezTo>
                    <a:pt x="7256" y="4517"/>
                    <a:pt x="7256" y="4517"/>
                    <a:pt x="7256" y="4517"/>
                  </a:cubicBezTo>
                  <a:cubicBezTo>
                    <a:pt x="6919" y="4517"/>
                    <a:pt x="6581" y="4292"/>
                    <a:pt x="6244" y="4517"/>
                  </a:cubicBezTo>
                  <a:cubicBezTo>
                    <a:pt x="5569" y="4517"/>
                    <a:pt x="4894" y="4742"/>
                    <a:pt x="4388" y="5417"/>
                  </a:cubicBezTo>
                  <a:cubicBezTo>
                    <a:pt x="2025" y="7667"/>
                    <a:pt x="1856" y="9467"/>
                    <a:pt x="2025" y="11267"/>
                  </a:cubicBezTo>
                  <a:cubicBezTo>
                    <a:pt x="2025" y="11267"/>
                    <a:pt x="2025" y="11267"/>
                    <a:pt x="2025" y="11267"/>
                  </a:cubicBezTo>
                  <a:cubicBezTo>
                    <a:pt x="844" y="11942"/>
                    <a:pt x="0" y="13742"/>
                    <a:pt x="0" y="15542"/>
                  </a:cubicBezTo>
                  <a:cubicBezTo>
                    <a:pt x="0" y="16442"/>
                    <a:pt x="0" y="16442"/>
                    <a:pt x="0" y="16442"/>
                  </a:cubicBezTo>
                  <a:cubicBezTo>
                    <a:pt x="0" y="19142"/>
                    <a:pt x="1688" y="21392"/>
                    <a:pt x="3713" y="21392"/>
                  </a:cubicBezTo>
                  <a:cubicBezTo>
                    <a:pt x="16537" y="21392"/>
                    <a:pt x="16537" y="21392"/>
                    <a:pt x="16537" y="21392"/>
                  </a:cubicBezTo>
                  <a:cubicBezTo>
                    <a:pt x="19069" y="21392"/>
                    <a:pt x="21431" y="18917"/>
                    <a:pt x="21431" y="15542"/>
                  </a:cubicBezTo>
                  <a:cubicBezTo>
                    <a:pt x="21600" y="12842"/>
                    <a:pt x="20419" y="10367"/>
                    <a:pt x="18731" y="9467"/>
                  </a:cubicBezTo>
                  <a:close/>
                  <a:moveTo>
                    <a:pt x="16875" y="19592"/>
                  </a:moveTo>
                  <a:cubicBezTo>
                    <a:pt x="4050" y="19592"/>
                    <a:pt x="4050" y="19592"/>
                    <a:pt x="4050" y="19592"/>
                  </a:cubicBezTo>
                  <a:cubicBezTo>
                    <a:pt x="2531" y="19592"/>
                    <a:pt x="1350" y="18017"/>
                    <a:pt x="1350" y="15992"/>
                  </a:cubicBezTo>
                  <a:cubicBezTo>
                    <a:pt x="1350" y="14192"/>
                    <a:pt x="2531" y="12617"/>
                    <a:pt x="3881" y="12392"/>
                  </a:cubicBezTo>
                  <a:cubicBezTo>
                    <a:pt x="3544" y="11717"/>
                    <a:pt x="3375" y="11042"/>
                    <a:pt x="3375" y="10142"/>
                  </a:cubicBezTo>
                  <a:cubicBezTo>
                    <a:pt x="3375" y="7892"/>
                    <a:pt x="4725" y="6092"/>
                    <a:pt x="6412" y="6092"/>
                  </a:cubicBezTo>
                  <a:cubicBezTo>
                    <a:pt x="7088" y="6092"/>
                    <a:pt x="7762" y="6317"/>
                    <a:pt x="8100" y="6992"/>
                  </a:cubicBezTo>
                  <a:cubicBezTo>
                    <a:pt x="8606" y="3842"/>
                    <a:pt x="10462" y="1592"/>
                    <a:pt x="12825" y="1592"/>
                  </a:cubicBezTo>
                  <a:cubicBezTo>
                    <a:pt x="15356" y="1592"/>
                    <a:pt x="17550" y="4517"/>
                    <a:pt x="17550" y="7892"/>
                  </a:cubicBezTo>
                  <a:cubicBezTo>
                    <a:pt x="17550" y="9017"/>
                    <a:pt x="17381" y="9917"/>
                    <a:pt x="17044" y="10592"/>
                  </a:cubicBezTo>
                  <a:cubicBezTo>
                    <a:pt x="18900" y="10817"/>
                    <a:pt x="20250" y="12842"/>
                    <a:pt x="20250" y="15092"/>
                  </a:cubicBezTo>
                  <a:cubicBezTo>
                    <a:pt x="20250" y="17567"/>
                    <a:pt x="18731" y="19592"/>
                    <a:pt x="16875" y="19592"/>
                  </a:cubicBezTo>
                  <a:close/>
                </a:path>
              </a:pathLst>
            </a:custGeom>
            <a:solidFill>
              <a:schemeClr val="accent2"/>
            </a:solidFill>
            <a:ln w="12700">
              <a:miter lim="400000"/>
            </a:ln>
          </p:spPr>
          <p:txBody>
            <a:bodyPr lIns="22860" rIns="2286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grpSp>
      <p:sp>
        <p:nvSpPr>
          <p:cNvPr id="41" name="文本框 7"/>
          <p:cNvSpPr txBox="1"/>
          <p:nvPr/>
        </p:nvSpPr>
        <p:spPr>
          <a:xfrm>
            <a:off x="1280520" y="5037689"/>
            <a:ext cx="9630960" cy="106680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1600">
                <a:solidFill>
                  <a:schemeClr val="bg1"/>
                </a:solidFill>
                <a:latin charset="-122" panose="00000500000000000000" pitchFamily="2" typeface="字魂59号-创粗黑"/>
                <a:ea typeface="+mj-ea"/>
              </a:rPr>
              <a:t>第一篇主要对金字塔原理的概念进行了解释，介绍了如何利用这一原理构建基本的金字塔结构。目的是使读者理解和运用简单文书的写作技巧。</a:t>
            </a:r>
          </a:p>
        </p:txBody>
      </p:sp>
      <p:grpSp>
        <p:nvGrpSpPr>
          <p:cNvPr id="40" name="组合 39">
            <a:extLst>
              <a:ext uri="{FF2B5EF4-FFF2-40B4-BE49-F238E27FC236}">
                <a16:creationId xmlns:a16="http://schemas.microsoft.com/office/drawing/2014/main" id="{EEA01064-776C-45B5-88AC-678F53AB90E9}"/>
              </a:ext>
            </a:extLst>
          </p:cNvPr>
          <p:cNvGrpSpPr/>
          <p:nvPr/>
        </p:nvGrpSpPr>
        <p:grpSpPr>
          <a:xfrm>
            <a:off x="874713" y="419101"/>
            <a:ext cx="3773487" cy="643536"/>
            <a:chOff x="874713" y="419101"/>
            <a:chExt cx="3773487" cy="643536"/>
          </a:xfrm>
        </p:grpSpPr>
        <p:sp>
          <p:nvSpPr>
            <p:cNvPr id="42" name="剪去单角的矩形 23">
              <a:extLst>
                <a:ext uri="{FF2B5EF4-FFF2-40B4-BE49-F238E27FC236}">
                  <a16:creationId xmlns:a16="http://schemas.microsoft.com/office/drawing/2014/main" id="{140BC56A-74DE-443D-925C-7CFE622EAAAE}"/>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43" name="直接连接符 42">
              <a:extLst>
                <a:ext uri="{FF2B5EF4-FFF2-40B4-BE49-F238E27FC236}">
                  <a16:creationId xmlns:a16="http://schemas.microsoft.com/office/drawing/2014/main" id="{C62C3970-C4A8-4D30-B527-C686EB30CF88}"/>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D934A37F-35AD-4571-A36B-33701AE87F17}"/>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45" name="椭圆 3">
              <a:extLst>
                <a:ext uri="{FF2B5EF4-FFF2-40B4-BE49-F238E27FC236}">
                  <a16:creationId xmlns:a16="http://schemas.microsoft.com/office/drawing/2014/main" id="{57977C3C-EF6B-4A8A-B25E-8902D41CB2A7}"/>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283699291"/>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41"/>
                                        </p:tgtEl>
                                        <p:attrNameLst>
                                          <p:attrName>style.visibility</p:attrName>
                                        </p:attrNameLst>
                                      </p:cBhvr>
                                      <p:to>
                                        <p:strVal val="visible"/>
                                      </p:to>
                                    </p:set>
                                    <p:animEffect filter="wipe(left)" transition="in">
                                      <p:cBhvr>
                                        <p:cTn dur="500" id="1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65" name="macbookleft.png"/>
          <p:cNvPicPr>
            <a:picLocks noChangeAspect="1"/>
          </p:cNvPicPr>
          <p:nvPr/>
        </p:nvPicPr>
        <p:blipFill>
          <a:blip r:embed="rId4">
            <a:extLst>
              <a:ext uri="{28A0092B-C50C-407E-A947-70E740481C1C}">
                <a14:useLocalDpi/>
              </a:ext>
            </a:extLst>
          </a:blip>
          <a:stretch>
            <a:fillRect/>
          </a:stretch>
        </p:blipFill>
        <p:spPr>
          <a:xfrm>
            <a:off x="937441" y="1665411"/>
            <a:ext cx="7526190" cy="4371172"/>
          </a:xfrm>
          <a:prstGeom prst="rect">
            <a:avLst/>
          </a:prstGeom>
          <a:ln w="12700">
            <a:miter lim="400000"/>
          </a:ln>
        </p:spPr>
      </p:pic>
      <p:sp>
        <p:nvSpPr>
          <p:cNvPr id="4054" name="Shape 4054"/>
          <p:cNvSpPr/>
          <p:nvPr/>
        </p:nvSpPr>
        <p:spPr>
          <a:xfrm>
            <a:off x="6006152" y="1988987"/>
            <a:ext cx="1878033" cy="1270001"/>
          </a:xfrm>
          <a:prstGeom prst="rect">
            <a:avLst/>
          </a:prstGeom>
          <a:solidFill>
            <a:schemeClr val="bg1">
              <a:alpha val="12439"/>
            </a:schemeClr>
          </a:solidFill>
          <a:ln w="25400">
            <a:solidFill>
              <a:srgbClr val="404C55">
                <a:alpha val="12439"/>
              </a:srgbClr>
            </a:solidFill>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57" name="Shape 4057"/>
          <p:cNvSpPr/>
          <p:nvPr/>
        </p:nvSpPr>
        <p:spPr>
          <a:xfrm>
            <a:off x="6006152" y="3475132"/>
            <a:ext cx="1878033" cy="1270001"/>
          </a:xfrm>
          <a:prstGeom prst="rect">
            <a:avLst/>
          </a:prstGeom>
          <a:solidFill>
            <a:schemeClr val="bg1">
              <a:alpha val="12439"/>
            </a:schemeClr>
          </a:solidFill>
          <a:ln w="25400">
            <a:solidFill>
              <a:srgbClr val="404C55">
                <a:alpha val="12439"/>
              </a:srgbClr>
            </a:solidFill>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60" name="Shape 4060"/>
          <p:cNvSpPr/>
          <p:nvPr/>
        </p:nvSpPr>
        <p:spPr>
          <a:xfrm>
            <a:off x="6271851" y="2679304"/>
            <a:ext cx="1346634" cy="391478"/>
          </a:xfrm>
          <a:prstGeom prst="rect">
            <a:avLst/>
          </a:prstGeom>
          <a:ln w="12700">
            <a:miter lim="400000"/>
          </a:ln>
          <a:extLst>
            <a:ext uri="{C572A759-6A51-4108-AA02-DFA0A04FC94B}">
              <ma14:wrappingTextBoxFlag xmlns:ma14="http://schemas.microsoft.com/office/mac/drawingml/2011/main" val="1"/>
            </a:ext>
          </a:extLst>
        </p:spPr>
        <p:txBody>
          <a:bodyPr bIns="35719" lIns="35719" rIns="35719" tIns="35719">
            <a:spAutoFit/>
          </a:bodyPr>
          <a:lstStyle>
            <a:lvl1pPr>
              <a:defRPr sz="4200">
                <a:latin typeface="+mn-lt"/>
                <a:ea typeface="+mn-ea"/>
                <a:cs typeface="+mn-cs"/>
                <a:sym typeface="Lato Light"/>
              </a:defRPr>
            </a:lvl1pPr>
          </a:lstStyle>
          <a:p>
            <a:pPr algn="ctr"/>
            <a:r>
              <a:rPr i="1" sz="2100">
                <a:solidFill>
                  <a:schemeClr val="bg1"/>
                </a:solidFill>
                <a:latin charset="-122" panose="00000500000000000000" pitchFamily="2" typeface="字魂59号-创粗黑"/>
              </a:rPr>
              <a:t>$12,989</a:t>
            </a:r>
          </a:p>
        </p:txBody>
      </p:sp>
      <p:sp>
        <p:nvSpPr>
          <p:cNvPr id="4061" name="Shape 4061"/>
          <p:cNvSpPr/>
          <p:nvPr/>
        </p:nvSpPr>
        <p:spPr>
          <a:xfrm>
            <a:off x="6271851" y="4151271"/>
            <a:ext cx="1346634" cy="391478"/>
          </a:xfrm>
          <a:prstGeom prst="rect">
            <a:avLst/>
          </a:prstGeom>
          <a:ln w="12700">
            <a:miter lim="400000"/>
          </a:ln>
          <a:extLst>
            <a:ext uri="{C572A759-6A51-4108-AA02-DFA0A04FC94B}">
              <ma14:wrappingTextBoxFlag xmlns:ma14="http://schemas.microsoft.com/office/mac/drawingml/2011/main" val="1"/>
            </a:ext>
          </a:extLst>
        </p:spPr>
        <p:txBody>
          <a:bodyPr bIns="35719" lIns="35719" rIns="35719" tIns="35719">
            <a:spAutoFit/>
          </a:bodyPr>
          <a:lstStyle>
            <a:lvl1pPr>
              <a:defRPr sz="4200">
                <a:latin typeface="+mn-lt"/>
                <a:ea typeface="+mn-ea"/>
                <a:cs typeface="+mn-cs"/>
                <a:sym typeface="Lato Light"/>
              </a:defRPr>
            </a:lvl1pPr>
          </a:lstStyle>
          <a:p>
            <a:pPr algn="ctr"/>
            <a:r>
              <a:rPr i="1" sz="2100">
                <a:solidFill>
                  <a:schemeClr val="bg1"/>
                </a:solidFill>
                <a:latin charset="-122" panose="00000500000000000000" pitchFamily="2" typeface="字魂59号-创粗黑"/>
              </a:rPr>
              <a:t>$12,989</a:t>
            </a:r>
          </a:p>
        </p:txBody>
      </p:sp>
      <p:sp>
        <p:nvSpPr>
          <p:cNvPr id="4062" name="Shape 4062"/>
          <p:cNvSpPr/>
          <p:nvPr/>
        </p:nvSpPr>
        <p:spPr>
          <a:xfrm>
            <a:off x="6777562" y="2228107"/>
            <a:ext cx="335213" cy="345474"/>
          </a:xfrm>
          <a:custGeom>
            <a:cxnLst>
              <a:cxn ang="0">
                <a:pos x="wd2" y="hd2"/>
              </a:cxn>
              <a:cxn ang="5400000">
                <a:pos x="wd2" y="hd2"/>
              </a:cxn>
              <a:cxn ang="10800000">
                <a:pos x="wd2" y="hd2"/>
              </a:cxn>
              <a:cxn ang="16200000">
                <a:pos x="wd2" y="hd2"/>
              </a:cxn>
            </a:cxnLst>
            <a:rect b="b" l="0" r="r" t="0"/>
            <a:pathLst>
              <a:path extrusionOk="0" h="21600" w="2160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3"/>
                  <a:pt x="14110" y="6413"/>
                  <a:pt x="14110" y="6413"/>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8"/>
                </a:cubicBezTo>
                <a:cubicBezTo>
                  <a:pt x="13413" y="16537"/>
                  <a:pt x="13413" y="16537"/>
                  <a:pt x="13413" y="16537"/>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chemeClr val="accent2"/>
          </a:solidFill>
          <a:ln w="12700">
            <a:miter lim="400000"/>
          </a:ln>
        </p:spPr>
        <p:txBody>
          <a:bodyPr lIns="22860" rIns="2286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4063" name="Shape 4063"/>
          <p:cNvSpPr/>
          <p:nvPr/>
        </p:nvSpPr>
        <p:spPr>
          <a:xfrm>
            <a:off x="6772430" y="3714415"/>
            <a:ext cx="345475" cy="345475"/>
          </a:xfrm>
          <a:custGeom>
            <a:cxnLst>
              <a:cxn ang="0">
                <a:pos x="wd2" y="hd2"/>
              </a:cxn>
              <a:cxn ang="5400000">
                <a:pos x="wd2" y="hd2"/>
              </a:cxn>
              <a:cxn ang="10800000">
                <a:pos x="wd2" y="hd2"/>
              </a:cxn>
              <a:cxn ang="16200000">
                <a:pos x="wd2" y="hd2"/>
              </a:cxn>
            </a:cxnLst>
            <a:rect b="b" l="0" r="r" t="0"/>
            <a:pathLst>
              <a:path extrusionOk="0" h="21600" w="21600">
                <a:moveTo>
                  <a:pt x="15525" y="12825"/>
                </a:moveTo>
                <a:cubicBezTo>
                  <a:pt x="13162" y="12825"/>
                  <a:pt x="11475" y="14850"/>
                  <a:pt x="8775" y="14850"/>
                </a:cubicBezTo>
                <a:cubicBezTo>
                  <a:pt x="5400" y="14850"/>
                  <a:pt x="2700" y="12825"/>
                  <a:pt x="2700" y="12825"/>
                </a:cubicBezTo>
                <a:cubicBezTo>
                  <a:pt x="2700" y="1350"/>
                  <a:pt x="2700" y="1350"/>
                  <a:pt x="2700" y="1350"/>
                </a:cubicBezTo>
                <a:cubicBezTo>
                  <a:pt x="2700" y="1350"/>
                  <a:pt x="5063" y="3375"/>
                  <a:pt x="8775" y="3375"/>
                </a:cubicBezTo>
                <a:cubicBezTo>
                  <a:pt x="11475" y="3375"/>
                  <a:pt x="12825" y="1350"/>
                  <a:pt x="15525" y="1350"/>
                </a:cubicBezTo>
                <a:cubicBezTo>
                  <a:pt x="18900" y="1350"/>
                  <a:pt x="21600" y="3375"/>
                  <a:pt x="21600" y="3375"/>
                </a:cubicBezTo>
                <a:cubicBezTo>
                  <a:pt x="21600" y="14850"/>
                  <a:pt x="21600" y="14850"/>
                  <a:pt x="21600" y="14850"/>
                </a:cubicBezTo>
                <a:cubicBezTo>
                  <a:pt x="21600" y="14850"/>
                  <a:pt x="18900" y="12825"/>
                  <a:pt x="15525" y="12825"/>
                </a:cubicBezTo>
                <a:close/>
                <a:moveTo>
                  <a:pt x="20250" y="3881"/>
                </a:moveTo>
                <a:cubicBezTo>
                  <a:pt x="19069" y="3375"/>
                  <a:pt x="17381" y="2700"/>
                  <a:pt x="15525" y="2700"/>
                </a:cubicBezTo>
                <a:cubicBezTo>
                  <a:pt x="12825" y="2700"/>
                  <a:pt x="11475" y="4725"/>
                  <a:pt x="8775" y="4725"/>
                </a:cubicBezTo>
                <a:cubicBezTo>
                  <a:pt x="6750" y="4725"/>
                  <a:pt x="5063" y="4050"/>
                  <a:pt x="4050" y="3544"/>
                </a:cubicBezTo>
                <a:cubicBezTo>
                  <a:pt x="4050" y="6413"/>
                  <a:pt x="4050" y="10462"/>
                  <a:pt x="4050" y="12319"/>
                </a:cubicBezTo>
                <a:cubicBezTo>
                  <a:pt x="5231" y="12825"/>
                  <a:pt x="6919" y="13500"/>
                  <a:pt x="8775" y="13500"/>
                </a:cubicBezTo>
                <a:cubicBezTo>
                  <a:pt x="11475" y="13500"/>
                  <a:pt x="13162" y="11475"/>
                  <a:pt x="15525" y="11475"/>
                </a:cubicBezTo>
                <a:cubicBezTo>
                  <a:pt x="17550" y="11475"/>
                  <a:pt x="19237" y="12150"/>
                  <a:pt x="20250" y="12656"/>
                </a:cubicBezTo>
                <a:cubicBezTo>
                  <a:pt x="20250" y="10294"/>
                  <a:pt x="20250" y="8269"/>
                  <a:pt x="20250" y="3881"/>
                </a:cubicBezTo>
                <a:close/>
                <a:moveTo>
                  <a:pt x="675" y="21600"/>
                </a:moveTo>
                <a:cubicBezTo>
                  <a:pt x="338" y="21600"/>
                  <a:pt x="0" y="21263"/>
                  <a:pt x="0" y="20925"/>
                </a:cubicBezTo>
                <a:cubicBezTo>
                  <a:pt x="0" y="675"/>
                  <a:pt x="0" y="675"/>
                  <a:pt x="0" y="675"/>
                </a:cubicBezTo>
                <a:cubicBezTo>
                  <a:pt x="0" y="338"/>
                  <a:pt x="338" y="0"/>
                  <a:pt x="675" y="0"/>
                </a:cubicBezTo>
                <a:cubicBezTo>
                  <a:pt x="1013" y="0"/>
                  <a:pt x="1350" y="338"/>
                  <a:pt x="1350" y="675"/>
                </a:cubicBezTo>
                <a:cubicBezTo>
                  <a:pt x="1350" y="20925"/>
                  <a:pt x="1350" y="20925"/>
                  <a:pt x="1350" y="20925"/>
                </a:cubicBezTo>
                <a:cubicBezTo>
                  <a:pt x="1350" y="21263"/>
                  <a:pt x="1013" y="21600"/>
                  <a:pt x="675" y="21600"/>
                </a:cubicBezTo>
                <a:close/>
              </a:path>
            </a:pathLst>
          </a:custGeom>
          <a:solidFill>
            <a:schemeClr val="accent2"/>
          </a:solidFill>
          <a:ln w="12700">
            <a:miter lim="400000"/>
          </a:ln>
        </p:spPr>
        <p:txBody>
          <a:bodyPr lIns="22860" rIns="22860"/>
          <a:lstStyle/>
          <a:p>
            <a:pPr algn="l">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30" name="文本框 7"/>
          <p:cNvSpPr txBox="1"/>
          <p:nvPr/>
        </p:nvSpPr>
        <p:spPr>
          <a:xfrm>
            <a:off x="8107259" y="2531866"/>
            <a:ext cx="3582511" cy="72009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第一篇主要对金字塔原理的概念进行了解释，介绍了如何利用这一原理构建基本的金字塔结构。目的是使读者理解和运用简单文书的写作技巧。</a:t>
            </a:r>
          </a:p>
        </p:txBody>
      </p:sp>
      <p:sp>
        <p:nvSpPr>
          <p:cNvPr id="31" name="文本框 8"/>
          <p:cNvSpPr txBox="1"/>
          <p:nvPr/>
        </p:nvSpPr>
        <p:spPr>
          <a:xfrm>
            <a:off x="8107259" y="2036964"/>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bg1"/>
                </a:solidFill>
                <a:latin charset="-122" panose="00000500000000000000" pitchFamily="2" typeface="字魂59号-创粗黑"/>
                <a:ea typeface="+mj-ea"/>
              </a:rPr>
              <a:t>标题文字添加此处</a:t>
            </a:r>
          </a:p>
        </p:txBody>
      </p:sp>
      <p:sp>
        <p:nvSpPr>
          <p:cNvPr id="33" name="文本框 7"/>
          <p:cNvSpPr txBox="1"/>
          <p:nvPr/>
        </p:nvSpPr>
        <p:spPr>
          <a:xfrm>
            <a:off x="8107259" y="3994969"/>
            <a:ext cx="3582511" cy="72009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100">
                <a:solidFill>
                  <a:schemeClr val="bg1"/>
                </a:solidFill>
                <a:latin charset="-122" panose="00000500000000000000" pitchFamily="2" typeface="字魂59号-创粗黑"/>
                <a:ea typeface="+mj-ea"/>
              </a:rPr>
              <a:t>第一篇主要对金字塔原理的概念进行了解释，介绍了如何利用这一原理构建基本的金字塔结构。目的是使读者理解和运用简单文书的写作技巧。</a:t>
            </a:r>
          </a:p>
        </p:txBody>
      </p:sp>
      <p:sp>
        <p:nvSpPr>
          <p:cNvPr id="34" name="文本框 8"/>
          <p:cNvSpPr txBox="1"/>
          <p:nvPr/>
        </p:nvSpPr>
        <p:spPr>
          <a:xfrm>
            <a:off x="8107259" y="3500067"/>
            <a:ext cx="2705492" cy="508406"/>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400">
                <a:solidFill>
                  <a:schemeClr val="bg1"/>
                </a:solidFill>
                <a:latin charset="-122" panose="00000500000000000000" pitchFamily="2" typeface="字魂59号-创粗黑"/>
                <a:ea typeface="+mj-ea"/>
              </a:rPr>
              <a:t>标题文字添加此处</a:t>
            </a:r>
          </a:p>
        </p:txBody>
      </p:sp>
      <p:grpSp>
        <p:nvGrpSpPr>
          <p:cNvPr id="26" name="组合 25">
            <a:extLst>
              <a:ext uri="{FF2B5EF4-FFF2-40B4-BE49-F238E27FC236}">
                <a16:creationId xmlns:a16="http://schemas.microsoft.com/office/drawing/2014/main" id="{01637F1F-7D31-4B44-B327-3364AAAC7403}"/>
              </a:ext>
            </a:extLst>
          </p:cNvPr>
          <p:cNvGrpSpPr/>
          <p:nvPr/>
        </p:nvGrpSpPr>
        <p:grpSpPr>
          <a:xfrm>
            <a:off x="874713" y="419101"/>
            <a:ext cx="3773487" cy="643536"/>
            <a:chOff x="874713" y="419101"/>
            <a:chExt cx="3773487" cy="643536"/>
          </a:xfrm>
        </p:grpSpPr>
        <p:sp>
          <p:nvSpPr>
            <p:cNvPr id="27" name="剪去单角的矩形 23">
              <a:extLst>
                <a:ext uri="{FF2B5EF4-FFF2-40B4-BE49-F238E27FC236}">
                  <a16:creationId xmlns:a16="http://schemas.microsoft.com/office/drawing/2014/main" id="{A244753C-D63C-4F3A-B702-B1A343CEE208}"/>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28" name="直接连接符 27">
              <a:extLst>
                <a:ext uri="{FF2B5EF4-FFF2-40B4-BE49-F238E27FC236}">
                  <a16:creationId xmlns:a16="http://schemas.microsoft.com/office/drawing/2014/main" id="{83512A23-E264-4AAC-82EB-0DB4D32A15C4}"/>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848BB70D-BC72-4D9D-80E1-F3FA84740F67}"/>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36" name="椭圆 3">
              <a:extLst>
                <a:ext uri="{FF2B5EF4-FFF2-40B4-BE49-F238E27FC236}">
                  <a16:creationId xmlns:a16="http://schemas.microsoft.com/office/drawing/2014/main" id="{6609FED8-9593-47D5-B4EB-180FBE592D95}"/>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8" name="图片占位符 7">
            <a:extLst>
              <a:ext uri="{FF2B5EF4-FFF2-40B4-BE49-F238E27FC236}">
                <a16:creationId xmlns:a16="http://schemas.microsoft.com/office/drawing/2014/main" id="{509103E4-163A-41E0-81E1-5D2D466EFAD7}"/>
              </a:ext>
            </a:extLst>
          </p:cNvPr>
          <p:cNvPicPr>
            <a:picLocks noChangeAspect="1" noGrp="1"/>
          </p:cNvPicPr>
          <p:nvPr>
            <p:ph idx="16" sz="quarter" type="pic"/>
          </p:nvPr>
        </p:nvPicPr>
        <p:blipFill>
          <a:blip r:embed="rId5">
            <a:grayscl/>
            <a:extLst>
              <a:ext uri="{28A0092B-C50C-407E-A947-70E740481C1C}">
                <a14:useLocalDpi/>
              </a:ext>
            </a:extLst>
          </a:blip>
          <a:stretch>
            <a:fillRect/>
          </a:stretch>
        </p:blipFill>
        <p:spPr/>
      </p:pic>
    </p:spTree>
    <p:extLst>
      <p:ext uri="{BB962C8B-B14F-4D97-AF65-F5344CB8AC3E}">
        <p14:creationId val="514716184"/>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065"/>
                                        </p:tgtEl>
                                        <p:attrNameLst>
                                          <p:attrName>style.visibility</p:attrName>
                                        </p:attrNameLst>
                                      </p:cBhvr>
                                      <p:to>
                                        <p:strVal val="visible"/>
                                      </p:to>
                                    </p:set>
                                    <p:animEffect filter="fade" transition="in">
                                      <p:cBhvr>
                                        <p:cTn dur="1000" id="7"/>
                                        <p:tgtEl>
                                          <p:spTgt spid="4065"/>
                                        </p:tgtEl>
                                      </p:cBhvr>
                                    </p:animEffect>
                                    <p:anim calcmode="lin" valueType="num">
                                      <p:cBhvr>
                                        <p:cTn dur="1000" fill="hold" id="8"/>
                                        <p:tgtEl>
                                          <p:spTgt spid="4065"/>
                                        </p:tgtEl>
                                        <p:attrNameLst>
                                          <p:attrName>ppt_x</p:attrName>
                                        </p:attrNameLst>
                                      </p:cBhvr>
                                      <p:tavLst>
                                        <p:tav tm="0">
                                          <p:val>
                                            <p:strVal val="#ppt_x"/>
                                          </p:val>
                                        </p:tav>
                                        <p:tav tm="100000">
                                          <p:val>
                                            <p:strVal val="#ppt_x"/>
                                          </p:val>
                                        </p:tav>
                                      </p:tavLst>
                                    </p:anim>
                                    <p:anim calcmode="lin" valueType="num">
                                      <p:cBhvr>
                                        <p:cTn dur="1000" fill="hold" id="9"/>
                                        <p:tgtEl>
                                          <p:spTgt spid="406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4054"/>
                                        </p:tgtEl>
                                        <p:attrNameLst>
                                          <p:attrName>style.visibility</p:attrName>
                                        </p:attrNameLst>
                                      </p:cBhvr>
                                      <p:to>
                                        <p:strVal val="visible"/>
                                      </p:to>
                                    </p:set>
                                    <p:anim calcmode="lin" valueType="num">
                                      <p:cBhvr>
                                        <p:cTn dur="500" fill="hold" id="13"/>
                                        <p:tgtEl>
                                          <p:spTgt spid="4054"/>
                                        </p:tgtEl>
                                        <p:attrNameLst>
                                          <p:attrName>ppt_w</p:attrName>
                                        </p:attrNameLst>
                                      </p:cBhvr>
                                      <p:tavLst>
                                        <p:tav tm="0">
                                          <p:val>
                                            <p:fltVal val="0"/>
                                          </p:val>
                                        </p:tav>
                                        <p:tav tm="100000">
                                          <p:val>
                                            <p:strVal val="#ppt_w"/>
                                          </p:val>
                                        </p:tav>
                                      </p:tavLst>
                                    </p:anim>
                                    <p:anim calcmode="lin" valueType="num">
                                      <p:cBhvr>
                                        <p:cTn dur="500" fill="hold" id="14"/>
                                        <p:tgtEl>
                                          <p:spTgt spid="4054"/>
                                        </p:tgtEl>
                                        <p:attrNameLst>
                                          <p:attrName>ppt_h</p:attrName>
                                        </p:attrNameLst>
                                      </p:cBhvr>
                                      <p:tavLst>
                                        <p:tav tm="0">
                                          <p:val>
                                            <p:fltVal val="0"/>
                                          </p:val>
                                        </p:tav>
                                        <p:tav tm="100000">
                                          <p:val>
                                            <p:strVal val="#ppt_h"/>
                                          </p:val>
                                        </p:tav>
                                      </p:tavLst>
                                    </p:anim>
                                    <p:animEffect filter="fade" transition="in">
                                      <p:cBhvr>
                                        <p:cTn dur="500" id="15"/>
                                        <p:tgtEl>
                                          <p:spTgt spid="405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4057"/>
                                        </p:tgtEl>
                                        <p:attrNameLst>
                                          <p:attrName>style.visibility</p:attrName>
                                        </p:attrNameLst>
                                      </p:cBhvr>
                                      <p:to>
                                        <p:strVal val="visible"/>
                                      </p:to>
                                    </p:set>
                                    <p:anim calcmode="lin" valueType="num">
                                      <p:cBhvr>
                                        <p:cTn dur="500" fill="hold" id="18"/>
                                        <p:tgtEl>
                                          <p:spTgt spid="4057"/>
                                        </p:tgtEl>
                                        <p:attrNameLst>
                                          <p:attrName>ppt_w</p:attrName>
                                        </p:attrNameLst>
                                      </p:cBhvr>
                                      <p:tavLst>
                                        <p:tav tm="0">
                                          <p:val>
                                            <p:fltVal val="0"/>
                                          </p:val>
                                        </p:tav>
                                        <p:tav tm="100000">
                                          <p:val>
                                            <p:strVal val="#ppt_w"/>
                                          </p:val>
                                        </p:tav>
                                      </p:tavLst>
                                    </p:anim>
                                    <p:anim calcmode="lin" valueType="num">
                                      <p:cBhvr>
                                        <p:cTn dur="500" fill="hold" id="19"/>
                                        <p:tgtEl>
                                          <p:spTgt spid="4057"/>
                                        </p:tgtEl>
                                        <p:attrNameLst>
                                          <p:attrName>ppt_h</p:attrName>
                                        </p:attrNameLst>
                                      </p:cBhvr>
                                      <p:tavLst>
                                        <p:tav tm="0">
                                          <p:val>
                                            <p:fltVal val="0"/>
                                          </p:val>
                                        </p:tav>
                                        <p:tav tm="100000">
                                          <p:val>
                                            <p:strVal val="#ppt_h"/>
                                          </p:val>
                                        </p:tav>
                                      </p:tavLst>
                                    </p:anim>
                                    <p:animEffect filter="fade" transition="in">
                                      <p:cBhvr>
                                        <p:cTn dur="500" id="20"/>
                                        <p:tgtEl>
                                          <p:spTgt spid="4057"/>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4060"/>
                                        </p:tgtEl>
                                        <p:attrNameLst>
                                          <p:attrName>style.visibility</p:attrName>
                                        </p:attrNameLst>
                                      </p:cBhvr>
                                      <p:to>
                                        <p:strVal val="visible"/>
                                      </p:to>
                                    </p:set>
                                    <p:anim calcmode="lin" valueType="num">
                                      <p:cBhvr>
                                        <p:cTn dur="500" fill="hold" id="23"/>
                                        <p:tgtEl>
                                          <p:spTgt spid="4060"/>
                                        </p:tgtEl>
                                        <p:attrNameLst>
                                          <p:attrName>ppt_w</p:attrName>
                                        </p:attrNameLst>
                                      </p:cBhvr>
                                      <p:tavLst>
                                        <p:tav tm="0">
                                          <p:val>
                                            <p:fltVal val="0"/>
                                          </p:val>
                                        </p:tav>
                                        <p:tav tm="100000">
                                          <p:val>
                                            <p:strVal val="#ppt_w"/>
                                          </p:val>
                                        </p:tav>
                                      </p:tavLst>
                                    </p:anim>
                                    <p:anim calcmode="lin" valueType="num">
                                      <p:cBhvr>
                                        <p:cTn dur="500" fill="hold" id="24"/>
                                        <p:tgtEl>
                                          <p:spTgt spid="4060"/>
                                        </p:tgtEl>
                                        <p:attrNameLst>
                                          <p:attrName>ppt_h</p:attrName>
                                        </p:attrNameLst>
                                      </p:cBhvr>
                                      <p:tavLst>
                                        <p:tav tm="0">
                                          <p:val>
                                            <p:fltVal val="0"/>
                                          </p:val>
                                        </p:tav>
                                        <p:tav tm="100000">
                                          <p:val>
                                            <p:strVal val="#ppt_h"/>
                                          </p:val>
                                        </p:tav>
                                      </p:tavLst>
                                    </p:anim>
                                    <p:animEffect filter="fade" transition="in">
                                      <p:cBhvr>
                                        <p:cTn dur="500" id="25"/>
                                        <p:tgtEl>
                                          <p:spTgt spid="4060"/>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4061"/>
                                        </p:tgtEl>
                                        <p:attrNameLst>
                                          <p:attrName>style.visibility</p:attrName>
                                        </p:attrNameLst>
                                      </p:cBhvr>
                                      <p:to>
                                        <p:strVal val="visible"/>
                                      </p:to>
                                    </p:set>
                                    <p:anim calcmode="lin" valueType="num">
                                      <p:cBhvr>
                                        <p:cTn dur="500" fill="hold" id="28"/>
                                        <p:tgtEl>
                                          <p:spTgt spid="4061"/>
                                        </p:tgtEl>
                                        <p:attrNameLst>
                                          <p:attrName>ppt_w</p:attrName>
                                        </p:attrNameLst>
                                      </p:cBhvr>
                                      <p:tavLst>
                                        <p:tav tm="0">
                                          <p:val>
                                            <p:fltVal val="0"/>
                                          </p:val>
                                        </p:tav>
                                        <p:tav tm="100000">
                                          <p:val>
                                            <p:strVal val="#ppt_w"/>
                                          </p:val>
                                        </p:tav>
                                      </p:tavLst>
                                    </p:anim>
                                    <p:anim calcmode="lin" valueType="num">
                                      <p:cBhvr>
                                        <p:cTn dur="500" fill="hold" id="29"/>
                                        <p:tgtEl>
                                          <p:spTgt spid="4061"/>
                                        </p:tgtEl>
                                        <p:attrNameLst>
                                          <p:attrName>ppt_h</p:attrName>
                                        </p:attrNameLst>
                                      </p:cBhvr>
                                      <p:tavLst>
                                        <p:tav tm="0">
                                          <p:val>
                                            <p:fltVal val="0"/>
                                          </p:val>
                                        </p:tav>
                                        <p:tav tm="100000">
                                          <p:val>
                                            <p:strVal val="#ppt_h"/>
                                          </p:val>
                                        </p:tav>
                                      </p:tavLst>
                                    </p:anim>
                                    <p:animEffect filter="fade" transition="in">
                                      <p:cBhvr>
                                        <p:cTn dur="500" id="30"/>
                                        <p:tgtEl>
                                          <p:spTgt spid="4061"/>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4062"/>
                                        </p:tgtEl>
                                        <p:attrNameLst>
                                          <p:attrName>style.visibility</p:attrName>
                                        </p:attrNameLst>
                                      </p:cBhvr>
                                      <p:to>
                                        <p:strVal val="visible"/>
                                      </p:to>
                                    </p:set>
                                    <p:anim calcmode="lin" valueType="num">
                                      <p:cBhvr>
                                        <p:cTn dur="500" fill="hold" id="33"/>
                                        <p:tgtEl>
                                          <p:spTgt spid="4062"/>
                                        </p:tgtEl>
                                        <p:attrNameLst>
                                          <p:attrName>ppt_w</p:attrName>
                                        </p:attrNameLst>
                                      </p:cBhvr>
                                      <p:tavLst>
                                        <p:tav tm="0">
                                          <p:val>
                                            <p:fltVal val="0"/>
                                          </p:val>
                                        </p:tav>
                                        <p:tav tm="100000">
                                          <p:val>
                                            <p:strVal val="#ppt_w"/>
                                          </p:val>
                                        </p:tav>
                                      </p:tavLst>
                                    </p:anim>
                                    <p:anim calcmode="lin" valueType="num">
                                      <p:cBhvr>
                                        <p:cTn dur="500" fill="hold" id="34"/>
                                        <p:tgtEl>
                                          <p:spTgt spid="4062"/>
                                        </p:tgtEl>
                                        <p:attrNameLst>
                                          <p:attrName>ppt_h</p:attrName>
                                        </p:attrNameLst>
                                      </p:cBhvr>
                                      <p:tavLst>
                                        <p:tav tm="0">
                                          <p:val>
                                            <p:fltVal val="0"/>
                                          </p:val>
                                        </p:tav>
                                        <p:tav tm="100000">
                                          <p:val>
                                            <p:strVal val="#ppt_h"/>
                                          </p:val>
                                        </p:tav>
                                      </p:tavLst>
                                    </p:anim>
                                    <p:animEffect filter="fade" transition="in">
                                      <p:cBhvr>
                                        <p:cTn dur="500" id="35"/>
                                        <p:tgtEl>
                                          <p:spTgt spid="4062"/>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4063"/>
                                        </p:tgtEl>
                                        <p:attrNameLst>
                                          <p:attrName>style.visibility</p:attrName>
                                        </p:attrNameLst>
                                      </p:cBhvr>
                                      <p:to>
                                        <p:strVal val="visible"/>
                                      </p:to>
                                    </p:set>
                                    <p:anim calcmode="lin" valueType="num">
                                      <p:cBhvr>
                                        <p:cTn dur="500" fill="hold" id="38"/>
                                        <p:tgtEl>
                                          <p:spTgt spid="4063"/>
                                        </p:tgtEl>
                                        <p:attrNameLst>
                                          <p:attrName>ppt_w</p:attrName>
                                        </p:attrNameLst>
                                      </p:cBhvr>
                                      <p:tavLst>
                                        <p:tav tm="0">
                                          <p:val>
                                            <p:fltVal val="0"/>
                                          </p:val>
                                        </p:tav>
                                        <p:tav tm="100000">
                                          <p:val>
                                            <p:strVal val="#ppt_w"/>
                                          </p:val>
                                        </p:tav>
                                      </p:tavLst>
                                    </p:anim>
                                    <p:anim calcmode="lin" valueType="num">
                                      <p:cBhvr>
                                        <p:cTn dur="500" fill="hold" id="39"/>
                                        <p:tgtEl>
                                          <p:spTgt spid="4063"/>
                                        </p:tgtEl>
                                        <p:attrNameLst>
                                          <p:attrName>ppt_h</p:attrName>
                                        </p:attrNameLst>
                                      </p:cBhvr>
                                      <p:tavLst>
                                        <p:tav tm="0">
                                          <p:val>
                                            <p:fltVal val="0"/>
                                          </p:val>
                                        </p:tav>
                                        <p:tav tm="100000">
                                          <p:val>
                                            <p:strVal val="#ppt_h"/>
                                          </p:val>
                                        </p:tav>
                                      </p:tavLst>
                                    </p:anim>
                                    <p:animEffect filter="fade" transition="in">
                                      <p:cBhvr>
                                        <p:cTn dur="500" id="40"/>
                                        <p:tgtEl>
                                          <p:spTgt spid="40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54"/>
      <p:bldP grpId="0" spid="4057"/>
      <p:bldP grpId="0" spid="4060"/>
      <p:bldP grpId="0" spid="4061"/>
      <p:bldP grpId="0" spid="4062"/>
      <p:bldP grpId="0" spid="406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129495" y="2341047"/>
            <a:ext cx="2415075" cy="2896632"/>
            <a:chOff x="1129495" y="2341047"/>
            <a:chExt cx="2415075" cy="2896632"/>
          </a:xfrm>
        </p:grpSpPr>
        <p:sp>
          <p:nvSpPr>
            <p:cNvPr id="195" name="Shape 195"/>
            <p:cNvSpPr/>
            <p:nvPr/>
          </p:nvSpPr>
          <p:spPr>
            <a:xfrm>
              <a:off x="1129495" y="2341047"/>
              <a:ext cx="2249038" cy="2896632"/>
            </a:xfrm>
            <a:prstGeom prst="roundRect">
              <a:avLst>
                <a:gd fmla="val 5486" name="adj"/>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199" name="Shape 199"/>
            <p:cNvSpPr/>
            <p:nvPr/>
          </p:nvSpPr>
          <p:spPr>
            <a:xfrm rot="16200000">
              <a:off x="3193732" y="3591737"/>
              <a:ext cx="350838" cy="350838"/>
            </a:xfrm>
            <a:prstGeom prst="ellipse">
              <a:avLst/>
            </a:prstGeom>
            <a:solidFill>
              <a:srgbClr val="404C55"/>
            </a:solidFill>
            <a:ln w="12700">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00" name="Shape 200"/>
            <p:cNvSpPr/>
            <p:nvPr/>
          </p:nvSpPr>
          <p:spPr>
            <a:xfrm>
              <a:off x="3341009" y="3701705"/>
              <a:ext cx="70356" cy="140471"/>
            </a:xfrm>
            <a:custGeom>
              <a:cxnLst>
                <a:cxn ang="0">
                  <a:pos x="wd2" y="hd2"/>
                </a:cxn>
                <a:cxn ang="5400000">
                  <a:pos x="wd2" y="hd2"/>
                </a:cxn>
                <a:cxn ang="10800000">
                  <a:pos x="wd2" y="hd2"/>
                </a:cxn>
                <a:cxn ang="16200000">
                  <a:pos x="wd2" y="hd2"/>
                </a:cxn>
              </a:cxnLst>
              <a:rect b="b" l="0" r="r" t="0"/>
              <a:pathLst>
                <a:path extrusionOk="0" h="21600" w="21600">
                  <a:moveTo>
                    <a:pt x="189" y="0"/>
                  </a:moveTo>
                  <a:lnTo>
                    <a:pt x="21600" y="10724"/>
                  </a:lnTo>
                  <a:lnTo>
                    <a:pt x="0" y="21600"/>
                  </a:lnTo>
                </a:path>
              </a:pathLst>
            </a:custGeom>
            <a:ln w="38100">
              <a:solidFill>
                <a:srgbClr val="FFFFFF"/>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216" name="Shape 216"/>
            <p:cNvSpPr/>
            <p:nvPr/>
          </p:nvSpPr>
          <p:spPr>
            <a:xfrm>
              <a:off x="1957257" y="2702345"/>
              <a:ext cx="593515" cy="593515"/>
            </a:xfrm>
            <a:custGeom>
              <a:cxnLst>
                <a:cxn ang="0">
                  <a:pos x="wd2" y="hd2"/>
                </a:cxn>
                <a:cxn ang="5400000">
                  <a:pos x="wd2" y="hd2"/>
                </a:cxn>
                <a:cxn ang="10800000">
                  <a:pos x="wd2" y="hd2"/>
                </a:cxn>
                <a:cxn ang="16200000">
                  <a:pos x="wd2" y="hd2"/>
                </a:cxn>
              </a:cxnLst>
              <a:rect b="b" l="0" r="r" t="0"/>
              <a:pathLst>
                <a:path extrusionOk="0" h="20772" w="20772">
                  <a:moveTo>
                    <a:pt x="14154" y="1097"/>
                  </a:moveTo>
                  <a:cubicBezTo>
                    <a:pt x="2135" y="13115"/>
                    <a:pt x="2135" y="13115"/>
                    <a:pt x="2135" y="13115"/>
                  </a:cubicBezTo>
                  <a:cubicBezTo>
                    <a:pt x="674" y="14414"/>
                    <a:pt x="-463" y="19936"/>
                    <a:pt x="187" y="20585"/>
                  </a:cubicBezTo>
                  <a:cubicBezTo>
                    <a:pt x="999" y="21235"/>
                    <a:pt x="6358" y="20098"/>
                    <a:pt x="7657" y="18637"/>
                  </a:cubicBezTo>
                  <a:cubicBezTo>
                    <a:pt x="19675" y="6781"/>
                    <a:pt x="19675" y="6781"/>
                    <a:pt x="19675" y="6781"/>
                  </a:cubicBezTo>
                  <a:cubicBezTo>
                    <a:pt x="21137" y="5157"/>
                    <a:pt x="21137" y="2721"/>
                    <a:pt x="19675" y="1097"/>
                  </a:cubicBezTo>
                  <a:cubicBezTo>
                    <a:pt x="18051" y="-365"/>
                    <a:pt x="15615" y="-365"/>
                    <a:pt x="14154" y="1097"/>
                  </a:cubicBezTo>
                  <a:close/>
                  <a:moveTo>
                    <a:pt x="3435" y="13602"/>
                  </a:moveTo>
                  <a:cubicBezTo>
                    <a:pt x="13179" y="3858"/>
                    <a:pt x="13179" y="3858"/>
                    <a:pt x="13179" y="3858"/>
                  </a:cubicBezTo>
                  <a:cubicBezTo>
                    <a:pt x="14478" y="5319"/>
                    <a:pt x="14478" y="5319"/>
                    <a:pt x="14478" y="5319"/>
                  </a:cubicBezTo>
                  <a:cubicBezTo>
                    <a:pt x="5059" y="14739"/>
                    <a:pt x="5059" y="14739"/>
                    <a:pt x="5059" y="14739"/>
                  </a:cubicBezTo>
                  <a:cubicBezTo>
                    <a:pt x="4734" y="14414"/>
                    <a:pt x="4734" y="14414"/>
                    <a:pt x="4734" y="14414"/>
                  </a:cubicBezTo>
                  <a:cubicBezTo>
                    <a:pt x="4409" y="14089"/>
                    <a:pt x="3922" y="13764"/>
                    <a:pt x="3435" y="13602"/>
                  </a:cubicBezTo>
                  <a:cubicBezTo>
                    <a:pt x="3435" y="13602"/>
                    <a:pt x="3435" y="13602"/>
                    <a:pt x="3435" y="13602"/>
                  </a:cubicBezTo>
                  <a:close/>
                  <a:moveTo>
                    <a:pt x="1323" y="19449"/>
                  </a:moveTo>
                  <a:cubicBezTo>
                    <a:pt x="1161" y="19124"/>
                    <a:pt x="1811" y="16525"/>
                    <a:pt x="2623" y="14739"/>
                  </a:cubicBezTo>
                  <a:cubicBezTo>
                    <a:pt x="3272" y="14901"/>
                    <a:pt x="3760" y="15226"/>
                    <a:pt x="4247" y="15713"/>
                  </a:cubicBezTo>
                  <a:cubicBezTo>
                    <a:pt x="4896" y="16200"/>
                    <a:pt x="4896" y="16200"/>
                    <a:pt x="4896" y="16200"/>
                  </a:cubicBezTo>
                  <a:cubicBezTo>
                    <a:pt x="5384" y="16850"/>
                    <a:pt x="5708" y="17500"/>
                    <a:pt x="5871" y="18149"/>
                  </a:cubicBezTo>
                  <a:cubicBezTo>
                    <a:pt x="4084" y="18961"/>
                    <a:pt x="1648" y="19611"/>
                    <a:pt x="1323" y="19449"/>
                  </a:cubicBezTo>
                  <a:close/>
                  <a:moveTo>
                    <a:pt x="7170" y="17337"/>
                  </a:moveTo>
                  <a:cubicBezTo>
                    <a:pt x="7170" y="17500"/>
                    <a:pt x="7008" y="17500"/>
                    <a:pt x="7008" y="17500"/>
                  </a:cubicBezTo>
                  <a:cubicBezTo>
                    <a:pt x="6845" y="16850"/>
                    <a:pt x="6683" y="16200"/>
                    <a:pt x="6196" y="15713"/>
                  </a:cubicBezTo>
                  <a:cubicBezTo>
                    <a:pt x="6033" y="15713"/>
                    <a:pt x="6033" y="15713"/>
                    <a:pt x="6033" y="15713"/>
                  </a:cubicBezTo>
                  <a:cubicBezTo>
                    <a:pt x="15453" y="6294"/>
                    <a:pt x="15453" y="6294"/>
                    <a:pt x="15453" y="6294"/>
                  </a:cubicBezTo>
                  <a:cubicBezTo>
                    <a:pt x="16914" y="7593"/>
                    <a:pt x="16914" y="7593"/>
                    <a:pt x="16914" y="7593"/>
                  </a:cubicBezTo>
                  <a:cubicBezTo>
                    <a:pt x="7170" y="17337"/>
                    <a:pt x="7170" y="17337"/>
                    <a:pt x="7170" y="17337"/>
                  </a:cubicBezTo>
                  <a:close/>
                  <a:moveTo>
                    <a:pt x="18701" y="5806"/>
                  </a:moveTo>
                  <a:cubicBezTo>
                    <a:pt x="17726" y="6781"/>
                    <a:pt x="17726" y="6781"/>
                    <a:pt x="17726" y="6781"/>
                  </a:cubicBezTo>
                  <a:cubicBezTo>
                    <a:pt x="13991" y="3046"/>
                    <a:pt x="13991" y="3046"/>
                    <a:pt x="13991" y="3046"/>
                  </a:cubicBezTo>
                  <a:cubicBezTo>
                    <a:pt x="14966" y="2071"/>
                    <a:pt x="14966" y="2071"/>
                    <a:pt x="14966" y="2071"/>
                  </a:cubicBezTo>
                  <a:cubicBezTo>
                    <a:pt x="15940" y="934"/>
                    <a:pt x="17726" y="934"/>
                    <a:pt x="18701" y="2071"/>
                  </a:cubicBezTo>
                  <a:cubicBezTo>
                    <a:pt x="19838" y="3046"/>
                    <a:pt x="19838" y="4832"/>
                    <a:pt x="18701" y="5806"/>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grpSp>
          <p:nvGrpSpPr>
            <p:cNvPr id="3" name="组合 2"/>
            <p:cNvGrpSpPr/>
            <p:nvPr/>
          </p:nvGrpSpPr>
          <p:grpSpPr>
            <a:xfrm>
              <a:off x="1256030" y="3516629"/>
              <a:ext cx="2078314" cy="1504961"/>
              <a:chOff x="7419499" y="1954752"/>
              <a:chExt cx="2078314" cy="1504961"/>
            </a:xfrm>
          </p:grpSpPr>
          <p:sp>
            <p:nvSpPr>
              <p:cNvPr id="34" name="文本框 7"/>
              <p:cNvSpPr txBox="1"/>
              <p:nvPr/>
            </p:nvSpPr>
            <p:spPr>
              <a:xfrm>
                <a:off x="7419499" y="2373454"/>
                <a:ext cx="2063013" cy="10915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chemeClr val="bg1"/>
                    </a:solidFill>
                    <a:latin charset="-122" panose="00000500000000000000" pitchFamily="2" typeface="字魂59号-创粗黑"/>
                    <a:ea typeface="+mj-ea"/>
                  </a:rPr>
                  <a:t>第一篇主要对金字塔原理的概念进行了解释，介绍了如何利用这一原理构建基本的金字塔结构。目的是使读者理解和运用简单文书的写作技巧。</a:t>
                </a:r>
              </a:p>
            </p:txBody>
          </p:sp>
          <p:sp>
            <p:nvSpPr>
              <p:cNvPr id="35" name="文本框 8"/>
              <p:cNvSpPr txBox="1"/>
              <p:nvPr/>
            </p:nvSpPr>
            <p:spPr>
              <a:xfrm>
                <a:off x="7419499" y="1954752"/>
                <a:ext cx="2078314"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文字添加此处</a:t>
                </a:r>
              </a:p>
            </p:txBody>
          </p:sp>
        </p:grpSp>
      </p:grpSp>
      <p:grpSp>
        <p:nvGrpSpPr>
          <p:cNvPr id="5" name="组合 4"/>
          <p:cNvGrpSpPr/>
          <p:nvPr/>
        </p:nvGrpSpPr>
        <p:grpSpPr>
          <a:xfrm>
            <a:off x="3664698" y="2341047"/>
            <a:ext cx="2440407" cy="2896632"/>
            <a:chOff x="3664698" y="2341047"/>
            <a:chExt cx="2440407" cy="2896632"/>
          </a:xfrm>
        </p:grpSpPr>
        <p:sp>
          <p:nvSpPr>
            <p:cNvPr id="196" name="Shape 196"/>
            <p:cNvSpPr/>
            <p:nvPr/>
          </p:nvSpPr>
          <p:spPr>
            <a:xfrm>
              <a:off x="3664698" y="2341047"/>
              <a:ext cx="2249038" cy="2896632"/>
            </a:xfrm>
            <a:prstGeom prst="roundRect">
              <a:avLst>
                <a:gd fmla="val 5486" name="adj"/>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01" name="Shape 201"/>
            <p:cNvSpPr/>
            <p:nvPr/>
          </p:nvSpPr>
          <p:spPr>
            <a:xfrm rot="16200000">
              <a:off x="5754267" y="3613944"/>
              <a:ext cx="350838" cy="350838"/>
            </a:xfrm>
            <a:prstGeom prst="ellipse">
              <a:avLst/>
            </a:prstGeom>
            <a:solidFill>
              <a:srgbClr val="404C55"/>
            </a:solidFill>
            <a:ln w="12700">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02" name="Shape 202"/>
            <p:cNvSpPr/>
            <p:nvPr/>
          </p:nvSpPr>
          <p:spPr>
            <a:xfrm>
              <a:off x="5901544" y="3723913"/>
              <a:ext cx="70356" cy="140472"/>
            </a:xfrm>
            <a:custGeom>
              <a:cxnLst>
                <a:cxn ang="0">
                  <a:pos x="wd2" y="hd2"/>
                </a:cxn>
                <a:cxn ang="5400000">
                  <a:pos x="wd2" y="hd2"/>
                </a:cxn>
                <a:cxn ang="10800000">
                  <a:pos x="wd2" y="hd2"/>
                </a:cxn>
                <a:cxn ang="16200000">
                  <a:pos x="wd2" y="hd2"/>
                </a:cxn>
              </a:cxnLst>
              <a:rect b="b" l="0" r="r" t="0"/>
              <a:pathLst>
                <a:path extrusionOk="0" h="21600" w="21600">
                  <a:moveTo>
                    <a:pt x="189" y="0"/>
                  </a:moveTo>
                  <a:lnTo>
                    <a:pt x="21600" y="10724"/>
                  </a:lnTo>
                  <a:lnTo>
                    <a:pt x="0" y="21600"/>
                  </a:lnTo>
                </a:path>
              </a:pathLst>
            </a:custGeom>
            <a:ln w="38100">
              <a:solidFill>
                <a:srgbClr val="FFFFFF"/>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213" name="Shape 213"/>
            <p:cNvSpPr/>
            <p:nvPr/>
          </p:nvSpPr>
          <p:spPr>
            <a:xfrm>
              <a:off x="4511398" y="2701327"/>
              <a:ext cx="577861" cy="595552"/>
            </a:xfrm>
            <a:custGeom>
              <a:cxnLst>
                <a:cxn ang="0">
                  <a:pos x="wd2" y="hd2"/>
                </a:cxn>
                <a:cxn ang="5400000">
                  <a:pos x="wd2" y="hd2"/>
                </a:cxn>
                <a:cxn ang="10800000">
                  <a:pos x="wd2" y="hd2"/>
                </a:cxn>
                <a:cxn ang="16200000">
                  <a:pos x="wd2" y="hd2"/>
                </a:cxn>
              </a:cxnLst>
              <a:rect b="b" l="0" r="r" t="0"/>
              <a:pathLst>
                <a:path extrusionOk="0" h="21600" w="21600">
                  <a:moveTo>
                    <a:pt x="17419" y="13500"/>
                  </a:moveTo>
                  <a:cubicBezTo>
                    <a:pt x="16026" y="13500"/>
                    <a:pt x="14632" y="14175"/>
                    <a:pt x="13935" y="15356"/>
                  </a:cubicBezTo>
                  <a:cubicBezTo>
                    <a:pt x="7839" y="12656"/>
                    <a:pt x="7839" y="12656"/>
                    <a:pt x="7839" y="12656"/>
                  </a:cubicBezTo>
                  <a:cubicBezTo>
                    <a:pt x="8187" y="12150"/>
                    <a:pt x="8361" y="11475"/>
                    <a:pt x="8361" y="10800"/>
                  </a:cubicBezTo>
                  <a:cubicBezTo>
                    <a:pt x="8361" y="10125"/>
                    <a:pt x="8187" y="9619"/>
                    <a:pt x="8013" y="9113"/>
                  </a:cubicBezTo>
                  <a:cubicBezTo>
                    <a:pt x="14110" y="6412"/>
                    <a:pt x="14110" y="6412"/>
                    <a:pt x="14110" y="6412"/>
                  </a:cubicBezTo>
                  <a:cubicBezTo>
                    <a:pt x="14806" y="7425"/>
                    <a:pt x="16026" y="8100"/>
                    <a:pt x="17419" y="8100"/>
                  </a:cubicBezTo>
                  <a:cubicBezTo>
                    <a:pt x="19684" y="8100"/>
                    <a:pt x="21600" y="6244"/>
                    <a:pt x="21600" y="4050"/>
                  </a:cubicBezTo>
                  <a:cubicBezTo>
                    <a:pt x="21600" y="1856"/>
                    <a:pt x="19684" y="0"/>
                    <a:pt x="17419" y="0"/>
                  </a:cubicBezTo>
                  <a:cubicBezTo>
                    <a:pt x="15155" y="0"/>
                    <a:pt x="13239" y="1856"/>
                    <a:pt x="13239" y="4050"/>
                  </a:cubicBezTo>
                  <a:cubicBezTo>
                    <a:pt x="13239" y="4388"/>
                    <a:pt x="13239" y="4894"/>
                    <a:pt x="13413" y="5231"/>
                  </a:cubicBezTo>
                  <a:cubicBezTo>
                    <a:pt x="7142" y="7931"/>
                    <a:pt x="7142" y="7931"/>
                    <a:pt x="7142" y="7931"/>
                  </a:cubicBezTo>
                  <a:cubicBezTo>
                    <a:pt x="6445" y="7256"/>
                    <a:pt x="5400" y="6750"/>
                    <a:pt x="4181" y="6750"/>
                  </a:cubicBezTo>
                  <a:cubicBezTo>
                    <a:pt x="1916" y="6750"/>
                    <a:pt x="0" y="8606"/>
                    <a:pt x="0" y="10800"/>
                  </a:cubicBezTo>
                  <a:cubicBezTo>
                    <a:pt x="0" y="12994"/>
                    <a:pt x="1916" y="14850"/>
                    <a:pt x="4181" y="14850"/>
                  </a:cubicBezTo>
                  <a:cubicBezTo>
                    <a:pt x="5226" y="14850"/>
                    <a:pt x="6271" y="14513"/>
                    <a:pt x="6968" y="13838"/>
                  </a:cubicBezTo>
                  <a:cubicBezTo>
                    <a:pt x="13413" y="16537"/>
                    <a:pt x="13413" y="16537"/>
                    <a:pt x="13413" y="16537"/>
                  </a:cubicBezTo>
                  <a:cubicBezTo>
                    <a:pt x="13239" y="16875"/>
                    <a:pt x="13239" y="17213"/>
                    <a:pt x="13239" y="17550"/>
                  </a:cubicBezTo>
                  <a:cubicBezTo>
                    <a:pt x="13239" y="19744"/>
                    <a:pt x="15155" y="21600"/>
                    <a:pt x="17419" y="21600"/>
                  </a:cubicBezTo>
                  <a:cubicBezTo>
                    <a:pt x="19684" y="21600"/>
                    <a:pt x="21600" y="19744"/>
                    <a:pt x="21600" y="17550"/>
                  </a:cubicBezTo>
                  <a:cubicBezTo>
                    <a:pt x="21600" y="15356"/>
                    <a:pt x="19684" y="13500"/>
                    <a:pt x="17419" y="13500"/>
                  </a:cubicBezTo>
                  <a:close/>
                  <a:moveTo>
                    <a:pt x="17419" y="1350"/>
                  </a:moveTo>
                  <a:cubicBezTo>
                    <a:pt x="18987" y="1350"/>
                    <a:pt x="20206" y="2531"/>
                    <a:pt x="20206" y="4050"/>
                  </a:cubicBezTo>
                  <a:cubicBezTo>
                    <a:pt x="20206" y="5569"/>
                    <a:pt x="18987" y="6750"/>
                    <a:pt x="17419" y="6750"/>
                  </a:cubicBezTo>
                  <a:cubicBezTo>
                    <a:pt x="15852" y="6750"/>
                    <a:pt x="14632" y="5569"/>
                    <a:pt x="14632" y="4050"/>
                  </a:cubicBezTo>
                  <a:cubicBezTo>
                    <a:pt x="14632" y="2531"/>
                    <a:pt x="15852" y="1350"/>
                    <a:pt x="17419" y="1350"/>
                  </a:cubicBezTo>
                  <a:close/>
                  <a:moveTo>
                    <a:pt x="4181" y="13500"/>
                  </a:moveTo>
                  <a:cubicBezTo>
                    <a:pt x="2613" y="13500"/>
                    <a:pt x="1394" y="12319"/>
                    <a:pt x="1394" y="10800"/>
                  </a:cubicBezTo>
                  <a:cubicBezTo>
                    <a:pt x="1394" y="9281"/>
                    <a:pt x="2613" y="8100"/>
                    <a:pt x="4181" y="8100"/>
                  </a:cubicBezTo>
                  <a:cubicBezTo>
                    <a:pt x="5748" y="8100"/>
                    <a:pt x="6968" y="9281"/>
                    <a:pt x="6968" y="10800"/>
                  </a:cubicBezTo>
                  <a:cubicBezTo>
                    <a:pt x="6968" y="12319"/>
                    <a:pt x="5748" y="13500"/>
                    <a:pt x="4181" y="13500"/>
                  </a:cubicBezTo>
                  <a:close/>
                  <a:moveTo>
                    <a:pt x="17419" y="20250"/>
                  </a:moveTo>
                  <a:cubicBezTo>
                    <a:pt x="15852" y="20250"/>
                    <a:pt x="14632" y="19069"/>
                    <a:pt x="14632" y="17550"/>
                  </a:cubicBezTo>
                  <a:cubicBezTo>
                    <a:pt x="14632" y="16031"/>
                    <a:pt x="15852" y="14850"/>
                    <a:pt x="17419" y="14850"/>
                  </a:cubicBezTo>
                  <a:cubicBezTo>
                    <a:pt x="18987" y="14850"/>
                    <a:pt x="20206" y="16031"/>
                    <a:pt x="20206" y="17550"/>
                  </a:cubicBezTo>
                  <a:cubicBezTo>
                    <a:pt x="20206" y="19069"/>
                    <a:pt x="18987" y="20250"/>
                    <a:pt x="17419" y="20250"/>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grpSp>
          <p:nvGrpSpPr>
            <p:cNvPr id="37" name="组合 36"/>
            <p:cNvGrpSpPr/>
            <p:nvPr/>
          </p:nvGrpSpPr>
          <p:grpSpPr>
            <a:xfrm>
              <a:off x="3780384" y="3516629"/>
              <a:ext cx="2078314" cy="1504961"/>
              <a:chOff x="7419499" y="1954752"/>
              <a:chExt cx="2078314" cy="1504961"/>
            </a:xfrm>
          </p:grpSpPr>
          <p:sp>
            <p:nvSpPr>
              <p:cNvPr id="38" name="文本框 7"/>
              <p:cNvSpPr txBox="1"/>
              <p:nvPr/>
            </p:nvSpPr>
            <p:spPr>
              <a:xfrm>
                <a:off x="7419499" y="2373454"/>
                <a:ext cx="2063013" cy="10915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chemeClr val="bg1"/>
                    </a:solidFill>
                    <a:latin charset="-122" panose="00000500000000000000" pitchFamily="2" typeface="字魂59号-创粗黑"/>
                    <a:ea typeface="+mj-ea"/>
                  </a:rPr>
                  <a:t>第一篇主要对金字塔原理的概念进行了解释，介绍了如何利用这一原理构建基本的金字塔结构。目的是使读者理解和运用简单文书的写作技巧。</a:t>
                </a:r>
              </a:p>
            </p:txBody>
          </p:sp>
          <p:sp>
            <p:nvSpPr>
              <p:cNvPr id="39" name="文本框 8"/>
              <p:cNvSpPr txBox="1"/>
              <p:nvPr/>
            </p:nvSpPr>
            <p:spPr>
              <a:xfrm>
                <a:off x="7419499" y="1954752"/>
                <a:ext cx="2078314"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文字添加此处</a:t>
                </a:r>
              </a:p>
            </p:txBody>
          </p:sp>
        </p:grpSp>
      </p:grpSp>
      <p:grpSp>
        <p:nvGrpSpPr>
          <p:cNvPr id="6" name="组合 5"/>
          <p:cNvGrpSpPr/>
          <p:nvPr/>
        </p:nvGrpSpPr>
        <p:grpSpPr>
          <a:xfrm>
            <a:off x="6222124" y="2341047"/>
            <a:ext cx="2443516" cy="2896632"/>
            <a:chOff x="6222124" y="2341047"/>
            <a:chExt cx="2443516" cy="2896632"/>
          </a:xfrm>
        </p:grpSpPr>
        <p:sp>
          <p:nvSpPr>
            <p:cNvPr id="198" name="Shape 198"/>
            <p:cNvSpPr/>
            <p:nvPr/>
          </p:nvSpPr>
          <p:spPr>
            <a:xfrm>
              <a:off x="6222124" y="2341047"/>
              <a:ext cx="2249038" cy="2896632"/>
            </a:xfrm>
            <a:prstGeom prst="roundRect">
              <a:avLst>
                <a:gd fmla="val 5486" name="adj"/>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03" name="Shape 203"/>
            <p:cNvSpPr/>
            <p:nvPr/>
          </p:nvSpPr>
          <p:spPr>
            <a:xfrm rot="16200000">
              <a:off x="8314802" y="3591737"/>
              <a:ext cx="350838" cy="350838"/>
            </a:xfrm>
            <a:prstGeom prst="ellipse">
              <a:avLst/>
            </a:prstGeom>
            <a:solidFill>
              <a:srgbClr val="404C55"/>
            </a:solidFill>
            <a:ln w="12700">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04" name="Shape 204"/>
            <p:cNvSpPr/>
            <p:nvPr/>
          </p:nvSpPr>
          <p:spPr>
            <a:xfrm>
              <a:off x="8462079" y="3701705"/>
              <a:ext cx="70357" cy="140471"/>
            </a:xfrm>
            <a:custGeom>
              <a:cxnLst>
                <a:cxn ang="0">
                  <a:pos x="wd2" y="hd2"/>
                </a:cxn>
                <a:cxn ang="5400000">
                  <a:pos x="wd2" y="hd2"/>
                </a:cxn>
                <a:cxn ang="10800000">
                  <a:pos x="wd2" y="hd2"/>
                </a:cxn>
                <a:cxn ang="16200000">
                  <a:pos x="wd2" y="hd2"/>
                </a:cxn>
              </a:cxnLst>
              <a:rect b="b" l="0" r="r" t="0"/>
              <a:pathLst>
                <a:path extrusionOk="0" h="21600" w="21600">
                  <a:moveTo>
                    <a:pt x="189" y="0"/>
                  </a:moveTo>
                  <a:lnTo>
                    <a:pt x="21600" y="10724"/>
                  </a:lnTo>
                  <a:lnTo>
                    <a:pt x="0" y="21600"/>
                  </a:lnTo>
                </a:path>
              </a:pathLst>
            </a:custGeom>
            <a:ln w="38100">
              <a:solidFill>
                <a:srgbClr val="FFFFFF"/>
              </a:solidFill>
              <a:miter lim="400000"/>
            </a:ln>
          </p:spPr>
          <p:txBody>
            <a:bodyPr anchor="ctr" bIns="35719" lIns="35719" rIns="35719" tIns="35719"/>
            <a:lstStyle/>
            <a:p>
              <a:pPr algn="l">
                <a:lnSpc>
                  <a:spcPct val="110000"/>
                </a:lnSpc>
                <a:defRPr sz="2700">
                  <a:latin typeface="Lato Regular"/>
                  <a:ea typeface="Lato Regular"/>
                  <a:cs typeface="Lato Regular"/>
                  <a:sym typeface="Lato Regular"/>
                </a:defRPr>
              </a:pPr>
              <a:endParaRPr sz="1350">
                <a:latin charset="-122" panose="00000500000000000000" pitchFamily="2" typeface="字魂59号-创粗黑"/>
                <a:ea charset="-122" panose="00000500000000000000" pitchFamily="2" typeface="字魂59号-创粗黑"/>
              </a:endParaRPr>
            </a:p>
          </p:txBody>
        </p:sp>
        <p:sp>
          <p:nvSpPr>
            <p:cNvPr id="215" name="Shape 215"/>
            <p:cNvSpPr/>
            <p:nvPr/>
          </p:nvSpPr>
          <p:spPr>
            <a:xfrm>
              <a:off x="7027662" y="2702310"/>
              <a:ext cx="595552" cy="593585"/>
            </a:xfrm>
            <a:custGeom>
              <a:cxnLst>
                <a:cxn ang="0">
                  <a:pos x="wd2" y="hd2"/>
                </a:cxn>
                <a:cxn ang="5400000">
                  <a:pos x="wd2" y="hd2"/>
                </a:cxn>
                <a:cxn ang="10800000">
                  <a:pos x="wd2" y="hd2"/>
                </a:cxn>
                <a:cxn ang="16200000">
                  <a:pos x="wd2" y="hd2"/>
                </a:cxn>
              </a:cxnLst>
              <a:rect b="b" l="0" r="r" t="0"/>
              <a:pathLst>
                <a:path extrusionOk="0" h="21600" w="2160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grpSp>
          <p:nvGrpSpPr>
            <p:cNvPr id="40" name="组合 39"/>
            <p:cNvGrpSpPr/>
            <p:nvPr/>
          </p:nvGrpSpPr>
          <p:grpSpPr>
            <a:xfrm>
              <a:off x="6331171" y="3516629"/>
              <a:ext cx="2078314" cy="1504961"/>
              <a:chOff x="7419499" y="1954752"/>
              <a:chExt cx="2078314" cy="1504961"/>
            </a:xfrm>
          </p:grpSpPr>
          <p:sp>
            <p:nvSpPr>
              <p:cNvPr id="41" name="文本框 7"/>
              <p:cNvSpPr txBox="1"/>
              <p:nvPr/>
            </p:nvSpPr>
            <p:spPr>
              <a:xfrm>
                <a:off x="7419500" y="2373454"/>
                <a:ext cx="2063013" cy="10915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chemeClr val="bg1"/>
                    </a:solidFill>
                    <a:latin charset="-122" panose="00000500000000000000" pitchFamily="2" typeface="字魂59号-创粗黑"/>
                  </a:rPr>
                  <a:t>第一篇主要对金字塔原理的概念进行了解释，介绍了如何利用这一原理构建基本的金字塔结构。目的是使读者理解和运用简单文书的写作技巧。</a:t>
                </a:r>
              </a:p>
            </p:txBody>
          </p:sp>
          <p:sp>
            <p:nvSpPr>
              <p:cNvPr id="42" name="文本框 8"/>
              <p:cNvSpPr txBox="1"/>
              <p:nvPr/>
            </p:nvSpPr>
            <p:spPr>
              <a:xfrm>
                <a:off x="7419498" y="1954752"/>
                <a:ext cx="2078314"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文字添加此处</a:t>
                </a:r>
              </a:p>
            </p:txBody>
          </p:sp>
        </p:grpSp>
      </p:grpSp>
      <p:grpSp>
        <p:nvGrpSpPr>
          <p:cNvPr id="7" name="组合 6"/>
          <p:cNvGrpSpPr/>
          <p:nvPr/>
        </p:nvGrpSpPr>
        <p:grpSpPr>
          <a:xfrm>
            <a:off x="8760055" y="2341047"/>
            <a:ext cx="2249038" cy="2896632"/>
            <a:chOff x="8760055" y="2341047"/>
            <a:chExt cx="2249038" cy="2896632"/>
          </a:xfrm>
        </p:grpSpPr>
        <p:sp>
          <p:nvSpPr>
            <p:cNvPr id="197" name="Shape 197"/>
            <p:cNvSpPr/>
            <p:nvPr/>
          </p:nvSpPr>
          <p:spPr>
            <a:xfrm>
              <a:off x="8760055" y="2341047"/>
              <a:ext cx="2249038" cy="2896632"/>
            </a:xfrm>
            <a:prstGeom prst="roundRect">
              <a:avLst>
                <a:gd fmla="val 5486" name="adj"/>
              </a:avLst>
            </a:prstGeom>
            <a:ln w="38100">
              <a:solidFill>
                <a:schemeClr val="accent2"/>
              </a:solidFill>
              <a:miter lim="400000"/>
            </a:ln>
          </p:spPr>
          <p:txBody>
            <a:bodyPr anchor="ctr" bIns="35719" lIns="35719" rIns="35719" tIns="35719"/>
            <a:lstStyle/>
            <a:p>
              <a:pPr>
                <a:defRPr sz="3200">
                  <a:latin typeface="Helvetica Light"/>
                  <a:ea typeface="Helvetica Light"/>
                  <a:cs typeface="Helvetica Light"/>
                  <a:sym typeface="Helvetica Light"/>
                </a:defRPr>
              </a:pPr>
              <a:endParaRPr sz="1600">
                <a:latin charset="-122" panose="00000500000000000000" pitchFamily="2" typeface="字魂59号-创粗黑"/>
                <a:ea charset="-122" panose="00000500000000000000" pitchFamily="2" typeface="字魂59号-创粗黑"/>
              </a:endParaRPr>
            </a:p>
          </p:txBody>
        </p:sp>
        <p:sp>
          <p:nvSpPr>
            <p:cNvPr id="214" name="Shape 214"/>
            <p:cNvSpPr/>
            <p:nvPr/>
          </p:nvSpPr>
          <p:spPr>
            <a:xfrm>
              <a:off x="9604488" y="2702310"/>
              <a:ext cx="560172" cy="593585"/>
            </a:xfrm>
            <a:custGeom>
              <a:cxnLst>
                <a:cxn ang="0">
                  <a:pos x="wd2" y="hd2"/>
                </a:cxn>
                <a:cxn ang="5400000">
                  <a:pos x="wd2" y="hd2"/>
                </a:cxn>
                <a:cxn ang="10800000">
                  <a:pos x="wd2" y="hd2"/>
                </a:cxn>
                <a:cxn ang="16200000">
                  <a:pos x="wd2" y="hd2"/>
                </a:cxn>
              </a:cxnLst>
              <a:rect b="b" l="0" r="r" t="0"/>
              <a:pathLst>
                <a:path extrusionOk="0" h="21600" w="21600">
                  <a:moveTo>
                    <a:pt x="19440" y="17550"/>
                  </a:moveTo>
                  <a:cubicBezTo>
                    <a:pt x="18720" y="17550"/>
                    <a:pt x="18720" y="17550"/>
                    <a:pt x="18720" y="17550"/>
                  </a:cubicBezTo>
                  <a:cubicBezTo>
                    <a:pt x="18720" y="16200"/>
                    <a:pt x="18720" y="16200"/>
                    <a:pt x="18720" y="16200"/>
                  </a:cubicBezTo>
                  <a:cubicBezTo>
                    <a:pt x="19440" y="16200"/>
                    <a:pt x="20160" y="15694"/>
                    <a:pt x="20160" y="14850"/>
                  </a:cubicBezTo>
                  <a:cubicBezTo>
                    <a:pt x="20160" y="2700"/>
                    <a:pt x="20160" y="2700"/>
                    <a:pt x="20160" y="2700"/>
                  </a:cubicBezTo>
                  <a:cubicBezTo>
                    <a:pt x="20160" y="2025"/>
                    <a:pt x="19440" y="1350"/>
                    <a:pt x="18720" y="1350"/>
                  </a:cubicBezTo>
                  <a:cubicBezTo>
                    <a:pt x="7200" y="1350"/>
                    <a:pt x="7200" y="1350"/>
                    <a:pt x="7200" y="1350"/>
                  </a:cubicBezTo>
                  <a:cubicBezTo>
                    <a:pt x="6480" y="1350"/>
                    <a:pt x="5760" y="2025"/>
                    <a:pt x="5760" y="2700"/>
                  </a:cubicBezTo>
                  <a:cubicBezTo>
                    <a:pt x="4320" y="2700"/>
                    <a:pt x="4320" y="2700"/>
                    <a:pt x="4320" y="2700"/>
                  </a:cubicBezTo>
                  <a:cubicBezTo>
                    <a:pt x="4320" y="2025"/>
                    <a:pt x="4320" y="2025"/>
                    <a:pt x="4320" y="2025"/>
                  </a:cubicBezTo>
                  <a:cubicBezTo>
                    <a:pt x="4320" y="844"/>
                    <a:pt x="5220" y="0"/>
                    <a:pt x="6480" y="0"/>
                  </a:cubicBezTo>
                  <a:cubicBezTo>
                    <a:pt x="19440" y="0"/>
                    <a:pt x="19440" y="0"/>
                    <a:pt x="19440" y="0"/>
                  </a:cubicBezTo>
                  <a:cubicBezTo>
                    <a:pt x="20700" y="0"/>
                    <a:pt x="21600" y="844"/>
                    <a:pt x="21600" y="2025"/>
                  </a:cubicBezTo>
                  <a:cubicBezTo>
                    <a:pt x="21600" y="15525"/>
                    <a:pt x="21600" y="15525"/>
                    <a:pt x="21600" y="15525"/>
                  </a:cubicBezTo>
                  <a:cubicBezTo>
                    <a:pt x="21600" y="16706"/>
                    <a:pt x="20700" y="17550"/>
                    <a:pt x="19440" y="17550"/>
                  </a:cubicBezTo>
                  <a:close/>
                  <a:moveTo>
                    <a:pt x="17280" y="6075"/>
                  </a:moveTo>
                  <a:cubicBezTo>
                    <a:pt x="17280" y="19575"/>
                    <a:pt x="17280" y="19575"/>
                    <a:pt x="17280" y="19575"/>
                  </a:cubicBezTo>
                  <a:cubicBezTo>
                    <a:pt x="17280" y="20756"/>
                    <a:pt x="16380" y="21600"/>
                    <a:pt x="15120" y="21600"/>
                  </a:cubicBezTo>
                  <a:cubicBezTo>
                    <a:pt x="2160" y="21600"/>
                    <a:pt x="2160" y="21600"/>
                    <a:pt x="2160" y="21600"/>
                  </a:cubicBezTo>
                  <a:cubicBezTo>
                    <a:pt x="900" y="21600"/>
                    <a:pt x="0" y="20756"/>
                    <a:pt x="0" y="19575"/>
                  </a:cubicBezTo>
                  <a:cubicBezTo>
                    <a:pt x="0" y="6075"/>
                    <a:pt x="0" y="6075"/>
                    <a:pt x="0" y="6075"/>
                  </a:cubicBezTo>
                  <a:cubicBezTo>
                    <a:pt x="0" y="4894"/>
                    <a:pt x="900" y="4050"/>
                    <a:pt x="2160" y="4050"/>
                  </a:cubicBezTo>
                  <a:cubicBezTo>
                    <a:pt x="15120" y="4050"/>
                    <a:pt x="15120" y="4050"/>
                    <a:pt x="15120" y="4050"/>
                  </a:cubicBezTo>
                  <a:cubicBezTo>
                    <a:pt x="16380" y="4050"/>
                    <a:pt x="17280" y="4894"/>
                    <a:pt x="17280" y="6075"/>
                  </a:cubicBezTo>
                  <a:close/>
                  <a:moveTo>
                    <a:pt x="2880" y="5400"/>
                  </a:moveTo>
                  <a:cubicBezTo>
                    <a:pt x="2160" y="5400"/>
                    <a:pt x="1440" y="6075"/>
                    <a:pt x="1440" y="6750"/>
                  </a:cubicBezTo>
                  <a:cubicBezTo>
                    <a:pt x="1440" y="18900"/>
                    <a:pt x="1440" y="18900"/>
                    <a:pt x="1440" y="18900"/>
                  </a:cubicBezTo>
                  <a:cubicBezTo>
                    <a:pt x="1440" y="19744"/>
                    <a:pt x="2160" y="20250"/>
                    <a:pt x="2880" y="20250"/>
                  </a:cubicBezTo>
                  <a:cubicBezTo>
                    <a:pt x="14400" y="20250"/>
                    <a:pt x="14400" y="20250"/>
                    <a:pt x="14400" y="20250"/>
                  </a:cubicBezTo>
                  <a:cubicBezTo>
                    <a:pt x="15120" y="20250"/>
                    <a:pt x="15840" y="19744"/>
                    <a:pt x="15840" y="18900"/>
                  </a:cubicBezTo>
                  <a:cubicBezTo>
                    <a:pt x="15840" y="6750"/>
                    <a:pt x="15840" y="6750"/>
                    <a:pt x="15840" y="6750"/>
                  </a:cubicBezTo>
                  <a:cubicBezTo>
                    <a:pt x="15840" y="6075"/>
                    <a:pt x="15120" y="5400"/>
                    <a:pt x="14400" y="5400"/>
                  </a:cubicBezTo>
                  <a:cubicBezTo>
                    <a:pt x="2880" y="5400"/>
                    <a:pt x="2880" y="5400"/>
                    <a:pt x="2880" y="5400"/>
                  </a:cubicBezTo>
                  <a:close/>
                </a:path>
              </a:pathLst>
            </a:custGeom>
            <a:solidFill>
              <a:srgbClr val="FFFFFF"/>
            </a:solidFill>
            <a:ln w="12700">
              <a:miter lim="400000"/>
            </a:ln>
          </p:spPr>
          <p:txBody>
            <a:bodyPr lIns="22860" rIns="22860"/>
            <a:lstStyle/>
            <a:p>
              <a:pPr defTabSz="1219169">
                <a:defRPr sz="4800">
                  <a:solidFill>
                    <a:srgbClr val="27282D"/>
                  </a:solidFill>
                  <a:latin panose="020f0502020204030204" typeface="Calibri"/>
                  <a:ea typeface="Calibri"/>
                  <a:cs typeface="Calibri"/>
                  <a:sym panose="020f0502020204030204" typeface="Calibri"/>
                </a:defRPr>
              </a:pPr>
              <a:endParaRPr sz="2400"/>
            </a:p>
          </p:txBody>
        </p:sp>
        <p:grpSp>
          <p:nvGrpSpPr>
            <p:cNvPr id="43" name="组合 42"/>
            <p:cNvGrpSpPr/>
            <p:nvPr/>
          </p:nvGrpSpPr>
          <p:grpSpPr>
            <a:xfrm>
              <a:off x="8883517" y="3516629"/>
              <a:ext cx="2078314" cy="1504961"/>
              <a:chOff x="7419499" y="1954752"/>
              <a:chExt cx="2078314" cy="1504961"/>
            </a:xfrm>
          </p:grpSpPr>
          <p:sp>
            <p:nvSpPr>
              <p:cNvPr id="44" name="文本框 7"/>
              <p:cNvSpPr txBox="1"/>
              <p:nvPr/>
            </p:nvSpPr>
            <p:spPr>
              <a:xfrm>
                <a:off x="7419500" y="2373454"/>
                <a:ext cx="2063013" cy="1091565"/>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5000"/>
                  </a:lnSpc>
                </a:pPr>
                <a:r>
                  <a:rPr altLang="en-US" lang="zh-CN" sz="1050">
                    <a:solidFill>
                      <a:schemeClr val="bg1"/>
                    </a:solidFill>
                    <a:latin charset="-122" panose="00000500000000000000" pitchFamily="2" typeface="字魂59号-创粗黑"/>
                  </a:rPr>
                  <a:t>第一篇主要对金字塔原理的概念进行了解释，介绍了如何利用这一原理构建基本的金字塔结构。目的是使读者理解和运用简单文书的写作技巧。</a:t>
                </a:r>
              </a:p>
            </p:txBody>
          </p:sp>
          <p:sp>
            <p:nvSpPr>
              <p:cNvPr id="45" name="文本框 8"/>
              <p:cNvSpPr txBox="1"/>
              <p:nvPr/>
            </p:nvSpPr>
            <p:spPr>
              <a:xfrm>
                <a:off x="7419498" y="1954752"/>
                <a:ext cx="2078314" cy="438912"/>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14000"/>
                  </a:lnSpc>
                </a:pPr>
                <a:r>
                  <a:rPr altLang="en-US" lang="zh-CN" sz="2000">
                    <a:solidFill>
                      <a:schemeClr val="bg1"/>
                    </a:solidFill>
                    <a:latin charset="-122" panose="00000500000000000000" pitchFamily="2" typeface="字魂59号-创粗黑"/>
                    <a:ea typeface="+mj-ea"/>
                  </a:rPr>
                  <a:t>文字添加此处</a:t>
                </a:r>
              </a:p>
            </p:txBody>
          </p:sp>
        </p:grpSp>
      </p:grpSp>
      <p:grpSp>
        <p:nvGrpSpPr>
          <p:cNvPr id="46" name="组合 45">
            <a:extLst>
              <a:ext uri="{FF2B5EF4-FFF2-40B4-BE49-F238E27FC236}">
                <a16:creationId xmlns:a16="http://schemas.microsoft.com/office/drawing/2014/main" id="{3BB2F6EB-384E-46E2-95F7-1B57094166BF}"/>
              </a:ext>
            </a:extLst>
          </p:cNvPr>
          <p:cNvGrpSpPr/>
          <p:nvPr/>
        </p:nvGrpSpPr>
        <p:grpSpPr>
          <a:xfrm>
            <a:off x="874713" y="419101"/>
            <a:ext cx="3773487" cy="643536"/>
            <a:chOff x="874713" y="419101"/>
            <a:chExt cx="3773487" cy="643536"/>
          </a:xfrm>
        </p:grpSpPr>
        <p:sp>
          <p:nvSpPr>
            <p:cNvPr id="47" name="剪去单角的矩形 23">
              <a:extLst>
                <a:ext uri="{FF2B5EF4-FFF2-40B4-BE49-F238E27FC236}">
                  <a16:creationId xmlns:a16="http://schemas.microsoft.com/office/drawing/2014/main" id="{BE11F814-C0D5-4C53-9776-1E1A2E2056BF}"/>
                </a:ext>
              </a:extLst>
            </p:cNvPr>
            <p:cNvSpPr/>
            <p:nvPr/>
          </p:nvSpPr>
          <p:spPr>
            <a:xfrm rot="10800000">
              <a:off x="874713" y="419101"/>
              <a:ext cx="882799" cy="643536"/>
            </a:xfrm>
            <a:prstGeom prst="snip1Rect">
              <a:avLst>
                <a:gd fmla="val 34212"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cxnSp>
          <p:nvCxnSpPr>
            <p:cNvPr id="48" name="直接连接符 47">
              <a:extLst>
                <a:ext uri="{FF2B5EF4-FFF2-40B4-BE49-F238E27FC236}">
                  <a16:creationId xmlns:a16="http://schemas.microsoft.com/office/drawing/2014/main" id="{58195A54-7987-47FA-A17A-F0A816974317}"/>
                </a:ext>
              </a:extLst>
            </p:cNvPr>
            <p:cNvCxnSpPr/>
            <p:nvPr/>
          </p:nvCxnSpPr>
          <p:spPr>
            <a:xfrm flipH="1">
              <a:off x="4648200" y="454325"/>
              <a:ext cx="0" cy="5730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9B705A90-B531-4204-9BF6-E84BC33509DF}"/>
                </a:ext>
              </a:extLst>
            </p:cNvPr>
            <p:cNvSpPr txBox="1"/>
            <p:nvPr/>
          </p:nvSpPr>
          <p:spPr>
            <a:xfrm>
              <a:off x="1904234" y="448482"/>
              <a:ext cx="2621280" cy="579120"/>
            </a:xfrm>
            <a:prstGeom prst="rect">
              <a:avLst/>
            </a:prstGeom>
            <a:noFill/>
          </p:spPr>
          <p:txBody>
            <a:bodyPr rtlCol="0" wrap="none">
              <a:spAutoFit/>
              <a:scene3d>
                <a:camera prst="orthographicFront"/>
                <a:lightRig dir="t" rig="threePt"/>
              </a:scene3d>
              <a:sp3d contourW="12700"/>
            </a:bodyPr>
            <a:lstStyle/>
            <a:p>
              <a:r>
                <a:rPr altLang="en-US" b="1" lang="zh-CN" sz="3200">
                  <a:solidFill>
                    <a:schemeClr val="bg1"/>
                  </a:solidFill>
                </a:rPr>
                <a:t>标题文字添加</a:t>
              </a:r>
            </a:p>
          </p:txBody>
        </p:sp>
        <p:sp>
          <p:nvSpPr>
            <p:cNvPr id="50" name="椭圆 3">
              <a:extLst>
                <a:ext uri="{FF2B5EF4-FFF2-40B4-BE49-F238E27FC236}">
                  <a16:creationId xmlns:a16="http://schemas.microsoft.com/office/drawing/2014/main" id="{ACF2723B-EBB0-4C2A-B2F8-890A3BE6CDBE}"/>
                </a:ext>
              </a:extLst>
            </p:cNvPr>
            <p:cNvSpPr/>
            <p:nvPr/>
          </p:nvSpPr>
          <p:spPr>
            <a:xfrm>
              <a:off x="1176412" y="563319"/>
              <a:ext cx="330200" cy="329701"/>
            </a:xfrm>
            <a:custGeom>
              <a:gdLst>
                <a:gd fmla="*/ 354450 w 607639" name="connsiteX0"/>
                <a:gd fmla="*/ 222564 h 606722" name="connsiteY0"/>
                <a:gd fmla="*/ 354450 w 607639" name="connsiteX1"/>
                <a:gd fmla="*/ 384088 h 606722" name="connsiteY1"/>
                <a:gd fmla="*/ 225033 w 607639" name="connsiteX2"/>
                <a:gd fmla="*/ 303326 h 606722" name="connsiteY2"/>
                <a:gd fmla="*/ 391979 w 607639" name="connsiteX3"/>
                <a:gd fmla="*/ 154813 h 606722" name="connsiteY3"/>
                <a:gd fmla="*/ 366346 w 607639" name="connsiteX4"/>
                <a:gd fmla="*/ 155524 h 606722" name="connsiteY4"/>
                <a:gd fmla="*/ 163770 w 607639" name="connsiteX5"/>
                <a:gd fmla="*/ 281899 h 606722" name="connsiteY5"/>
                <a:gd fmla="*/ 151932 w 607639" name="connsiteX6"/>
                <a:gd fmla="*/ 303317 h 606722" name="connsiteY6"/>
                <a:gd fmla="*/ 163770 w 607639" name="connsiteX7"/>
                <a:gd fmla="*/ 324824 h 606722" name="connsiteY7"/>
                <a:gd fmla="*/ 366346 w 607639" name="connsiteX8"/>
                <a:gd fmla="*/ 451198 h 606722" name="connsiteY8"/>
                <a:gd fmla="*/ 379786 w 607639" name="connsiteX9"/>
                <a:gd fmla="*/ 455020 h 606722" name="connsiteY9"/>
                <a:gd fmla="*/ 391979 w 607639" name="connsiteX10"/>
                <a:gd fmla="*/ 451820 h 606722" name="connsiteY10"/>
                <a:gd fmla="*/ 405063 w 607639" name="connsiteX11"/>
                <a:gd fmla="*/ 429780 h 606722" name="connsiteY11"/>
                <a:gd fmla="*/ 405063 w 607639" name="connsiteX12"/>
                <a:gd fmla="*/ 176942 h 606722" name="connsiteY12"/>
                <a:gd fmla="*/ 391979 w 607639" name="connsiteX13"/>
                <a:gd fmla="*/ 154813 h 606722" name="connsiteY13"/>
                <a:gd fmla="*/ 303775 w 607639" name="connsiteX14"/>
                <a:gd fmla="*/ 0 h 606722" name="connsiteY14"/>
                <a:gd fmla="*/ 607639 w 607639" name="connsiteX15"/>
                <a:gd fmla="*/ 303317 h 606722" name="connsiteY15"/>
                <a:gd fmla="*/ 303775 w 607639" name="connsiteX16"/>
                <a:gd fmla="*/ 606722 h 606722" name="connsiteY16"/>
                <a:gd fmla="*/ 0 w 607639" name="connsiteX17"/>
                <a:gd fmla="*/ 303317 h 606722" name="connsiteY17"/>
                <a:gd fmla="*/ 303775 w 607639" name="connsiteX18"/>
                <a:gd fmla="*/ 0 h 60672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606722" w="607639">
                  <a:moveTo>
                    <a:pt x="354450" y="222564"/>
                  </a:moveTo>
                  <a:lnTo>
                    <a:pt x="354450" y="384088"/>
                  </a:lnTo>
                  <a:lnTo>
                    <a:pt x="225033" y="303326"/>
                  </a:lnTo>
                  <a:close/>
                  <a:moveTo>
                    <a:pt x="391979" y="154813"/>
                  </a:moveTo>
                  <a:cubicBezTo>
                    <a:pt x="383969" y="150370"/>
                    <a:pt x="374178" y="150637"/>
                    <a:pt x="366346" y="155524"/>
                  </a:cubicBezTo>
                  <a:lnTo>
                    <a:pt x="163770" y="281899"/>
                  </a:lnTo>
                  <a:cubicBezTo>
                    <a:pt x="156382" y="286520"/>
                    <a:pt x="151932" y="294607"/>
                    <a:pt x="151932" y="303317"/>
                  </a:cubicBezTo>
                  <a:cubicBezTo>
                    <a:pt x="151932" y="312026"/>
                    <a:pt x="156382" y="320113"/>
                    <a:pt x="163770" y="324824"/>
                  </a:cubicBezTo>
                  <a:lnTo>
                    <a:pt x="366346" y="451198"/>
                  </a:lnTo>
                  <a:cubicBezTo>
                    <a:pt x="370440" y="453775"/>
                    <a:pt x="375068" y="455020"/>
                    <a:pt x="379786" y="455020"/>
                  </a:cubicBezTo>
                  <a:cubicBezTo>
                    <a:pt x="383969" y="455020"/>
                    <a:pt x="388241" y="453953"/>
                    <a:pt x="391979" y="451820"/>
                  </a:cubicBezTo>
                  <a:cubicBezTo>
                    <a:pt x="400079" y="447377"/>
                    <a:pt x="405063" y="438934"/>
                    <a:pt x="405063" y="429780"/>
                  </a:cubicBezTo>
                  <a:lnTo>
                    <a:pt x="405063" y="176942"/>
                  </a:lnTo>
                  <a:cubicBezTo>
                    <a:pt x="405063" y="167789"/>
                    <a:pt x="400079" y="159346"/>
                    <a:pt x="391979" y="154813"/>
                  </a:cubicBezTo>
                  <a:close/>
                  <a:moveTo>
                    <a:pt x="303775" y="0"/>
                  </a:moveTo>
                  <a:cubicBezTo>
                    <a:pt x="471372" y="0"/>
                    <a:pt x="607639" y="136062"/>
                    <a:pt x="607639" y="303317"/>
                  </a:cubicBezTo>
                  <a:cubicBezTo>
                    <a:pt x="607639" y="470661"/>
                    <a:pt x="471372" y="606722"/>
                    <a:pt x="303775" y="606722"/>
                  </a:cubicBezTo>
                  <a:cubicBezTo>
                    <a:pt x="136267" y="606722"/>
                    <a:pt x="0" y="470661"/>
                    <a:pt x="0" y="303317"/>
                  </a:cubicBezTo>
                  <a:cubicBezTo>
                    <a:pt x="0" y="136062"/>
                    <a:pt x="136267" y="0"/>
                    <a:pt x="303775" y="0"/>
                  </a:cubicBezTo>
                  <a:close/>
                </a:path>
              </a:pathLst>
            </a:custGeom>
            <a:solidFill>
              <a:srgbClr val="404C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710460373"/>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1+#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fill="hold" id="22"/>
                                        <p:tgtEl>
                                          <p:spTgt spid="7"/>
                                        </p:tgtEl>
                                        <p:attrNameLst>
                                          <p:attrName>ppt_x</p:attrName>
                                        </p:attrNameLst>
                                      </p:cBhvr>
                                      <p:tavLst>
                                        <p:tav tm="0">
                                          <p:val>
                                            <p:strVal val="1+#ppt_w/2"/>
                                          </p:val>
                                        </p:tav>
                                        <p:tav tm="100000">
                                          <p:val>
                                            <p:strVal val="#ppt_x"/>
                                          </p:val>
                                        </p:tav>
                                      </p:tavLst>
                                    </p:anim>
                                    <p:anim calcmode="lin" valueType="num">
                                      <p:cBhvr additive="base">
                                        <p:cTn dur="500" fill="hold" id="23"/>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39CB8183-5DD1-49FE-8B6B-C06386E470AF}"/>
              </a:ext>
            </a:extLst>
          </p:cNvPr>
          <p:cNvPicPr>
            <a:picLocks noChangeAspect="1" noGrp="1"/>
          </p:cNvPicPr>
          <p:nvPr>
            <p:ph idx="10" sz="quarter" type="pic"/>
          </p:nvPr>
        </p:nvPicPr>
        <p:blipFill>
          <a:blip r:embed="rId3">
            <a:duotone>
              <a:prstClr val="black"/>
              <a:schemeClr val="tx2">
                <a:tint val="45000"/>
                <a:satMod val="400000"/>
              </a:schemeClr>
            </a:duotone>
            <a:extLst>
              <a:ext uri="{28A0092B-C50C-407E-A947-70E740481C1C}">
                <a14:useLocalDpi/>
              </a:ext>
            </a:extLst>
          </a:blip>
          <a:stretch>
            <a:fillRect/>
          </a:stretch>
        </p:blipFill>
        <p:spPr>
          <a:xfrm>
            <a:off x="0" y="0"/>
            <a:ext cx="12192000" cy="6858000"/>
          </a:xfrm>
        </p:spPr>
      </p:pic>
      <p:sp>
        <p:nvSpPr>
          <p:cNvPr id="2" name="矩形 1"/>
          <p:cNvSpPr/>
          <p:nvPr/>
        </p:nvSpPr>
        <p:spPr>
          <a:xfrm>
            <a:off x="0" y="0"/>
            <a:ext cx="12192000" cy="6858000"/>
          </a:xfrm>
          <a:prstGeom prst="rect">
            <a:avLst/>
          </a:prstGeom>
          <a:solidFill>
            <a:srgbClr val="404C5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11386304" y="630486"/>
            <a:ext cx="369967" cy="135524"/>
            <a:chOff x="10132933" y="854814"/>
            <a:chExt cx="369967" cy="135524"/>
          </a:xfrm>
        </p:grpSpPr>
        <p:cxnSp>
          <p:nvCxnSpPr>
            <p:cNvPr id="26" name="直接连接符 25"/>
            <p:cNvCxnSpPr/>
            <p:nvPr/>
          </p:nvCxnSpPr>
          <p:spPr>
            <a:xfrm flipH="1">
              <a:off x="10132933" y="854814"/>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0132933" y="922576"/>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0132933" y="990338"/>
              <a:ext cx="369967" cy="0"/>
            </a:xfrm>
            <a:prstGeom prst="line">
              <a:avLst/>
            </a:prstGeom>
            <a:ln cap="rnd" w="28575">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4B809536-5B56-4E9C-8240-9C0B056C2417}"/>
              </a:ext>
            </a:extLst>
          </p:cNvPr>
          <p:cNvGrpSpPr/>
          <p:nvPr/>
        </p:nvGrpSpPr>
        <p:grpSpPr>
          <a:xfrm>
            <a:off x="0" y="5350624"/>
            <a:ext cx="1130532" cy="1507376"/>
            <a:chOff x="-7876" y="5350624"/>
            <a:chExt cx="1130532" cy="1507376"/>
          </a:xfrm>
        </p:grpSpPr>
        <p:sp>
          <p:nvSpPr>
            <p:cNvPr id="35" name="矩形 34">
              <a:extLst>
                <a:ext uri="{FF2B5EF4-FFF2-40B4-BE49-F238E27FC236}">
                  <a16:creationId xmlns:a16="http://schemas.microsoft.com/office/drawing/2014/main" id="{6BA8B98B-39AE-4FD2-B7AF-7F2DE176D2BD}"/>
                </a:ext>
              </a:extLst>
            </p:cNvPr>
            <p:cNvSpPr/>
            <p:nvPr/>
          </p:nvSpPr>
          <p:spPr>
            <a:xfrm>
              <a:off x="7458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nvGrpSpPr>
            <p:cNvPr id="36" name="组合 35">
              <a:extLst>
                <a:ext uri="{FF2B5EF4-FFF2-40B4-BE49-F238E27FC236}">
                  <a16:creationId xmlns:a16="http://schemas.microsoft.com/office/drawing/2014/main" id="{FF4647FD-57AF-498C-8064-702AAA8F8328}"/>
                </a:ext>
              </a:extLst>
            </p:cNvPr>
            <p:cNvGrpSpPr/>
            <p:nvPr/>
          </p:nvGrpSpPr>
          <p:grpSpPr>
            <a:xfrm>
              <a:off x="-7876" y="6104312"/>
              <a:ext cx="753688" cy="753688"/>
              <a:chOff x="-7876" y="6104312"/>
              <a:chExt cx="753688" cy="753688"/>
            </a:xfrm>
          </p:grpSpPr>
          <p:sp>
            <p:nvSpPr>
              <p:cNvPr id="39" name="矩形 38">
                <a:extLst>
                  <a:ext uri="{FF2B5EF4-FFF2-40B4-BE49-F238E27FC236}">
                    <a16:creationId xmlns:a16="http://schemas.microsoft.com/office/drawing/2014/main" id="{E53C4F9A-684A-4602-8662-03360D6210D1}"/>
                  </a:ext>
                </a:extLst>
              </p:cNvPr>
              <p:cNvSpPr/>
              <p:nvPr/>
            </p:nvSpPr>
            <p:spPr>
              <a:xfrm>
                <a:off x="-787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0" name="矩形 39">
                <a:extLst>
                  <a:ext uri="{FF2B5EF4-FFF2-40B4-BE49-F238E27FC236}">
                    <a16:creationId xmlns:a16="http://schemas.microsoft.com/office/drawing/2014/main" id="{AD8B430F-9474-48C2-91DB-4C8EBA139415}"/>
                  </a:ext>
                </a:extLst>
              </p:cNvPr>
              <p:cNvSpPr/>
              <p:nvPr/>
            </p:nvSpPr>
            <p:spPr>
              <a:xfrm>
                <a:off x="368968"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1" name="矩形 40">
                <a:extLst>
                  <a:ext uri="{FF2B5EF4-FFF2-40B4-BE49-F238E27FC236}">
                    <a16:creationId xmlns:a16="http://schemas.microsoft.com/office/drawing/2014/main" id="{FF88734C-2E7A-417D-B4A7-05637D59C487}"/>
                  </a:ext>
                </a:extLst>
              </p:cNvPr>
              <p:cNvSpPr/>
              <p:nvPr/>
            </p:nvSpPr>
            <p:spPr>
              <a:xfrm>
                <a:off x="-787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2" name="矩形 41">
                <a:extLst>
                  <a:ext uri="{FF2B5EF4-FFF2-40B4-BE49-F238E27FC236}">
                    <a16:creationId xmlns:a16="http://schemas.microsoft.com/office/drawing/2014/main" id="{5F6F6C24-4996-45C6-9D08-6BBE0FF22E3D}"/>
                  </a:ext>
                </a:extLst>
              </p:cNvPr>
              <p:cNvSpPr/>
              <p:nvPr/>
            </p:nvSpPr>
            <p:spPr>
              <a:xfrm>
                <a:off x="368968"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sp>
          <p:nvSpPr>
            <p:cNvPr id="37" name="矩形 36">
              <a:extLst>
                <a:ext uri="{FF2B5EF4-FFF2-40B4-BE49-F238E27FC236}">
                  <a16:creationId xmlns:a16="http://schemas.microsoft.com/office/drawing/2014/main" id="{E9D6E445-EAEA-4FBE-A60E-32E6660BC4CF}"/>
                </a:ext>
              </a:extLst>
            </p:cNvPr>
            <p:cNvSpPr/>
            <p:nvPr/>
          </p:nvSpPr>
          <p:spPr>
            <a:xfrm>
              <a:off x="3689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38" name="矩形 37">
              <a:extLst>
                <a:ext uri="{FF2B5EF4-FFF2-40B4-BE49-F238E27FC236}">
                  <a16:creationId xmlns:a16="http://schemas.microsoft.com/office/drawing/2014/main" id="{87FE46E0-3D79-44C0-BFE8-38F4B5E04446}"/>
                </a:ext>
              </a:extLst>
            </p:cNvPr>
            <p:cNvSpPr/>
            <p:nvPr/>
          </p:nvSpPr>
          <p:spPr>
            <a:xfrm>
              <a:off x="7458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43" name="组合 42">
            <a:extLst>
              <a:ext uri="{FF2B5EF4-FFF2-40B4-BE49-F238E27FC236}">
                <a16:creationId xmlns:a16="http://schemas.microsoft.com/office/drawing/2014/main" id="{432D4F8A-C536-4EBE-AFA3-C22523F0A2D5}"/>
              </a:ext>
            </a:extLst>
          </p:cNvPr>
          <p:cNvGrpSpPr/>
          <p:nvPr/>
        </p:nvGrpSpPr>
        <p:grpSpPr>
          <a:xfrm>
            <a:off x="11061468" y="5350624"/>
            <a:ext cx="1130532" cy="1507376"/>
            <a:chOff x="11061468" y="5350624"/>
            <a:chExt cx="1130532" cy="1507376"/>
          </a:xfrm>
        </p:grpSpPr>
        <p:sp>
          <p:nvSpPr>
            <p:cNvPr id="44" name="矩形 43">
              <a:extLst>
                <a:ext uri="{FF2B5EF4-FFF2-40B4-BE49-F238E27FC236}">
                  <a16:creationId xmlns:a16="http://schemas.microsoft.com/office/drawing/2014/main" id="{5501B729-9EB8-4A0C-907C-93693DA773B4}"/>
                </a:ext>
              </a:extLst>
            </p:cNvPr>
            <p:cNvSpPr/>
            <p:nvPr/>
          </p:nvSpPr>
          <p:spPr>
            <a:xfrm>
              <a:off x="11438312"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5" name="矩形 44">
              <a:extLst>
                <a:ext uri="{FF2B5EF4-FFF2-40B4-BE49-F238E27FC236}">
                  <a16:creationId xmlns:a16="http://schemas.microsoft.com/office/drawing/2014/main" id="{22E009FB-1D71-4243-97A6-B6A1DBE1A9D4}"/>
                </a:ext>
              </a:extLst>
            </p:cNvPr>
            <p:cNvSpPr/>
            <p:nvPr/>
          </p:nvSpPr>
          <p:spPr>
            <a:xfrm>
              <a:off x="11815156" y="6481156"/>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7" name="矩形 46">
              <a:extLst>
                <a:ext uri="{FF2B5EF4-FFF2-40B4-BE49-F238E27FC236}">
                  <a16:creationId xmlns:a16="http://schemas.microsoft.com/office/drawing/2014/main" id="{F250A570-FA57-42CD-A7BB-1F8E6EB3E5EA}"/>
                </a:ext>
              </a:extLst>
            </p:cNvPr>
            <p:cNvSpPr/>
            <p:nvPr/>
          </p:nvSpPr>
          <p:spPr>
            <a:xfrm>
              <a:off x="11438312"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8" name="矩形 47">
              <a:extLst>
                <a:ext uri="{FF2B5EF4-FFF2-40B4-BE49-F238E27FC236}">
                  <a16:creationId xmlns:a16="http://schemas.microsoft.com/office/drawing/2014/main" id="{B69C433D-B6AC-4585-AD55-584B7B218053}"/>
                </a:ext>
              </a:extLst>
            </p:cNvPr>
            <p:cNvSpPr/>
            <p:nvPr/>
          </p:nvSpPr>
          <p:spPr>
            <a:xfrm>
              <a:off x="11815156" y="6104312"/>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49" name="矩形 48">
              <a:extLst>
                <a:ext uri="{FF2B5EF4-FFF2-40B4-BE49-F238E27FC236}">
                  <a16:creationId xmlns:a16="http://schemas.microsoft.com/office/drawing/2014/main" id="{171D0592-0B4A-40D0-A438-5AA72B0F34B7}"/>
                </a:ext>
              </a:extLst>
            </p:cNvPr>
            <p:cNvSpPr/>
            <p:nvPr/>
          </p:nvSpPr>
          <p:spPr>
            <a:xfrm>
              <a:off x="11061468" y="5727468"/>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0" name="矩形 49">
              <a:extLst>
                <a:ext uri="{FF2B5EF4-FFF2-40B4-BE49-F238E27FC236}">
                  <a16:creationId xmlns:a16="http://schemas.microsoft.com/office/drawing/2014/main" id="{0564D396-F93E-47B1-9C77-40CCF7B8F948}"/>
                </a:ext>
              </a:extLst>
            </p:cNvPr>
            <p:cNvSpPr/>
            <p:nvPr/>
          </p:nvSpPr>
          <p:spPr>
            <a:xfrm>
              <a:off x="11438312" y="5350624"/>
              <a:ext cx="376844" cy="37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grpSp>
      <p:grpSp>
        <p:nvGrpSpPr>
          <p:cNvPr id="5" name="组合 4">
            <a:extLst>
              <a:ext uri="{FF2B5EF4-FFF2-40B4-BE49-F238E27FC236}">
                <a16:creationId xmlns:a16="http://schemas.microsoft.com/office/drawing/2014/main" id="{40F1A996-34EC-4D09-B824-B9D2412D2A1B}"/>
              </a:ext>
            </a:extLst>
          </p:cNvPr>
          <p:cNvGrpSpPr/>
          <p:nvPr/>
        </p:nvGrpSpPr>
        <p:grpSpPr>
          <a:xfrm>
            <a:off x="3746641" y="1310642"/>
            <a:ext cx="4698722" cy="4268584"/>
            <a:chOff x="3746641" y="1310642"/>
            <a:chExt cx="4698722" cy="4268584"/>
          </a:xfrm>
        </p:grpSpPr>
        <p:sp>
          <p:nvSpPr>
            <p:cNvPr id="51" name="文本框 50">
              <a:extLst>
                <a:ext uri="{FF2B5EF4-FFF2-40B4-BE49-F238E27FC236}">
                  <a16:creationId xmlns:a16="http://schemas.microsoft.com/office/drawing/2014/main" id="{E46F5EBB-2B84-4273-B422-CF0AD604EDA7}"/>
                </a:ext>
              </a:extLst>
            </p:cNvPr>
            <p:cNvSpPr txBox="1"/>
            <p:nvPr/>
          </p:nvSpPr>
          <p:spPr>
            <a:xfrm>
              <a:off x="3769362" y="2173846"/>
              <a:ext cx="4653280" cy="1432560"/>
            </a:xfrm>
            <a:prstGeom prst="rect">
              <a:avLst/>
            </a:prstGeom>
            <a:noFill/>
          </p:spPr>
          <p:txBody>
            <a:bodyPr anchor="ct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800" u="none">
                  <a:ln>
                    <a:noFill/>
                  </a:ln>
                  <a:solidFill>
                    <a:schemeClr val="accent2">
                      <a:alpha val="95000"/>
                    </a:schemeClr>
                  </a:solidFill>
                  <a:effectLst/>
                  <a:uLnTx/>
                  <a:uFillTx/>
                  <a:latin charset="-122" panose="00000500000000000000" pitchFamily="2" typeface="字魂59号-创粗黑"/>
                  <a:ea charset="-122" panose="00000500000000000000" pitchFamily="2" typeface="字魂59号-创粗黑"/>
                  <a:cs typeface="+mn-cs"/>
                </a:rPr>
                <a:t>你的标题</a:t>
              </a:r>
            </a:p>
          </p:txBody>
        </p:sp>
        <p:sp>
          <p:nvSpPr>
            <p:cNvPr id="52" name="任意多边形: 形状 51">
              <a:extLst>
                <a:ext uri="{FF2B5EF4-FFF2-40B4-BE49-F238E27FC236}">
                  <a16:creationId xmlns:a16="http://schemas.microsoft.com/office/drawing/2014/main" id="{39B8C792-8A51-4251-B561-6140BBA47499}"/>
                </a:ext>
              </a:extLst>
            </p:cNvPr>
            <p:cNvSpPr/>
            <p:nvPr/>
          </p:nvSpPr>
          <p:spPr>
            <a:xfrm>
              <a:off x="5178001" y="1310642"/>
              <a:ext cx="1836000" cy="4268584"/>
            </a:xfrm>
            <a:custGeom>
              <a:gdLst>
                <a:gd fmla="*/ 0 w 1836000" name="connsiteX0"/>
                <a:gd fmla="*/ 2479406 h 4268584" name="connsiteY0"/>
                <a:gd fmla="*/ 44046 w 1836000" name="connsiteX1"/>
                <a:gd fmla="*/ 2479406 h 4268584" name="connsiteY1"/>
                <a:gd fmla="*/ 44046 w 1836000" name="connsiteX2"/>
                <a:gd fmla="*/ 4224538 h 4268584" name="connsiteY2"/>
                <a:gd fmla="*/ 1791954 w 1836000" name="connsiteX3"/>
                <a:gd fmla="*/ 4224538 h 4268584" name="connsiteY3"/>
                <a:gd fmla="*/ 1791954 w 1836000" name="connsiteX4"/>
                <a:gd fmla="*/ 2479406 h 4268584" name="connsiteY4"/>
                <a:gd fmla="*/ 1836000 w 1836000" name="connsiteX5"/>
                <a:gd fmla="*/ 2479406 h 4268584" name="connsiteY5"/>
                <a:gd fmla="*/ 1836000 w 1836000" name="connsiteX6"/>
                <a:gd fmla="*/ 4268584 h 4268584" name="connsiteY6"/>
                <a:gd fmla="*/ 0 w 1836000" name="connsiteX7"/>
                <a:gd fmla="*/ 4268584 h 4268584" name="connsiteY7"/>
                <a:gd fmla="*/ 0 w 1836000" name="connsiteX8"/>
                <a:gd fmla="*/ 0 h 4268584" name="connsiteY8"/>
                <a:gd fmla="*/ 1836000 w 1836000" name="connsiteX9"/>
                <a:gd fmla="*/ 0 h 4268584" name="connsiteY9"/>
                <a:gd fmla="*/ 1836000 w 1836000" name="connsiteX10"/>
                <a:gd fmla="*/ 835175 h 4268584" name="connsiteY10"/>
                <a:gd fmla="*/ 1791954 w 1836000" name="connsiteX11"/>
                <a:gd fmla="*/ 835175 h 4268584" name="connsiteY11"/>
                <a:gd fmla="*/ 1791954 w 1836000" name="connsiteX12"/>
                <a:gd fmla="*/ 44046 h 4268584" name="connsiteY12"/>
                <a:gd fmla="*/ 44046 w 1836000" name="connsiteX13"/>
                <a:gd fmla="*/ 44046 h 4268584" name="connsiteY13"/>
                <a:gd fmla="*/ 44046 w 1836000" name="connsiteX14"/>
                <a:gd fmla="*/ 835175 h 4268584" name="connsiteY14"/>
                <a:gd fmla="*/ 0 w 1836000" name="connsiteX15"/>
                <a:gd fmla="*/ 835175 h 426858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4268584" w="1836000">
                  <a:moveTo>
                    <a:pt x="0" y="2479406"/>
                  </a:moveTo>
                  <a:lnTo>
                    <a:pt x="44046" y="2479406"/>
                  </a:lnTo>
                  <a:lnTo>
                    <a:pt x="44046" y="4224538"/>
                  </a:lnTo>
                  <a:lnTo>
                    <a:pt x="1791954" y="4224538"/>
                  </a:lnTo>
                  <a:lnTo>
                    <a:pt x="1791954" y="2479406"/>
                  </a:lnTo>
                  <a:lnTo>
                    <a:pt x="1836000" y="2479406"/>
                  </a:lnTo>
                  <a:lnTo>
                    <a:pt x="1836000" y="4268584"/>
                  </a:lnTo>
                  <a:lnTo>
                    <a:pt x="0" y="4268584"/>
                  </a:lnTo>
                  <a:close/>
                  <a:moveTo>
                    <a:pt x="0" y="0"/>
                  </a:moveTo>
                  <a:lnTo>
                    <a:pt x="1836000" y="0"/>
                  </a:lnTo>
                  <a:lnTo>
                    <a:pt x="1836000" y="835175"/>
                  </a:lnTo>
                  <a:lnTo>
                    <a:pt x="1791954" y="835175"/>
                  </a:lnTo>
                  <a:lnTo>
                    <a:pt x="1791954" y="44046"/>
                  </a:lnTo>
                  <a:lnTo>
                    <a:pt x="44046" y="44046"/>
                  </a:lnTo>
                  <a:lnTo>
                    <a:pt x="44046" y="835175"/>
                  </a:lnTo>
                  <a:lnTo>
                    <a:pt x="0" y="835175"/>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122" panose="00000500000000000000" pitchFamily="2" typeface="字魂59号-创粗黑"/>
                <a:ea charset="-122" panose="00000500000000000000" pitchFamily="2" typeface="字魂59号-创粗黑"/>
                <a:cs typeface="+mn-cs"/>
              </a:endParaRPr>
            </a:p>
          </p:txBody>
        </p:sp>
        <p:sp>
          <p:nvSpPr>
            <p:cNvPr id="53" name="任意多边形: 形状 52">
              <a:extLst>
                <a:ext uri="{FF2B5EF4-FFF2-40B4-BE49-F238E27FC236}">
                  <a16:creationId xmlns:a16="http://schemas.microsoft.com/office/drawing/2014/main" id="{6AE1F5C9-DB05-4125-A85D-26AF575AA7F1}"/>
                </a:ext>
              </a:extLst>
            </p:cNvPr>
            <p:cNvSpPr/>
            <p:nvPr/>
          </p:nvSpPr>
          <p:spPr>
            <a:xfrm flipV="1">
              <a:off x="5978391" y="5023490"/>
              <a:ext cx="235221" cy="117040"/>
            </a:xfrm>
            <a:custGeom>
              <a:gdLst>
                <a:gd fmla="*/ 0 w 359191" name="connsiteX0"/>
                <a:gd fmla="*/ 178724 h 178724" name="connsiteY0"/>
                <a:gd fmla="*/ 110341 w 359191" name="connsiteX1"/>
                <a:gd fmla="*/ 178724 h 178724" name="connsiteY1"/>
                <a:gd fmla="*/ 179595 w 359191" name="connsiteX2"/>
                <a:gd fmla="*/ 109806 h 178724" name="connsiteY2"/>
                <a:gd fmla="*/ 248849 w 359191" name="connsiteX3"/>
                <a:gd fmla="*/ 178724 h 178724" name="connsiteY3"/>
                <a:gd fmla="*/ 359191 w 359191" name="connsiteX4"/>
                <a:gd fmla="*/ 178724 h 178724" name="connsiteY4"/>
                <a:gd fmla="*/ 179596 w 359191" name="connsiteX5"/>
                <a:gd fmla="*/ 0 h 17872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8724" w="359191">
                  <a:moveTo>
                    <a:pt x="0" y="178724"/>
                  </a:moveTo>
                  <a:lnTo>
                    <a:pt x="110341" y="178724"/>
                  </a:lnTo>
                  <a:lnTo>
                    <a:pt x="179595" y="109806"/>
                  </a:lnTo>
                  <a:lnTo>
                    <a:pt x="248849" y="178724"/>
                  </a:lnTo>
                  <a:lnTo>
                    <a:pt x="359191" y="178724"/>
                  </a:lnTo>
                  <a:lnTo>
                    <a:pt x="1795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3F3F3F"/>
                </a:solidFill>
                <a:effectLst/>
                <a:uLnTx/>
                <a:uFillTx/>
                <a:latin charset="-122" panose="00000500000000000000" pitchFamily="2" typeface="字魂59号-创粗黑"/>
                <a:ea charset="-122" panose="00000500000000000000" pitchFamily="2" typeface="字魂59号-创粗黑"/>
                <a:cs typeface="+mn-cs"/>
              </a:endParaRPr>
            </a:p>
          </p:txBody>
        </p:sp>
        <p:sp>
          <p:nvSpPr>
            <p:cNvPr id="54" name="文本框 53">
              <a:extLst>
                <a:ext uri="{FF2B5EF4-FFF2-40B4-BE49-F238E27FC236}">
                  <a16:creationId xmlns:a16="http://schemas.microsoft.com/office/drawing/2014/main" id="{2E75E14E-431B-496E-B8F6-EC7C7FC3F32F}"/>
                </a:ext>
              </a:extLst>
            </p:cNvPr>
            <p:cNvSpPr txBox="1"/>
            <p:nvPr/>
          </p:nvSpPr>
          <p:spPr>
            <a:xfrm>
              <a:off x="5593400" y="3915923"/>
              <a:ext cx="1005205" cy="9144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solidFill>
                    <a:prstClr val="white"/>
                  </a:solidFill>
                  <a:effectLst/>
                  <a:uLnTx/>
                  <a:uFillTx/>
                  <a:latin charset="-122" panose="00000500000000000000" pitchFamily="2" typeface="字魂59号-创粗黑"/>
                  <a:ea charset="-122" panose="00000500000000000000" pitchFamily="2" typeface="字魂59号-创粗黑"/>
                  <a:cs typeface="+mn-cs"/>
                </a:rPr>
                <a:t>02</a:t>
              </a:r>
            </a:p>
          </p:txBody>
        </p:sp>
        <p:cxnSp>
          <p:nvCxnSpPr>
            <p:cNvPr id="55" name="直接连接符 54">
              <a:extLst>
                <a:ext uri="{FF2B5EF4-FFF2-40B4-BE49-F238E27FC236}">
                  <a16:creationId xmlns:a16="http://schemas.microsoft.com/office/drawing/2014/main" id="{3B6C4E57-9D02-4486-9118-18F6FBCCDEB8}"/>
                </a:ext>
              </a:extLst>
            </p:cNvPr>
            <p:cNvCxnSpPr/>
            <p:nvPr/>
          </p:nvCxnSpPr>
          <p:spPr>
            <a:xfrm>
              <a:off x="5980008" y="3779320"/>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3807717-3CDF-45D1-8554-6F01924A10B7}"/>
                </a:ext>
              </a:extLst>
            </p:cNvPr>
            <p:cNvCxnSpPr/>
            <p:nvPr/>
          </p:nvCxnSpPr>
          <p:spPr>
            <a:xfrm>
              <a:off x="5980008" y="2155627"/>
              <a:ext cx="231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763171962"/>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6">
                                  <p:stCondLst>
                                    <p:cond delay="0"/>
                                  </p:stCondLst>
                                  <p:childTnLst>
                                    <p:set>
                                      <p:cBhvr>
                                        <p:cTn dur="1" fill="hold" id="6">
                                          <p:stCondLst>
                                            <p:cond delay="0"/>
                                          </p:stCondLst>
                                        </p:cTn>
                                        <p:tgtEl>
                                          <p:spTgt spid="5"/>
                                        </p:tgtEl>
                                        <p:attrNameLst>
                                          <p:attrName>style.visibility</p:attrName>
                                        </p:attrNameLst>
                                      </p:cBhvr>
                                      <p:to>
                                        <p:strVal val="visible"/>
                                      </p:to>
                                    </p:set>
                                    <p:animEffect filter="barn(inHorizontal)" transition="in">
                                      <p:cBhvr>
                                        <p:cTn dur="75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0.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1.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2.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3.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4.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5.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6.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7.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18.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ppt/theme/themeOverride9.xml><?xml version="1.0" encoding="utf-8"?>
<a:themeOverride xmlns:r="http://schemas.openxmlformats.org/officeDocument/2006/relationships" xmlns:a="http://schemas.openxmlformats.org/drawingml/2006/main">
  <a:clrScheme name="自定义 138">
    <a:dk1>
      <a:srgbClr val="000000"/>
    </a:dk1>
    <a:lt1>
      <a:srgbClr val="FFFFFF"/>
    </a:lt1>
    <a:dk2>
      <a:srgbClr val="768395"/>
    </a:dk2>
    <a:lt2>
      <a:srgbClr val="F0F0F0"/>
    </a:lt2>
    <a:accent1>
      <a:srgbClr val="CF1126"/>
    </a:accent1>
    <a:accent2>
      <a:srgbClr val="FF5C5B"/>
    </a:accent2>
    <a:accent3>
      <a:srgbClr val="30CDFF"/>
    </a:accent3>
    <a:accent4>
      <a:srgbClr val="FF9B25"/>
    </a:accent4>
    <a:accent5>
      <a:srgbClr val="9688FF"/>
    </a:accent5>
    <a:accent6>
      <a:srgbClr val="8EA6FF"/>
    </a:accent6>
    <a:hlink>
      <a:srgbClr val="4472C4"/>
    </a:hlink>
    <a:folHlink>
      <a:srgbClr val="BFBFBF"/>
    </a:folHlink>
  </a:clrScheme>
</a:themeOverrid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183</Paragraphs>
  <Slides>25</Slides>
  <Notes>23</Notes>
  <TotalTime>260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微软雅黑</vt:lpstr>
      <vt:lpstr>字魂59号-创粗黑</vt:lpstr>
      <vt:lpstr>Calibri Light</vt:lpstr>
      <vt:lpstr>Calibri</vt:lpstr>
      <vt:lpstr>等线 Light</vt:lpstr>
      <vt:lpstr>等线</vt:lpstr>
      <vt:lpstr>Helvetica Light</vt:lpstr>
      <vt:lpstr>Lato Light</vt:lpstr>
      <vt:lpstr>Gill Sans</vt:lpstr>
      <vt:lpstr>Lato Regular</vt:lpstr>
      <vt:lpstr>Helvetica</vt:lpstr>
      <vt:lpstr>Century Gothic</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2017-08-24T04:52:10Z</dcterms:created>
  <cp:lastModifiedBy>kan</cp:lastModifiedBy>
  <dcterms:modified xsi:type="dcterms:W3CDTF">2021-08-20T11:15:57Z</dcterms:modified>
  <cp:revision>55</cp:revision>
  <dc:title>PowerPoint 演示文稿</dc:title>
</cp:coreProperties>
</file>