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drawingml.chart+xml" PartName="/ppt/charts/chart2.xml"/>
  <Override ContentType="application/vnd.openxmlformats-officedocument.drawingml.chart+xml" PartName="/ppt/charts/chart3.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embedTrueTypeFonts="1" saveSubsetFonts="1">
  <p:sldMasterIdLst>
    <p:sldMasterId id="2147483648" r:id="rId1"/>
    <p:sldMasterId id="2147483660" r:id="rId2"/>
    <p:sldMasterId id="2147483672" r:id="rId3"/>
  </p:sldMasterIdLst>
  <p:notesMasterIdLst>
    <p:notesMasterId r:id="rId4"/>
  </p:notesMasterIdLst>
  <p:sldIdLst>
    <p:sldId id="256" r:id="rId5"/>
    <p:sldId id="258" r:id="rId6"/>
    <p:sldId id="257" r:id="rId7"/>
    <p:sldId id="260" r:id="rId8"/>
    <p:sldId id="259" r:id="rId9"/>
    <p:sldId id="265" r:id="rId10"/>
    <p:sldId id="264" r:id="rId11"/>
    <p:sldId id="270" r:id="rId12"/>
    <p:sldId id="262" r:id="rId13"/>
    <p:sldId id="263" r:id="rId14"/>
    <p:sldId id="266" r:id="rId15"/>
    <p:sldId id="267" r:id="rId16"/>
    <p:sldId id="268" r:id="rId17"/>
    <p:sldId id="269" r:id="rId18"/>
    <p:sldId id="261" r:id="rId19"/>
    <p:sldId id="271" r:id="rId20"/>
  </p:sldIdLst>
  <p:sldSz cx="9144000" cy="5143500" type="screen16x9"/>
  <p:notesSz cx="6858000" cy="9144000"/>
  <p:embeddedFontLst>
    <p:embeddedFont>
      <p:font typeface="方正粗宋简体" panose="03000509000000000000" pitchFamily="65" charset="-122"/>
      <p:regular r:id="rId22"/>
    </p:embeddedFont>
    <p:embeddedFont>
      <p:font typeface="迷你简粗倩" panose="03000509000000000000" pitchFamily="65" charset="-122"/>
      <p:regular r:id="rId23"/>
    </p:embeddedFont>
    <p:embeddedFont>
      <p:font typeface="Meiryo" panose="020B0604030504040204" pitchFamily="34" charset="-128"/>
      <p:regular r:id="rId24"/>
      <p:bold r:id="rId25"/>
      <p:italic r:id="rId26"/>
      <p:boldItalic r:id="rId27"/>
    </p:embeddedFont>
    <p:embeddedFont>
      <p:font typeface="Calibri Light" panose="020F0302020204030204" pitchFamily="34" charset="0"/>
      <p:regular r:id="rId28"/>
      <p:italic r:id="rId29"/>
    </p:embeddedFont>
    <p:embeddedFont>
      <p:font typeface="华文细黑" panose="02010600040101010101" pitchFamily="2" charset="-122"/>
      <p:regular r:id="rId30"/>
    </p:embeddedFont>
    <p:embeddedFont>
      <p:font typeface="迷你简雪君" panose="02010600030101010101" charset="-122"/>
      <p:regular r:id="rId31"/>
    </p:embeddedFont>
    <p:embeddedFont>
      <p:font typeface="华文行楷" panose="02010800040101010101" pitchFamily="2" charset="-122"/>
      <p:regular r:id="rId32"/>
    </p:embeddedFont>
    <p:embeddedFont>
      <p:font typeface="Calibri" panose="020F0502020204030204" pitchFamily="34" charset="0"/>
      <p:regular r:id="rId33"/>
      <p:bold r:id="rId34"/>
      <p:italic r:id="rId35"/>
      <p:boldItalic r:id="rId36"/>
    </p:embeddedFont>
    <p:embeddedFont>
      <p:font typeface="微软雅黑" panose="020B0503020204020204" pitchFamily="34" charset="-122"/>
      <p:regular r:id="rId37"/>
      <p:bold r:id="rId38"/>
    </p:embeddedFont>
  </p:embeddedFontLst>
  <p:custDataLst>
    <p:tags r:id="rId2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115" d="100"/>
          <a:sy n="115" d="100"/>
        </p:scale>
        <p:origin x="282" y="96"/>
      </p:cViewPr>
      <p:guideLst>
        <p:guide orient="horz" pos="1620"/>
        <p:guide pos="2880"/>
      </p:guideLst>
    </p:cSldViewPr>
  </p:slideViewPr>
  <p:notesTextViewPr>
    <p:cViewPr>
      <p:scale>
        <a:sx n="1" d="1"/>
        <a:sy n="1" d="1"/>
      </p:scale>
      <p:origin x="0" y="0"/>
    </p:cViewPr>
  </p:notesTextViewPr>
  <p:sorterViewPr>
    <p:cViewPr>
      <p:scale>
        <a:sx n="90" d="100"/>
        <a:sy n="90" d="100"/>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slides/slide11.xml" Type="http://schemas.openxmlformats.org/officeDocument/2006/relationships/slide"/><Relationship Id="rId16" Target="slides/slide12.xml" Type="http://schemas.openxmlformats.org/officeDocument/2006/relationships/slide"/><Relationship Id="rId17" Target="slides/slide13.xml" Type="http://schemas.openxmlformats.org/officeDocument/2006/relationships/slide"/><Relationship Id="rId18" Target="slides/slide14.xml" Type="http://schemas.openxmlformats.org/officeDocument/2006/relationships/slide"/><Relationship Id="rId19" Target="slides/slide15.xml" Type="http://schemas.openxmlformats.org/officeDocument/2006/relationships/slide"/><Relationship Id="rId2" Target="slideMasters/slideMaster2.xml" Type="http://schemas.openxmlformats.org/officeDocument/2006/relationships/slideMaster"/><Relationship Id="rId20" Target="slides/slide16.xml" Type="http://schemas.openxmlformats.org/officeDocument/2006/relationships/slide"/><Relationship Id="rId21" Target="tags/tag1.xml" Type="http://schemas.openxmlformats.org/officeDocument/2006/relationships/tags"/><Relationship Id="rId22" Target="fonts/font1.fntdata" Type="http://schemas.openxmlformats.org/officeDocument/2006/relationships/font"/><Relationship Id="rId23" Target="fonts/font2.fntdata" Type="http://schemas.openxmlformats.org/officeDocument/2006/relationships/font"/><Relationship Id="rId24" Target="fonts/font3.fntdata" Type="http://schemas.openxmlformats.org/officeDocument/2006/relationships/font"/><Relationship Id="rId25" Target="fonts/font4.fntdata" Type="http://schemas.openxmlformats.org/officeDocument/2006/relationships/font"/><Relationship Id="rId26" Target="fonts/font5.fntdata" Type="http://schemas.openxmlformats.org/officeDocument/2006/relationships/font"/><Relationship Id="rId27" Target="fonts/font6.fntdata" Type="http://schemas.openxmlformats.org/officeDocument/2006/relationships/font"/><Relationship Id="rId28" Target="fonts/font7.fntdata" Type="http://schemas.openxmlformats.org/officeDocument/2006/relationships/font"/><Relationship Id="rId29" Target="fonts/font8.fntdata" Type="http://schemas.openxmlformats.org/officeDocument/2006/relationships/font"/><Relationship Id="rId3" Target="slideMasters/slideMaster3.xml" Type="http://schemas.openxmlformats.org/officeDocument/2006/relationships/slideMaster"/><Relationship Id="rId30" Target="fonts/font9.fntdata" Type="http://schemas.openxmlformats.org/officeDocument/2006/relationships/font"/><Relationship Id="rId31" Target="fonts/font10.fntdata" Type="http://schemas.openxmlformats.org/officeDocument/2006/relationships/font"/><Relationship Id="rId32" Target="fonts/font11.fntdata" Type="http://schemas.openxmlformats.org/officeDocument/2006/relationships/font"/><Relationship Id="rId33" Target="fonts/font12.fntdata" Type="http://schemas.openxmlformats.org/officeDocument/2006/relationships/font"/><Relationship Id="rId34" Target="fonts/font13.fntdata" Type="http://schemas.openxmlformats.org/officeDocument/2006/relationships/font"/><Relationship Id="rId35" Target="fonts/font14.fntdata" Type="http://schemas.openxmlformats.org/officeDocument/2006/relationships/font"/><Relationship Id="rId36" Target="fonts/font15.fntdata" Type="http://schemas.openxmlformats.org/officeDocument/2006/relationships/font"/><Relationship Id="rId37" Target="fonts/font16.fntdata" Type="http://schemas.openxmlformats.org/officeDocument/2006/relationships/font"/><Relationship Id="rId38" Target="fonts/font17.fntdata" Type="http://schemas.openxmlformats.org/officeDocument/2006/relationships/font"/><Relationship Id="rId39" Target="presProps.xml" Type="http://schemas.openxmlformats.org/officeDocument/2006/relationships/presProps"/><Relationship Id="rId4" Target="notesMasters/notesMaster1.xml" Type="http://schemas.openxmlformats.org/officeDocument/2006/relationships/notesMaster"/><Relationship Id="rId40" Target="viewProps.xml" Type="http://schemas.openxmlformats.org/officeDocument/2006/relationships/viewProps"/><Relationship Id="rId41" Target="theme/theme1.xml" Type="http://schemas.openxmlformats.org/officeDocument/2006/relationships/theme"/><Relationship Id="rId42" Target="tableStyles.xml" Type="http://schemas.openxmlformats.org/officeDocument/2006/relationships/tableStyles"/><Relationship Id="rId5" Target="slides/slide1.xml" Type="http://schemas.openxmlformats.org/officeDocument/2006/relationships/slide"/><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s>
</file>

<file path=ppt/charts/_rels/chart2.xml.rels><?xml version="1.0" encoding="UTF-8" standalone="yes"?><Relationships xmlns="http://schemas.openxmlformats.org/package/2006/relationships"><Relationship Id="rId1" Target="../embeddings/Microsoft_Excel_Worksheet2.xlsx" Type="http://schemas.openxmlformats.org/officeDocument/2006/relationships/package"/></Relationships>
</file>

<file path=ppt/charts/_rels/chart3.xml.rels><?xml version="1.0" encoding="UTF-8" standalone="yes"?><Relationships xmlns="http://schemas.openxmlformats.org/package/2006/relationships"><Relationship Id="rId1" Target="../embeddings/Microsoft_Excel_Worksheet3.xlsx" Type="http://schemas.openxmlformats.org/officeDocument/2006/relationships/packag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view3D>
      <c:rotX val="15"/>
      <c:rotY val="20"/>
      <c:rAngAx val="0"/>
    </c:view3D>
    <c:plotArea>
      <c:layout>
        <c:manualLayout>
          <c:layoutTarget val="inner"/>
          <c:xMode val="edge"/>
          <c:yMode val="edge"/>
          <c:x val="0.13801054656505585"/>
          <c:y val="0.14058595895767212"/>
          <c:w val="0.656213104724884"/>
          <c:h val="0.70012694597244263"/>
        </c:manualLayout>
      </c:layout>
      <c:area3DChart>
        <c:grouping val="stacked"/>
        <c:varyColors val="0"/>
        <c:ser>
          <c:idx val="0"/>
          <c:order val="0"/>
          <c:tx>
            <c:strRef>
              <c:f>Sheet1!$B$1</c:f>
              <c:strCache>
                <c:ptCount val="1"/>
                <c:pt idx="0">
                  <c:v>系列 1</c:v>
                </c:pt>
              </c:strCache>
            </c:strRef>
          </c:tx>
          <c:spPr>
            <a:solidFill>
              <a:srgbClr val="92D050"/>
            </a:solidFill>
          </c:spPr>
          <c:cat>
            <c:strRef>
              <c:f>Sheet1!$A$2:$A$6</c:f>
              <c:strCache>
                <c:ptCount val="5"/>
                <c:pt idx="0">
                  <c:v>一月</c:v>
                </c:pt>
                <c:pt idx="1">
                  <c:v>二月</c:v>
                </c:pt>
                <c:pt idx="2">
                  <c:v>三月</c:v>
                </c:pt>
                <c:pt idx="3">
                  <c:v>四月</c:v>
                </c:pt>
                <c:pt idx="4">
                  <c:v>五月</c:v>
                </c:pt>
              </c:strCache>
            </c:strRef>
          </c:cat>
          <c:val>
            <c:numRef>
              <c:f>Sheet1!$B$2:$B$6</c:f>
              <c:numCache>
                <c:formatCode>General</c:formatCode>
                <c:ptCount val="5"/>
                <c:pt idx="0">
                  <c:v>32</c:v>
                </c:pt>
                <c:pt idx="1">
                  <c:v>32</c:v>
                </c:pt>
                <c:pt idx="2">
                  <c:v>28</c:v>
                </c:pt>
                <c:pt idx="3">
                  <c:v>12</c:v>
                </c:pt>
                <c:pt idx="4">
                  <c:v>15</c:v>
                </c:pt>
              </c:numCache>
            </c:numRef>
          </c:val>
        </c:ser>
        <c:ser>
          <c:idx val="1"/>
          <c:order val="1"/>
          <c:tx>
            <c:strRef>
              <c:f>Sheet1!$C$1</c:f>
              <c:strCache>
                <c:ptCount val="1"/>
                <c:pt idx="0">
                  <c:v>系列 2</c:v>
                </c:pt>
              </c:strCache>
            </c:strRef>
          </c:tx>
          <c:spPr>
            <a:solidFill>
              <a:srgbClr val="92D050">
                <a:alpha val="32000"/>
              </a:srgbClr>
            </a:solidFill>
          </c:spPr>
          <c:cat>
            <c:strRef>
              <c:f>Sheet1!$A$2:$A$6</c:f>
              <c:strCache>
                <c:ptCount val="5"/>
                <c:pt idx="0">
                  <c:v>一月</c:v>
                </c:pt>
                <c:pt idx="1">
                  <c:v>二月</c:v>
                </c:pt>
                <c:pt idx="2">
                  <c:v>三月</c:v>
                </c:pt>
                <c:pt idx="3">
                  <c:v>四月</c:v>
                </c:pt>
                <c:pt idx="4">
                  <c:v>五月</c:v>
                </c:pt>
              </c:strCache>
            </c:strRef>
          </c:cat>
          <c:val>
            <c:numRef>
              <c:f>Sheet1!$C$2:$C$6</c:f>
              <c:numCache>
                <c:formatCode>General</c:formatCode>
                <c:ptCount val="5"/>
                <c:pt idx="0">
                  <c:v>12</c:v>
                </c:pt>
                <c:pt idx="1">
                  <c:v>12</c:v>
                </c:pt>
                <c:pt idx="2">
                  <c:v>12</c:v>
                </c:pt>
                <c:pt idx="3">
                  <c:v>21</c:v>
                </c:pt>
                <c:pt idx="4">
                  <c:v>28</c:v>
                </c:pt>
              </c:numCache>
            </c:numRef>
          </c:val>
        </c:ser>
        <c:dLbls>
          <c:showLegendKey val="0"/>
          <c:showVal val="0"/>
          <c:showCatName val="0"/>
          <c:showSerName val="0"/>
          <c:showPercent val="0"/>
          <c:showBubbleSize val="0"/>
          <c:showLeaderLines val="0"/>
        </c:dLbls>
        <c:gapDepth/>
        <c:axId val="435085664"/>
        <c:axId val="435086056"/>
        <c:axId val="0"/>
      </c:area3DChart>
      <c:catAx>
        <c:axId val="435085664"/>
        <c:scaling>
          <c:orientation/>
        </c:scaling>
        <c:delete val="0"/>
        <c:axPos val="b"/>
        <c:numFmt formatCode="General" sourceLinked="1"/>
        <c:majorTickMark val="out"/>
        <c:minorTickMark val="none"/>
        <c:txPr>
          <a:bodyPr/>
          <a:p>
            <a:pPr>
              <a:defRPr sz="1400" smtId="4294967295">
                <a:latin typeface="华文楷体" pitchFamily="2" charset="-122"/>
                <a:ea typeface="华文楷体" pitchFamily="2" charset="-122"/>
              </a:defRPr>
            </a:pPr>
            <a:endParaRPr sz="1400" smtId="4294967295">
              <a:latin typeface="华文楷体" pitchFamily="2" charset="-122"/>
              <a:ea typeface="华文楷体" pitchFamily="2" charset="-122"/>
            </a:endParaRPr>
          </a:p>
        </c:txPr>
        <c:crossAx val="435086056"/>
        <c:crosses val="autoZero"/>
        <c:auto val="0"/>
        <c:lblAlgn val="ctr"/>
        <c:lblOffset/>
        <c:noMultiLvlLbl val="1"/>
      </c:catAx>
      <c:valAx>
        <c:axId val="435086056"/>
        <c:scaling>
          <c:orientation/>
        </c:scaling>
        <c:delete val="0"/>
        <c:axPos val="l"/>
        <c:majorGridlines/>
        <c:numFmt formatCode="General" sourceLinked="1"/>
        <c:majorTickMark val="out"/>
        <c:minorTickMark val="none"/>
        <c:crossAx val="435085664"/>
        <c:crosses val="autoZero"/>
        <c:crossBetween val="midCat"/>
      </c:valAx>
    </c:plotArea>
    <c:legend>
      <c:legendPos/>
      <c:legendEntry>
        <c:idx val="0"/>
        <c:txPr>
          <a:bodyPr/>
          <a:p>
            <a:pPr>
              <a:defRPr lang="zh-CN" altLang="en-US" sz="1400" b="0" i="0" u="none" strike="noStrike" kern="1200" baseline="0" smtId="4294967295">
                <a:solidFill>
                  <a:prstClr val="black"/>
                </a:solidFill>
                <a:latin typeface="华文楷体" pitchFamily="2" charset="-122"/>
                <a:ea typeface="华文楷体" pitchFamily="2" charset="-122"/>
                <a:cs typeface="+mn-cs"/>
              </a:defRPr>
            </a:pPr>
            <a:endParaRPr lang="zh-CN" altLang="en-US" sz="1400" b="0" i="0" u="none" strike="noStrike" kern="1200" baseline="0" smtId="4294967295">
              <a:solidFill>
                <a:prstClr val="black"/>
              </a:solidFill>
              <a:latin typeface="华文楷体" pitchFamily="2" charset="-122"/>
              <a:ea typeface="华文楷体" pitchFamily="2" charset="-122"/>
              <a:cs typeface="+mn-cs"/>
            </a:endParaRPr>
          </a:p>
        </c:txPr>
      </c:legendEntry>
      <c:legendEntry>
        <c:idx val="1"/>
        <c:txPr>
          <a:bodyPr/>
          <a:p>
            <a:pPr>
              <a:defRPr sz="1400" smtId="4294967295">
                <a:latin typeface="华文楷体" pitchFamily="2" charset="-122"/>
                <a:ea typeface="华文楷体" pitchFamily="2" charset="-122"/>
              </a:defRPr>
            </a:pPr>
            <a:endParaRPr sz="1400" smtId="4294967295">
              <a:latin typeface="华文楷体" pitchFamily="2" charset="-122"/>
              <a:ea typeface="华文楷体" pitchFamily="2" charset="-122"/>
            </a:endParaRPr>
          </a:p>
        </c:txPr>
      </c:legendEntry>
      <c:layout>
        <c:manualLayout>
          <c:xMode val="edge"/>
          <c:yMode val="edge"/>
          <c:x val="0.79303437471389771"/>
          <c:y val="0.68618178367614746"/>
          <c:w val="0.17524191737174988"/>
          <c:h val="0.17346997559070587"/>
        </c:manualLayout>
      </c:layout>
      <c:overlay val="0"/>
      <c:txPr>
        <a:bodyPr/>
        <a:p>
          <a:pPr>
            <a:defRPr sz="1400" smtId="4294967295">
              <a:latin typeface="华文楷体" pitchFamily="2" charset="-122"/>
              <a:ea typeface="华文楷体" pitchFamily="2" charset="-122"/>
            </a:defRPr>
          </a:pPr>
          <a:endParaRPr sz="1400" smtId="4294967295">
            <a:latin typeface="华文楷体" pitchFamily="2" charset="-122"/>
            <a:ea typeface="华文楷体" pitchFamily="2" charset="-122"/>
          </a:endParaRPr>
        </a:p>
      </c:txPr>
    </c:legend>
    <c:plotVisOnly val="1"/>
    <c:dispBlanksAs/>
    <c:showDLblsOverMax val="0"/>
  </c:chart>
  <c:txPr>
    <a:bodyPr/>
    <a:p>
      <a:pPr>
        <a:defRPr sz="1800" smtId="4294967295"/>
      </a:pPr>
      <a:endParaRPr sz="1800" smtId="4294967295"/>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5"/>
    </mc:Choice>
    <mc:Fallback>
      <c:style val="5"/>
    </mc:Fallback>
  </mc:AlternateContent>
  <c:chart>
    <c:title>
      <c:overlay val="0"/>
    </c:title>
    <c:autoTitleDeleted val="0"/>
    <c:plotArea>
      <c:scatterChart>
        <c:scatterStyle val="lineMarker"/>
        <c:varyColors val="0"/>
        <c:ser>
          <c:idx val="0"/>
          <c:order val="0"/>
          <c:tx>
            <c:strRef>
              <c:f>Sheet1!$B$1</c:f>
              <c:strCache>
                <c:ptCount val="1"/>
                <c:pt idx="0">
                  <c:v>Y 值</c:v>
                </c:pt>
              </c:strCache>
            </c:strRef>
          </c:tx>
          <c:spPr>
            <a:ln w="47625"/>
          </c:spPr>
          <c:marker>
            <c:spPr>
              <a:solidFill>
                <a:srgbClr val="92D050"/>
              </a:solidFill>
            </c:spPr>
          </c:marker>
          <c:dPt>
            <c:idx val="2"/>
            <c:invertIfNegative val="1"/>
            <c:marker>
              <c:spPr>
                <a:solidFill>
                  <a:srgbClr val="92D050"/>
                </a:solidFill>
                <a:ln w="25400"/>
              </c:spPr>
            </c:marker>
          </c:dPt>
          <c:xVal>
            <c:numRef>
              <c:f>Sheet1!$A$2:$A$8</c:f>
              <c:numCache>
                <c:formatCode>General</c:formatCode>
                <c:ptCount val="7"/>
                <c:pt idx="0">
                  <c:v>0.7</c:v>
                </c:pt>
                <c:pt idx="1">
                  <c:v>1.8</c:v>
                </c:pt>
                <c:pt idx="2">
                  <c:v>2.6</c:v>
                </c:pt>
                <c:pt idx="3">
                  <c:v>3.1</c:v>
                </c:pt>
                <c:pt idx="4">
                  <c:v>3.9</c:v>
                </c:pt>
                <c:pt idx="5">
                  <c:v>4.2</c:v>
                </c:pt>
                <c:pt idx="6">
                  <c:v>5</c:v>
                </c:pt>
              </c:numCache>
            </c:numRef>
          </c:xVal>
          <c:yVal>
            <c:numRef>
              <c:f>Sheet1!$B$2:$B$8</c:f>
              <c:numCache>
                <c:formatCode>General</c:formatCode>
                <c:ptCount val="7"/>
                <c:pt idx="0">
                  <c:v>2.7</c:v>
                </c:pt>
                <c:pt idx="1">
                  <c:v>3.2</c:v>
                </c:pt>
                <c:pt idx="2">
                  <c:v>0.8</c:v>
                </c:pt>
                <c:pt idx="3">
                  <c:v>1.7</c:v>
                </c:pt>
                <c:pt idx="4">
                  <c:v>2.3</c:v>
                </c:pt>
                <c:pt idx="5">
                  <c:v>3.5</c:v>
                </c:pt>
                <c:pt idx="6">
                  <c:v>2.9</c:v>
                </c:pt>
              </c:numCache>
            </c:numRef>
          </c:yVal>
          <c:smooth val="0"/>
        </c:ser>
        <c:dLbls>
          <c:showLegendKey val="0"/>
          <c:showVal val="0"/>
          <c:showCatName val="0"/>
          <c:showSerName val="0"/>
          <c:showPercent val="0"/>
          <c:showBubbleSize val="0"/>
          <c:showLeaderLines val="0"/>
        </c:dLbls>
        <c:axId val="435086840"/>
        <c:axId val="434907704"/>
      </c:scatterChart>
      <c:valAx>
        <c:axId val="435086840"/>
        <c:scaling>
          <c:orientation/>
        </c:scaling>
        <c:delete val="0"/>
        <c:axPos val="b"/>
        <c:numFmt formatCode="General" sourceLinked="1"/>
        <c:majorTickMark val="out"/>
        <c:minorTickMark val="none"/>
        <c:crossAx val="434907704"/>
        <c:crosses val="autoZero"/>
        <c:crossBetween val="midCat"/>
      </c:valAx>
      <c:valAx>
        <c:axId val="434907704"/>
        <c:scaling>
          <c:orientation/>
        </c:scaling>
        <c:delete val="0"/>
        <c:axPos val="l"/>
        <c:majorGridlines/>
        <c:numFmt formatCode="General" sourceLinked="1"/>
        <c:majorTickMark val="out"/>
        <c:minorTickMark val="none"/>
        <c:crossAx val="435086840"/>
        <c:crosses val="autoZero"/>
        <c:crossBetween val="midCat"/>
      </c:valAx>
    </c:plotArea>
    <c:legend>
      <c:legendPos/>
      <c:overlay val="0"/>
    </c:legend>
    <c:plotVisOnly val="1"/>
    <c:dispBlanksAs val="gap"/>
    <c:showDLblsOverMax val="0"/>
  </c:chart>
  <c:txPr>
    <a:bodyPr/>
    <a:p>
      <a:pPr>
        <a:defRPr sz="1800" smtId="4294967295"/>
      </a:pPr>
      <a:endParaRPr sz="1800" smtId="4294967295"/>
    </a:p>
  </c:txPr>
  <c:externalData r:id="rId1">
    <c:autoUpdate val="0"/>
  </c:externalData>
</c:chartSpace>
</file>

<file path=ppt/charts/chart3.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plotArea>
      <c:bar3DChart>
        <c:barDir val="col"/>
        <c:grouping val="stacked"/>
        <c:varyColors val="0"/>
        <c:ser>
          <c:idx val="0"/>
          <c:order val="0"/>
          <c:tx>
            <c:strRef>
              <c:f>Sheet1!$B$1</c:f>
              <c:strCache>
                <c:ptCount val="1"/>
                <c:pt idx="0">
                  <c:v>系列 1</c:v>
                </c:pt>
              </c:strCache>
            </c:strRef>
          </c:tx>
          <c:spPr>
            <a:solidFill>
              <a:srgbClr val="7ABC32"/>
            </a:solidFill>
          </c:spPr>
          <c:invertIfNegative val="0"/>
          <c:cat>
            <c:strRef>
              <c:f>Sheet1!$A$2:$A$6</c:f>
              <c:strCache>
                <c:ptCount val="5"/>
                <c:pt idx="0">
                  <c:v>类别 1</c:v>
                </c:pt>
                <c:pt idx="1">
                  <c:v>类别 2</c:v>
                </c:pt>
                <c:pt idx="2">
                  <c:v>类别 3</c:v>
                </c:pt>
                <c:pt idx="3">
                  <c:v>类别 4</c:v>
                </c:pt>
                <c:pt idx="4">
                  <c:v>类别 5</c:v>
                </c:pt>
              </c:strCache>
            </c:strRef>
          </c:cat>
          <c:val>
            <c:numRef>
              <c:f>Sheet1!$B$2:$B$6</c:f>
              <c:numCache>
                <c:formatCode>General</c:formatCode>
                <c:ptCount val="5"/>
                <c:pt idx="0">
                  <c:v>4.3</c:v>
                </c:pt>
                <c:pt idx="1">
                  <c:v>2.5</c:v>
                </c:pt>
                <c:pt idx="2">
                  <c:v>3.5</c:v>
                </c:pt>
                <c:pt idx="3">
                  <c:v>4.5</c:v>
                </c:pt>
                <c:pt idx="4">
                  <c:v>3.8</c:v>
                </c:pt>
              </c:numCache>
            </c:numRef>
          </c:val>
          <c:shape/>
        </c:ser>
        <c:ser>
          <c:idx val="1"/>
          <c:order val="1"/>
          <c:tx>
            <c:strRef>
              <c:f>Sheet1!$C$1</c:f>
              <c:strCache>
                <c:ptCount val="1"/>
                <c:pt idx="0">
                  <c:v>系列 2</c:v>
                </c:pt>
              </c:strCache>
            </c:strRef>
          </c:tx>
          <c:spPr>
            <a:solidFill>
              <a:srgbClr val="92D050"/>
            </a:solidFill>
          </c:spPr>
          <c:invertIfNegative val="0"/>
          <c:cat>
            <c:strRef>
              <c:f>Sheet1!$A$2:$A$6</c:f>
              <c:strCache>
                <c:ptCount val="5"/>
                <c:pt idx="0">
                  <c:v>类别 1</c:v>
                </c:pt>
                <c:pt idx="1">
                  <c:v>类别 2</c:v>
                </c:pt>
                <c:pt idx="2">
                  <c:v>类别 3</c:v>
                </c:pt>
                <c:pt idx="3">
                  <c:v>类别 4</c:v>
                </c:pt>
                <c:pt idx="4">
                  <c:v>类别 5</c:v>
                </c:pt>
              </c:strCache>
            </c:strRef>
          </c:cat>
          <c:val>
            <c:numRef>
              <c:f>Sheet1!$C$2:$C$6</c:f>
              <c:numCache>
                <c:formatCode>General</c:formatCode>
                <c:ptCount val="5"/>
                <c:pt idx="0">
                  <c:v>2.4</c:v>
                </c:pt>
                <c:pt idx="1">
                  <c:v>4.4</c:v>
                </c:pt>
                <c:pt idx="2">
                  <c:v>1.8</c:v>
                </c:pt>
                <c:pt idx="3">
                  <c:v>2.8</c:v>
                </c:pt>
                <c:pt idx="4">
                  <c:v>3</c:v>
                </c:pt>
              </c:numCache>
            </c:numRef>
          </c:val>
          <c:shape/>
        </c:ser>
        <c:ser>
          <c:idx val="2"/>
          <c:order val="2"/>
          <c:tx>
            <c:strRef>
              <c:f>Sheet1!$D$1</c:f>
              <c:strCache>
                <c:ptCount val="1"/>
                <c:pt idx="0">
                  <c:v>系列 3</c:v>
                </c:pt>
              </c:strCache>
            </c:strRef>
          </c:tx>
          <c:spPr>
            <a:solidFill>
              <a:srgbClr val="BEE395"/>
            </a:solidFill>
          </c:spPr>
          <c:invertIfNegative val="0"/>
          <c:cat>
            <c:strRef>
              <c:f>Sheet1!$A$2:$A$6</c:f>
              <c:strCache>
                <c:ptCount val="5"/>
                <c:pt idx="0">
                  <c:v>类别 1</c:v>
                </c:pt>
                <c:pt idx="1">
                  <c:v>类别 2</c:v>
                </c:pt>
                <c:pt idx="2">
                  <c:v>类别 3</c:v>
                </c:pt>
                <c:pt idx="3">
                  <c:v>类别 4</c:v>
                </c:pt>
                <c:pt idx="4">
                  <c:v>类别 5</c:v>
                </c:pt>
              </c:strCache>
            </c:strRef>
          </c:cat>
          <c:val>
            <c:numRef>
              <c:f>Sheet1!$D$2:$D$6</c:f>
              <c:numCache>
                <c:formatCode>General</c:formatCode>
                <c:ptCount val="5"/>
                <c:pt idx="0">
                  <c:v>2</c:v>
                </c:pt>
                <c:pt idx="1">
                  <c:v>2</c:v>
                </c:pt>
                <c:pt idx="2">
                  <c:v>3</c:v>
                </c:pt>
                <c:pt idx="3">
                  <c:v>5</c:v>
                </c:pt>
                <c:pt idx="4">
                  <c:v>4</c:v>
                </c:pt>
              </c:numCache>
            </c:numRef>
          </c:val>
          <c:shape/>
        </c:ser>
        <c:dLbls>
          <c:showLegendKey val="0"/>
          <c:showVal val="0"/>
          <c:showCatName val="0"/>
          <c:showSerName val="0"/>
          <c:showPercent val="0"/>
          <c:showBubbleSize val="0"/>
          <c:showLeaderLines val="0"/>
        </c:dLbls>
        <c:gapWidth/>
        <c:gapDepth/>
        <c:shape/>
        <c:axId val="435266696"/>
        <c:axId val="435267088"/>
        <c:axId val="0"/>
      </c:bar3DChart>
      <c:catAx>
        <c:axId val="435266696"/>
        <c:scaling>
          <c:orientation/>
        </c:scaling>
        <c:delete val="0"/>
        <c:axPos val="b"/>
        <c:numFmt formatCode="General" sourceLinked="0"/>
        <c:majorTickMark val="out"/>
        <c:minorTickMark val="none"/>
        <c:txPr>
          <a:bodyPr/>
          <a:p>
            <a:pPr>
              <a:defRPr sz="1600" smtId="4294967295">
                <a:solidFill>
                  <a:schemeClr val="tx1">
                    <a:lumMod val="65000"/>
                    <a:lumOff val="35000"/>
                  </a:schemeClr>
                </a:solidFill>
                <a:latin typeface="微软雅黑" pitchFamily="34" charset="-122"/>
                <a:ea typeface="微软雅黑" pitchFamily="34" charset="-122"/>
              </a:defRPr>
            </a:pPr>
            <a:endParaRPr sz="1600" smtId="4294967295">
              <a:solidFill>
                <a:schemeClr val="tx1">
                  <a:lumMod val="65000"/>
                  <a:lumOff val="35000"/>
                </a:schemeClr>
              </a:solidFill>
              <a:latin typeface="微软雅黑" pitchFamily="34" charset="-122"/>
              <a:ea typeface="微软雅黑" pitchFamily="34" charset="-122"/>
            </a:endParaRPr>
          </a:p>
        </c:txPr>
        <c:crossAx val="435267088"/>
        <c:crosses val="autoZero"/>
        <c:auto val="0"/>
        <c:lblAlgn val="ctr"/>
        <c:lblOffset/>
        <c:noMultiLvlLbl val="0"/>
      </c:catAx>
      <c:valAx>
        <c:axId val="435267088"/>
        <c:scaling>
          <c:orientation/>
        </c:scaling>
        <c:delete val="0"/>
        <c:axPos val="l"/>
        <c:majorGridlines/>
        <c:numFmt formatCode="General" sourceLinked="1"/>
        <c:majorTickMark val="out"/>
        <c:minorTickMark val="none"/>
        <c:txPr>
          <a:bodyPr/>
          <a:p>
            <a:pPr>
              <a:defRPr smtId="4294967295">
                <a:solidFill>
                  <a:schemeClr val="tx1">
                    <a:lumMod val="65000"/>
                    <a:lumOff val="35000"/>
                  </a:schemeClr>
                </a:solidFill>
              </a:defRPr>
            </a:pPr>
            <a:endParaRPr smtId="4294967295">
              <a:solidFill>
                <a:schemeClr val="tx1">
                  <a:lumMod val="65000"/>
                  <a:lumOff val="35000"/>
                </a:schemeClr>
              </a:solidFill>
            </a:endParaRPr>
          </a:p>
        </c:txPr>
        <c:crossAx val="435266696"/>
        <c:crosses val="autoZero"/>
        <c:crossBetween val="between"/>
      </c:valAx>
    </c:plotArea>
    <c:legend>
      <c:legendPos/>
      <c:layout>
        <c:manualLayout>
          <c:xMode val="edge"/>
          <c:yMode val="edge"/>
          <c:x val="0.85487473011016846"/>
          <c:y val="0.54330861568450928"/>
          <c:w val="0.12671501934528351"/>
          <c:h val="0.33723199367523193"/>
        </c:manualLayout>
      </c:layout>
      <c:overlay val="0"/>
      <c:txPr>
        <a:bodyPr/>
        <a:p>
          <a:pPr>
            <a:defRPr sz="1200" smtId="4294967295">
              <a:solidFill>
                <a:schemeClr val="tx1">
                  <a:lumMod val="75000"/>
                  <a:lumOff val="25000"/>
                </a:schemeClr>
              </a:solidFill>
              <a:latin typeface="微软雅黑" pitchFamily="34" charset="-122"/>
              <a:ea typeface="微软雅黑" pitchFamily="34" charset="-122"/>
            </a:defRPr>
          </a:pPr>
          <a:endParaRPr sz="1200" smtId="4294967295">
            <a:solidFill>
              <a:schemeClr val="tx1">
                <a:lumMod val="75000"/>
                <a:lumOff val="25000"/>
              </a:schemeClr>
            </a:solidFill>
            <a:latin typeface="微软雅黑" pitchFamily="34" charset="-122"/>
            <a:ea typeface="微软雅黑" pitchFamily="34" charset="-122"/>
          </a:endParaRPr>
        </a:p>
      </c:txPr>
    </c:legend>
    <c:plotVisOnly val="1"/>
    <c:dispBlanksAs val="gap"/>
    <c:showDLblsOverMax val="0"/>
  </c:chart>
  <c:txPr>
    <a:bodyPr/>
    <a:p>
      <a:pPr>
        <a:defRPr sz="1800" smtId="4294967295"/>
      </a:pPr>
      <a:endParaRPr sz="1800" smtId="4294967295"/>
    </a:p>
  </c:txPr>
  <c:externalData r:id="rId1">
    <c:autoUpdate val="0"/>
  </c:externalData>
</c:chartSpace>
</file>

<file path=ppt/notesMasters/_rels/notesMaster1.xml.rels><?xml version="1.0" encoding="UTF-8" standalone="yes"?><Relationships xmlns="http://schemas.openxmlformats.org/package/2006/relationships"><Relationship Id="rId1" Target="../theme/theme4.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1A5409-9FCC-41F0-B95C-7A76DCE0FFB2}" type="datetimeFigureOut">
              <a:rPr lang="zh-CN" altLang="en-US" smtClean="0"/>
              <a:t>2015/11/30</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FE0D52-E8F0-44AE-9250-1B687BF0B79C}" type="slidenum">
              <a:rPr lang="zh-CN" altLang="en-US" smtClean="0"/>
              <a:t>‹#›</a:t>
            </a:fld>
            <a:endParaRPr lang="zh-CN" altLang="en-US"/>
          </a:p>
        </p:txBody>
      </p:sp>
    </p:spTree>
    <p:extLst>
      <p:ext uri="{BB962C8B-B14F-4D97-AF65-F5344CB8AC3E}">
        <p14:creationId val="40436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17511582"/>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07640646"/>
      </p:ext>
    </p:extLst>
  </p:cSld>
  <p:clrMapOvr>
    <a:masterClrMapping/>
  </p:clrMapOvr>
</p:notes>
</file>

<file path=ppt/slideLayouts/_rels/slideLayout1.xml.rels><?xml version="1.0" encoding="UTF-8" standalone="yes"?><Relationships xmlns="http://schemas.openxmlformats.org/package/2006/relationships"><Relationship Id="rId1" Target="../media/image1.png" Type="http://schemas.openxmlformats.org/officeDocument/2006/relationships/image"/><Relationship Id="rId2"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media/image2.png" Type="http://schemas.openxmlformats.org/officeDocument/2006/relationships/image"/><Relationship Id="rId2"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8.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9.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0.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1.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2.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grpSp>
        <p:nvGrpSpPr>
          <p:cNvPr id="11" name="组合 10"/>
          <p:cNvGrpSpPr/>
          <p:nvPr userDrawn="1"/>
        </p:nvGrpSpPr>
        <p:grpSpPr>
          <a:xfrm>
            <a:off x="1048092" y="679452"/>
            <a:ext cx="6889807" cy="2460687"/>
            <a:chOff x="-177801" y="684213"/>
            <a:chExt cx="10882314" cy="4872038"/>
          </a:xfrm>
          <a:solidFill>
            <a:schemeClr val="tx1">
              <a:alpha val="35000"/>
            </a:schemeClr>
          </a:solidFill>
        </p:grpSpPr>
        <p:sp>
          <p:nvSpPr>
            <p:cNvPr id="16" name="Freeform 110"/>
            <p:cNvSpPr/>
            <p:nvPr/>
          </p:nvSpPr>
          <p:spPr bwMode="auto">
            <a:xfrm>
              <a:off x="-60325" y="1279526"/>
              <a:ext cx="3186113" cy="4276725"/>
            </a:xfrm>
            <a:custGeom>
              <a:gdLst>
                <a:gd name="T0" fmla="*/ 738 w 1193"/>
                <a:gd name="T1" fmla="*/ 1528 h 1601"/>
                <a:gd name="T2" fmla="*/ 773 w 1193"/>
                <a:gd name="T3" fmla="*/ 1460 h 1601"/>
                <a:gd name="T4" fmla="*/ 834 w 1193"/>
                <a:gd name="T5" fmla="*/ 1404 h 1601"/>
                <a:gd name="T6" fmla="*/ 1005 w 1193"/>
                <a:gd name="T7" fmla="*/ 1267 h 1601"/>
                <a:gd name="T8" fmla="*/ 1137 w 1193"/>
                <a:gd name="T9" fmla="*/ 1107 h 1601"/>
                <a:gd name="T10" fmla="*/ 1164 w 1193"/>
                <a:gd name="T11" fmla="*/ 1026 h 1601"/>
                <a:gd name="T12" fmla="*/ 1041 w 1193"/>
                <a:gd name="T13" fmla="*/ 983 h 1601"/>
                <a:gd name="T14" fmla="*/ 959 w 1193"/>
                <a:gd name="T15" fmla="*/ 919 h 1601"/>
                <a:gd name="T16" fmla="*/ 878 w 1193"/>
                <a:gd name="T17" fmla="*/ 882 h 1601"/>
                <a:gd name="T18" fmla="*/ 810 w 1193"/>
                <a:gd name="T19" fmla="*/ 866 h 1601"/>
                <a:gd name="T20" fmla="*/ 704 w 1193"/>
                <a:gd name="T21" fmla="*/ 886 h 1601"/>
                <a:gd name="T22" fmla="*/ 675 w 1193"/>
                <a:gd name="T23" fmla="*/ 790 h 1601"/>
                <a:gd name="T24" fmla="*/ 580 w 1193"/>
                <a:gd name="T25" fmla="*/ 742 h 1601"/>
                <a:gd name="T26" fmla="*/ 729 w 1193"/>
                <a:gd name="T27" fmla="*/ 692 h 1601"/>
                <a:gd name="T28" fmla="*/ 818 w 1193"/>
                <a:gd name="T29" fmla="*/ 623 h 1601"/>
                <a:gd name="T30" fmla="*/ 882 w 1193"/>
                <a:gd name="T31" fmla="*/ 554 h 1601"/>
                <a:gd name="T32" fmla="*/ 970 w 1193"/>
                <a:gd name="T33" fmla="*/ 513 h 1601"/>
                <a:gd name="T34" fmla="*/ 956 w 1193"/>
                <a:gd name="T35" fmla="*/ 481 h 1601"/>
                <a:gd name="T36" fmla="*/ 961 w 1193"/>
                <a:gd name="T37" fmla="*/ 439 h 1601"/>
                <a:gd name="T38" fmla="*/ 1026 w 1193"/>
                <a:gd name="T39" fmla="*/ 434 h 1601"/>
                <a:gd name="T40" fmla="*/ 1052 w 1193"/>
                <a:gd name="T41" fmla="*/ 442 h 1601"/>
                <a:gd name="T42" fmla="*/ 1018 w 1193"/>
                <a:gd name="T43" fmla="*/ 356 h 1601"/>
                <a:gd name="T44" fmla="*/ 971 w 1193"/>
                <a:gd name="T45" fmla="*/ 284 h 1601"/>
                <a:gd name="T46" fmla="*/ 924 w 1193"/>
                <a:gd name="T47" fmla="*/ 246 h 1601"/>
                <a:gd name="T48" fmla="*/ 856 w 1193"/>
                <a:gd name="T49" fmla="*/ 261 h 1601"/>
                <a:gd name="T50" fmla="*/ 829 w 1193"/>
                <a:gd name="T51" fmla="*/ 396 h 1601"/>
                <a:gd name="T52" fmla="*/ 804 w 1193"/>
                <a:gd name="T53" fmla="*/ 378 h 1601"/>
                <a:gd name="T54" fmla="*/ 714 w 1193"/>
                <a:gd name="T55" fmla="*/ 292 h 1601"/>
                <a:gd name="T56" fmla="*/ 787 w 1193"/>
                <a:gd name="T57" fmla="*/ 183 h 1601"/>
                <a:gd name="T58" fmla="*/ 822 w 1193"/>
                <a:gd name="T59" fmla="*/ 141 h 1601"/>
                <a:gd name="T60" fmla="*/ 852 w 1193"/>
                <a:gd name="T61" fmla="*/ 84 h 1601"/>
                <a:gd name="T62" fmla="*/ 793 w 1193"/>
                <a:gd name="T63" fmla="*/ 92 h 1601"/>
                <a:gd name="T64" fmla="*/ 763 w 1193"/>
                <a:gd name="T65" fmla="*/ 30 h 1601"/>
                <a:gd name="T66" fmla="*/ 745 w 1193"/>
                <a:gd name="T67" fmla="*/ 43 h 1601"/>
                <a:gd name="T68" fmla="*/ 721 w 1193"/>
                <a:gd name="T69" fmla="*/ 104 h 1601"/>
                <a:gd name="T70" fmla="*/ 659 w 1193"/>
                <a:gd name="T71" fmla="*/ 113 h 1601"/>
                <a:gd name="T72" fmla="*/ 532 w 1193"/>
                <a:gd name="T73" fmla="*/ 95 h 1601"/>
                <a:gd name="T74" fmla="*/ 469 w 1193"/>
                <a:gd name="T75" fmla="*/ 80 h 1601"/>
                <a:gd name="T76" fmla="*/ 423 w 1193"/>
                <a:gd name="T77" fmla="*/ 77 h 1601"/>
                <a:gd name="T78" fmla="*/ 108 w 1193"/>
                <a:gd name="T79" fmla="*/ 100 h 1601"/>
                <a:gd name="T80" fmla="*/ 98 w 1193"/>
                <a:gd name="T81" fmla="*/ 142 h 1601"/>
                <a:gd name="T82" fmla="*/ 107 w 1193"/>
                <a:gd name="T83" fmla="*/ 178 h 1601"/>
                <a:gd name="T84" fmla="*/ 59 w 1193"/>
                <a:gd name="T85" fmla="*/ 280 h 1601"/>
                <a:gd name="T86" fmla="*/ 48 w 1193"/>
                <a:gd name="T87" fmla="*/ 347 h 1601"/>
                <a:gd name="T88" fmla="*/ 155 w 1193"/>
                <a:gd name="T89" fmla="*/ 276 h 1601"/>
                <a:gd name="T90" fmla="*/ 191 w 1193"/>
                <a:gd name="T91" fmla="*/ 275 h 1601"/>
                <a:gd name="T92" fmla="*/ 313 w 1193"/>
                <a:gd name="T93" fmla="*/ 303 h 1601"/>
                <a:gd name="T94" fmla="*/ 355 w 1193"/>
                <a:gd name="T95" fmla="*/ 419 h 1601"/>
                <a:gd name="T96" fmla="*/ 349 w 1193"/>
                <a:gd name="T97" fmla="*/ 560 h 1601"/>
                <a:gd name="T98" fmla="*/ 415 w 1193"/>
                <a:gd name="T99" fmla="*/ 708 h 1601"/>
                <a:gd name="T100" fmla="*/ 451 w 1193"/>
                <a:gd name="T101" fmla="*/ 746 h 1601"/>
                <a:gd name="T102" fmla="*/ 488 w 1193"/>
                <a:gd name="T103" fmla="*/ 781 h 1601"/>
                <a:gd name="T104" fmla="*/ 634 w 1193"/>
                <a:gd name="T105" fmla="*/ 865 h 1601"/>
                <a:gd name="T106" fmla="*/ 714 w 1193"/>
                <a:gd name="T107" fmla="*/ 910 h 1601"/>
                <a:gd name="T108" fmla="*/ 724 w 1193"/>
                <a:gd name="T109" fmla="*/ 968 h 1601"/>
                <a:gd name="T110" fmla="*/ 693 w 1193"/>
                <a:gd name="T111" fmla="*/ 1048 h 1601"/>
                <a:gd name="T112" fmla="*/ 766 w 1193"/>
                <a:gd name="T113" fmla="*/ 1225 h 1601"/>
                <a:gd name="T114" fmla="*/ 689 w 1193"/>
                <a:gd name="T115" fmla="*/ 1436 h 1601"/>
                <a:gd name="T116" fmla="*/ 672 w 1193"/>
                <a:gd name="T117" fmla="*/ 1479 h 1601"/>
                <a:gd name="T118" fmla="*/ 678 w 1193"/>
                <a:gd name="T119" fmla="*/ 1566 h 1601"/>
                <a:gd name="T120" fmla="*/ 790 w 1193"/>
                <a:gd name="T121" fmla="*/ 1595 h 16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93" h="1601">
                  <a:moveTo>
                    <a:pt x="792" y="1592"/>
                  </a:moveTo>
                  <a:cubicBezTo>
                    <a:pt x="792" y="1592"/>
                    <a:pt x="800" y="1596"/>
                    <a:pt x="800" y="1592"/>
                  </a:cubicBezTo>
                  <a:cubicBezTo>
                    <a:pt x="801" y="1588"/>
                    <a:pt x="800" y="1583"/>
                    <a:pt x="796" y="1582"/>
                  </a:cubicBezTo>
                  <a:cubicBezTo>
                    <a:pt x="792" y="1581"/>
                    <a:pt x="783" y="1579"/>
                    <a:pt x="772" y="1572"/>
                  </a:cubicBezTo>
                  <a:cubicBezTo>
                    <a:pt x="761" y="1564"/>
                    <a:pt x="741" y="1563"/>
                    <a:pt x="744" y="1555"/>
                  </a:cubicBezTo>
                  <a:cubicBezTo>
                    <a:pt x="746" y="1548"/>
                    <a:pt x="736" y="1539"/>
                    <a:pt x="738" y="1528"/>
                  </a:cubicBezTo>
                  <a:cubicBezTo>
                    <a:pt x="740" y="1517"/>
                    <a:pt x="739" y="1516"/>
                    <a:pt x="748" y="1515"/>
                  </a:cubicBezTo>
                  <a:cubicBezTo>
                    <a:pt x="756" y="1514"/>
                    <a:pt x="758" y="1504"/>
                    <a:pt x="762" y="1502"/>
                  </a:cubicBezTo>
                  <a:cubicBezTo>
                    <a:pt x="766" y="1499"/>
                    <a:pt x="784" y="1490"/>
                    <a:pt x="784" y="1487"/>
                  </a:cubicBezTo>
                  <a:cubicBezTo>
                    <a:pt x="784" y="1485"/>
                    <a:pt x="784" y="1480"/>
                    <a:pt x="780" y="1479"/>
                  </a:cubicBezTo>
                  <a:cubicBezTo>
                    <a:pt x="776" y="1479"/>
                    <a:pt x="768" y="1477"/>
                    <a:pt x="767" y="1474"/>
                  </a:cubicBezTo>
                  <a:cubicBezTo>
                    <a:pt x="766" y="1472"/>
                    <a:pt x="771" y="1462"/>
                    <a:pt x="773" y="1460"/>
                  </a:cubicBezTo>
                  <a:cubicBezTo>
                    <a:pt x="776" y="1458"/>
                    <a:pt x="793" y="1458"/>
                    <a:pt x="793" y="1458"/>
                  </a:cubicBezTo>
                  <a:cubicBezTo>
                    <a:pt x="793" y="1458"/>
                    <a:pt x="793" y="1439"/>
                    <a:pt x="796" y="1438"/>
                  </a:cubicBezTo>
                  <a:cubicBezTo>
                    <a:pt x="798" y="1437"/>
                    <a:pt x="810" y="1429"/>
                    <a:pt x="813" y="1428"/>
                  </a:cubicBezTo>
                  <a:cubicBezTo>
                    <a:pt x="816" y="1428"/>
                    <a:pt x="817" y="1420"/>
                    <a:pt x="811" y="1419"/>
                  </a:cubicBezTo>
                  <a:cubicBezTo>
                    <a:pt x="806" y="1418"/>
                    <a:pt x="797" y="1412"/>
                    <a:pt x="801" y="1408"/>
                  </a:cubicBezTo>
                  <a:cubicBezTo>
                    <a:pt x="806" y="1403"/>
                    <a:pt x="831" y="1407"/>
                    <a:pt x="834" y="1404"/>
                  </a:cubicBezTo>
                  <a:cubicBezTo>
                    <a:pt x="836" y="1401"/>
                    <a:pt x="841" y="1386"/>
                    <a:pt x="854" y="1383"/>
                  </a:cubicBezTo>
                  <a:cubicBezTo>
                    <a:pt x="867" y="1380"/>
                    <a:pt x="924" y="1354"/>
                    <a:pt x="905" y="1339"/>
                  </a:cubicBezTo>
                  <a:cubicBezTo>
                    <a:pt x="886" y="1323"/>
                    <a:pt x="905" y="1329"/>
                    <a:pt x="905" y="1329"/>
                  </a:cubicBezTo>
                  <a:cubicBezTo>
                    <a:pt x="905" y="1329"/>
                    <a:pt x="924" y="1340"/>
                    <a:pt x="935" y="1333"/>
                  </a:cubicBezTo>
                  <a:cubicBezTo>
                    <a:pt x="945" y="1327"/>
                    <a:pt x="989" y="1287"/>
                    <a:pt x="991" y="1278"/>
                  </a:cubicBezTo>
                  <a:cubicBezTo>
                    <a:pt x="993" y="1269"/>
                    <a:pt x="999" y="1268"/>
                    <a:pt x="1005" y="1267"/>
                  </a:cubicBezTo>
                  <a:cubicBezTo>
                    <a:pt x="1010" y="1267"/>
                    <a:pt x="1018" y="1264"/>
                    <a:pt x="1018" y="1258"/>
                  </a:cubicBezTo>
                  <a:cubicBezTo>
                    <a:pt x="1017" y="1252"/>
                    <a:pt x="1013" y="1238"/>
                    <a:pt x="1019" y="1233"/>
                  </a:cubicBezTo>
                  <a:cubicBezTo>
                    <a:pt x="1025" y="1229"/>
                    <a:pt x="1061" y="1206"/>
                    <a:pt x="1076" y="1206"/>
                  </a:cubicBezTo>
                  <a:cubicBezTo>
                    <a:pt x="1091" y="1206"/>
                    <a:pt x="1101" y="1204"/>
                    <a:pt x="1116" y="1178"/>
                  </a:cubicBezTo>
                  <a:cubicBezTo>
                    <a:pt x="1131" y="1152"/>
                    <a:pt x="1125" y="1153"/>
                    <a:pt x="1131" y="1151"/>
                  </a:cubicBezTo>
                  <a:cubicBezTo>
                    <a:pt x="1136" y="1148"/>
                    <a:pt x="1137" y="1107"/>
                    <a:pt x="1137" y="1107"/>
                  </a:cubicBezTo>
                  <a:cubicBezTo>
                    <a:pt x="1137" y="1107"/>
                    <a:pt x="1143" y="1103"/>
                    <a:pt x="1147" y="1103"/>
                  </a:cubicBezTo>
                  <a:cubicBezTo>
                    <a:pt x="1151" y="1103"/>
                    <a:pt x="1162" y="1087"/>
                    <a:pt x="1162" y="1087"/>
                  </a:cubicBezTo>
                  <a:cubicBezTo>
                    <a:pt x="1175" y="1079"/>
                    <a:pt x="1175" y="1079"/>
                    <a:pt x="1175" y="1079"/>
                  </a:cubicBezTo>
                  <a:cubicBezTo>
                    <a:pt x="1175" y="1079"/>
                    <a:pt x="1179" y="1071"/>
                    <a:pt x="1183" y="1069"/>
                  </a:cubicBezTo>
                  <a:cubicBezTo>
                    <a:pt x="1187" y="1066"/>
                    <a:pt x="1193" y="1037"/>
                    <a:pt x="1187" y="1032"/>
                  </a:cubicBezTo>
                  <a:cubicBezTo>
                    <a:pt x="1182" y="1028"/>
                    <a:pt x="1170" y="1030"/>
                    <a:pt x="1164" y="1026"/>
                  </a:cubicBezTo>
                  <a:cubicBezTo>
                    <a:pt x="1158" y="1021"/>
                    <a:pt x="1133" y="1007"/>
                    <a:pt x="1128" y="1007"/>
                  </a:cubicBezTo>
                  <a:cubicBezTo>
                    <a:pt x="1122" y="1008"/>
                    <a:pt x="1101" y="1009"/>
                    <a:pt x="1094" y="1005"/>
                  </a:cubicBezTo>
                  <a:cubicBezTo>
                    <a:pt x="1087" y="1002"/>
                    <a:pt x="1095" y="993"/>
                    <a:pt x="1086" y="993"/>
                  </a:cubicBezTo>
                  <a:cubicBezTo>
                    <a:pt x="1078" y="992"/>
                    <a:pt x="1061" y="988"/>
                    <a:pt x="1056" y="987"/>
                  </a:cubicBezTo>
                  <a:cubicBezTo>
                    <a:pt x="1050" y="986"/>
                    <a:pt x="1041" y="993"/>
                    <a:pt x="1040" y="994"/>
                  </a:cubicBezTo>
                  <a:cubicBezTo>
                    <a:pt x="1038" y="995"/>
                    <a:pt x="1053" y="987"/>
                    <a:pt x="1041" y="983"/>
                  </a:cubicBezTo>
                  <a:cubicBezTo>
                    <a:pt x="1029" y="979"/>
                    <a:pt x="1032" y="974"/>
                    <a:pt x="1034" y="973"/>
                  </a:cubicBezTo>
                  <a:cubicBezTo>
                    <a:pt x="1036" y="972"/>
                    <a:pt x="1044" y="964"/>
                    <a:pt x="1036" y="959"/>
                  </a:cubicBezTo>
                  <a:cubicBezTo>
                    <a:pt x="1028" y="955"/>
                    <a:pt x="1020" y="950"/>
                    <a:pt x="1022" y="945"/>
                  </a:cubicBezTo>
                  <a:cubicBezTo>
                    <a:pt x="1023" y="940"/>
                    <a:pt x="1008" y="929"/>
                    <a:pt x="1005" y="929"/>
                  </a:cubicBezTo>
                  <a:cubicBezTo>
                    <a:pt x="1002" y="928"/>
                    <a:pt x="993" y="925"/>
                    <a:pt x="984" y="926"/>
                  </a:cubicBezTo>
                  <a:cubicBezTo>
                    <a:pt x="974" y="926"/>
                    <a:pt x="959" y="923"/>
                    <a:pt x="959" y="919"/>
                  </a:cubicBezTo>
                  <a:cubicBezTo>
                    <a:pt x="960" y="915"/>
                    <a:pt x="951" y="906"/>
                    <a:pt x="947" y="905"/>
                  </a:cubicBezTo>
                  <a:cubicBezTo>
                    <a:pt x="942" y="903"/>
                    <a:pt x="938" y="903"/>
                    <a:pt x="933" y="897"/>
                  </a:cubicBezTo>
                  <a:cubicBezTo>
                    <a:pt x="929" y="891"/>
                    <a:pt x="929" y="888"/>
                    <a:pt x="923" y="887"/>
                  </a:cubicBezTo>
                  <a:cubicBezTo>
                    <a:pt x="916" y="887"/>
                    <a:pt x="913" y="885"/>
                    <a:pt x="912" y="881"/>
                  </a:cubicBezTo>
                  <a:cubicBezTo>
                    <a:pt x="912" y="876"/>
                    <a:pt x="905" y="873"/>
                    <a:pt x="896" y="879"/>
                  </a:cubicBezTo>
                  <a:cubicBezTo>
                    <a:pt x="888" y="884"/>
                    <a:pt x="881" y="886"/>
                    <a:pt x="878" y="882"/>
                  </a:cubicBezTo>
                  <a:cubicBezTo>
                    <a:pt x="874" y="879"/>
                    <a:pt x="874" y="878"/>
                    <a:pt x="862" y="878"/>
                  </a:cubicBezTo>
                  <a:cubicBezTo>
                    <a:pt x="850" y="878"/>
                    <a:pt x="844" y="878"/>
                    <a:pt x="847" y="871"/>
                  </a:cubicBezTo>
                  <a:cubicBezTo>
                    <a:pt x="851" y="864"/>
                    <a:pt x="840" y="861"/>
                    <a:pt x="832" y="866"/>
                  </a:cubicBezTo>
                  <a:cubicBezTo>
                    <a:pt x="825" y="872"/>
                    <a:pt x="822" y="877"/>
                    <a:pt x="818" y="876"/>
                  </a:cubicBezTo>
                  <a:cubicBezTo>
                    <a:pt x="813" y="876"/>
                    <a:pt x="829" y="871"/>
                    <a:pt x="825" y="865"/>
                  </a:cubicBezTo>
                  <a:cubicBezTo>
                    <a:pt x="822" y="859"/>
                    <a:pt x="822" y="860"/>
                    <a:pt x="810" y="866"/>
                  </a:cubicBezTo>
                  <a:cubicBezTo>
                    <a:pt x="798" y="872"/>
                    <a:pt x="793" y="875"/>
                    <a:pt x="783" y="875"/>
                  </a:cubicBezTo>
                  <a:cubicBezTo>
                    <a:pt x="773" y="875"/>
                    <a:pt x="777" y="879"/>
                    <a:pt x="771" y="887"/>
                  </a:cubicBezTo>
                  <a:cubicBezTo>
                    <a:pt x="766" y="895"/>
                    <a:pt x="759" y="910"/>
                    <a:pt x="754" y="905"/>
                  </a:cubicBezTo>
                  <a:cubicBezTo>
                    <a:pt x="748" y="900"/>
                    <a:pt x="744" y="886"/>
                    <a:pt x="735" y="889"/>
                  </a:cubicBezTo>
                  <a:cubicBezTo>
                    <a:pt x="727" y="893"/>
                    <a:pt x="725" y="902"/>
                    <a:pt x="719" y="898"/>
                  </a:cubicBezTo>
                  <a:cubicBezTo>
                    <a:pt x="713" y="893"/>
                    <a:pt x="705" y="890"/>
                    <a:pt x="704" y="886"/>
                  </a:cubicBezTo>
                  <a:cubicBezTo>
                    <a:pt x="704" y="882"/>
                    <a:pt x="700" y="879"/>
                    <a:pt x="700" y="879"/>
                  </a:cubicBezTo>
                  <a:cubicBezTo>
                    <a:pt x="700" y="879"/>
                    <a:pt x="695" y="878"/>
                    <a:pt x="701" y="857"/>
                  </a:cubicBezTo>
                  <a:cubicBezTo>
                    <a:pt x="707" y="835"/>
                    <a:pt x="709" y="829"/>
                    <a:pt x="686" y="829"/>
                  </a:cubicBezTo>
                  <a:cubicBezTo>
                    <a:pt x="664" y="830"/>
                    <a:pt x="654" y="834"/>
                    <a:pt x="656" y="827"/>
                  </a:cubicBezTo>
                  <a:cubicBezTo>
                    <a:pt x="657" y="820"/>
                    <a:pt x="663" y="822"/>
                    <a:pt x="664" y="814"/>
                  </a:cubicBezTo>
                  <a:cubicBezTo>
                    <a:pt x="665" y="807"/>
                    <a:pt x="672" y="794"/>
                    <a:pt x="675" y="790"/>
                  </a:cubicBezTo>
                  <a:cubicBezTo>
                    <a:pt x="678" y="785"/>
                    <a:pt x="686" y="774"/>
                    <a:pt x="679" y="774"/>
                  </a:cubicBezTo>
                  <a:cubicBezTo>
                    <a:pt x="673" y="775"/>
                    <a:pt x="654" y="771"/>
                    <a:pt x="646" y="778"/>
                  </a:cubicBezTo>
                  <a:cubicBezTo>
                    <a:pt x="638" y="786"/>
                    <a:pt x="629" y="802"/>
                    <a:pt x="623" y="803"/>
                  </a:cubicBezTo>
                  <a:cubicBezTo>
                    <a:pt x="616" y="805"/>
                    <a:pt x="594" y="809"/>
                    <a:pt x="590" y="803"/>
                  </a:cubicBezTo>
                  <a:cubicBezTo>
                    <a:pt x="587" y="797"/>
                    <a:pt x="572" y="796"/>
                    <a:pt x="573" y="776"/>
                  </a:cubicBezTo>
                  <a:cubicBezTo>
                    <a:pt x="574" y="757"/>
                    <a:pt x="573" y="747"/>
                    <a:pt x="580" y="742"/>
                  </a:cubicBezTo>
                  <a:cubicBezTo>
                    <a:pt x="586" y="737"/>
                    <a:pt x="585" y="738"/>
                    <a:pt x="586" y="729"/>
                  </a:cubicBezTo>
                  <a:cubicBezTo>
                    <a:pt x="587" y="719"/>
                    <a:pt x="594" y="706"/>
                    <a:pt x="604" y="703"/>
                  </a:cubicBezTo>
                  <a:cubicBezTo>
                    <a:pt x="613" y="701"/>
                    <a:pt x="623" y="689"/>
                    <a:pt x="629" y="689"/>
                  </a:cubicBezTo>
                  <a:cubicBezTo>
                    <a:pt x="635" y="688"/>
                    <a:pt x="659" y="704"/>
                    <a:pt x="664" y="699"/>
                  </a:cubicBezTo>
                  <a:cubicBezTo>
                    <a:pt x="669" y="695"/>
                    <a:pt x="671" y="684"/>
                    <a:pt x="685" y="686"/>
                  </a:cubicBezTo>
                  <a:cubicBezTo>
                    <a:pt x="699" y="689"/>
                    <a:pt x="724" y="685"/>
                    <a:pt x="729" y="692"/>
                  </a:cubicBezTo>
                  <a:cubicBezTo>
                    <a:pt x="734" y="699"/>
                    <a:pt x="744" y="718"/>
                    <a:pt x="743" y="726"/>
                  </a:cubicBezTo>
                  <a:cubicBezTo>
                    <a:pt x="741" y="735"/>
                    <a:pt x="744" y="741"/>
                    <a:pt x="750" y="739"/>
                  </a:cubicBezTo>
                  <a:cubicBezTo>
                    <a:pt x="755" y="737"/>
                    <a:pt x="759" y="727"/>
                    <a:pt x="758" y="722"/>
                  </a:cubicBezTo>
                  <a:cubicBezTo>
                    <a:pt x="757" y="717"/>
                    <a:pt x="757" y="697"/>
                    <a:pt x="757" y="689"/>
                  </a:cubicBezTo>
                  <a:cubicBezTo>
                    <a:pt x="756" y="680"/>
                    <a:pt x="748" y="674"/>
                    <a:pt x="761" y="666"/>
                  </a:cubicBezTo>
                  <a:cubicBezTo>
                    <a:pt x="775" y="658"/>
                    <a:pt x="818" y="633"/>
                    <a:pt x="818" y="623"/>
                  </a:cubicBezTo>
                  <a:cubicBezTo>
                    <a:pt x="818" y="613"/>
                    <a:pt x="814" y="603"/>
                    <a:pt x="817" y="600"/>
                  </a:cubicBezTo>
                  <a:cubicBezTo>
                    <a:pt x="820" y="596"/>
                    <a:pt x="820" y="607"/>
                    <a:pt x="825" y="604"/>
                  </a:cubicBezTo>
                  <a:cubicBezTo>
                    <a:pt x="831" y="601"/>
                    <a:pt x="837" y="582"/>
                    <a:pt x="842" y="579"/>
                  </a:cubicBezTo>
                  <a:cubicBezTo>
                    <a:pt x="847" y="576"/>
                    <a:pt x="851" y="567"/>
                    <a:pt x="853" y="563"/>
                  </a:cubicBezTo>
                  <a:cubicBezTo>
                    <a:pt x="855" y="558"/>
                    <a:pt x="863" y="556"/>
                    <a:pt x="867" y="558"/>
                  </a:cubicBezTo>
                  <a:cubicBezTo>
                    <a:pt x="872" y="560"/>
                    <a:pt x="880" y="558"/>
                    <a:pt x="882" y="554"/>
                  </a:cubicBezTo>
                  <a:cubicBezTo>
                    <a:pt x="884" y="550"/>
                    <a:pt x="881" y="542"/>
                    <a:pt x="882" y="538"/>
                  </a:cubicBezTo>
                  <a:cubicBezTo>
                    <a:pt x="883" y="535"/>
                    <a:pt x="898" y="527"/>
                    <a:pt x="904" y="521"/>
                  </a:cubicBezTo>
                  <a:cubicBezTo>
                    <a:pt x="911" y="515"/>
                    <a:pt x="918" y="514"/>
                    <a:pt x="921" y="515"/>
                  </a:cubicBezTo>
                  <a:cubicBezTo>
                    <a:pt x="924" y="517"/>
                    <a:pt x="931" y="506"/>
                    <a:pt x="930" y="514"/>
                  </a:cubicBezTo>
                  <a:cubicBezTo>
                    <a:pt x="929" y="522"/>
                    <a:pt x="931" y="535"/>
                    <a:pt x="937" y="528"/>
                  </a:cubicBezTo>
                  <a:cubicBezTo>
                    <a:pt x="944" y="520"/>
                    <a:pt x="966" y="513"/>
                    <a:pt x="970" y="513"/>
                  </a:cubicBezTo>
                  <a:cubicBezTo>
                    <a:pt x="973" y="513"/>
                    <a:pt x="979" y="507"/>
                    <a:pt x="981" y="504"/>
                  </a:cubicBezTo>
                  <a:cubicBezTo>
                    <a:pt x="983" y="500"/>
                    <a:pt x="991" y="501"/>
                    <a:pt x="995" y="500"/>
                  </a:cubicBezTo>
                  <a:cubicBezTo>
                    <a:pt x="1000" y="499"/>
                    <a:pt x="1000" y="495"/>
                    <a:pt x="995" y="489"/>
                  </a:cubicBezTo>
                  <a:cubicBezTo>
                    <a:pt x="990" y="484"/>
                    <a:pt x="1001" y="470"/>
                    <a:pt x="992" y="475"/>
                  </a:cubicBezTo>
                  <a:cubicBezTo>
                    <a:pt x="982" y="481"/>
                    <a:pt x="984" y="489"/>
                    <a:pt x="975" y="488"/>
                  </a:cubicBezTo>
                  <a:cubicBezTo>
                    <a:pt x="966" y="486"/>
                    <a:pt x="956" y="483"/>
                    <a:pt x="956" y="481"/>
                  </a:cubicBezTo>
                  <a:cubicBezTo>
                    <a:pt x="957" y="479"/>
                    <a:pt x="956" y="469"/>
                    <a:pt x="952" y="474"/>
                  </a:cubicBezTo>
                  <a:cubicBezTo>
                    <a:pt x="948" y="479"/>
                    <a:pt x="947" y="470"/>
                    <a:pt x="954" y="466"/>
                  </a:cubicBezTo>
                  <a:cubicBezTo>
                    <a:pt x="961" y="461"/>
                    <a:pt x="961" y="455"/>
                    <a:pt x="956" y="451"/>
                  </a:cubicBezTo>
                  <a:cubicBezTo>
                    <a:pt x="951" y="447"/>
                    <a:pt x="944" y="446"/>
                    <a:pt x="939" y="446"/>
                  </a:cubicBezTo>
                  <a:cubicBezTo>
                    <a:pt x="934" y="447"/>
                    <a:pt x="929" y="436"/>
                    <a:pt x="943" y="437"/>
                  </a:cubicBezTo>
                  <a:cubicBezTo>
                    <a:pt x="956" y="438"/>
                    <a:pt x="960" y="437"/>
                    <a:pt x="961" y="439"/>
                  </a:cubicBezTo>
                  <a:cubicBezTo>
                    <a:pt x="962" y="441"/>
                    <a:pt x="971" y="459"/>
                    <a:pt x="976" y="455"/>
                  </a:cubicBezTo>
                  <a:cubicBezTo>
                    <a:pt x="980" y="450"/>
                    <a:pt x="991" y="449"/>
                    <a:pt x="984" y="445"/>
                  </a:cubicBezTo>
                  <a:cubicBezTo>
                    <a:pt x="978" y="441"/>
                    <a:pt x="970" y="438"/>
                    <a:pt x="973" y="436"/>
                  </a:cubicBezTo>
                  <a:cubicBezTo>
                    <a:pt x="976" y="434"/>
                    <a:pt x="994" y="439"/>
                    <a:pt x="999" y="437"/>
                  </a:cubicBezTo>
                  <a:cubicBezTo>
                    <a:pt x="1003" y="434"/>
                    <a:pt x="1022" y="416"/>
                    <a:pt x="1025" y="417"/>
                  </a:cubicBezTo>
                  <a:cubicBezTo>
                    <a:pt x="1028" y="418"/>
                    <a:pt x="1029" y="429"/>
                    <a:pt x="1026" y="434"/>
                  </a:cubicBezTo>
                  <a:cubicBezTo>
                    <a:pt x="1023" y="440"/>
                    <a:pt x="1000" y="457"/>
                    <a:pt x="1002" y="461"/>
                  </a:cubicBezTo>
                  <a:cubicBezTo>
                    <a:pt x="1005" y="465"/>
                    <a:pt x="1006" y="473"/>
                    <a:pt x="1006" y="473"/>
                  </a:cubicBezTo>
                  <a:cubicBezTo>
                    <a:pt x="1006" y="473"/>
                    <a:pt x="1024" y="462"/>
                    <a:pt x="1037" y="473"/>
                  </a:cubicBezTo>
                  <a:cubicBezTo>
                    <a:pt x="1050" y="485"/>
                    <a:pt x="1061" y="490"/>
                    <a:pt x="1063" y="484"/>
                  </a:cubicBezTo>
                  <a:cubicBezTo>
                    <a:pt x="1066" y="477"/>
                    <a:pt x="1072" y="473"/>
                    <a:pt x="1068" y="462"/>
                  </a:cubicBezTo>
                  <a:cubicBezTo>
                    <a:pt x="1063" y="450"/>
                    <a:pt x="1058" y="444"/>
                    <a:pt x="1052" y="442"/>
                  </a:cubicBezTo>
                  <a:cubicBezTo>
                    <a:pt x="1046" y="440"/>
                    <a:pt x="1036" y="437"/>
                    <a:pt x="1038" y="431"/>
                  </a:cubicBezTo>
                  <a:cubicBezTo>
                    <a:pt x="1040" y="425"/>
                    <a:pt x="1041" y="427"/>
                    <a:pt x="1046" y="416"/>
                  </a:cubicBezTo>
                  <a:cubicBezTo>
                    <a:pt x="1050" y="405"/>
                    <a:pt x="1052" y="377"/>
                    <a:pt x="1047" y="377"/>
                  </a:cubicBezTo>
                  <a:cubicBezTo>
                    <a:pt x="1043" y="377"/>
                    <a:pt x="1037" y="380"/>
                    <a:pt x="1037" y="375"/>
                  </a:cubicBezTo>
                  <a:cubicBezTo>
                    <a:pt x="1037" y="370"/>
                    <a:pt x="1041" y="365"/>
                    <a:pt x="1033" y="364"/>
                  </a:cubicBezTo>
                  <a:cubicBezTo>
                    <a:pt x="1025" y="362"/>
                    <a:pt x="1021" y="359"/>
                    <a:pt x="1018" y="356"/>
                  </a:cubicBezTo>
                  <a:cubicBezTo>
                    <a:pt x="1014" y="353"/>
                    <a:pt x="1012" y="343"/>
                    <a:pt x="1006" y="340"/>
                  </a:cubicBezTo>
                  <a:cubicBezTo>
                    <a:pt x="1001" y="337"/>
                    <a:pt x="994" y="340"/>
                    <a:pt x="999" y="335"/>
                  </a:cubicBezTo>
                  <a:cubicBezTo>
                    <a:pt x="1004" y="330"/>
                    <a:pt x="1003" y="317"/>
                    <a:pt x="1000" y="310"/>
                  </a:cubicBezTo>
                  <a:cubicBezTo>
                    <a:pt x="997" y="302"/>
                    <a:pt x="990" y="293"/>
                    <a:pt x="989" y="282"/>
                  </a:cubicBezTo>
                  <a:cubicBezTo>
                    <a:pt x="988" y="272"/>
                    <a:pt x="988" y="264"/>
                    <a:pt x="984" y="266"/>
                  </a:cubicBezTo>
                  <a:cubicBezTo>
                    <a:pt x="979" y="269"/>
                    <a:pt x="975" y="275"/>
                    <a:pt x="971" y="284"/>
                  </a:cubicBezTo>
                  <a:cubicBezTo>
                    <a:pt x="967" y="292"/>
                    <a:pt x="962" y="297"/>
                    <a:pt x="959" y="297"/>
                  </a:cubicBezTo>
                  <a:cubicBezTo>
                    <a:pt x="957" y="298"/>
                    <a:pt x="957" y="307"/>
                    <a:pt x="951" y="301"/>
                  </a:cubicBezTo>
                  <a:cubicBezTo>
                    <a:pt x="946" y="296"/>
                    <a:pt x="940" y="290"/>
                    <a:pt x="938" y="288"/>
                  </a:cubicBezTo>
                  <a:cubicBezTo>
                    <a:pt x="936" y="285"/>
                    <a:pt x="931" y="281"/>
                    <a:pt x="937" y="270"/>
                  </a:cubicBezTo>
                  <a:cubicBezTo>
                    <a:pt x="943" y="259"/>
                    <a:pt x="943" y="251"/>
                    <a:pt x="940" y="250"/>
                  </a:cubicBezTo>
                  <a:cubicBezTo>
                    <a:pt x="937" y="248"/>
                    <a:pt x="930" y="259"/>
                    <a:pt x="924" y="246"/>
                  </a:cubicBezTo>
                  <a:cubicBezTo>
                    <a:pt x="919" y="233"/>
                    <a:pt x="920" y="229"/>
                    <a:pt x="912" y="227"/>
                  </a:cubicBezTo>
                  <a:cubicBezTo>
                    <a:pt x="903" y="224"/>
                    <a:pt x="904" y="227"/>
                    <a:pt x="893" y="224"/>
                  </a:cubicBezTo>
                  <a:cubicBezTo>
                    <a:pt x="881" y="221"/>
                    <a:pt x="883" y="213"/>
                    <a:pt x="874" y="219"/>
                  </a:cubicBezTo>
                  <a:cubicBezTo>
                    <a:pt x="865" y="224"/>
                    <a:pt x="857" y="220"/>
                    <a:pt x="861" y="232"/>
                  </a:cubicBezTo>
                  <a:cubicBezTo>
                    <a:pt x="866" y="244"/>
                    <a:pt x="866" y="250"/>
                    <a:pt x="862" y="250"/>
                  </a:cubicBezTo>
                  <a:cubicBezTo>
                    <a:pt x="857" y="251"/>
                    <a:pt x="853" y="256"/>
                    <a:pt x="856" y="261"/>
                  </a:cubicBezTo>
                  <a:cubicBezTo>
                    <a:pt x="859" y="266"/>
                    <a:pt x="871" y="263"/>
                    <a:pt x="861" y="275"/>
                  </a:cubicBezTo>
                  <a:cubicBezTo>
                    <a:pt x="851" y="286"/>
                    <a:pt x="847" y="298"/>
                    <a:pt x="852" y="301"/>
                  </a:cubicBezTo>
                  <a:cubicBezTo>
                    <a:pt x="857" y="305"/>
                    <a:pt x="864" y="312"/>
                    <a:pt x="861" y="320"/>
                  </a:cubicBezTo>
                  <a:cubicBezTo>
                    <a:pt x="858" y="328"/>
                    <a:pt x="859" y="346"/>
                    <a:pt x="844" y="355"/>
                  </a:cubicBezTo>
                  <a:cubicBezTo>
                    <a:pt x="829" y="365"/>
                    <a:pt x="828" y="371"/>
                    <a:pt x="828" y="374"/>
                  </a:cubicBezTo>
                  <a:cubicBezTo>
                    <a:pt x="827" y="377"/>
                    <a:pt x="825" y="390"/>
                    <a:pt x="829" y="396"/>
                  </a:cubicBezTo>
                  <a:cubicBezTo>
                    <a:pt x="833" y="402"/>
                    <a:pt x="835" y="405"/>
                    <a:pt x="831" y="407"/>
                  </a:cubicBezTo>
                  <a:cubicBezTo>
                    <a:pt x="828" y="409"/>
                    <a:pt x="822" y="421"/>
                    <a:pt x="817" y="418"/>
                  </a:cubicBezTo>
                  <a:cubicBezTo>
                    <a:pt x="813" y="415"/>
                    <a:pt x="809" y="413"/>
                    <a:pt x="805" y="409"/>
                  </a:cubicBezTo>
                  <a:cubicBezTo>
                    <a:pt x="802" y="405"/>
                    <a:pt x="795" y="397"/>
                    <a:pt x="801" y="397"/>
                  </a:cubicBezTo>
                  <a:cubicBezTo>
                    <a:pt x="806" y="398"/>
                    <a:pt x="815" y="394"/>
                    <a:pt x="810" y="390"/>
                  </a:cubicBezTo>
                  <a:cubicBezTo>
                    <a:pt x="806" y="387"/>
                    <a:pt x="803" y="386"/>
                    <a:pt x="804" y="378"/>
                  </a:cubicBezTo>
                  <a:cubicBezTo>
                    <a:pt x="805" y="371"/>
                    <a:pt x="800" y="354"/>
                    <a:pt x="796" y="354"/>
                  </a:cubicBezTo>
                  <a:cubicBezTo>
                    <a:pt x="792" y="354"/>
                    <a:pt x="781" y="354"/>
                    <a:pt x="781" y="347"/>
                  </a:cubicBezTo>
                  <a:cubicBezTo>
                    <a:pt x="780" y="340"/>
                    <a:pt x="756" y="333"/>
                    <a:pt x="749" y="329"/>
                  </a:cubicBezTo>
                  <a:cubicBezTo>
                    <a:pt x="743" y="324"/>
                    <a:pt x="740" y="318"/>
                    <a:pt x="728" y="319"/>
                  </a:cubicBezTo>
                  <a:cubicBezTo>
                    <a:pt x="715" y="320"/>
                    <a:pt x="715" y="325"/>
                    <a:pt x="716" y="311"/>
                  </a:cubicBezTo>
                  <a:cubicBezTo>
                    <a:pt x="716" y="296"/>
                    <a:pt x="723" y="296"/>
                    <a:pt x="714" y="292"/>
                  </a:cubicBezTo>
                  <a:cubicBezTo>
                    <a:pt x="704" y="288"/>
                    <a:pt x="696" y="290"/>
                    <a:pt x="703" y="278"/>
                  </a:cubicBezTo>
                  <a:cubicBezTo>
                    <a:pt x="711" y="266"/>
                    <a:pt x="700" y="262"/>
                    <a:pt x="714" y="253"/>
                  </a:cubicBezTo>
                  <a:cubicBezTo>
                    <a:pt x="728" y="243"/>
                    <a:pt x="740" y="217"/>
                    <a:pt x="741" y="216"/>
                  </a:cubicBezTo>
                  <a:cubicBezTo>
                    <a:pt x="743" y="214"/>
                    <a:pt x="751" y="215"/>
                    <a:pt x="755" y="207"/>
                  </a:cubicBezTo>
                  <a:cubicBezTo>
                    <a:pt x="758" y="199"/>
                    <a:pt x="753" y="194"/>
                    <a:pt x="766" y="193"/>
                  </a:cubicBezTo>
                  <a:cubicBezTo>
                    <a:pt x="779" y="193"/>
                    <a:pt x="781" y="195"/>
                    <a:pt x="787" y="183"/>
                  </a:cubicBezTo>
                  <a:cubicBezTo>
                    <a:pt x="794" y="172"/>
                    <a:pt x="803" y="167"/>
                    <a:pt x="792" y="163"/>
                  </a:cubicBezTo>
                  <a:cubicBezTo>
                    <a:pt x="782" y="160"/>
                    <a:pt x="773" y="156"/>
                    <a:pt x="777" y="156"/>
                  </a:cubicBezTo>
                  <a:cubicBezTo>
                    <a:pt x="782" y="156"/>
                    <a:pt x="797" y="158"/>
                    <a:pt x="800" y="156"/>
                  </a:cubicBezTo>
                  <a:cubicBezTo>
                    <a:pt x="802" y="155"/>
                    <a:pt x="819" y="149"/>
                    <a:pt x="814" y="144"/>
                  </a:cubicBezTo>
                  <a:cubicBezTo>
                    <a:pt x="808" y="139"/>
                    <a:pt x="804" y="138"/>
                    <a:pt x="809" y="137"/>
                  </a:cubicBezTo>
                  <a:cubicBezTo>
                    <a:pt x="813" y="136"/>
                    <a:pt x="818" y="142"/>
                    <a:pt x="822" y="141"/>
                  </a:cubicBezTo>
                  <a:cubicBezTo>
                    <a:pt x="826" y="140"/>
                    <a:pt x="825" y="129"/>
                    <a:pt x="829" y="130"/>
                  </a:cubicBezTo>
                  <a:cubicBezTo>
                    <a:pt x="834" y="131"/>
                    <a:pt x="838" y="137"/>
                    <a:pt x="844" y="132"/>
                  </a:cubicBezTo>
                  <a:cubicBezTo>
                    <a:pt x="850" y="128"/>
                    <a:pt x="863" y="131"/>
                    <a:pt x="861" y="121"/>
                  </a:cubicBezTo>
                  <a:cubicBezTo>
                    <a:pt x="859" y="112"/>
                    <a:pt x="848" y="113"/>
                    <a:pt x="854" y="107"/>
                  </a:cubicBezTo>
                  <a:cubicBezTo>
                    <a:pt x="861" y="101"/>
                    <a:pt x="862" y="98"/>
                    <a:pt x="858" y="94"/>
                  </a:cubicBezTo>
                  <a:cubicBezTo>
                    <a:pt x="854" y="90"/>
                    <a:pt x="858" y="86"/>
                    <a:pt x="852" y="84"/>
                  </a:cubicBezTo>
                  <a:cubicBezTo>
                    <a:pt x="847" y="81"/>
                    <a:pt x="831" y="84"/>
                    <a:pt x="830" y="88"/>
                  </a:cubicBezTo>
                  <a:cubicBezTo>
                    <a:pt x="829" y="92"/>
                    <a:pt x="822" y="98"/>
                    <a:pt x="816" y="107"/>
                  </a:cubicBezTo>
                  <a:cubicBezTo>
                    <a:pt x="810" y="116"/>
                    <a:pt x="809" y="119"/>
                    <a:pt x="805" y="118"/>
                  </a:cubicBezTo>
                  <a:cubicBezTo>
                    <a:pt x="801" y="117"/>
                    <a:pt x="799" y="126"/>
                    <a:pt x="801" y="116"/>
                  </a:cubicBezTo>
                  <a:cubicBezTo>
                    <a:pt x="803" y="105"/>
                    <a:pt x="805" y="106"/>
                    <a:pt x="804" y="102"/>
                  </a:cubicBezTo>
                  <a:cubicBezTo>
                    <a:pt x="802" y="99"/>
                    <a:pt x="797" y="93"/>
                    <a:pt x="793" y="92"/>
                  </a:cubicBezTo>
                  <a:cubicBezTo>
                    <a:pt x="790" y="91"/>
                    <a:pt x="787" y="90"/>
                    <a:pt x="783" y="96"/>
                  </a:cubicBezTo>
                  <a:cubicBezTo>
                    <a:pt x="780" y="102"/>
                    <a:pt x="780" y="85"/>
                    <a:pt x="776" y="82"/>
                  </a:cubicBezTo>
                  <a:cubicBezTo>
                    <a:pt x="773" y="80"/>
                    <a:pt x="781" y="78"/>
                    <a:pt x="773" y="70"/>
                  </a:cubicBezTo>
                  <a:cubicBezTo>
                    <a:pt x="765" y="62"/>
                    <a:pt x="769" y="51"/>
                    <a:pt x="763" y="49"/>
                  </a:cubicBezTo>
                  <a:cubicBezTo>
                    <a:pt x="757" y="47"/>
                    <a:pt x="756" y="47"/>
                    <a:pt x="758" y="41"/>
                  </a:cubicBezTo>
                  <a:cubicBezTo>
                    <a:pt x="760" y="34"/>
                    <a:pt x="748" y="27"/>
                    <a:pt x="763" y="30"/>
                  </a:cubicBezTo>
                  <a:cubicBezTo>
                    <a:pt x="778" y="33"/>
                    <a:pt x="778" y="35"/>
                    <a:pt x="784" y="28"/>
                  </a:cubicBezTo>
                  <a:cubicBezTo>
                    <a:pt x="791" y="22"/>
                    <a:pt x="806" y="16"/>
                    <a:pt x="799" y="11"/>
                  </a:cubicBezTo>
                  <a:cubicBezTo>
                    <a:pt x="791" y="5"/>
                    <a:pt x="780" y="3"/>
                    <a:pt x="776" y="1"/>
                  </a:cubicBezTo>
                  <a:cubicBezTo>
                    <a:pt x="773" y="0"/>
                    <a:pt x="755" y="4"/>
                    <a:pt x="755" y="4"/>
                  </a:cubicBezTo>
                  <a:cubicBezTo>
                    <a:pt x="755" y="4"/>
                    <a:pt x="746" y="26"/>
                    <a:pt x="745" y="27"/>
                  </a:cubicBezTo>
                  <a:cubicBezTo>
                    <a:pt x="744" y="29"/>
                    <a:pt x="752" y="31"/>
                    <a:pt x="745" y="43"/>
                  </a:cubicBezTo>
                  <a:cubicBezTo>
                    <a:pt x="739" y="55"/>
                    <a:pt x="733" y="51"/>
                    <a:pt x="732" y="62"/>
                  </a:cubicBezTo>
                  <a:cubicBezTo>
                    <a:pt x="730" y="72"/>
                    <a:pt x="731" y="83"/>
                    <a:pt x="731" y="83"/>
                  </a:cubicBezTo>
                  <a:cubicBezTo>
                    <a:pt x="731" y="83"/>
                    <a:pt x="744" y="90"/>
                    <a:pt x="743" y="90"/>
                  </a:cubicBezTo>
                  <a:cubicBezTo>
                    <a:pt x="741" y="90"/>
                    <a:pt x="751" y="100"/>
                    <a:pt x="747" y="102"/>
                  </a:cubicBezTo>
                  <a:cubicBezTo>
                    <a:pt x="743" y="104"/>
                    <a:pt x="750" y="109"/>
                    <a:pt x="739" y="109"/>
                  </a:cubicBezTo>
                  <a:cubicBezTo>
                    <a:pt x="728" y="109"/>
                    <a:pt x="718" y="105"/>
                    <a:pt x="721" y="104"/>
                  </a:cubicBezTo>
                  <a:cubicBezTo>
                    <a:pt x="724" y="103"/>
                    <a:pt x="735" y="100"/>
                    <a:pt x="732" y="96"/>
                  </a:cubicBezTo>
                  <a:cubicBezTo>
                    <a:pt x="729" y="92"/>
                    <a:pt x="718" y="81"/>
                    <a:pt x="713" y="85"/>
                  </a:cubicBezTo>
                  <a:cubicBezTo>
                    <a:pt x="709" y="89"/>
                    <a:pt x="692" y="95"/>
                    <a:pt x="695" y="96"/>
                  </a:cubicBezTo>
                  <a:cubicBezTo>
                    <a:pt x="698" y="98"/>
                    <a:pt x="713" y="102"/>
                    <a:pt x="708" y="105"/>
                  </a:cubicBezTo>
                  <a:cubicBezTo>
                    <a:pt x="702" y="108"/>
                    <a:pt x="698" y="117"/>
                    <a:pt x="691" y="116"/>
                  </a:cubicBezTo>
                  <a:cubicBezTo>
                    <a:pt x="684" y="116"/>
                    <a:pt x="666" y="115"/>
                    <a:pt x="659" y="113"/>
                  </a:cubicBezTo>
                  <a:cubicBezTo>
                    <a:pt x="652" y="112"/>
                    <a:pt x="644" y="106"/>
                    <a:pt x="653" y="102"/>
                  </a:cubicBezTo>
                  <a:cubicBezTo>
                    <a:pt x="662" y="99"/>
                    <a:pt x="622" y="99"/>
                    <a:pt x="617" y="105"/>
                  </a:cubicBezTo>
                  <a:cubicBezTo>
                    <a:pt x="612" y="111"/>
                    <a:pt x="612" y="114"/>
                    <a:pt x="604" y="113"/>
                  </a:cubicBezTo>
                  <a:cubicBezTo>
                    <a:pt x="595" y="113"/>
                    <a:pt x="554" y="113"/>
                    <a:pt x="554" y="113"/>
                  </a:cubicBezTo>
                  <a:cubicBezTo>
                    <a:pt x="554" y="113"/>
                    <a:pt x="568" y="106"/>
                    <a:pt x="556" y="99"/>
                  </a:cubicBezTo>
                  <a:cubicBezTo>
                    <a:pt x="543" y="93"/>
                    <a:pt x="534" y="95"/>
                    <a:pt x="532" y="95"/>
                  </a:cubicBezTo>
                  <a:cubicBezTo>
                    <a:pt x="530" y="95"/>
                    <a:pt x="527" y="95"/>
                    <a:pt x="520" y="91"/>
                  </a:cubicBezTo>
                  <a:cubicBezTo>
                    <a:pt x="513" y="88"/>
                    <a:pt x="506" y="85"/>
                    <a:pt x="504" y="84"/>
                  </a:cubicBezTo>
                  <a:cubicBezTo>
                    <a:pt x="502" y="82"/>
                    <a:pt x="490" y="81"/>
                    <a:pt x="487" y="83"/>
                  </a:cubicBezTo>
                  <a:cubicBezTo>
                    <a:pt x="484" y="84"/>
                    <a:pt x="484" y="90"/>
                    <a:pt x="482" y="90"/>
                  </a:cubicBezTo>
                  <a:cubicBezTo>
                    <a:pt x="479" y="91"/>
                    <a:pt x="476" y="91"/>
                    <a:pt x="476" y="83"/>
                  </a:cubicBezTo>
                  <a:cubicBezTo>
                    <a:pt x="476" y="75"/>
                    <a:pt x="469" y="80"/>
                    <a:pt x="469" y="80"/>
                  </a:cubicBezTo>
                  <a:cubicBezTo>
                    <a:pt x="465" y="88"/>
                    <a:pt x="465" y="88"/>
                    <a:pt x="465" y="88"/>
                  </a:cubicBezTo>
                  <a:cubicBezTo>
                    <a:pt x="465" y="88"/>
                    <a:pt x="461" y="88"/>
                    <a:pt x="459" y="84"/>
                  </a:cubicBezTo>
                  <a:cubicBezTo>
                    <a:pt x="458" y="81"/>
                    <a:pt x="458" y="78"/>
                    <a:pt x="455" y="76"/>
                  </a:cubicBezTo>
                  <a:cubicBezTo>
                    <a:pt x="452" y="74"/>
                    <a:pt x="457" y="73"/>
                    <a:pt x="449" y="73"/>
                  </a:cubicBezTo>
                  <a:cubicBezTo>
                    <a:pt x="442" y="74"/>
                    <a:pt x="442" y="82"/>
                    <a:pt x="438" y="81"/>
                  </a:cubicBezTo>
                  <a:cubicBezTo>
                    <a:pt x="433" y="81"/>
                    <a:pt x="440" y="69"/>
                    <a:pt x="423" y="77"/>
                  </a:cubicBezTo>
                  <a:cubicBezTo>
                    <a:pt x="405" y="86"/>
                    <a:pt x="382" y="89"/>
                    <a:pt x="371" y="95"/>
                  </a:cubicBezTo>
                  <a:cubicBezTo>
                    <a:pt x="360" y="100"/>
                    <a:pt x="357" y="95"/>
                    <a:pt x="334" y="85"/>
                  </a:cubicBezTo>
                  <a:cubicBezTo>
                    <a:pt x="310" y="75"/>
                    <a:pt x="284" y="83"/>
                    <a:pt x="238" y="71"/>
                  </a:cubicBezTo>
                  <a:cubicBezTo>
                    <a:pt x="192" y="60"/>
                    <a:pt x="185" y="67"/>
                    <a:pt x="170" y="71"/>
                  </a:cubicBezTo>
                  <a:cubicBezTo>
                    <a:pt x="155" y="75"/>
                    <a:pt x="142" y="71"/>
                    <a:pt x="131" y="82"/>
                  </a:cubicBezTo>
                  <a:cubicBezTo>
                    <a:pt x="120" y="93"/>
                    <a:pt x="122" y="98"/>
                    <a:pt x="108" y="100"/>
                  </a:cubicBezTo>
                  <a:cubicBezTo>
                    <a:pt x="94" y="101"/>
                    <a:pt x="83" y="105"/>
                    <a:pt x="85" y="108"/>
                  </a:cubicBezTo>
                  <a:cubicBezTo>
                    <a:pt x="87" y="111"/>
                    <a:pt x="98" y="113"/>
                    <a:pt x="101" y="115"/>
                  </a:cubicBezTo>
                  <a:cubicBezTo>
                    <a:pt x="104" y="117"/>
                    <a:pt x="103" y="129"/>
                    <a:pt x="111" y="132"/>
                  </a:cubicBezTo>
                  <a:cubicBezTo>
                    <a:pt x="120" y="135"/>
                    <a:pt x="135" y="133"/>
                    <a:pt x="131" y="138"/>
                  </a:cubicBezTo>
                  <a:cubicBezTo>
                    <a:pt x="128" y="142"/>
                    <a:pt x="118" y="156"/>
                    <a:pt x="114" y="152"/>
                  </a:cubicBezTo>
                  <a:cubicBezTo>
                    <a:pt x="109" y="148"/>
                    <a:pt x="104" y="142"/>
                    <a:pt x="98" y="142"/>
                  </a:cubicBezTo>
                  <a:cubicBezTo>
                    <a:pt x="92" y="142"/>
                    <a:pt x="79" y="146"/>
                    <a:pt x="74" y="149"/>
                  </a:cubicBezTo>
                  <a:cubicBezTo>
                    <a:pt x="69" y="152"/>
                    <a:pt x="60" y="153"/>
                    <a:pt x="61" y="159"/>
                  </a:cubicBezTo>
                  <a:cubicBezTo>
                    <a:pt x="62" y="165"/>
                    <a:pt x="69" y="162"/>
                    <a:pt x="68" y="167"/>
                  </a:cubicBezTo>
                  <a:cubicBezTo>
                    <a:pt x="67" y="173"/>
                    <a:pt x="58" y="168"/>
                    <a:pt x="58" y="175"/>
                  </a:cubicBezTo>
                  <a:cubicBezTo>
                    <a:pt x="59" y="182"/>
                    <a:pt x="78" y="187"/>
                    <a:pt x="87" y="184"/>
                  </a:cubicBezTo>
                  <a:cubicBezTo>
                    <a:pt x="96" y="181"/>
                    <a:pt x="102" y="171"/>
                    <a:pt x="107" y="178"/>
                  </a:cubicBezTo>
                  <a:cubicBezTo>
                    <a:pt x="112" y="185"/>
                    <a:pt x="115" y="201"/>
                    <a:pt x="104" y="204"/>
                  </a:cubicBezTo>
                  <a:cubicBezTo>
                    <a:pt x="93" y="207"/>
                    <a:pt x="64" y="214"/>
                    <a:pt x="61" y="221"/>
                  </a:cubicBezTo>
                  <a:cubicBezTo>
                    <a:pt x="59" y="229"/>
                    <a:pt x="50" y="242"/>
                    <a:pt x="46" y="243"/>
                  </a:cubicBezTo>
                  <a:cubicBezTo>
                    <a:pt x="42" y="243"/>
                    <a:pt x="42" y="254"/>
                    <a:pt x="46" y="258"/>
                  </a:cubicBezTo>
                  <a:cubicBezTo>
                    <a:pt x="49" y="262"/>
                    <a:pt x="45" y="261"/>
                    <a:pt x="47" y="269"/>
                  </a:cubicBezTo>
                  <a:cubicBezTo>
                    <a:pt x="49" y="277"/>
                    <a:pt x="52" y="286"/>
                    <a:pt x="59" y="280"/>
                  </a:cubicBezTo>
                  <a:cubicBezTo>
                    <a:pt x="66" y="275"/>
                    <a:pt x="75" y="280"/>
                    <a:pt x="70" y="287"/>
                  </a:cubicBezTo>
                  <a:cubicBezTo>
                    <a:pt x="65" y="295"/>
                    <a:pt x="55" y="299"/>
                    <a:pt x="70" y="299"/>
                  </a:cubicBezTo>
                  <a:cubicBezTo>
                    <a:pt x="85" y="299"/>
                    <a:pt x="83" y="292"/>
                    <a:pt x="95" y="296"/>
                  </a:cubicBezTo>
                  <a:cubicBezTo>
                    <a:pt x="107" y="301"/>
                    <a:pt x="110" y="295"/>
                    <a:pt x="107" y="304"/>
                  </a:cubicBezTo>
                  <a:cubicBezTo>
                    <a:pt x="103" y="314"/>
                    <a:pt x="93" y="327"/>
                    <a:pt x="78" y="334"/>
                  </a:cubicBezTo>
                  <a:cubicBezTo>
                    <a:pt x="63" y="341"/>
                    <a:pt x="60" y="340"/>
                    <a:pt x="48" y="347"/>
                  </a:cubicBezTo>
                  <a:cubicBezTo>
                    <a:pt x="36" y="354"/>
                    <a:pt x="0" y="373"/>
                    <a:pt x="11" y="372"/>
                  </a:cubicBezTo>
                  <a:cubicBezTo>
                    <a:pt x="23" y="372"/>
                    <a:pt x="43" y="358"/>
                    <a:pt x="48" y="356"/>
                  </a:cubicBezTo>
                  <a:cubicBezTo>
                    <a:pt x="54" y="354"/>
                    <a:pt x="56" y="362"/>
                    <a:pt x="65" y="356"/>
                  </a:cubicBezTo>
                  <a:cubicBezTo>
                    <a:pt x="73" y="350"/>
                    <a:pt x="107" y="325"/>
                    <a:pt x="118" y="318"/>
                  </a:cubicBezTo>
                  <a:cubicBezTo>
                    <a:pt x="129" y="311"/>
                    <a:pt x="145" y="307"/>
                    <a:pt x="146" y="297"/>
                  </a:cubicBezTo>
                  <a:cubicBezTo>
                    <a:pt x="147" y="287"/>
                    <a:pt x="147" y="278"/>
                    <a:pt x="155" y="276"/>
                  </a:cubicBezTo>
                  <a:cubicBezTo>
                    <a:pt x="164" y="273"/>
                    <a:pt x="166" y="266"/>
                    <a:pt x="175" y="260"/>
                  </a:cubicBezTo>
                  <a:cubicBezTo>
                    <a:pt x="184" y="253"/>
                    <a:pt x="193" y="244"/>
                    <a:pt x="197" y="246"/>
                  </a:cubicBezTo>
                  <a:cubicBezTo>
                    <a:pt x="201" y="248"/>
                    <a:pt x="193" y="252"/>
                    <a:pt x="186" y="257"/>
                  </a:cubicBezTo>
                  <a:cubicBezTo>
                    <a:pt x="178" y="261"/>
                    <a:pt x="171" y="267"/>
                    <a:pt x="170" y="276"/>
                  </a:cubicBezTo>
                  <a:cubicBezTo>
                    <a:pt x="169" y="286"/>
                    <a:pt x="156" y="296"/>
                    <a:pt x="167" y="291"/>
                  </a:cubicBezTo>
                  <a:cubicBezTo>
                    <a:pt x="177" y="286"/>
                    <a:pt x="184" y="279"/>
                    <a:pt x="191" y="275"/>
                  </a:cubicBezTo>
                  <a:cubicBezTo>
                    <a:pt x="199" y="271"/>
                    <a:pt x="204" y="277"/>
                    <a:pt x="207" y="268"/>
                  </a:cubicBezTo>
                  <a:cubicBezTo>
                    <a:pt x="210" y="259"/>
                    <a:pt x="206" y="251"/>
                    <a:pt x="214" y="256"/>
                  </a:cubicBezTo>
                  <a:cubicBezTo>
                    <a:pt x="221" y="260"/>
                    <a:pt x="231" y="269"/>
                    <a:pt x="240" y="273"/>
                  </a:cubicBezTo>
                  <a:cubicBezTo>
                    <a:pt x="249" y="277"/>
                    <a:pt x="249" y="268"/>
                    <a:pt x="271" y="278"/>
                  </a:cubicBezTo>
                  <a:cubicBezTo>
                    <a:pt x="294" y="288"/>
                    <a:pt x="293" y="282"/>
                    <a:pt x="296" y="299"/>
                  </a:cubicBezTo>
                  <a:cubicBezTo>
                    <a:pt x="298" y="315"/>
                    <a:pt x="307" y="300"/>
                    <a:pt x="313" y="303"/>
                  </a:cubicBezTo>
                  <a:cubicBezTo>
                    <a:pt x="320" y="306"/>
                    <a:pt x="327" y="306"/>
                    <a:pt x="328" y="319"/>
                  </a:cubicBezTo>
                  <a:cubicBezTo>
                    <a:pt x="330" y="333"/>
                    <a:pt x="332" y="338"/>
                    <a:pt x="330" y="347"/>
                  </a:cubicBezTo>
                  <a:cubicBezTo>
                    <a:pt x="328" y="356"/>
                    <a:pt x="341" y="353"/>
                    <a:pt x="342" y="363"/>
                  </a:cubicBezTo>
                  <a:cubicBezTo>
                    <a:pt x="342" y="372"/>
                    <a:pt x="341" y="384"/>
                    <a:pt x="342" y="387"/>
                  </a:cubicBezTo>
                  <a:cubicBezTo>
                    <a:pt x="343" y="389"/>
                    <a:pt x="358" y="391"/>
                    <a:pt x="354" y="398"/>
                  </a:cubicBezTo>
                  <a:cubicBezTo>
                    <a:pt x="351" y="405"/>
                    <a:pt x="352" y="412"/>
                    <a:pt x="355" y="419"/>
                  </a:cubicBezTo>
                  <a:cubicBezTo>
                    <a:pt x="359" y="425"/>
                    <a:pt x="363" y="427"/>
                    <a:pt x="372" y="436"/>
                  </a:cubicBezTo>
                  <a:cubicBezTo>
                    <a:pt x="381" y="445"/>
                    <a:pt x="399" y="461"/>
                    <a:pt x="393" y="463"/>
                  </a:cubicBezTo>
                  <a:cubicBezTo>
                    <a:pt x="388" y="466"/>
                    <a:pt x="382" y="461"/>
                    <a:pt x="376" y="468"/>
                  </a:cubicBezTo>
                  <a:cubicBezTo>
                    <a:pt x="370" y="475"/>
                    <a:pt x="374" y="477"/>
                    <a:pt x="369" y="496"/>
                  </a:cubicBezTo>
                  <a:cubicBezTo>
                    <a:pt x="364" y="514"/>
                    <a:pt x="365" y="515"/>
                    <a:pt x="360" y="529"/>
                  </a:cubicBezTo>
                  <a:cubicBezTo>
                    <a:pt x="354" y="544"/>
                    <a:pt x="351" y="548"/>
                    <a:pt x="349" y="560"/>
                  </a:cubicBezTo>
                  <a:cubicBezTo>
                    <a:pt x="347" y="572"/>
                    <a:pt x="342" y="580"/>
                    <a:pt x="351" y="591"/>
                  </a:cubicBezTo>
                  <a:cubicBezTo>
                    <a:pt x="360" y="602"/>
                    <a:pt x="346" y="603"/>
                    <a:pt x="358" y="619"/>
                  </a:cubicBezTo>
                  <a:cubicBezTo>
                    <a:pt x="370" y="635"/>
                    <a:pt x="376" y="631"/>
                    <a:pt x="382" y="641"/>
                  </a:cubicBezTo>
                  <a:cubicBezTo>
                    <a:pt x="389" y="651"/>
                    <a:pt x="407" y="648"/>
                    <a:pt x="402" y="661"/>
                  </a:cubicBezTo>
                  <a:cubicBezTo>
                    <a:pt x="397" y="674"/>
                    <a:pt x="399" y="681"/>
                    <a:pt x="408" y="691"/>
                  </a:cubicBezTo>
                  <a:cubicBezTo>
                    <a:pt x="418" y="701"/>
                    <a:pt x="419" y="704"/>
                    <a:pt x="415" y="708"/>
                  </a:cubicBezTo>
                  <a:cubicBezTo>
                    <a:pt x="411" y="712"/>
                    <a:pt x="405" y="716"/>
                    <a:pt x="409" y="718"/>
                  </a:cubicBezTo>
                  <a:cubicBezTo>
                    <a:pt x="412" y="720"/>
                    <a:pt x="417" y="719"/>
                    <a:pt x="422" y="727"/>
                  </a:cubicBezTo>
                  <a:cubicBezTo>
                    <a:pt x="427" y="736"/>
                    <a:pt x="427" y="743"/>
                    <a:pt x="430" y="746"/>
                  </a:cubicBezTo>
                  <a:cubicBezTo>
                    <a:pt x="433" y="749"/>
                    <a:pt x="441" y="755"/>
                    <a:pt x="440" y="758"/>
                  </a:cubicBezTo>
                  <a:cubicBezTo>
                    <a:pt x="440" y="762"/>
                    <a:pt x="451" y="766"/>
                    <a:pt x="451" y="761"/>
                  </a:cubicBezTo>
                  <a:cubicBezTo>
                    <a:pt x="451" y="756"/>
                    <a:pt x="458" y="762"/>
                    <a:pt x="451" y="746"/>
                  </a:cubicBezTo>
                  <a:cubicBezTo>
                    <a:pt x="443" y="730"/>
                    <a:pt x="431" y="717"/>
                    <a:pt x="427" y="707"/>
                  </a:cubicBezTo>
                  <a:cubicBezTo>
                    <a:pt x="424" y="697"/>
                    <a:pt x="419" y="683"/>
                    <a:pt x="421" y="679"/>
                  </a:cubicBezTo>
                  <a:cubicBezTo>
                    <a:pt x="422" y="675"/>
                    <a:pt x="424" y="664"/>
                    <a:pt x="431" y="670"/>
                  </a:cubicBezTo>
                  <a:cubicBezTo>
                    <a:pt x="438" y="676"/>
                    <a:pt x="432" y="687"/>
                    <a:pt x="439" y="700"/>
                  </a:cubicBezTo>
                  <a:cubicBezTo>
                    <a:pt x="446" y="713"/>
                    <a:pt x="471" y="741"/>
                    <a:pt x="475" y="746"/>
                  </a:cubicBezTo>
                  <a:cubicBezTo>
                    <a:pt x="478" y="751"/>
                    <a:pt x="492" y="771"/>
                    <a:pt x="488" y="781"/>
                  </a:cubicBezTo>
                  <a:cubicBezTo>
                    <a:pt x="483" y="791"/>
                    <a:pt x="481" y="792"/>
                    <a:pt x="488" y="796"/>
                  </a:cubicBezTo>
                  <a:cubicBezTo>
                    <a:pt x="495" y="800"/>
                    <a:pt x="554" y="831"/>
                    <a:pt x="562" y="831"/>
                  </a:cubicBezTo>
                  <a:cubicBezTo>
                    <a:pt x="570" y="832"/>
                    <a:pt x="586" y="824"/>
                    <a:pt x="592" y="828"/>
                  </a:cubicBezTo>
                  <a:cubicBezTo>
                    <a:pt x="599" y="831"/>
                    <a:pt x="611" y="848"/>
                    <a:pt x="618" y="848"/>
                  </a:cubicBezTo>
                  <a:cubicBezTo>
                    <a:pt x="624" y="848"/>
                    <a:pt x="636" y="845"/>
                    <a:pt x="635" y="852"/>
                  </a:cubicBezTo>
                  <a:cubicBezTo>
                    <a:pt x="633" y="859"/>
                    <a:pt x="627" y="869"/>
                    <a:pt x="634" y="865"/>
                  </a:cubicBezTo>
                  <a:cubicBezTo>
                    <a:pt x="641" y="861"/>
                    <a:pt x="645" y="853"/>
                    <a:pt x="651" y="857"/>
                  </a:cubicBezTo>
                  <a:cubicBezTo>
                    <a:pt x="657" y="861"/>
                    <a:pt x="667" y="871"/>
                    <a:pt x="668" y="879"/>
                  </a:cubicBezTo>
                  <a:cubicBezTo>
                    <a:pt x="670" y="887"/>
                    <a:pt x="676" y="892"/>
                    <a:pt x="681" y="889"/>
                  </a:cubicBezTo>
                  <a:cubicBezTo>
                    <a:pt x="686" y="886"/>
                    <a:pt x="694" y="893"/>
                    <a:pt x="695" y="898"/>
                  </a:cubicBezTo>
                  <a:cubicBezTo>
                    <a:pt x="697" y="903"/>
                    <a:pt x="700" y="907"/>
                    <a:pt x="705" y="906"/>
                  </a:cubicBezTo>
                  <a:cubicBezTo>
                    <a:pt x="710" y="904"/>
                    <a:pt x="714" y="906"/>
                    <a:pt x="714" y="910"/>
                  </a:cubicBezTo>
                  <a:cubicBezTo>
                    <a:pt x="714" y="913"/>
                    <a:pt x="717" y="918"/>
                    <a:pt x="721" y="913"/>
                  </a:cubicBezTo>
                  <a:cubicBezTo>
                    <a:pt x="726" y="908"/>
                    <a:pt x="725" y="903"/>
                    <a:pt x="727" y="903"/>
                  </a:cubicBezTo>
                  <a:cubicBezTo>
                    <a:pt x="729" y="903"/>
                    <a:pt x="737" y="899"/>
                    <a:pt x="738" y="905"/>
                  </a:cubicBezTo>
                  <a:cubicBezTo>
                    <a:pt x="739" y="911"/>
                    <a:pt x="748" y="921"/>
                    <a:pt x="745" y="931"/>
                  </a:cubicBezTo>
                  <a:cubicBezTo>
                    <a:pt x="741" y="940"/>
                    <a:pt x="746" y="954"/>
                    <a:pt x="735" y="955"/>
                  </a:cubicBezTo>
                  <a:cubicBezTo>
                    <a:pt x="723" y="956"/>
                    <a:pt x="720" y="963"/>
                    <a:pt x="724" y="968"/>
                  </a:cubicBezTo>
                  <a:cubicBezTo>
                    <a:pt x="728" y="972"/>
                    <a:pt x="721" y="969"/>
                    <a:pt x="714" y="974"/>
                  </a:cubicBezTo>
                  <a:cubicBezTo>
                    <a:pt x="708" y="979"/>
                    <a:pt x="696" y="975"/>
                    <a:pt x="699" y="985"/>
                  </a:cubicBezTo>
                  <a:cubicBezTo>
                    <a:pt x="703" y="995"/>
                    <a:pt x="698" y="1008"/>
                    <a:pt x="698" y="1008"/>
                  </a:cubicBezTo>
                  <a:cubicBezTo>
                    <a:pt x="698" y="1008"/>
                    <a:pt x="711" y="1014"/>
                    <a:pt x="703" y="1015"/>
                  </a:cubicBezTo>
                  <a:cubicBezTo>
                    <a:pt x="694" y="1016"/>
                    <a:pt x="695" y="1018"/>
                    <a:pt x="692" y="1027"/>
                  </a:cubicBezTo>
                  <a:cubicBezTo>
                    <a:pt x="690" y="1036"/>
                    <a:pt x="690" y="1048"/>
                    <a:pt x="693" y="1048"/>
                  </a:cubicBezTo>
                  <a:cubicBezTo>
                    <a:pt x="696" y="1047"/>
                    <a:pt x="713" y="1067"/>
                    <a:pt x="715" y="1079"/>
                  </a:cubicBezTo>
                  <a:cubicBezTo>
                    <a:pt x="717" y="1091"/>
                    <a:pt x="724" y="1107"/>
                    <a:pt x="726" y="1119"/>
                  </a:cubicBezTo>
                  <a:cubicBezTo>
                    <a:pt x="727" y="1131"/>
                    <a:pt x="743" y="1135"/>
                    <a:pt x="750" y="1138"/>
                  </a:cubicBezTo>
                  <a:cubicBezTo>
                    <a:pt x="756" y="1141"/>
                    <a:pt x="771" y="1146"/>
                    <a:pt x="772" y="1153"/>
                  </a:cubicBezTo>
                  <a:cubicBezTo>
                    <a:pt x="774" y="1159"/>
                    <a:pt x="781" y="1152"/>
                    <a:pt x="779" y="1169"/>
                  </a:cubicBezTo>
                  <a:cubicBezTo>
                    <a:pt x="778" y="1186"/>
                    <a:pt x="772" y="1213"/>
                    <a:pt x="766" y="1225"/>
                  </a:cubicBezTo>
                  <a:cubicBezTo>
                    <a:pt x="760" y="1238"/>
                    <a:pt x="760" y="1241"/>
                    <a:pt x="755" y="1260"/>
                  </a:cubicBezTo>
                  <a:cubicBezTo>
                    <a:pt x="750" y="1279"/>
                    <a:pt x="752" y="1284"/>
                    <a:pt x="749" y="1291"/>
                  </a:cubicBezTo>
                  <a:cubicBezTo>
                    <a:pt x="746" y="1298"/>
                    <a:pt x="739" y="1327"/>
                    <a:pt x="730" y="1338"/>
                  </a:cubicBezTo>
                  <a:cubicBezTo>
                    <a:pt x="720" y="1349"/>
                    <a:pt x="711" y="1350"/>
                    <a:pt x="710" y="1367"/>
                  </a:cubicBezTo>
                  <a:cubicBezTo>
                    <a:pt x="708" y="1384"/>
                    <a:pt x="701" y="1393"/>
                    <a:pt x="698" y="1404"/>
                  </a:cubicBezTo>
                  <a:cubicBezTo>
                    <a:pt x="695" y="1416"/>
                    <a:pt x="688" y="1431"/>
                    <a:pt x="689" y="1436"/>
                  </a:cubicBezTo>
                  <a:cubicBezTo>
                    <a:pt x="689" y="1442"/>
                    <a:pt x="697" y="1435"/>
                    <a:pt x="697" y="1435"/>
                  </a:cubicBezTo>
                  <a:cubicBezTo>
                    <a:pt x="697" y="1435"/>
                    <a:pt x="707" y="1415"/>
                    <a:pt x="710" y="1416"/>
                  </a:cubicBezTo>
                  <a:cubicBezTo>
                    <a:pt x="713" y="1416"/>
                    <a:pt x="712" y="1412"/>
                    <a:pt x="712" y="1423"/>
                  </a:cubicBezTo>
                  <a:cubicBezTo>
                    <a:pt x="712" y="1434"/>
                    <a:pt x="703" y="1447"/>
                    <a:pt x="697" y="1451"/>
                  </a:cubicBezTo>
                  <a:cubicBezTo>
                    <a:pt x="692" y="1456"/>
                    <a:pt x="692" y="1456"/>
                    <a:pt x="682" y="1463"/>
                  </a:cubicBezTo>
                  <a:cubicBezTo>
                    <a:pt x="672" y="1470"/>
                    <a:pt x="672" y="1476"/>
                    <a:pt x="672" y="1479"/>
                  </a:cubicBezTo>
                  <a:cubicBezTo>
                    <a:pt x="672" y="1481"/>
                    <a:pt x="680" y="1484"/>
                    <a:pt x="676" y="1486"/>
                  </a:cubicBezTo>
                  <a:cubicBezTo>
                    <a:pt x="672" y="1488"/>
                    <a:pt x="674" y="1490"/>
                    <a:pt x="670" y="1493"/>
                  </a:cubicBezTo>
                  <a:cubicBezTo>
                    <a:pt x="667" y="1495"/>
                    <a:pt x="660" y="1498"/>
                    <a:pt x="663" y="1502"/>
                  </a:cubicBezTo>
                  <a:cubicBezTo>
                    <a:pt x="666" y="1507"/>
                    <a:pt x="659" y="1517"/>
                    <a:pt x="660" y="1524"/>
                  </a:cubicBezTo>
                  <a:cubicBezTo>
                    <a:pt x="660" y="1530"/>
                    <a:pt x="666" y="1541"/>
                    <a:pt x="666" y="1541"/>
                  </a:cubicBezTo>
                  <a:cubicBezTo>
                    <a:pt x="666" y="1541"/>
                    <a:pt x="674" y="1563"/>
                    <a:pt x="678" y="1566"/>
                  </a:cubicBezTo>
                  <a:cubicBezTo>
                    <a:pt x="682" y="1570"/>
                    <a:pt x="691" y="1572"/>
                    <a:pt x="690" y="1576"/>
                  </a:cubicBezTo>
                  <a:cubicBezTo>
                    <a:pt x="689" y="1581"/>
                    <a:pt x="698" y="1578"/>
                    <a:pt x="707" y="1582"/>
                  </a:cubicBezTo>
                  <a:cubicBezTo>
                    <a:pt x="716" y="1586"/>
                    <a:pt x="710" y="1601"/>
                    <a:pt x="727" y="1597"/>
                  </a:cubicBezTo>
                  <a:cubicBezTo>
                    <a:pt x="744" y="1594"/>
                    <a:pt x="759" y="1595"/>
                    <a:pt x="759" y="1595"/>
                  </a:cubicBezTo>
                  <a:cubicBezTo>
                    <a:pt x="759" y="1595"/>
                    <a:pt x="761" y="1597"/>
                    <a:pt x="767" y="1598"/>
                  </a:cubicBezTo>
                  <a:cubicBezTo>
                    <a:pt x="773" y="1599"/>
                    <a:pt x="790" y="1595"/>
                    <a:pt x="790" y="1595"/>
                  </a:cubicBezTo>
                  <a:lnTo>
                    <a:pt x="792" y="1592"/>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zh-CN" altLang="en-US">
                <a:latin typeface="+mn-lt"/>
                <a:ea typeface="+mn-ea"/>
              </a:endParaRPr>
            </a:p>
          </p:txBody>
        </p:sp>
        <p:sp>
          <p:nvSpPr>
            <p:cNvPr id="17" name="Freeform 111"/>
            <p:cNvSpPr/>
            <p:nvPr/>
          </p:nvSpPr>
          <p:spPr bwMode="auto">
            <a:xfrm>
              <a:off x="2484437" y="684213"/>
              <a:ext cx="1468438" cy="1327150"/>
            </a:xfrm>
            <a:custGeom>
              <a:gdLst>
                <a:gd name="T0" fmla="*/ 62 w 550"/>
                <a:gd name="T1" fmla="*/ 110 h 497"/>
                <a:gd name="T2" fmla="*/ 81 w 550"/>
                <a:gd name="T3" fmla="*/ 123 h 497"/>
                <a:gd name="T4" fmla="*/ 27 w 550"/>
                <a:gd name="T5" fmla="*/ 143 h 497"/>
                <a:gd name="T6" fmla="*/ 11 w 550"/>
                <a:gd name="T7" fmla="*/ 164 h 497"/>
                <a:gd name="T8" fmla="*/ 32 w 550"/>
                <a:gd name="T9" fmla="*/ 178 h 497"/>
                <a:gd name="T10" fmla="*/ 55 w 550"/>
                <a:gd name="T11" fmla="*/ 187 h 497"/>
                <a:gd name="T12" fmla="*/ 119 w 550"/>
                <a:gd name="T13" fmla="*/ 204 h 497"/>
                <a:gd name="T14" fmla="*/ 147 w 550"/>
                <a:gd name="T15" fmla="*/ 271 h 497"/>
                <a:gd name="T16" fmla="*/ 164 w 550"/>
                <a:gd name="T17" fmla="*/ 270 h 497"/>
                <a:gd name="T18" fmla="*/ 173 w 550"/>
                <a:gd name="T19" fmla="*/ 313 h 497"/>
                <a:gd name="T20" fmla="*/ 153 w 550"/>
                <a:gd name="T21" fmla="*/ 334 h 497"/>
                <a:gd name="T22" fmla="*/ 150 w 550"/>
                <a:gd name="T23" fmla="*/ 364 h 497"/>
                <a:gd name="T24" fmla="*/ 157 w 550"/>
                <a:gd name="T25" fmla="*/ 401 h 497"/>
                <a:gd name="T26" fmla="*/ 177 w 550"/>
                <a:gd name="T27" fmla="*/ 395 h 497"/>
                <a:gd name="T28" fmla="*/ 160 w 550"/>
                <a:gd name="T29" fmla="*/ 421 h 497"/>
                <a:gd name="T30" fmla="*/ 179 w 550"/>
                <a:gd name="T31" fmla="*/ 454 h 497"/>
                <a:gd name="T32" fmla="*/ 206 w 550"/>
                <a:gd name="T33" fmla="*/ 478 h 497"/>
                <a:gd name="T34" fmla="*/ 227 w 550"/>
                <a:gd name="T35" fmla="*/ 492 h 497"/>
                <a:gd name="T36" fmla="*/ 250 w 550"/>
                <a:gd name="T37" fmla="*/ 446 h 497"/>
                <a:gd name="T38" fmla="*/ 267 w 550"/>
                <a:gd name="T39" fmla="*/ 408 h 497"/>
                <a:gd name="T40" fmla="*/ 296 w 550"/>
                <a:gd name="T41" fmla="*/ 376 h 497"/>
                <a:gd name="T42" fmla="*/ 345 w 550"/>
                <a:gd name="T43" fmla="*/ 345 h 497"/>
                <a:gd name="T44" fmla="*/ 443 w 550"/>
                <a:gd name="T45" fmla="*/ 298 h 497"/>
                <a:gd name="T46" fmla="*/ 401 w 550"/>
                <a:gd name="T47" fmla="*/ 290 h 497"/>
                <a:gd name="T48" fmla="*/ 427 w 550"/>
                <a:gd name="T49" fmla="*/ 287 h 497"/>
                <a:gd name="T50" fmla="*/ 451 w 550"/>
                <a:gd name="T51" fmla="*/ 281 h 497"/>
                <a:gd name="T52" fmla="*/ 411 w 550"/>
                <a:gd name="T53" fmla="*/ 255 h 497"/>
                <a:gd name="T54" fmla="*/ 431 w 550"/>
                <a:gd name="T55" fmla="*/ 236 h 497"/>
                <a:gd name="T56" fmla="*/ 453 w 550"/>
                <a:gd name="T57" fmla="*/ 238 h 497"/>
                <a:gd name="T58" fmla="*/ 453 w 550"/>
                <a:gd name="T59" fmla="*/ 225 h 497"/>
                <a:gd name="T60" fmla="*/ 478 w 550"/>
                <a:gd name="T61" fmla="*/ 198 h 497"/>
                <a:gd name="T62" fmla="*/ 462 w 550"/>
                <a:gd name="T63" fmla="*/ 180 h 497"/>
                <a:gd name="T64" fmla="*/ 484 w 550"/>
                <a:gd name="T65" fmla="*/ 162 h 497"/>
                <a:gd name="T66" fmla="*/ 460 w 550"/>
                <a:gd name="T67" fmla="*/ 149 h 497"/>
                <a:gd name="T68" fmla="*/ 476 w 550"/>
                <a:gd name="T69" fmla="*/ 124 h 497"/>
                <a:gd name="T70" fmla="*/ 498 w 550"/>
                <a:gd name="T71" fmla="*/ 104 h 497"/>
                <a:gd name="T72" fmla="*/ 543 w 550"/>
                <a:gd name="T73" fmla="*/ 73 h 497"/>
                <a:gd name="T74" fmla="*/ 486 w 550"/>
                <a:gd name="T75" fmla="*/ 61 h 497"/>
                <a:gd name="T76" fmla="*/ 442 w 550"/>
                <a:gd name="T77" fmla="*/ 79 h 497"/>
                <a:gd name="T78" fmla="*/ 439 w 550"/>
                <a:gd name="T79" fmla="*/ 60 h 497"/>
                <a:gd name="T80" fmla="*/ 416 w 550"/>
                <a:gd name="T81" fmla="*/ 53 h 497"/>
                <a:gd name="T82" fmla="*/ 458 w 550"/>
                <a:gd name="T83" fmla="*/ 30 h 497"/>
                <a:gd name="T84" fmla="*/ 414 w 550"/>
                <a:gd name="T85" fmla="*/ 6 h 497"/>
                <a:gd name="T86" fmla="*/ 321 w 550"/>
                <a:gd name="T87" fmla="*/ 11 h 497"/>
                <a:gd name="T88" fmla="*/ 288 w 550"/>
                <a:gd name="T89" fmla="*/ 21 h 497"/>
                <a:gd name="T90" fmla="*/ 245 w 550"/>
                <a:gd name="T91" fmla="*/ 35 h 497"/>
                <a:gd name="T92" fmla="*/ 221 w 550"/>
                <a:gd name="T93" fmla="*/ 40 h 497"/>
                <a:gd name="T94" fmla="*/ 192 w 550"/>
                <a:gd name="T95" fmla="*/ 47 h 497"/>
                <a:gd name="T96" fmla="*/ 153 w 550"/>
                <a:gd name="T97" fmla="*/ 51 h 497"/>
                <a:gd name="T98" fmla="*/ 141 w 550"/>
                <a:gd name="T99" fmla="*/ 68 h 497"/>
                <a:gd name="T100" fmla="*/ 89 w 550"/>
                <a:gd name="T101" fmla="*/ 88 h 4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0" h="497">
                  <a:moveTo>
                    <a:pt x="67" y="99"/>
                  </a:moveTo>
                  <a:cubicBezTo>
                    <a:pt x="62" y="100"/>
                    <a:pt x="60" y="110"/>
                    <a:pt x="62" y="110"/>
                  </a:cubicBezTo>
                  <a:cubicBezTo>
                    <a:pt x="64" y="111"/>
                    <a:pt x="73" y="106"/>
                    <a:pt x="84" y="110"/>
                  </a:cubicBezTo>
                  <a:cubicBezTo>
                    <a:pt x="95" y="115"/>
                    <a:pt x="87" y="122"/>
                    <a:pt x="81" y="123"/>
                  </a:cubicBezTo>
                  <a:cubicBezTo>
                    <a:pt x="76" y="125"/>
                    <a:pt x="71" y="121"/>
                    <a:pt x="56" y="129"/>
                  </a:cubicBezTo>
                  <a:cubicBezTo>
                    <a:pt x="42" y="137"/>
                    <a:pt x="35" y="146"/>
                    <a:pt x="27" y="143"/>
                  </a:cubicBezTo>
                  <a:cubicBezTo>
                    <a:pt x="20" y="139"/>
                    <a:pt x="5" y="144"/>
                    <a:pt x="3" y="148"/>
                  </a:cubicBezTo>
                  <a:cubicBezTo>
                    <a:pt x="0" y="152"/>
                    <a:pt x="11" y="164"/>
                    <a:pt x="11" y="164"/>
                  </a:cubicBezTo>
                  <a:cubicBezTo>
                    <a:pt x="24" y="163"/>
                    <a:pt x="24" y="163"/>
                    <a:pt x="24" y="163"/>
                  </a:cubicBezTo>
                  <a:cubicBezTo>
                    <a:pt x="24" y="163"/>
                    <a:pt x="37" y="175"/>
                    <a:pt x="32" y="178"/>
                  </a:cubicBezTo>
                  <a:cubicBezTo>
                    <a:pt x="28" y="181"/>
                    <a:pt x="19" y="179"/>
                    <a:pt x="30" y="184"/>
                  </a:cubicBezTo>
                  <a:cubicBezTo>
                    <a:pt x="41" y="189"/>
                    <a:pt x="29" y="185"/>
                    <a:pt x="55" y="187"/>
                  </a:cubicBezTo>
                  <a:cubicBezTo>
                    <a:pt x="81" y="189"/>
                    <a:pt x="72" y="187"/>
                    <a:pt x="84" y="189"/>
                  </a:cubicBezTo>
                  <a:cubicBezTo>
                    <a:pt x="97" y="190"/>
                    <a:pt x="116" y="203"/>
                    <a:pt x="119" y="204"/>
                  </a:cubicBezTo>
                  <a:cubicBezTo>
                    <a:pt x="123" y="204"/>
                    <a:pt x="138" y="205"/>
                    <a:pt x="139" y="217"/>
                  </a:cubicBezTo>
                  <a:cubicBezTo>
                    <a:pt x="140" y="229"/>
                    <a:pt x="153" y="263"/>
                    <a:pt x="147" y="271"/>
                  </a:cubicBezTo>
                  <a:cubicBezTo>
                    <a:pt x="141" y="279"/>
                    <a:pt x="161" y="287"/>
                    <a:pt x="159" y="283"/>
                  </a:cubicBezTo>
                  <a:cubicBezTo>
                    <a:pt x="158" y="280"/>
                    <a:pt x="160" y="268"/>
                    <a:pt x="164" y="270"/>
                  </a:cubicBezTo>
                  <a:cubicBezTo>
                    <a:pt x="168" y="272"/>
                    <a:pt x="178" y="301"/>
                    <a:pt x="177" y="303"/>
                  </a:cubicBezTo>
                  <a:cubicBezTo>
                    <a:pt x="176" y="305"/>
                    <a:pt x="178" y="305"/>
                    <a:pt x="173" y="313"/>
                  </a:cubicBezTo>
                  <a:cubicBezTo>
                    <a:pt x="169" y="321"/>
                    <a:pt x="164" y="329"/>
                    <a:pt x="162" y="329"/>
                  </a:cubicBezTo>
                  <a:cubicBezTo>
                    <a:pt x="159" y="329"/>
                    <a:pt x="154" y="331"/>
                    <a:pt x="153" y="334"/>
                  </a:cubicBezTo>
                  <a:cubicBezTo>
                    <a:pt x="152" y="336"/>
                    <a:pt x="154" y="339"/>
                    <a:pt x="153" y="347"/>
                  </a:cubicBezTo>
                  <a:cubicBezTo>
                    <a:pt x="152" y="355"/>
                    <a:pt x="147" y="356"/>
                    <a:pt x="150" y="364"/>
                  </a:cubicBezTo>
                  <a:cubicBezTo>
                    <a:pt x="154" y="372"/>
                    <a:pt x="151" y="372"/>
                    <a:pt x="152" y="379"/>
                  </a:cubicBezTo>
                  <a:cubicBezTo>
                    <a:pt x="152" y="386"/>
                    <a:pt x="162" y="399"/>
                    <a:pt x="157" y="401"/>
                  </a:cubicBezTo>
                  <a:cubicBezTo>
                    <a:pt x="152" y="402"/>
                    <a:pt x="151" y="410"/>
                    <a:pt x="158" y="405"/>
                  </a:cubicBezTo>
                  <a:cubicBezTo>
                    <a:pt x="164" y="401"/>
                    <a:pt x="177" y="395"/>
                    <a:pt x="177" y="395"/>
                  </a:cubicBezTo>
                  <a:cubicBezTo>
                    <a:pt x="177" y="395"/>
                    <a:pt x="181" y="397"/>
                    <a:pt x="176" y="399"/>
                  </a:cubicBezTo>
                  <a:cubicBezTo>
                    <a:pt x="171" y="400"/>
                    <a:pt x="157" y="416"/>
                    <a:pt x="160" y="421"/>
                  </a:cubicBezTo>
                  <a:cubicBezTo>
                    <a:pt x="164" y="426"/>
                    <a:pt x="169" y="428"/>
                    <a:pt x="171" y="436"/>
                  </a:cubicBezTo>
                  <a:cubicBezTo>
                    <a:pt x="173" y="445"/>
                    <a:pt x="183" y="444"/>
                    <a:pt x="179" y="454"/>
                  </a:cubicBezTo>
                  <a:cubicBezTo>
                    <a:pt x="175" y="465"/>
                    <a:pt x="186" y="468"/>
                    <a:pt x="186" y="474"/>
                  </a:cubicBezTo>
                  <a:cubicBezTo>
                    <a:pt x="186" y="480"/>
                    <a:pt x="197" y="469"/>
                    <a:pt x="206" y="478"/>
                  </a:cubicBezTo>
                  <a:cubicBezTo>
                    <a:pt x="215" y="487"/>
                    <a:pt x="208" y="489"/>
                    <a:pt x="216" y="493"/>
                  </a:cubicBezTo>
                  <a:cubicBezTo>
                    <a:pt x="224" y="497"/>
                    <a:pt x="225" y="494"/>
                    <a:pt x="227" y="492"/>
                  </a:cubicBezTo>
                  <a:cubicBezTo>
                    <a:pt x="229" y="490"/>
                    <a:pt x="230" y="475"/>
                    <a:pt x="237" y="464"/>
                  </a:cubicBezTo>
                  <a:cubicBezTo>
                    <a:pt x="244" y="453"/>
                    <a:pt x="250" y="453"/>
                    <a:pt x="250" y="446"/>
                  </a:cubicBezTo>
                  <a:cubicBezTo>
                    <a:pt x="250" y="439"/>
                    <a:pt x="260" y="426"/>
                    <a:pt x="263" y="421"/>
                  </a:cubicBezTo>
                  <a:cubicBezTo>
                    <a:pt x="265" y="417"/>
                    <a:pt x="273" y="412"/>
                    <a:pt x="267" y="408"/>
                  </a:cubicBezTo>
                  <a:cubicBezTo>
                    <a:pt x="261" y="404"/>
                    <a:pt x="271" y="400"/>
                    <a:pt x="281" y="393"/>
                  </a:cubicBezTo>
                  <a:cubicBezTo>
                    <a:pt x="290" y="386"/>
                    <a:pt x="288" y="378"/>
                    <a:pt x="296" y="376"/>
                  </a:cubicBezTo>
                  <a:cubicBezTo>
                    <a:pt x="305" y="374"/>
                    <a:pt x="298" y="370"/>
                    <a:pt x="311" y="366"/>
                  </a:cubicBezTo>
                  <a:cubicBezTo>
                    <a:pt x="324" y="361"/>
                    <a:pt x="336" y="351"/>
                    <a:pt x="345" y="345"/>
                  </a:cubicBezTo>
                  <a:cubicBezTo>
                    <a:pt x="353" y="339"/>
                    <a:pt x="350" y="336"/>
                    <a:pt x="366" y="332"/>
                  </a:cubicBezTo>
                  <a:cubicBezTo>
                    <a:pt x="383" y="328"/>
                    <a:pt x="443" y="298"/>
                    <a:pt x="443" y="298"/>
                  </a:cubicBezTo>
                  <a:cubicBezTo>
                    <a:pt x="443" y="298"/>
                    <a:pt x="431" y="296"/>
                    <a:pt x="421" y="295"/>
                  </a:cubicBezTo>
                  <a:cubicBezTo>
                    <a:pt x="412" y="295"/>
                    <a:pt x="397" y="293"/>
                    <a:pt x="401" y="290"/>
                  </a:cubicBezTo>
                  <a:cubicBezTo>
                    <a:pt x="405" y="287"/>
                    <a:pt x="410" y="278"/>
                    <a:pt x="413" y="277"/>
                  </a:cubicBezTo>
                  <a:cubicBezTo>
                    <a:pt x="416" y="276"/>
                    <a:pt x="427" y="287"/>
                    <a:pt x="427" y="287"/>
                  </a:cubicBezTo>
                  <a:cubicBezTo>
                    <a:pt x="427" y="287"/>
                    <a:pt x="447" y="291"/>
                    <a:pt x="445" y="289"/>
                  </a:cubicBezTo>
                  <a:cubicBezTo>
                    <a:pt x="444" y="287"/>
                    <a:pt x="451" y="284"/>
                    <a:pt x="451" y="281"/>
                  </a:cubicBezTo>
                  <a:cubicBezTo>
                    <a:pt x="451" y="278"/>
                    <a:pt x="445" y="270"/>
                    <a:pt x="432" y="264"/>
                  </a:cubicBezTo>
                  <a:cubicBezTo>
                    <a:pt x="420" y="258"/>
                    <a:pt x="423" y="261"/>
                    <a:pt x="411" y="255"/>
                  </a:cubicBezTo>
                  <a:cubicBezTo>
                    <a:pt x="398" y="248"/>
                    <a:pt x="387" y="247"/>
                    <a:pt x="397" y="245"/>
                  </a:cubicBezTo>
                  <a:cubicBezTo>
                    <a:pt x="406" y="242"/>
                    <a:pt x="428" y="240"/>
                    <a:pt x="431" y="236"/>
                  </a:cubicBezTo>
                  <a:cubicBezTo>
                    <a:pt x="433" y="232"/>
                    <a:pt x="426" y="227"/>
                    <a:pt x="433" y="232"/>
                  </a:cubicBezTo>
                  <a:cubicBezTo>
                    <a:pt x="441" y="237"/>
                    <a:pt x="444" y="237"/>
                    <a:pt x="453" y="238"/>
                  </a:cubicBezTo>
                  <a:cubicBezTo>
                    <a:pt x="462" y="239"/>
                    <a:pt x="466" y="241"/>
                    <a:pt x="463" y="236"/>
                  </a:cubicBezTo>
                  <a:cubicBezTo>
                    <a:pt x="459" y="231"/>
                    <a:pt x="449" y="239"/>
                    <a:pt x="453" y="225"/>
                  </a:cubicBezTo>
                  <a:cubicBezTo>
                    <a:pt x="458" y="211"/>
                    <a:pt x="476" y="206"/>
                    <a:pt x="476" y="206"/>
                  </a:cubicBezTo>
                  <a:cubicBezTo>
                    <a:pt x="476" y="206"/>
                    <a:pt x="487" y="211"/>
                    <a:pt x="478" y="198"/>
                  </a:cubicBezTo>
                  <a:cubicBezTo>
                    <a:pt x="469" y="186"/>
                    <a:pt x="470" y="187"/>
                    <a:pt x="466" y="183"/>
                  </a:cubicBezTo>
                  <a:cubicBezTo>
                    <a:pt x="462" y="180"/>
                    <a:pt x="462" y="180"/>
                    <a:pt x="462" y="180"/>
                  </a:cubicBezTo>
                  <a:cubicBezTo>
                    <a:pt x="462" y="180"/>
                    <a:pt x="493" y="175"/>
                    <a:pt x="490" y="172"/>
                  </a:cubicBezTo>
                  <a:cubicBezTo>
                    <a:pt x="488" y="168"/>
                    <a:pt x="484" y="162"/>
                    <a:pt x="484" y="162"/>
                  </a:cubicBezTo>
                  <a:cubicBezTo>
                    <a:pt x="484" y="162"/>
                    <a:pt x="484" y="161"/>
                    <a:pt x="472" y="155"/>
                  </a:cubicBezTo>
                  <a:cubicBezTo>
                    <a:pt x="460" y="149"/>
                    <a:pt x="460" y="154"/>
                    <a:pt x="460" y="149"/>
                  </a:cubicBezTo>
                  <a:cubicBezTo>
                    <a:pt x="459" y="144"/>
                    <a:pt x="470" y="137"/>
                    <a:pt x="471" y="133"/>
                  </a:cubicBezTo>
                  <a:cubicBezTo>
                    <a:pt x="473" y="129"/>
                    <a:pt x="476" y="126"/>
                    <a:pt x="476" y="124"/>
                  </a:cubicBezTo>
                  <a:cubicBezTo>
                    <a:pt x="476" y="122"/>
                    <a:pt x="477" y="116"/>
                    <a:pt x="479" y="115"/>
                  </a:cubicBezTo>
                  <a:cubicBezTo>
                    <a:pt x="481" y="114"/>
                    <a:pt x="489" y="112"/>
                    <a:pt x="498" y="104"/>
                  </a:cubicBezTo>
                  <a:cubicBezTo>
                    <a:pt x="507" y="95"/>
                    <a:pt x="515" y="83"/>
                    <a:pt x="518" y="83"/>
                  </a:cubicBezTo>
                  <a:cubicBezTo>
                    <a:pt x="522" y="83"/>
                    <a:pt x="539" y="75"/>
                    <a:pt x="543" y="73"/>
                  </a:cubicBezTo>
                  <a:cubicBezTo>
                    <a:pt x="546" y="71"/>
                    <a:pt x="550" y="64"/>
                    <a:pt x="536" y="63"/>
                  </a:cubicBezTo>
                  <a:cubicBezTo>
                    <a:pt x="521" y="61"/>
                    <a:pt x="490" y="56"/>
                    <a:pt x="486" y="61"/>
                  </a:cubicBezTo>
                  <a:cubicBezTo>
                    <a:pt x="481" y="67"/>
                    <a:pt x="471" y="73"/>
                    <a:pt x="468" y="79"/>
                  </a:cubicBezTo>
                  <a:cubicBezTo>
                    <a:pt x="465" y="85"/>
                    <a:pt x="448" y="80"/>
                    <a:pt x="442" y="79"/>
                  </a:cubicBezTo>
                  <a:cubicBezTo>
                    <a:pt x="436" y="77"/>
                    <a:pt x="466" y="69"/>
                    <a:pt x="459" y="63"/>
                  </a:cubicBezTo>
                  <a:cubicBezTo>
                    <a:pt x="452" y="56"/>
                    <a:pt x="453" y="54"/>
                    <a:pt x="439" y="60"/>
                  </a:cubicBezTo>
                  <a:cubicBezTo>
                    <a:pt x="425" y="66"/>
                    <a:pt x="426" y="71"/>
                    <a:pt x="419" y="72"/>
                  </a:cubicBezTo>
                  <a:cubicBezTo>
                    <a:pt x="412" y="73"/>
                    <a:pt x="401" y="60"/>
                    <a:pt x="416" y="53"/>
                  </a:cubicBezTo>
                  <a:cubicBezTo>
                    <a:pt x="431" y="46"/>
                    <a:pt x="469" y="52"/>
                    <a:pt x="470" y="48"/>
                  </a:cubicBezTo>
                  <a:cubicBezTo>
                    <a:pt x="472" y="44"/>
                    <a:pt x="468" y="33"/>
                    <a:pt x="458" y="30"/>
                  </a:cubicBezTo>
                  <a:cubicBezTo>
                    <a:pt x="448" y="27"/>
                    <a:pt x="429" y="20"/>
                    <a:pt x="422" y="17"/>
                  </a:cubicBezTo>
                  <a:cubicBezTo>
                    <a:pt x="416" y="13"/>
                    <a:pt x="414" y="6"/>
                    <a:pt x="414" y="6"/>
                  </a:cubicBezTo>
                  <a:cubicBezTo>
                    <a:pt x="371" y="0"/>
                    <a:pt x="371" y="0"/>
                    <a:pt x="371" y="0"/>
                  </a:cubicBezTo>
                  <a:cubicBezTo>
                    <a:pt x="371" y="0"/>
                    <a:pt x="326" y="10"/>
                    <a:pt x="321" y="11"/>
                  </a:cubicBezTo>
                  <a:cubicBezTo>
                    <a:pt x="316" y="11"/>
                    <a:pt x="317" y="15"/>
                    <a:pt x="305" y="17"/>
                  </a:cubicBezTo>
                  <a:cubicBezTo>
                    <a:pt x="293" y="20"/>
                    <a:pt x="288" y="21"/>
                    <a:pt x="288" y="21"/>
                  </a:cubicBezTo>
                  <a:cubicBezTo>
                    <a:pt x="288" y="21"/>
                    <a:pt x="274" y="18"/>
                    <a:pt x="263" y="20"/>
                  </a:cubicBezTo>
                  <a:cubicBezTo>
                    <a:pt x="252" y="22"/>
                    <a:pt x="245" y="35"/>
                    <a:pt x="245" y="35"/>
                  </a:cubicBezTo>
                  <a:cubicBezTo>
                    <a:pt x="245" y="35"/>
                    <a:pt x="250" y="38"/>
                    <a:pt x="252" y="40"/>
                  </a:cubicBezTo>
                  <a:cubicBezTo>
                    <a:pt x="255" y="42"/>
                    <a:pt x="234" y="41"/>
                    <a:pt x="221" y="40"/>
                  </a:cubicBezTo>
                  <a:cubicBezTo>
                    <a:pt x="208" y="38"/>
                    <a:pt x="208" y="43"/>
                    <a:pt x="205" y="52"/>
                  </a:cubicBezTo>
                  <a:cubicBezTo>
                    <a:pt x="201" y="60"/>
                    <a:pt x="197" y="54"/>
                    <a:pt x="192" y="47"/>
                  </a:cubicBezTo>
                  <a:cubicBezTo>
                    <a:pt x="187" y="40"/>
                    <a:pt x="182" y="42"/>
                    <a:pt x="178" y="48"/>
                  </a:cubicBezTo>
                  <a:cubicBezTo>
                    <a:pt x="174" y="54"/>
                    <a:pt x="168" y="46"/>
                    <a:pt x="153" y="51"/>
                  </a:cubicBezTo>
                  <a:cubicBezTo>
                    <a:pt x="139" y="56"/>
                    <a:pt x="126" y="61"/>
                    <a:pt x="126" y="61"/>
                  </a:cubicBezTo>
                  <a:cubicBezTo>
                    <a:pt x="126" y="61"/>
                    <a:pt x="145" y="65"/>
                    <a:pt x="141" y="68"/>
                  </a:cubicBezTo>
                  <a:cubicBezTo>
                    <a:pt x="137" y="71"/>
                    <a:pt x="111" y="77"/>
                    <a:pt x="111" y="77"/>
                  </a:cubicBezTo>
                  <a:cubicBezTo>
                    <a:pt x="111" y="77"/>
                    <a:pt x="92" y="88"/>
                    <a:pt x="89" y="88"/>
                  </a:cubicBezTo>
                  <a:cubicBezTo>
                    <a:pt x="85" y="88"/>
                    <a:pt x="67" y="99"/>
                    <a:pt x="67" y="99"/>
                  </a:cubicBez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zh-CN" altLang="en-US">
                <a:latin typeface="+mn-lt"/>
                <a:ea typeface="+mn-ea"/>
              </a:endParaRPr>
            </a:p>
          </p:txBody>
        </p:sp>
        <p:sp>
          <p:nvSpPr>
            <p:cNvPr id="18" name="Freeform 112"/>
            <p:cNvSpPr/>
            <p:nvPr/>
          </p:nvSpPr>
          <p:spPr bwMode="auto">
            <a:xfrm>
              <a:off x="1952625" y="735013"/>
              <a:ext cx="868363" cy="539750"/>
            </a:xfrm>
            <a:custGeom>
              <a:gdLst>
                <a:gd name="T0" fmla="*/ 297 w 325"/>
                <a:gd name="T1" fmla="*/ 44 h 202"/>
                <a:gd name="T2" fmla="*/ 285 w 325"/>
                <a:gd name="T3" fmla="*/ 53 h 202"/>
                <a:gd name="T4" fmla="*/ 277 w 325"/>
                <a:gd name="T5" fmla="*/ 64 h 202"/>
                <a:gd name="T6" fmla="*/ 232 w 325"/>
                <a:gd name="T7" fmla="*/ 88 h 202"/>
                <a:gd name="T8" fmla="*/ 211 w 325"/>
                <a:gd name="T9" fmla="*/ 104 h 202"/>
                <a:gd name="T10" fmla="*/ 197 w 325"/>
                <a:gd name="T11" fmla="*/ 106 h 202"/>
                <a:gd name="T12" fmla="*/ 192 w 325"/>
                <a:gd name="T13" fmla="*/ 124 h 202"/>
                <a:gd name="T14" fmla="*/ 169 w 325"/>
                <a:gd name="T15" fmla="*/ 138 h 202"/>
                <a:gd name="T16" fmla="*/ 160 w 325"/>
                <a:gd name="T17" fmla="*/ 148 h 202"/>
                <a:gd name="T18" fmla="*/ 162 w 325"/>
                <a:gd name="T19" fmla="*/ 164 h 202"/>
                <a:gd name="T20" fmla="*/ 143 w 325"/>
                <a:gd name="T21" fmla="*/ 169 h 202"/>
                <a:gd name="T22" fmla="*/ 127 w 325"/>
                <a:gd name="T23" fmla="*/ 168 h 202"/>
                <a:gd name="T24" fmla="*/ 105 w 325"/>
                <a:gd name="T25" fmla="*/ 168 h 202"/>
                <a:gd name="T26" fmla="*/ 80 w 325"/>
                <a:gd name="T27" fmla="*/ 168 h 202"/>
                <a:gd name="T28" fmla="*/ 74 w 325"/>
                <a:gd name="T29" fmla="*/ 168 h 202"/>
                <a:gd name="T30" fmla="*/ 60 w 325"/>
                <a:gd name="T31" fmla="*/ 170 h 202"/>
                <a:gd name="T32" fmla="*/ 62 w 325"/>
                <a:gd name="T33" fmla="*/ 177 h 202"/>
                <a:gd name="T34" fmla="*/ 83 w 325"/>
                <a:gd name="T35" fmla="*/ 177 h 202"/>
                <a:gd name="T36" fmla="*/ 118 w 325"/>
                <a:gd name="T37" fmla="*/ 182 h 202"/>
                <a:gd name="T38" fmla="*/ 142 w 325"/>
                <a:gd name="T39" fmla="*/ 182 h 202"/>
                <a:gd name="T40" fmla="*/ 144 w 325"/>
                <a:gd name="T41" fmla="*/ 195 h 202"/>
                <a:gd name="T42" fmla="*/ 129 w 325"/>
                <a:gd name="T43" fmla="*/ 201 h 202"/>
                <a:gd name="T44" fmla="*/ 109 w 325"/>
                <a:gd name="T45" fmla="*/ 200 h 202"/>
                <a:gd name="T46" fmla="*/ 67 w 325"/>
                <a:gd name="T47" fmla="*/ 199 h 202"/>
                <a:gd name="T48" fmla="*/ 37 w 325"/>
                <a:gd name="T49" fmla="*/ 193 h 202"/>
                <a:gd name="T50" fmla="*/ 29 w 325"/>
                <a:gd name="T51" fmla="*/ 181 h 202"/>
                <a:gd name="T52" fmla="*/ 24 w 325"/>
                <a:gd name="T53" fmla="*/ 170 h 202"/>
                <a:gd name="T54" fmla="*/ 3 w 325"/>
                <a:gd name="T55" fmla="*/ 160 h 202"/>
                <a:gd name="T56" fmla="*/ 3 w 325"/>
                <a:gd name="T57" fmla="*/ 153 h 202"/>
                <a:gd name="T58" fmla="*/ 21 w 325"/>
                <a:gd name="T59" fmla="*/ 152 h 202"/>
                <a:gd name="T60" fmla="*/ 35 w 325"/>
                <a:gd name="T61" fmla="*/ 158 h 202"/>
                <a:gd name="T62" fmla="*/ 63 w 325"/>
                <a:gd name="T63" fmla="*/ 156 h 202"/>
                <a:gd name="T64" fmla="*/ 81 w 325"/>
                <a:gd name="T65" fmla="*/ 151 h 202"/>
                <a:gd name="T66" fmla="*/ 77 w 325"/>
                <a:gd name="T67" fmla="*/ 137 h 202"/>
                <a:gd name="T68" fmla="*/ 94 w 325"/>
                <a:gd name="T69" fmla="*/ 137 h 202"/>
                <a:gd name="T70" fmla="*/ 98 w 325"/>
                <a:gd name="T71" fmla="*/ 137 h 202"/>
                <a:gd name="T72" fmla="*/ 94 w 325"/>
                <a:gd name="T73" fmla="*/ 131 h 202"/>
                <a:gd name="T74" fmla="*/ 81 w 325"/>
                <a:gd name="T75" fmla="*/ 127 h 202"/>
                <a:gd name="T76" fmla="*/ 103 w 325"/>
                <a:gd name="T77" fmla="*/ 109 h 202"/>
                <a:gd name="T78" fmla="*/ 116 w 325"/>
                <a:gd name="T79" fmla="*/ 100 h 202"/>
                <a:gd name="T80" fmla="*/ 100 w 325"/>
                <a:gd name="T81" fmla="*/ 87 h 202"/>
                <a:gd name="T82" fmla="*/ 87 w 325"/>
                <a:gd name="T83" fmla="*/ 79 h 202"/>
                <a:gd name="T84" fmla="*/ 74 w 325"/>
                <a:gd name="T85" fmla="*/ 59 h 202"/>
                <a:gd name="T86" fmla="*/ 61 w 325"/>
                <a:gd name="T87" fmla="*/ 52 h 202"/>
                <a:gd name="T88" fmla="*/ 74 w 325"/>
                <a:gd name="T89" fmla="*/ 41 h 202"/>
                <a:gd name="T90" fmla="*/ 98 w 325"/>
                <a:gd name="T91" fmla="*/ 33 h 202"/>
                <a:gd name="T92" fmla="*/ 114 w 325"/>
                <a:gd name="T93" fmla="*/ 37 h 202"/>
                <a:gd name="T94" fmla="*/ 113 w 325"/>
                <a:gd name="T95" fmla="*/ 25 h 202"/>
                <a:gd name="T96" fmla="*/ 134 w 325"/>
                <a:gd name="T97" fmla="*/ 31 h 202"/>
                <a:gd name="T98" fmla="*/ 143 w 325"/>
                <a:gd name="T99" fmla="*/ 22 h 202"/>
                <a:gd name="T100" fmla="*/ 156 w 325"/>
                <a:gd name="T101" fmla="*/ 11 h 202"/>
                <a:gd name="T102" fmla="*/ 194 w 325"/>
                <a:gd name="T103" fmla="*/ 8 h 202"/>
                <a:gd name="T104" fmla="*/ 212 w 325"/>
                <a:gd name="T105" fmla="*/ 3 h 202"/>
                <a:gd name="T106" fmla="*/ 223 w 325"/>
                <a:gd name="T107" fmla="*/ 15 h 202"/>
                <a:gd name="T108" fmla="*/ 226 w 325"/>
                <a:gd name="T109" fmla="*/ 4 h 202"/>
                <a:gd name="T110" fmla="*/ 284 w 325"/>
                <a:gd name="T111" fmla="*/ 12 h 202"/>
                <a:gd name="T112" fmla="*/ 324 w 325"/>
                <a:gd name="T113" fmla="*/ 22 h 202"/>
                <a:gd name="T114" fmla="*/ 318 w 325"/>
                <a:gd name="T115" fmla="*/ 38 h 202"/>
                <a:gd name="T116" fmla="*/ 297 w 325"/>
                <a:gd name="T117" fmla="*/ 44 h 2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5" h="201">
                  <a:moveTo>
                    <a:pt x="297" y="44"/>
                  </a:moveTo>
                  <a:cubicBezTo>
                    <a:pt x="280" y="48"/>
                    <a:pt x="275" y="52"/>
                    <a:pt x="285" y="53"/>
                  </a:cubicBezTo>
                  <a:cubicBezTo>
                    <a:pt x="294" y="54"/>
                    <a:pt x="303" y="50"/>
                    <a:pt x="277" y="64"/>
                  </a:cubicBezTo>
                  <a:cubicBezTo>
                    <a:pt x="252" y="77"/>
                    <a:pt x="242" y="83"/>
                    <a:pt x="232" y="88"/>
                  </a:cubicBezTo>
                  <a:cubicBezTo>
                    <a:pt x="222" y="93"/>
                    <a:pt x="223" y="103"/>
                    <a:pt x="211" y="104"/>
                  </a:cubicBezTo>
                  <a:cubicBezTo>
                    <a:pt x="200" y="104"/>
                    <a:pt x="201" y="93"/>
                    <a:pt x="197" y="106"/>
                  </a:cubicBezTo>
                  <a:cubicBezTo>
                    <a:pt x="193" y="119"/>
                    <a:pt x="193" y="122"/>
                    <a:pt x="192" y="124"/>
                  </a:cubicBezTo>
                  <a:cubicBezTo>
                    <a:pt x="191" y="127"/>
                    <a:pt x="180" y="137"/>
                    <a:pt x="169" y="138"/>
                  </a:cubicBezTo>
                  <a:cubicBezTo>
                    <a:pt x="159" y="139"/>
                    <a:pt x="164" y="141"/>
                    <a:pt x="160" y="148"/>
                  </a:cubicBezTo>
                  <a:cubicBezTo>
                    <a:pt x="156" y="154"/>
                    <a:pt x="177" y="161"/>
                    <a:pt x="162" y="164"/>
                  </a:cubicBezTo>
                  <a:cubicBezTo>
                    <a:pt x="147" y="166"/>
                    <a:pt x="145" y="168"/>
                    <a:pt x="143" y="169"/>
                  </a:cubicBezTo>
                  <a:cubicBezTo>
                    <a:pt x="140" y="170"/>
                    <a:pt x="135" y="171"/>
                    <a:pt x="127" y="168"/>
                  </a:cubicBezTo>
                  <a:cubicBezTo>
                    <a:pt x="119" y="166"/>
                    <a:pt x="119" y="169"/>
                    <a:pt x="105" y="168"/>
                  </a:cubicBezTo>
                  <a:cubicBezTo>
                    <a:pt x="91" y="168"/>
                    <a:pt x="86" y="168"/>
                    <a:pt x="80" y="168"/>
                  </a:cubicBezTo>
                  <a:cubicBezTo>
                    <a:pt x="74" y="168"/>
                    <a:pt x="84" y="167"/>
                    <a:pt x="74" y="168"/>
                  </a:cubicBezTo>
                  <a:cubicBezTo>
                    <a:pt x="65" y="168"/>
                    <a:pt x="59" y="166"/>
                    <a:pt x="60" y="170"/>
                  </a:cubicBezTo>
                  <a:cubicBezTo>
                    <a:pt x="61" y="174"/>
                    <a:pt x="60" y="176"/>
                    <a:pt x="62" y="177"/>
                  </a:cubicBezTo>
                  <a:cubicBezTo>
                    <a:pt x="65" y="178"/>
                    <a:pt x="70" y="176"/>
                    <a:pt x="83" y="177"/>
                  </a:cubicBezTo>
                  <a:cubicBezTo>
                    <a:pt x="97" y="178"/>
                    <a:pt x="106" y="182"/>
                    <a:pt x="118" y="182"/>
                  </a:cubicBezTo>
                  <a:cubicBezTo>
                    <a:pt x="130" y="181"/>
                    <a:pt x="136" y="179"/>
                    <a:pt x="142" y="182"/>
                  </a:cubicBezTo>
                  <a:cubicBezTo>
                    <a:pt x="147" y="185"/>
                    <a:pt x="149" y="195"/>
                    <a:pt x="144" y="195"/>
                  </a:cubicBezTo>
                  <a:cubicBezTo>
                    <a:pt x="138" y="196"/>
                    <a:pt x="138" y="201"/>
                    <a:pt x="129" y="201"/>
                  </a:cubicBezTo>
                  <a:cubicBezTo>
                    <a:pt x="120" y="201"/>
                    <a:pt x="126" y="202"/>
                    <a:pt x="109" y="200"/>
                  </a:cubicBezTo>
                  <a:cubicBezTo>
                    <a:pt x="92" y="198"/>
                    <a:pt x="80" y="201"/>
                    <a:pt x="67" y="199"/>
                  </a:cubicBezTo>
                  <a:cubicBezTo>
                    <a:pt x="54" y="196"/>
                    <a:pt x="43" y="198"/>
                    <a:pt x="37" y="193"/>
                  </a:cubicBezTo>
                  <a:cubicBezTo>
                    <a:pt x="31" y="189"/>
                    <a:pt x="31" y="187"/>
                    <a:pt x="29" y="181"/>
                  </a:cubicBezTo>
                  <a:cubicBezTo>
                    <a:pt x="26" y="174"/>
                    <a:pt x="34" y="176"/>
                    <a:pt x="24" y="170"/>
                  </a:cubicBezTo>
                  <a:cubicBezTo>
                    <a:pt x="13" y="164"/>
                    <a:pt x="3" y="160"/>
                    <a:pt x="3" y="160"/>
                  </a:cubicBezTo>
                  <a:cubicBezTo>
                    <a:pt x="3" y="160"/>
                    <a:pt x="0" y="157"/>
                    <a:pt x="3" y="153"/>
                  </a:cubicBezTo>
                  <a:cubicBezTo>
                    <a:pt x="6" y="149"/>
                    <a:pt x="21" y="152"/>
                    <a:pt x="21" y="152"/>
                  </a:cubicBezTo>
                  <a:cubicBezTo>
                    <a:pt x="35" y="158"/>
                    <a:pt x="35" y="158"/>
                    <a:pt x="35" y="158"/>
                  </a:cubicBezTo>
                  <a:cubicBezTo>
                    <a:pt x="35" y="158"/>
                    <a:pt x="61" y="162"/>
                    <a:pt x="63" y="156"/>
                  </a:cubicBezTo>
                  <a:cubicBezTo>
                    <a:pt x="65" y="149"/>
                    <a:pt x="82" y="158"/>
                    <a:pt x="81" y="151"/>
                  </a:cubicBezTo>
                  <a:cubicBezTo>
                    <a:pt x="80" y="144"/>
                    <a:pt x="69" y="142"/>
                    <a:pt x="77" y="137"/>
                  </a:cubicBezTo>
                  <a:cubicBezTo>
                    <a:pt x="86" y="131"/>
                    <a:pt x="94" y="137"/>
                    <a:pt x="94" y="137"/>
                  </a:cubicBezTo>
                  <a:cubicBezTo>
                    <a:pt x="94" y="137"/>
                    <a:pt x="96" y="139"/>
                    <a:pt x="98" y="137"/>
                  </a:cubicBezTo>
                  <a:cubicBezTo>
                    <a:pt x="100" y="135"/>
                    <a:pt x="99" y="133"/>
                    <a:pt x="94" y="131"/>
                  </a:cubicBezTo>
                  <a:cubicBezTo>
                    <a:pt x="90" y="129"/>
                    <a:pt x="81" y="127"/>
                    <a:pt x="81" y="127"/>
                  </a:cubicBezTo>
                  <a:cubicBezTo>
                    <a:pt x="81" y="127"/>
                    <a:pt x="99" y="109"/>
                    <a:pt x="103" y="109"/>
                  </a:cubicBezTo>
                  <a:cubicBezTo>
                    <a:pt x="106" y="109"/>
                    <a:pt x="126" y="110"/>
                    <a:pt x="116" y="100"/>
                  </a:cubicBezTo>
                  <a:cubicBezTo>
                    <a:pt x="105" y="89"/>
                    <a:pt x="107" y="92"/>
                    <a:pt x="100" y="87"/>
                  </a:cubicBezTo>
                  <a:cubicBezTo>
                    <a:pt x="94" y="83"/>
                    <a:pt x="100" y="91"/>
                    <a:pt x="87" y="79"/>
                  </a:cubicBezTo>
                  <a:cubicBezTo>
                    <a:pt x="74" y="68"/>
                    <a:pt x="76" y="70"/>
                    <a:pt x="74" y="59"/>
                  </a:cubicBezTo>
                  <a:cubicBezTo>
                    <a:pt x="72" y="48"/>
                    <a:pt x="60" y="57"/>
                    <a:pt x="61" y="52"/>
                  </a:cubicBezTo>
                  <a:cubicBezTo>
                    <a:pt x="62" y="48"/>
                    <a:pt x="70" y="41"/>
                    <a:pt x="74" y="41"/>
                  </a:cubicBezTo>
                  <a:cubicBezTo>
                    <a:pt x="78" y="41"/>
                    <a:pt x="87" y="29"/>
                    <a:pt x="98" y="33"/>
                  </a:cubicBezTo>
                  <a:cubicBezTo>
                    <a:pt x="109" y="37"/>
                    <a:pt x="109" y="40"/>
                    <a:pt x="114" y="37"/>
                  </a:cubicBezTo>
                  <a:cubicBezTo>
                    <a:pt x="118" y="33"/>
                    <a:pt x="101" y="29"/>
                    <a:pt x="113" y="25"/>
                  </a:cubicBezTo>
                  <a:cubicBezTo>
                    <a:pt x="125" y="21"/>
                    <a:pt x="129" y="31"/>
                    <a:pt x="134" y="31"/>
                  </a:cubicBezTo>
                  <a:cubicBezTo>
                    <a:pt x="139" y="31"/>
                    <a:pt x="144" y="29"/>
                    <a:pt x="143" y="22"/>
                  </a:cubicBezTo>
                  <a:cubicBezTo>
                    <a:pt x="143" y="16"/>
                    <a:pt x="151" y="12"/>
                    <a:pt x="156" y="11"/>
                  </a:cubicBezTo>
                  <a:cubicBezTo>
                    <a:pt x="162" y="10"/>
                    <a:pt x="194" y="8"/>
                    <a:pt x="194" y="8"/>
                  </a:cubicBezTo>
                  <a:cubicBezTo>
                    <a:pt x="194" y="8"/>
                    <a:pt x="213" y="0"/>
                    <a:pt x="212" y="3"/>
                  </a:cubicBezTo>
                  <a:cubicBezTo>
                    <a:pt x="210" y="6"/>
                    <a:pt x="223" y="15"/>
                    <a:pt x="223" y="15"/>
                  </a:cubicBezTo>
                  <a:cubicBezTo>
                    <a:pt x="226" y="4"/>
                    <a:pt x="226" y="4"/>
                    <a:pt x="226" y="4"/>
                  </a:cubicBezTo>
                  <a:cubicBezTo>
                    <a:pt x="226" y="4"/>
                    <a:pt x="282" y="12"/>
                    <a:pt x="284" y="12"/>
                  </a:cubicBezTo>
                  <a:cubicBezTo>
                    <a:pt x="286" y="12"/>
                    <a:pt x="325" y="24"/>
                    <a:pt x="324" y="22"/>
                  </a:cubicBezTo>
                  <a:cubicBezTo>
                    <a:pt x="323" y="20"/>
                    <a:pt x="324" y="37"/>
                    <a:pt x="318" y="38"/>
                  </a:cubicBezTo>
                  <a:cubicBezTo>
                    <a:pt x="313" y="39"/>
                    <a:pt x="297" y="44"/>
                    <a:pt x="297" y="44"/>
                  </a:cubicBez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zh-CN" altLang="en-US">
                <a:latin typeface="+mn-lt"/>
                <a:ea typeface="+mn-ea"/>
              </a:endParaRPr>
            </a:p>
          </p:txBody>
        </p:sp>
        <p:sp>
          <p:nvSpPr>
            <p:cNvPr id="19" name="Freeform 113"/>
            <p:cNvSpPr/>
            <p:nvPr/>
          </p:nvSpPr>
          <p:spPr bwMode="auto">
            <a:xfrm>
              <a:off x="1990725" y="884238"/>
              <a:ext cx="255588" cy="217488"/>
            </a:xfrm>
            <a:custGeom>
              <a:gdLst>
                <a:gd name="T0" fmla="*/ 57 w 96"/>
                <a:gd name="T1" fmla="*/ 73 h 81"/>
                <a:gd name="T2" fmla="*/ 41 w 96"/>
                <a:gd name="T3" fmla="*/ 75 h 81"/>
                <a:gd name="T4" fmla="*/ 17 w 96"/>
                <a:gd name="T5" fmla="*/ 66 h 81"/>
                <a:gd name="T6" fmla="*/ 26 w 96"/>
                <a:gd name="T7" fmla="*/ 52 h 81"/>
                <a:gd name="T8" fmla="*/ 19 w 96"/>
                <a:gd name="T9" fmla="*/ 50 h 81"/>
                <a:gd name="T10" fmla="*/ 3 w 96"/>
                <a:gd name="T11" fmla="*/ 29 h 81"/>
                <a:gd name="T12" fmla="*/ 16 w 96"/>
                <a:gd name="T13" fmla="*/ 17 h 81"/>
                <a:gd name="T14" fmla="*/ 38 w 96"/>
                <a:gd name="T15" fmla="*/ 0 h 81"/>
                <a:gd name="T16" fmla="*/ 55 w 96"/>
                <a:gd name="T17" fmla="*/ 8 h 81"/>
                <a:gd name="T18" fmla="*/ 66 w 96"/>
                <a:gd name="T19" fmla="*/ 23 h 81"/>
                <a:gd name="T20" fmla="*/ 94 w 96"/>
                <a:gd name="T21" fmla="*/ 41 h 81"/>
                <a:gd name="T22" fmla="*/ 75 w 96"/>
                <a:gd name="T23" fmla="*/ 56 h 81"/>
                <a:gd name="T24" fmla="*/ 57 w 96"/>
                <a:gd name="T25" fmla="*/ 73 h 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81">
                  <a:moveTo>
                    <a:pt x="57" y="73"/>
                  </a:moveTo>
                  <a:cubicBezTo>
                    <a:pt x="48" y="81"/>
                    <a:pt x="48" y="79"/>
                    <a:pt x="41" y="75"/>
                  </a:cubicBezTo>
                  <a:cubicBezTo>
                    <a:pt x="34" y="72"/>
                    <a:pt x="18" y="68"/>
                    <a:pt x="17" y="66"/>
                  </a:cubicBezTo>
                  <a:cubicBezTo>
                    <a:pt x="17" y="64"/>
                    <a:pt x="24" y="52"/>
                    <a:pt x="26" y="52"/>
                  </a:cubicBezTo>
                  <a:cubicBezTo>
                    <a:pt x="28" y="52"/>
                    <a:pt x="24" y="51"/>
                    <a:pt x="19" y="50"/>
                  </a:cubicBezTo>
                  <a:cubicBezTo>
                    <a:pt x="14" y="50"/>
                    <a:pt x="0" y="35"/>
                    <a:pt x="3" y="29"/>
                  </a:cubicBezTo>
                  <a:cubicBezTo>
                    <a:pt x="7" y="23"/>
                    <a:pt x="10" y="20"/>
                    <a:pt x="16" y="17"/>
                  </a:cubicBezTo>
                  <a:cubicBezTo>
                    <a:pt x="21" y="15"/>
                    <a:pt x="35" y="1"/>
                    <a:pt x="38" y="0"/>
                  </a:cubicBezTo>
                  <a:cubicBezTo>
                    <a:pt x="41" y="0"/>
                    <a:pt x="53" y="0"/>
                    <a:pt x="55" y="8"/>
                  </a:cubicBezTo>
                  <a:cubicBezTo>
                    <a:pt x="57" y="16"/>
                    <a:pt x="55" y="15"/>
                    <a:pt x="66" y="23"/>
                  </a:cubicBezTo>
                  <a:cubicBezTo>
                    <a:pt x="76" y="31"/>
                    <a:pt x="96" y="37"/>
                    <a:pt x="94" y="41"/>
                  </a:cubicBezTo>
                  <a:cubicBezTo>
                    <a:pt x="93" y="46"/>
                    <a:pt x="81" y="50"/>
                    <a:pt x="75" y="56"/>
                  </a:cubicBezTo>
                  <a:cubicBezTo>
                    <a:pt x="68" y="61"/>
                    <a:pt x="57" y="73"/>
                    <a:pt x="57" y="73"/>
                  </a:cubicBez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zh-CN" altLang="en-US">
                <a:latin typeface="+mn-lt"/>
                <a:ea typeface="+mn-ea"/>
              </a:endParaRPr>
            </a:p>
          </p:txBody>
        </p:sp>
        <p:sp>
          <p:nvSpPr>
            <p:cNvPr id="20" name="Freeform 114"/>
            <p:cNvSpPr/>
            <p:nvPr/>
          </p:nvSpPr>
          <p:spPr bwMode="auto">
            <a:xfrm>
              <a:off x="1920875" y="1042988"/>
              <a:ext cx="125413" cy="68263"/>
            </a:xfrm>
            <a:custGeom>
              <a:gdLst>
                <a:gd name="T0" fmla="*/ 29 w 47"/>
                <a:gd name="T1" fmla="*/ 22 h 26"/>
                <a:gd name="T2" fmla="*/ 12 w 47"/>
                <a:gd name="T3" fmla="*/ 22 h 26"/>
                <a:gd name="T4" fmla="*/ 5 w 47"/>
                <a:gd name="T5" fmla="*/ 3 h 26"/>
                <a:gd name="T6" fmla="*/ 28 w 47"/>
                <a:gd name="T7" fmla="*/ 8 h 26"/>
                <a:gd name="T8" fmla="*/ 29 w 47"/>
                <a:gd name="T9" fmla="*/ 22 h 26"/>
              </a:gdLst>
              <a:cxnLst>
                <a:cxn ang="0">
                  <a:pos x="T0" y="T1"/>
                </a:cxn>
                <a:cxn ang="0">
                  <a:pos x="T2" y="T3"/>
                </a:cxn>
                <a:cxn ang="0">
                  <a:pos x="T4" y="T5"/>
                </a:cxn>
                <a:cxn ang="0">
                  <a:pos x="T6" y="T7"/>
                </a:cxn>
                <a:cxn ang="0">
                  <a:pos x="T8" y="T9"/>
                </a:cxn>
              </a:cxnLst>
              <a:rect l="0" t="0" r="r" b="b"/>
              <a:pathLst>
                <a:path w="47" h="26">
                  <a:moveTo>
                    <a:pt x="29" y="22"/>
                  </a:moveTo>
                  <a:cubicBezTo>
                    <a:pt x="25" y="22"/>
                    <a:pt x="16" y="26"/>
                    <a:pt x="12" y="22"/>
                  </a:cubicBezTo>
                  <a:cubicBezTo>
                    <a:pt x="8" y="17"/>
                    <a:pt x="0" y="5"/>
                    <a:pt x="5" y="3"/>
                  </a:cubicBezTo>
                  <a:cubicBezTo>
                    <a:pt x="9" y="1"/>
                    <a:pt x="8" y="0"/>
                    <a:pt x="28" y="8"/>
                  </a:cubicBezTo>
                  <a:cubicBezTo>
                    <a:pt x="47" y="16"/>
                    <a:pt x="29" y="22"/>
                    <a:pt x="29" y="22"/>
                  </a:cubicBez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zh-CN" altLang="en-US">
                <a:latin typeface="+mn-lt"/>
                <a:ea typeface="+mn-ea"/>
              </a:endParaRPr>
            </a:p>
          </p:txBody>
        </p:sp>
        <p:sp>
          <p:nvSpPr>
            <p:cNvPr id="21" name="Freeform 115"/>
            <p:cNvSpPr/>
            <p:nvPr/>
          </p:nvSpPr>
          <p:spPr bwMode="auto">
            <a:xfrm>
              <a:off x="1741487" y="1012826"/>
              <a:ext cx="182563" cy="98425"/>
            </a:xfrm>
            <a:custGeom>
              <a:gdLst>
                <a:gd name="T0" fmla="*/ 39 w 68"/>
                <a:gd name="T1" fmla="*/ 34 h 37"/>
                <a:gd name="T2" fmla="*/ 21 w 68"/>
                <a:gd name="T3" fmla="*/ 25 h 37"/>
                <a:gd name="T4" fmla="*/ 8 w 68"/>
                <a:gd name="T5" fmla="*/ 25 h 37"/>
                <a:gd name="T6" fmla="*/ 16 w 68"/>
                <a:gd name="T7" fmla="*/ 18 h 37"/>
                <a:gd name="T8" fmla="*/ 11 w 68"/>
                <a:gd name="T9" fmla="*/ 10 h 37"/>
                <a:gd name="T10" fmla="*/ 15 w 68"/>
                <a:gd name="T11" fmla="*/ 0 h 37"/>
                <a:gd name="T12" fmla="*/ 46 w 68"/>
                <a:gd name="T13" fmla="*/ 14 h 37"/>
                <a:gd name="T14" fmla="*/ 64 w 68"/>
                <a:gd name="T15" fmla="*/ 30 h 37"/>
                <a:gd name="T16" fmla="*/ 39 w 68"/>
                <a:gd name="T17" fmla="*/ 34 h 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7">
                  <a:moveTo>
                    <a:pt x="39" y="34"/>
                  </a:moveTo>
                  <a:cubicBezTo>
                    <a:pt x="30" y="33"/>
                    <a:pt x="27" y="29"/>
                    <a:pt x="21" y="25"/>
                  </a:cubicBezTo>
                  <a:cubicBezTo>
                    <a:pt x="15" y="22"/>
                    <a:pt x="17" y="37"/>
                    <a:pt x="8" y="25"/>
                  </a:cubicBezTo>
                  <a:cubicBezTo>
                    <a:pt x="0" y="12"/>
                    <a:pt x="13" y="19"/>
                    <a:pt x="16" y="18"/>
                  </a:cubicBezTo>
                  <a:cubicBezTo>
                    <a:pt x="20" y="16"/>
                    <a:pt x="13" y="12"/>
                    <a:pt x="11" y="10"/>
                  </a:cubicBezTo>
                  <a:cubicBezTo>
                    <a:pt x="9" y="9"/>
                    <a:pt x="11" y="0"/>
                    <a:pt x="15" y="0"/>
                  </a:cubicBezTo>
                  <a:cubicBezTo>
                    <a:pt x="19" y="0"/>
                    <a:pt x="36" y="5"/>
                    <a:pt x="46" y="14"/>
                  </a:cubicBezTo>
                  <a:cubicBezTo>
                    <a:pt x="56" y="22"/>
                    <a:pt x="68" y="29"/>
                    <a:pt x="64" y="30"/>
                  </a:cubicBezTo>
                  <a:cubicBezTo>
                    <a:pt x="60" y="31"/>
                    <a:pt x="39" y="34"/>
                    <a:pt x="39" y="34"/>
                  </a:cubicBez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zh-CN" altLang="en-US">
                <a:latin typeface="+mn-lt"/>
                <a:ea typeface="+mn-ea"/>
              </a:endParaRPr>
            </a:p>
          </p:txBody>
        </p:sp>
        <p:sp>
          <p:nvSpPr>
            <p:cNvPr id="22" name="Freeform 116"/>
            <p:cNvSpPr/>
            <p:nvPr/>
          </p:nvSpPr>
          <p:spPr bwMode="auto">
            <a:xfrm>
              <a:off x="1373187" y="1311276"/>
              <a:ext cx="409575" cy="265113"/>
            </a:xfrm>
            <a:custGeom>
              <a:gdLst>
                <a:gd name="T0" fmla="*/ 153 w 153"/>
                <a:gd name="T1" fmla="*/ 68 h 99"/>
                <a:gd name="T2" fmla="*/ 136 w 153"/>
                <a:gd name="T3" fmla="*/ 54 h 99"/>
                <a:gd name="T4" fmla="*/ 123 w 153"/>
                <a:gd name="T5" fmla="*/ 43 h 99"/>
                <a:gd name="T6" fmla="*/ 128 w 153"/>
                <a:gd name="T7" fmla="*/ 23 h 99"/>
                <a:gd name="T8" fmla="*/ 133 w 153"/>
                <a:gd name="T9" fmla="*/ 0 h 99"/>
                <a:gd name="T10" fmla="*/ 115 w 153"/>
                <a:gd name="T11" fmla="*/ 0 h 99"/>
                <a:gd name="T12" fmla="*/ 106 w 153"/>
                <a:gd name="T13" fmla="*/ 9 h 99"/>
                <a:gd name="T14" fmla="*/ 99 w 153"/>
                <a:gd name="T15" fmla="*/ 20 h 99"/>
                <a:gd name="T16" fmla="*/ 93 w 153"/>
                <a:gd name="T17" fmla="*/ 35 h 99"/>
                <a:gd name="T18" fmla="*/ 89 w 153"/>
                <a:gd name="T19" fmla="*/ 22 h 99"/>
                <a:gd name="T20" fmla="*/ 85 w 153"/>
                <a:gd name="T21" fmla="*/ 18 h 99"/>
                <a:gd name="T22" fmla="*/ 74 w 153"/>
                <a:gd name="T23" fmla="*/ 21 h 99"/>
                <a:gd name="T24" fmla="*/ 68 w 153"/>
                <a:gd name="T25" fmla="*/ 18 h 99"/>
                <a:gd name="T26" fmla="*/ 66 w 153"/>
                <a:gd name="T27" fmla="*/ 16 h 99"/>
                <a:gd name="T28" fmla="*/ 57 w 153"/>
                <a:gd name="T29" fmla="*/ 15 h 99"/>
                <a:gd name="T30" fmla="*/ 45 w 153"/>
                <a:gd name="T31" fmla="*/ 19 h 99"/>
                <a:gd name="T32" fmla="*/ 43 w 153"/>
                <a:gd name="T33" fmla="*/ 6 h 99"/>
                <a:gd name="T34" fmla="*/ 35 w 153"/>
                <a:gd name="T35" fmla="*/ 12 h 99"/>
                <a:gd name="T36" fmla="*/ 19 w 153"/>
                <a:gd name="T37" fmla="*/ 19 h 99"/>
                <a:gd name="T38" fmla="*/ 0 w 153"/>
                <a:gd name="T39" fmla="*/ 37 h 99"/>
                <a:gd name="T40" fmla="*/ 7 w 153"/>
                <a:gd name="T41" fmla="*/ 45 h 99"/>
                <a:gd name="T42" fmla="*/ 3 w 153"/>
                <a:gd name="T43" fmla="*/ 56 h 99"/>
                <a:gd name="T44" fmla="*/ 14 w 153"/>
                <a:gd name="T45" fmla="*/ 60 h 99"/>
                <a:gd name="T46" fmla="*/ 3 w 153"/>
                <a:gd name="T47" fmla="*/ 72 h 99"/>
                <a:gd name="T48" fmla="*/ 19 w 153"/>
                <a:gd name="T49" fmla="*/ 83 h 99"/>
                <a:gd name="T50" fmla="*/ 35 w 153"/>
                <a:gd name="T51" fmla="*/ 86 h 99"/>
                <a:gd name="T52" fmla="*/ 54 w 153"/>
                <a:gd name="T53" fmla="*/ 93 h 99"/>
                <a:gd name="T54" fmla="*/ 73 w 153"/>
                <a:gd name="T55" fmla="*/ 84 h 99"/>
                <a:gd name="T56" fmla="*/ 95 w 153"/>
                <a:gd name="T57" fmla="*/ 84 h 99"/>
                <a:gd name="T58" fmla="*/ 113 w 153"/>
                <a:gd name="T59" fmla="*/ 83 h 99"/>
                <a:gd name="T60" fmla="*/ 132 w 153"/>
                <a:gd name="T61" fmla="*/ 88 h 99"/>
                <a:gd name="T62" fmla="*/ 139 w 153"/>
                <a:gd name="T63" fmla="*/ 80 h 99"/>
                <a:gd name="T64" fmla="*/ 128 w 153"/>
                <a:gd name="T65" fmla="*/ 75 h 99"/>
                <a:gd name="T66" fmla="*/ 153 w 153"/>
                <a:gd name="T67" fmla="*/ 68 h 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3" h="99">
                  <a:moveTo>
                    <a:pt x="153" y="68"/>
                  </a:moveTo>
                  <a:cubicBezTo>
                    <a:pt x="145" y="64"/>
                    <a:pt x="149" y="60"/>
                    <a:pt x="136" y="54"/>
                  </a:cubicBezTo>
                  <a:cubicBezTo>
                    <a:pt x="123" y="49"/>
                    <a:pt x="123" y="56"/>
                    <a:pt x="123" y="43"/>
                  </a:cubicBezTo>
                  <a:cubicBezTo>
                    <a:pt x="123" y="30"/>
                    <a:pt x="127" y="29"/>
                    <a:pt x="128" y="23"/>
                  </a:cubicBezTo>
                  <a:cubicBezTo>
                    <a:pt x="130" y="18"/>
                    <a:pt x="133" y="0"/>
                    <a:pt x="133" y="0"/>
                  </a:cubicBezTo>
                  <a:cubicBezTo>
                    <a:pt x="133" y="0"/>
                    <a:pt x="125" y="1"/>
                    <a:pt x="115" y="0"/>
                  </a:cubicBezTo>
                  <a:cubicBezTo>
                    <a:pt x="104" y="0"/>
                    <a:pt x="106" y="8"/>
                    <a:pt x="106" y="9"/>
                  </a:cubicBezTo>
                  <a:cubicBezTo>
                    <a:pt x="107" y="10"/>
                    <a:pt x="99" y="20"/>
                    <a:pt x="99" y="20"/>
                  </a:cubicBezTo>
                  <a:cubicBezTo>
                    <a:pt x="93" y="35"/>
                    <a:pt x="93" y="35"/>
                    <a:pt x="93" y="35"/>
                  </a:cubicBezTo>
                  <a:cubicBezTo>
                    <a:pt x="89" y="30"/>
                    <a:pt x="89" y="22"/>
                    <a:pt x="89" y="22"/>
                  </a:cubicBezTo>
                  <a:cubicBezTo>
                    <a:pt x="89" y="22"/>
                    <a:pt x="87" y="19"/>
                    <a:pt x="85" y="18"/>
                  </a:cubicBezTo>
                  <a:cubicBezTo>
                    <a:pt x="83" y="18"/>
                    <a:pt x="74" y="21"/>
                    <a:pt x="74" y="21"/>
                  </a:cubicBezTo>
                  <a:cubicBezTo>
                    <a:pt x="74" y="21"/>
                    <a:pt x="70" y="21"/>
                    <a:pt x="68" y="18"/>
                  </a:cubicBezTo>
                  <a:cubicBezTo>
                    <a:pt x="66" y="16"/>
                    <a:pt x="70" y="18"/>
                    <a:pt x="66" y="16"/>
                  </a:cubicBezTo>
                  <a:cubicBezTo>
                    <a:pt x="61" y="14"/>
                    <a:pt x="62" y="11"/>
                    <a:pt x="57" y="15"/>
                  </a:cubicBezTo>
                  <a:cubicBezTo>
                    <a:pt x="52" y="19"/>
                    <a:pt x="49" y="26"/>
                    <a:pt x="45" y="19"/>
                  </a:cubicBezTo>
                  <a:cubicBezTo>
                    <a:pt x="41" y="12"/>
                    <a:pt x="46" y="6"/>
                    <a:pt x="43" y="6"/>
                  </a:cubicBezTo>
                  <a:cubicBezTo>
                    <a:pt x="40" y="7"/>
                    <a:pt x="44" y="10"/>
                    <a:pt x="35" y="12"/>
                  </a:cubicBezTo>
                  <a:cubicBezTo>
                    <a:pt x="25" y="14"/>
                    <a:pt x="24" y="14"/>
                    <a:pt x="19" y="19"/>
                  </a:cubicBezTo>
                  <a:cubicBezTo>
                    <a:pt x="14" y="23"/>
                    <a:pt x="0" y="35"/>
                    <a:pt x="0" y="37"/>
                  </a:cubicBezTo>
                  <a:cubicBezTo>
                    <a:pt x="0" y="39"/>
                    <a:pt x="9" y="43"/>
                    <a:pt x="7" y="45"/>
                  </a:cubicBezTo>
                  <a:cubicBezTo>
                    <a:pt x="5" y="48"/>
                    <a:pt x="3" y="56"/>
                    <a:pt x="3" y="56"/>
                  </a:cubicBezTo>
                  <a:cubicBezTo>
                    <a:pt x="3" y="56"/>
                    <a:pt x="12" y="60"/>
                    <a:pt x="14" y="60"/>
                  </a:cubicBezTo>
                  <a:cubicBezTo>
                    <a:pt x="16" y="61"/>
                    <a:pt x="1" y="72"/>
                    <a:pt x="3" y="72"/>
                  </a:cubicBezTo>
                  <a:cubicBezTo>
                    <a:pt x="6" y="73"/>
                    <a:pt x="19" y="83"/>
                    <a:pt x="19" y="83"/>
                  </a:cubicBezTo>
                  <a:cubicBezTo>
                    <a:pt x="19" y="83"/>
                    <a:pt x="29" y="82"/>
                    <a:pt x="35" y="86"/>
                  </a:cubicBezTo>
                  <a:cubicBezTo>
                    <a:pt x="40" y="90"/>
                    <a:pt x="46" y="99"/>
                    <a:pt x="54" y="93"/>
                  </a:cubicBezTo>
                  <a:cubicBezTo>
                    <a:pt x="63" y="88"/>
                    <a:pt x="62" y="87"/>
                    <a:pt x="73" y="84"/>
                  </a:cubicBezTo>
                  <a:cubicBezTo>
                    <a:pt x="84" y="81"/>
                    <a:pt x="90" y="87"/>
                    <a:pt x="95" y="84"/>
                  </a:cubicBezTo>
                  <a:cubicBezTo>
                    <a:pt x="101" y="81"/>
                    <a:pt x="113" y="83"/>
                    <a:pt x="113" y="83"/>
                  </a:cubicBezTo>
                  <a:cubicBezTo>
                    <a:pt x="113" y="83"/>
                    <a:pt x="114" y="91"/>
                    <a:pt x="132" y="88"/>
                  </a:cubicBezTo>
                  <a:cubicBezTo>
                    <a:pt x="150" y="85"/>
                    <a:pt x="145" y="80"/>
                    <a:pt x="139" y="80"/>
                  </a:cubicBezTo>
                  <a:cubicBezTo>
                    <a:pt x="133" y="80"/>
                    <a:pt x="125" y="75"/>
                    <a:pt x="128" y="75"/>
                  </a:cubicBezTo>
                  <a:cubicBezTo>
                    <a:pt x="131" y="75"/>
                    <a:pt x="153" y="68"/>
                    <a:pt x="153" y="68"/>
                  </a:cubicBez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zh-CN" altLang="en-US">
                <a:latin typeface="+mn-lt"/>
                <a:ea typeface="+mn-ea"/>
              </a:endParaRPr>
            </a:p>
          </p:txBody>
        </p:sp>
        <p:sp>
          <p:nvSpPr>
            <p:cNvPr id="23" name="Freeform 117"/>
            <p:cNvSpPr/>
            <p:nvPr/>
          </p:nvSpPr>
          <p:spPr bwMode="auto">
            <a:xfrm>
              <a:off x="1201737" y="1260476"/>
              <a:ext cx="265113" cy="187325"/>
            </a:xfrm>
            <a:custGeom>
              <a:gdLst>
                <a:gd name="T0" fmla="*/ 33 w 99"/>
                <a:gd name="T1" fmla="*/ 65 h 70"/>
                <a:gd name="T2" fmla="*/ 16 w 99"/>
                <a:gd name="T3" fmla="*/ 62 h 70"/>
                <a:gd name="T4" fmla="*/ 5 w 99"/>
                <a:gd name="T5" fmla="*/ 52 h 70"/>
                <a:gd name="T6" fmla="*/ 7 w 99"/>
                <a:gd name="T7" fmla="*/ 40 h 70"/>
                <a:gd name="T8" fmla="*/ 16 w 99"/>
                <a:gd name="T9" fmla="*/ 33 h 70"/>
                <a:gd name="T10" fmla="*/ 23 w 99"/>
                <a:gd name="T11" fmla="*/ 16 h 70"/>
                <a:gd name="T12" fmla="*/ 21 w 99"/>
                <a:gd name="T13" fmla="*/ 6 h 70"/>
                <a:gd name="T14" fmla="*/ 45 w 99"/>
                <a:gd name="T15" fmla="*/ 3 h 70"/>
                <a:gd name="T16" fmla="*/ 66 w 99"/>
                <a:gd name="T17" fmla="*/ 6 h 70"/>
                <a:gd name="T18" fmla="*/ 82 w 99"/>
                <a:gd name="T19" fmla="*/ 6 h 70"/>
                <a:gd name="T20" fmla="*/ 96 w 99"/>
                <a:gd name="T21" fmla="*/ 15 h 70"/>
                <a:gd name="T22" fmla="*/ 77 w 99"/>
                <a:gd name="T23" fmla="*/ 35 h 70"/>
                <a:gd name="T24" fmla="*/ 61 w 99"/>
                <a:gd name="T25" fmla="*/ 43 h 70"/>
                <a:gd name="T26" fmla="*/ 33 w 99"/>
                <a:gd name="T27" fmla="*/ 65 h 7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9" h="70">
                  <a:moveTo>
                    <a:pt x="33" y="65"/>
                  </a:moveTo>
                  <a:cubicBezTo>
                    <a:pt x="28" y="70"/>
                    <a:pt x="20" y="65"/>
                    <a:pt x="16" y="62"/>
                  </a:cubicBezTo>
                  <a:cubicBezTo>
                    <a:pt x="12" y="58"/>
                    <a:pt x="11" y="54"/>
                    <a:pt x="5" y="52"/>
                  </a:cubicBezTo>
                  <a:cubicBezTo>
                    <a:pt x="0" y="49"/>
                    <a:pt x="4" y="42"/>
                    <a:pt x="7" y="40"/>
                  </a:cubicBezTo>
                  <a:cubicBezTo>
                    <a:pt x="10" y="39"/>
                    <a:pt x="16" y="33"/>
                    <a:pt x="16" y="33"/>
                  </a:cubicBezTo>
                  <a:cubicBezTo>
                    <a:pt x="16" y="33"/>
                    <a:pt x="25" y="18"/>
                    <a:pt x="23" y="16"/>
                  </a:cubicBezTo>
                  <a:cubicBezTo>
                    <a:pt x="20" y="14"/>
                    <a:pt x="19" y="9"/>
                    <a:pt x="21" y="6"/>
                  </a:cubicBezTo>
                  <a:cubicBezTo>
                    <a:pt x="23" y="4"/>
                    <a:pt x="41" y="0"/>
                    <a:pt x="45" y="3"/>
                  </a:cubicBezTo>
                  <a:cubicBezTo>
                    <a:pt x="49" y="6"/>
                    <a:pt x="64" y="10"/>
                    <a:pt x="66" y="6"/>
                  </a:cubicBezTo>
                  <a:cubicBezTo>
                    <a:pt x="68" y="2"/>
                    <a:pt x="77" y="4"/>
                    <a:pt x="82" y="6"/>
                  </a:cubicBezTo>
                  <a:cubicBezTo>
                    <a:pt x="86" y="8"/>
                    <a:pt x="99" y="13"/>
                    <a:pt x="96" y="15"/>
                  </a:cubicBezTo>
                  <a:cubicBezTo>
                    <a:pt x="93" y="18"/>
                    <a:pt x="87" y="32"/>
                    <a:pt x="77" y="35"/>
                  </a:cubicBezTo>
                  <a:cubicBezTo>
                    <a:pt x="68" y="37"/>
                    <a:pt x="65" y="39"/>
                    <a:pt x="61" y="43"/>
                  </a:cubicBezTo>
                  <a:cubicBezTo>
                    <a:pt x="58" y="47"/>
                    <a:pt x="33" y="65"/>
                    <a:pt x="33" y="65"/>
                  </a:cubicBez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zh-CN" altLang="en-US">
                <a:latin typeface="+mn-lt"/>
                <a:ea typeface="+mn-ea"/>
              </a:endParaRPr>
            </a:p>
          </p:txBody>
        </p:sp>
        <p:sp>
          <p:nvSpPr>
            <p:cNvPr id="24" name="Freeform 118"/>
            <p:cNvSpPr/>
            <p:nvPr/>
          </p:nvSpPr>
          <p:spPr bwMode="auto">
            <a:xfrm>
              <a:off x="1314450" y="1114426"/>
              <a:ext cx="198438" cy="96838"/>
            </a:xfrm>
            <a:custGeom>
              <a:gdLst>
                <a:gd name="T0" fmla="*/ 3 w 74"/>
                <a:gd name="T1" fmla="*/ 30 h 36"/>
                <a:gd name="T2" fmla="*/ 27 w 74"/>
                <a:gd name="T3" fmla="*/ 31 h 36"/>
                <a:gd name="T4" fmla="*/ 44 w 74"/>
                <a:gd name="T5" fmla="*/ 23 h 36"/>
                <a:gd name="T6" fmla="*/ 64 w 74"/>
                <a:gd name="T7" fmla="*/ 20 h 36"/>
                <a:gd name="T8" fmla="*/ 71 w 74"/>
                <a:gd name="T9" fmla="*/ 4 h 36"/>
                <a:gd name="T10" fmla="*/ 55 w 74"/>
                <a:gd name="T11" fmla="*/ 5 h 36"/>
                <a:gd name="T12" fmla="*/ 31 w 74"/>
                <a:gd name="T13" fmla="*/ 7 h 36"/>
                <a:gd name="T14" fmla="*/ 20 w 74"/>
                <a:gd name="T15" fmla="*/ 16 h 36"/>
                <a:gd name="T16" fmla="*/ 3 w 74"/>
                <a:gd name="T17" fmla="*/ 30 h 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36">
                  <a:moveTo>
                    <a:pt x="3" y="30"/>
                  </a:moveTo>
                  <a:cubicBezTo>
                    <a:pt x="0" y="36"/>
                    <a:pt x="21" y="34"/>
                    <a:pt x="27" y="31"/>
                  </a:cubicBezTo>
                  <a:cubicBezTo>
                    <a:pt x="32" y="28"/>
                    <a:pt x="30" y="22"/>
                    <a:pt x="44" y="23"/>
                  </a:cubicBezTo>
                  <a:cubicBezTo>
                    <a:pt x="57" y="24"/>
                    <a:pt x="62" y="22"/>
                    <a:pt x="64" y="20"/>
                  </a:cubicBezTo>
                  <a:cubicBezTo>
                    <a:pt x="66" y="18"/>
                    <a:pt x="74" y="8"/>
                    <a:pt x="71" y="4"/>
                  </a:cubicBezTo>
                  <a:cubicBezTo>
                    <a:pt x="69" y="0"/>
                    <a:pt x="58" y="5"/>
                    <a:pt x="55" y="5"/>
                  </a:cubicBezTo>
                  <a:cubicBezTo>
                    <a:pt x="51" y="5"/>
                    <a:pt x="34" y="7"/>
                    <a:pt x="31" y="7"/>
                  </a:cubicBezTo>
                  <a:cubicBezTo>
                    <a:pt x="29" y="8"/>
                    <a:pt x="22" y="14"/>
                    <a:pt x="20" y="16"/>
                  </a:cubicBezTo>
                  <a:cubicBezTo>
                    <a:pt x="18" y="18"/>
                    <a:pt x="5" y="22"/>
                    <a:pt x="3" y="30"/>
                  </a:cubicBez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zh-CN" altLang="en-US">
                <a:latin typeface="+mn-lt"/>
                <a:ea typeface="+mn-ea"/>
              </a:endParaRPr>
            </a:p>
          </p:txBody>
        </p:sp>
        <p:sp>
          <p:nvSpPr>
            <p:cNvPr id="25" name="Freeform 119"/>
            <p:cNvSpPr/>
            <p:nvPr/>
          </p:nvSpPr>
          <p:spPr bwMode="auto">
            <a:xfrm>
              <a:off x="1520825" y="1079501"/>
              <a:ext cx="153988" cy="63500"/>
            </a:xfrm>
            <a:custGeom>
              <a:gdLst>
                <a:gd name="T0" fmla="*/ 4 w 58"/>
                <a:gd name="T1" fmla="*/ 3 h 24"/>
                <a:gd name="T2" fmla="*/ 16 w 58"/>
                <a:gd name="T3" fmla="*/ 6 h 24"/>
                <a:gd name="T4" fmla="*/ 44 w 58"/>
                <a:gd name="T5" fmla="*/ 6 h 24"/>
                <a:gd name="T6" fmla="*/ 50 w 58"/>
                <a:gd name="T7" fmla="*/ 14 h 24"/>
                <a:gd name="T8" fmla="*/ 37 w 58"/>
                <a:gd name="T9" fmla="*/ 22 h 24"/>
                <a:gd name="T10" fmla="*/ 15 w 58"/>
                <a:gd name="T11" fmla="*/ 16 h 24"/>
                <a:gd name="T12" fmla="*/ 0 w 58"/>
                <a:gd name="T13" fmla="*/ 12 h 24"/>
                <a:gd name="T14" fmla="*/ 4 w 58"/>
                <a:gd name="T15" fmla="*/ 3 h 2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24">
                  <a:moveTo>
                    <a:pt x="4" y="3"/>
                  </a:moveTo>
                  <a:cubicBezTo>
                    <a:pt x="8" y="0"/>
                    <a:pt x="11" y="2"/>
                    <a:pt x="16" y="6"/>
                  </a:cubicBezTo>
                  <a:cubicBezTo>
                    <a:pt x="21" y="11"/>
                    <a:pt x="38" y="3"/>
                    <a:pt x="44" y="6"/>
                  </a:cubicBezTo>
                  <a:cubicBezTo>
                    <a:pt x="49" y="10"/>
                    <a:pt x="58" y="8"/>
                    <a:pt x="50" y="14"/>
                  </a:cubicBezTo>
                  <a:cubicBezTo>
                    <a:pt x="41" y="21"/>
                    <a:pt x="44" y="24"/>
                    <a:pt x="37" y="22"/>
                  </a:cubicBezTo>
                  <a:cubicBezTo>
                    <a:pt x="29" y="19"/>
                    <a:pt x="23" y="19"/>
                    <a:pt x="15" y="16"/>
                  </a:cubicBezTo>
                  <a:cubicBezTo>
                    <a:pt x="7" y="12"/>
                    <a:pt x="0" y="12"/>
                    <a:pt x="0" y="12"/>
                  </a:cubicBezTo>
                  <a:lnTo>
                    <a:pt x="4" y="3"/>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zh-CN" altLang="en-US">
                <a:latin typeface="+mn-lt"/>
                <a:ea typeface="+mn-ea"/>
              </a:endParaRPr>
            </a:p>
          </p:txBody>
        </p:sp>
        <p:sp>
          <p:nvSpPr>
            <p:cNvPr id="26" name="Freeform 120"/>
            <p:cNvSpPr/>
            <p:nvPr/>
          </p:nvSpPr>
          <p:spPr bwMode="auto">
            <a:xfrm>
              <a:off x="1584325" y="1036638"/>
              <a:ext cx="85725" cy="58738"/>
            </a:xfrm>
            <a:custGeom>
              <a:gdLst>
                <a:gd name="T0" fmla="*/ 2 w 32"/>
                <a:gd name="T1" fmla="*/ 18 h 22"/>
                <a:gd name="T2" fmla="*/ 27 w 32"/>
                <a:gd name="T3" fmla="*/ 16 h 22"/>
                <a:gd name="T4" fmla="*/ 13 w 32"/>
                <a:gd name="T5" fmla="*/ 3 h 22"/>
                <a:gd name="T6" fmla="*/ 0 w 32"/>
                <a:gd name="T7" fmla="*/ 9 h 22"/>
                <a:gd name="T8" fmla="*/ 2 w 32"/>
                <a:gd name="T9" fmla="*/ 18 h 22"/>
              </a:gdLst>
              <a:cxnLst>
                <a:cxn ang="0">
                  <a:pos x="T0" y="T1"/>
                </a:cxn>
                <a:cxn ang="0">
                  <a:pos x="T2" y="T3"/>
                </a:cxn>
                <a:cxn ang="0">
                  <a:pos x="T4" y="T5"/>
                </a:cxn>
                <a:cxn ang="0">
                  <a:pos x="T6" y="T7"/>
                </a:cxn>
                <a:cxn ang="0">
                  <a:pos x="T8" y="T9"/>
                </a:cxn>
              </a:cxnLst>
              <a:rect l="0" t="0" r="r" b="b"/>
              <a:pathLst>
                <a:path w="32" h="22">
                  <a:moveTo>
                    <a:pt x="2" y="18"/>
                  </a:moveTo>
                  <a:cubicBezTo>
                    <a:pt x="7" y="17"/>
                    <a:pt x="22" y="22"/>
                    <a:pt x="27" y="16"/>
                  </a:cubicBezTo>
                  <a:cubicBezTo>
                    <a:pt x="32" y="9"/>
                    <a:pt x="19" y="0"/>
                    <a:pt x="13" y="3"/>
                  </a:cubicBezTo>
                  <a:cubicBezTo>
                    <a:pt x="8" y="5"/>
                    <a:pt x="0" y="9"/>
                    <a:pt x="0" y="9"/>
                  </a:cubicBezTo>
                  <a:lnTo>
                    <a:pt x="2" y="18"/>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zh-CN" altLang="en-US">
                <a:latin typeface="+mn-lt"/>
                <a:ea typeface="+mn-ea"/>
              </a:endParaRPr>
            </a:p>
          </p:txBody>
        </p:sp>
        <p:sp>
          <p:nvSpPr>
            <p:cNvPr id="27" name="Freeform 121"/>
            <p:cNvSpPr/>
            <p:nvPr/>
          </p:nvSpPr>
          <p:spPr bwMode="auto">
            <a:xfrm>
              <a:off x="1428750" y="1157288"/>
              <a:ext cx="304800" cy="125413"/>
            </a:xfrm>
            <a:custGeom>
              <a:gdLst>
                <a:gd name="T0" fmla="*/ 75 w 114"/>
                <a:gd name="T1" fmla="*/ 17 h 47"/>
                <a:gd name="T2" fmla="*/ 60 w 114"/>
                <a:gd name="T3" fmla="*/ 17 h 47"/>
                <a:gd name="T4" fmla="*/ 38 w 114"/>
                <a:gd name="T5" fmla="*/ 8 h 47"/>
                <a:gd name="T6" fmla="*/ 14 w 114"/>
                <a:gd name="T7" fmla="*/ 12 h 47"/>
                <a:gd name="T8" fmla="*/ 5 w 114"/>
                <a:gd name="T9" fmla="*/ 24 h 47"/>
                <a:gd name="T10" fmla="*/ 5 w 114"/>
                <a:gd name="T11" fmla="*/ 28 h 47"/>
                <a:gd name="T12" fmla="*/ 26 w 114"/>
                <a:gd name="T13" fmla="*/ 27 h 47"/>
                <a:gd name="T14" fmla="*/ 43 w 114"/>
                <a:gd name="T15" fmla="*/ 33 h 47"/>
                <a:gd name="T16" fmla="*/ 34 w 114"/>
                <a:gd name="T17" fmla="*/ 37 h 47"/>
                <a:gd name="T18" fmla="*/ 49 w 114"/>
                <a:gd name="T19" fmla="*/ 42 h 47"/>
                <a:gd name="T20" fmla="*/ 67 w 114"/>
                <a:gd name="T21" fmla="*/ 35 h 47"/>
                <a:gd name="T22" fmla="*/ 90 w 114"/>
                <a:gd name="T23" fmla="*/ 35 h 47"/>
                <a:gd name="T24" fmla="*/ 108 w 114"/>
                <a:gd name="T25" fmla="*/ 27 h 47"/>
                <a:gd name="T26" fmla="*/ 112 w 114"/>
                <a:gd name="T27" fmla="*/ 19 h 47"/>
                <a:gd name="T28" fmla="*/ 106 w 114"/>
                <a:gd name="T29" fmla="*/ 14 h 47"/>
                <a:gd name="T30" fmla="*/ 98 w 114"/>
                <a:gd name="T31" fmla="*/ 14 h 47"/>
                <a:gd name="T32" fmla="*/ 92 w 114"/>
                <a:gd name="T33" fmla="*/ 7 h 47"/>
                <a:gd name="T34" fmla="*/ 86 w 114"/>
                <a:gd name="T35" fmla="*/ 0 h 47"/>
                <a:gd name="T36" fmla="*/ 69 w 114"/>
                <a:gd name="T37" fmla="*/ 4 h 47"/>
                <a:gd name="T38" fmla="*/ 75 w 114"/>
                <a:gd name="T39" fmla="*/ 17 h 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4" h="47">
                  <a:moveTo>
                    <a:pt x="75" y="17"/>
                  </a:moveTo>
                  <a:cubicBezTo>
                    <a:pt x="69" y="18"/>
                    <a:pt x="65" y="26"/>
                    <a:pt x="60" y="17"/>
                  </a:cubicBezTo>
                  <a:cubicBezTo>
                    <a:pt x="55" y="8"/>
                    <a:pt x="42" y="6"/>
                    <a:pt x="38" y="8"/>
                  </a:cubicBezTo>
                  <a:cubicBezTo>
                    <a:pt x="33" y="10"/>
                    <a:pt x="13" y="8"/>
                    <a:pt x="14" y="12"/>
                  </a:cubicBezTo>
                  <a:cubicBezTo>
                    <a:pt x="14" y="17"/>
                    <a:pt x="9" y="24"/>
                    <a:pt x="5" y="24"/>
                  </a:cubicBezTo>
                  <a:cubicBezTo>
                    <a:pt x="0" y="25"/>
                    <a:pt x="3" y="27"/>
                    <a:pt x="5" y="28"/>
                  </a:cubicBezTo>
                  <a:cubicBezTo>
                    <a:pt x="8" y="29"/>
                    <a:pt x="11" y="24"/>
                    <a:pt x="26" y="27"/>
                  </a:cubicBezTo>
                  <a:cubicBezTo>
                    <a:pt x="41" y="31"/>
                    <a:pt x="45" y="31"/>
                    <a:pt x="43" y="33"/>
                  </a:cubicBezTo>
                  <a:cubicBezTo>
                    <a:pt x="41" y="36"/>
                    <a:pt x="31" y="35"/>
                    <a:pt x="34" y="37"/>
                  </a:cubicBezTo>
                  <a:cubicBezTo>
                    <a:pt x="37" y="39"/>
                    <a:pt x="41" y="47"/>
                    <a:pt x="49" y="42"/>
                  </a:cubicBezTo>
                  <a:cubicBezTo>
                    <a:pt x="58" y="37"/>
                    <a:pt x="59" y="35"/>
                    <a:pt x="67" y="35"/>
                  </a:cubicBezTo>
                  <a:cubicBezTo>
                    <a:pt x="75" y="35"/>
                    <a:pt x="73" y="40"/>
                    <a:pt x="90" y="35"/>
                  </a:cubicBezTo>
                  <a:cubicBezTo>
                    <a:pt x="107" y="31"/>
                    <a:pt x="108" y="27"/>
                    <a:pt x="108" y="27"/>
                  </a:cubicBezTo>
                  <a:cubicBezTo>
                    <a:pt x="108" y="27"/>
                    <a:pt x="114" y="22"/>
                    <a:pt x="112" y="19"/>
                  </a:cubicBezTo>
                  <a:cubicBezTo>
                    <a:pt x="110" y="16"/>
                    <a:pt x="108" y="14"/>
                    <a:pt x="106" y="14"/>
                  </a:cubicBezTo>
                  <a:cubicBezTo>
                    <a:pt x="104" y="14"/>
                    <a:pt x="103" y="17"/>
                    <a:pt x="98" y="14"/>
                  </a:cubicBezTo>
                  <a:cubicBezTo>
                    <a:pt x="93" y="10"/>
                    <a:pt x="95" y="14"/>
                    <a:pt x="92" y="7"/>
                  </a:cubicBezTo>
                  <a:cubicBezTo>
                    <a:pt x="89" y="0"/>
                    <a:pt x="91" y="0"/>
                    <a:pt x="86" y="0"/>
                  </a:cubicBezTo>
                  <a:cubicBezTo>
                    <a:pt x="80" y="0"/>
                    <a:pt x="62" y="2"/>
                    <a:pt x="69" y="4"/>
                  </a:cubicBezTo>
                  <a:cubicBezTo>
                    <a:pt x="76" y="7"/>
                    <a:pt x="75" y="17"/>
                    <a:pt x="75" y="17"/>
                  </a:cubicBez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zh-CN" altLang="en-US">
                <a:latin typeface="+mn-lt"/>
                <a:ea typeface="+mn-ea"/>
              </a:endParaRPr>
            </a:p>
          </p:txBody>
        </p:sp>
        <p:sp>
          <p:nvSpPr>
            <p:cNvPr id="28" name="Freeform 122"/>
            <p:cNvSpPr/>
            <p:nvPr/>
          </p:nvSpPr>
          <p:spPr bwMode="auto">
            <a:xfrm>
              <a:off x="1779587" y="1282701"/>
              <a:ext cx="157163" cy="160338"/>
            </a:xfrm>
            <a:custGeom>
              <a:gdLst>
                <a:gd name="T0" fmla="*/ 40 w 59"/>
                <a:gd name="T1" fmla="*/ 20 h 60"/>
                <a:gd name="T2" fmla="*/ 51 w 59"/>
                <a:gd name="T3" fmla="*/ 9 h 60"/>
                <a:gd name="T4" fmla="*/ 32 w 59"/>
                <a:gd name="T5" fmla="*/ 4 h 60"/>
                <a:gd name="T6" fmla="*/ 11 w 59"/>
                <a:gd name="T7" fmla="*/ 10 h 60"/>
                <a:gd name="T8" fmla="*/ 11 w 59"/>
                <a:gd name="T9" fmla="*/ 21 h 60"/>
                <a:gd name="T10" fmla="*/ 0 w 59"/>
                <a:gd name="T11" fmla="*/ 26 h 60"/>
                <a:gd name="T12" fmla="*/ 4 w 59"/>
                <a:gd name="T13" fmla="*/ 40 h 60"/>
                <a:gd name="T14" fmla="*/ 16 w 59"/>
                <a:gd name="T15" fmla="*/ 50 h 60"/>
                <a:gd name="T16" fmla="*/ 22 w 59"/>
                <a:gd name="T17" fmla="*/ 59 h 60"/>
                <a:gd name="T18" fmla="*/ 34 w 59"/>
                <a:gd name="T19" fmla="*/ 52 h 60"/>
                <a:gd name="T20" fmla="*/ 44 w 59"/>
                <a:gd name="T21" fmla="*/ 49 h 60"/>
                <a:gd name="T22" fmla="*/ 46 w 59"/>
                <a:gd name="T23" fmla="*/ 42 h 60"/>
                <a:gd name="T24" fmla="*/ 47 w 59"/>
                <a:gd name="T25" fmla="*/ 31 h 60"/>
                <a:gd name="T26" fmla="*/ 40 w 59"/>
                <a:gd name="T27" fmla="*/ 20 h 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 h="60">
                  <a:moveTo>
                    <a:pt x="40" y="20"/>
                  </a:moveTo>
                  <a:cubicBezTo>
                    <a:pt x="32" y="19"/>
                    <a:pt x="59" y="9"/>
                    <a:pt x="51" y="9"/>
                  </a:cubicBezTo>
                  <a:cubicBezTo>
                    <a:pt x="43" y="9"/>
                    <a:pt x="37" y="0"/>
                    <a:pt x="32" y="4"/>
                  </a:cubicBezTo>
                  <a:cubicBezTo>
                    <a:pt x="27" y="8"/>
                    <a:pt x="11" y="10"/>
                    <a:pt x="11" y="10"/>
                  </a:cubicBezTo>
                  <a:cubicBezTo>
                    <a:pt x="11" y="21"/>
                    <a:pt x="11" y="21"/>
                    <a:pt x="11" y="21"/>
                  </a:cubicBezTo>
                  <a:cubicBezTo>
                    <a:pt x="0" y="26"/>
                    <a:pt x="0" y="26"/>
                    <a:pt x="0" y="26"/>
                  </a:cubicBezTo>
                  <a:cubicBezTo>
                    <a:pt x="0" y="26"/>
                    <a:pt x="0" y="36"/>
                    <a:pt x="4" y="40"/>
                  </a:cubicBezTo>
                  <a:cubicBezTo>
                    <a:pt x="9" y="43"/>
                    <a:pt x="20" y="46"/>
                    <a:pt x="16" y="50"/>
                  </a:cubicBezTo>
                  <a:cubicBezTo>
                    <a:pt x="12" y="53"/>
                    <a:pt x="25" y="59"/>
                    <a:pt x="22" y="59"/>
                  </a:cubicBezTo>
                  <a:cubicBezTo>
                    <a:pt x="19" y="60"/>
                    <a:pt x="26" y="55"/>
                    <a:pt x="34" y="52"/>
                  </a:cubicBezTo>
                  <a:cubicBezTo>
                    <a:pt x="41" y="50"/>
                    <a:pt x="45" y="48"/>
                    <a:pt x="44" y="49"/>
                  </a:cubicBezTo>
                  <a:cubicBezTo>
                    <a:pt x="44" y="50"/>
                    <a:pt x="45" y="45"/>
                    <a:pt x="46" y="42"/>
                  </a:cubicBezTo>
                  <a:cubicBezTo>
                    <a:pt x="47" y="38"/>
                    <a:pt x="47" y="31"/>
                    <a:pt x="47" y="31"/>
                  </a:cubicBezTo>
                  <a:cubicBezTo>
                    <a:pt x="47" y="31"/>
                    <a:pt x="50" y="21"/>
                    <a:pt x="40" y="20"/>
                  </a:cubicBez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zh-CN" altLang="en-US">
                <a:latin typeface="+mn-lt"/>
                <a:ea typeface="+mn-ea"/>
              </a:endParaRPr>
            </a:p>
          </p:txBody>
        </p:sp>
        <p:sp>
          <p:nvSpPr>
            <p:cNvPr id="29" name="Freeform 123"/>
            <p:cNvSpPr/>
            <p:nvPr/>
          </p:nvSpPr>
          <p:spPr bwMode="auto">
            <a:xfrm>
              <a:off x="1755775" y="1152526"/>
              <a:ext cx="254000" cy="125413"/>
            </a:xfrm>
            <a:custGeom>
              <a:gdLst>
                <a:gd name="T0" fmla="*/ 21 w 95"/>
                <a:gd name="T1" fmla="*/ 14 h 47"/>
                <a:gd name="T2" fmla="*/ 6 w 95"/>
                <a:gd name="T3" fmla="*/ 4 h 47"/>
                <a:gd name="T4" fmla="*/ 7 w 95"/>
                <a:gd name="T5" fmla="*/ 16 h 47"/>
                <a:gd name="T6" fmla="*/ 5 w 95"/>
                <a:gd name="T7" fmla="*/ 27 h 47"/>
                <a:gd name="T8" fmla="*/ 12 w 95"/>
                <a:gd name="T9" fmla="*/ 34 h 47"/>
                <a:gd name="T10" fmla="*/ 19 w 95"/>
                <a:gd name="T11" fmla="*/ 44 h 47"/>
                <a:gd name="T12" fmla="*/ 59 w 95"/>
                <a:gd name="T13" fmla="*/ 42 h 47"/>
                <a:gd name="T14" fmla="*/ 82 w 95"/>
                <a:gd name="T15" fmla="*/ 40 h 47"/>
                <a:gd name="T16" fmla="*/ 95 w 95"/>
                <a:gd name="T17" fmla="*/ 35 h 47"/>
                <a:gd name="T18" fmla="*/ 86 w 95"/>
                <a:gd name="T19" fmla="*/ 18 h 47"/>
                <a:gd name="T20" fmla="*/ 75 w 95"/>
                <a:gd name="T21" fmla="*/ 23 h 47"/>
                <a:gd name="T22" fmla="*/ 64 w 95"/>
                <a:gd name="T23" fmla="*/ 12 h 47"/>
                <a:gd name="T24" fmla="*/ 61 w 95"/>
                <a:gd name="T25" fmla="*/ 2 h 47"/>
                <a:gd name="T26" fmla="*/ 40 w 95"/>
                <a:gd name="T27" fmla="*/ 2 h 47"/>
                <a:gd name="T28" fmla="*/ 26 w 95"/>
                <a:gd name="T29" fmla="*/ 3 h 47"/>
                <a:gd name="T30" fmla="*/ 21 w 95"/>
                <a:gd name="T31" fmla="*/ 14 h 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5" h="47">
                  <a:moveTo>
                    <a:pt x="21" y="14"/>
                  </a:moveTo>
                  <a:cubicBezTo>
                    <a:pt x="15" y="8"/>
                    <a:pt x="10" y="3"/>
                    <a:pt x="6" y="4"/>
                  </a:cubicBezTo>
                  <a:cubicBezTo>
                    <a:pt x="3" y="4"/>
                    <a:pt x="9" y="12"/>
                    <a:pt x="7" y="16"/>
                  </a:cubicBezTo>
                  <a:cubicBezTo>
                    <a:pt x="6" y="19"/>
                    <a:pt x="10" y="26"/>
                    <a:pt x="5" y="27"/>
                  </a:cubicBezTo>
                  <a:cubicBezTo>
                    <a:pt x="0" y="29"/>
                    <a:pt x="5" y="27"/>
                    <a:pt x="12" y="34"/>
                  </a:cubicBezTo>
                  <a:cubicBezTo>
                    <a:pt x="18" y="41"/>
                    <a:pt x="5" y="47"/>
                    <a:pt x="19" y="44"/>
                  </a:cubicBezTo>
                  <a:cubicBezTo>
                    <a:pt x="32" y="41"/>
                    <a:pt x="46" y="43"/>
                    <a:pt x="59" y="42"/>
                  </a:cubicBezTo>
                  <a:cubicBezTo>
                    <a:pt x="71" y="41"/>
                    <a:pt x="82" y="40"/>
                    <a:pt x="82" y="40"/>
                  </a:cubicBezTo>
                  <a:cubicBezTo>
                    <a:pt x="95" y="35"/>
                    <a:pt x="95" y="35"/>
                    <a:pt x="95" y="35"/>
                  </a:cubicBezTo>
                  <a:cubicBezTo>
                    <a:pt x="95" y="35"/>
                    <a:pt x="89" y="20"/>
                    <a:pt x="86" y="18"/>
                  </a:cubicBezTo>
                  <a:cubicBezTo>
                    <a:pt x="83" y="16"/>
                    <a:pt x="75" y="23"/>
                    <a:pt x="75" y="23"/>
                  </a:cubicBezTo>
                  <a:cubicBezTo>
                    <a:pt x="75" y="23"/>
                    <a:pt x="64" y="14"/>
                    <a:pt x="64" y="12"/>
                  </a:cubicBezTo>
                  <a:cubicBezTo>
                    <a:pt x="64" y="9"/>
                    <a:pt x="65" y="4"/>
                    <a:pt x="61" y="2"/>
                  </a:cubicBezTo>
                  <a:cubicBezTo>
                    <a:pt x="57" y="1"/>
                    <a:pt x="47" y="2"/>
                    <a:pt x="40" y="2"/>
                  </a:cubicBezTo>
                  <a:cubicBezTo>
                    <a:pt x="34" y="2"/>
                    <a:pt x="26" y="0"/>
                    <a:pt x="26" y="3"/>
                  </a:cubicBezTo>
                  <a:cubicBezTo>
                    <a:pt x="26" y="6"/>
                    <a:pt x="21" y="14"/>
                    <a:pt x="21" y="14"/>
                  </a:cubicBez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zh-CN" altLang="en-US">
                <a:latin typeface="+mn-lt"/>
                <a:ea typeface="+mn-ea"/>
              </a:endParaRPr>
            </a:p>
          </p:txBody>
        </p:sp>
        <p:sp>
          <p:nvSpPr>
            <p:cNvPr id="30" name="Freeform 124"/>
            <p:cNvSpPr/>
            <p:nvPr/>
          </p:nvSpPr>
          <p:spPr bwMode="auto">
            <a:xfrm>
              <a:off x="2038350" y="1298576"/>
              <a:ext cx="660400" cy="614363"/>
            </a:xfrm>
            <a:custGeom>
              <a:gdLst>
                <a:gd name="T0" fmla="*/ 57 w 247"/>
                <a:gd name="T1" fmla="*/ 3 h 230"/>
                <a:gd name="T2" fmla="*/ 35 w 247"/>
                <a:gd name="T3" fmla="*/ 6 h 230"/>
                <a:gd name="T4" fmla="*/ 14 w 247"/>
                <a:gd name="T5" fmla="*/ 26 h 230"/>
                <a:gd name="T6" fmla="*/ 20 w 247"/>
                <a:gd name="T7" fmla="*/ 56 h 230"/>
                <a:gd name="T8" fmla="*/ 22 w 247"/>
                <a:gd name="T9" fmla="*/ 76 h 230"/>
                <a:gd name="T10" fmla="*/ 73 w 247"/>
                <a:gd name="T11" fmla="*/ 71 h 230"/>
                <a:gd name="T12" fmla="*/ 113 w 247"/>
                <a:gd name="T13" fmla="*/ 69 h 230"/>
                <a:gd name="T14" fmla="*/ 121 w 247"/>
                <a:gd name="T15" fmla="*/ 94 h 230"/>
                <a:gd name="T16" fmla="*/ 121 w 247"/>
                <a:gd name="T17" fmla="*/ 107 h 230"/>
                <a:gd name="T18" fmla="*/ 149 w 247"/>
                <a:gd name="T19" fmla="*/ 107 h 230"/>
                <a:gd name="T20" fmla="*/ 143 w 247"/>
                <a:gd name="T21" fmla="*/ 121 h 230"/>
                <a:gd name="T22" fmla="*/ 130 w 247"/>
                <a:gd name="T23" fmla="*/ 147 h 230"/>
                <a:gd name="T24" fmla="*/ 120 w 247"/>
                <a:gd name="T25" fmla="*/ 156 h 230"/>
                <a:gd name="T26" fmla="*/ 94 w 247"/>
                <a:gd name="T27" fmla="*/ 150 h 230"/>
                <a:gd name="T28" fmla="*/ 84 w 247"/>
                <a:gd name="T29" fmla="*/ 176 h 230"/>
                <a:gd name="T30" fmla="*/ 88 w 247"/>
                <a:gd name="T31" fmla="*/ 187 h 230"/>
                <a:gd name="T32" fmla="*/ 121 w 247"/>
                <a:gd name="T33" fmla="*/ 173 h 230"/>
                <a:gd name="T34" fmla="*/ 128 w 247"/>
                <a:gd name="T35" fmla="*/ 188 h 230"/>
                <a:gd name="T36" fmla="*/ 142 w 247"/>
                <a:gd name="T37" fmla="*/ 201 h 230"/>
                <a:gd name="T38" fmla="*/ 159 w 247"/>
                <a:gd name="T39" fmla="*/ 226 h 230"/>
                <a:gd name="T40" fmla="*/ 165 w 247"/>
                <a:gd name="T41" fmla="*/ 227 h 230"/>
                <a:gd name="T42" fmla="*/ 182 w 247"/>
                <a:gd name="T43" fmla="*/ 227 h 230"/>
                <a:gd name="T44" fmla="*/ 192 w 247"/>
                <a:gd name="T45" fmla="*/ 227 h 230"/>
                <a:gd name="T46" fmla="*/ 184 w 247"/>
                <a:gd name="T47" fmla="*/ 212 h 230"/>
                <a:gd name="T48" fmla="*/ 172 w 247"/>
                <a:gd name="T49" fmla="*/ 187 h 230"/>
                <a:gd name="T50" fmla="*/ 191 w 247"/>
                <a:gd name="T51" fmla="*/ 207 h 230"/>
                <a:gd name="T52" fmla="*/ 194 w 247"/>
                <a:gd name="T53" fmla="*/ 209 h 230"/>
                <a:gd name="T54" fmla="*/ 210 w 247"/>
                <a:gd name="T55" fmla="*/ 194 h 230"/>
                <a:gd name="T56" fmla="*/ 206 w 247"/>
                <a:gd name="T57" fmla="*/ 181 h 230"/>
                <a:gd name="T58" fmla="*/ 189 w 247"/>
                <a:gd name="T59" fmla="*/ 151 h 230"/>
                <a:gd name="T60" fmla="*/ 194 w 247"/>
                <a:gd name="T61" fmla="*/ 132 h 230"/>
                <a:gd name="T62" fmla="*/ 212 w 247"/>
                <a:gd name="T63" fmla="*/ 137 h 230"/>
                <a:gd name="T64" fmla="*/ 213 w 247"/>
                <a:gd name="T65" fmla="*/ 154 h 230"/>
                <a:gd name="T66" fmla="*/ 225 w 247"/>
                <a:gd name="T67" fmla="*/ 158 h 230"/>
                <a:gd name="T68" fmla="*/ 237 w 247"/>
                <a:gd name="T69" fmla="*/ 148 h 230"/>
                <a:gd name="T70" fmla="*/ 244 w 247"/>
                <a:gd name="T71" fmla="*/ 136 h 230"/>
                <a:gd name="T72" fmla="*/ 247 w 247"/>
                <a:gd name="T73" fmla="*/ 125 h 230"/>
                <a:gd name="T74" fmla="*/ 218 w 247"/>
                <a:gd name="T75" fmla="*/ 117 h 230"/>
                <a:gd name="T76" fmla="*/ 194 w 247"/>
                <a:gd name="T77" fmla="*/ 111 h 230"/>
                <a:gd name="T78" fmla="*/ 190 w 247"/>
                <a:gd name="T79" fmla="*/ 98 h 230"/>
                <a:gd name="T80" fmla="*/ 195 w 247"/>
                <a:gd name="T81" fmla="*/ 88 h 230"/>
                <a:gd name="T82" fmla="*/ 204 w 247"/>
                <a:gd name="T83" fmla="*/ 82 h 230"/>
                <a:gd name="T84" fmla="*/ 183 w 247"/>
                <a:gd name="T85" fmla="*/ 59 h 230"/>
                <a:gd name="T86" fmla="*/ 174 w 247"/>
                <a:gd name="T87" fmla="*/ 60 h 230"/>
                <a:gd name="T88" fmla="*/ 171 w 247"/>
                <a:gd name="T89" fmla="*/ 45 h 230"/>
                <a:gd name="T90" fmla="*/ 153 w 247"/>
                <a:gd name="T91" fmla="*/ 49 h 230"/>
                <a:gd name="T92" fmla="*/ 145 w 247"/>
                <a:gd name="T93" fmla="*/ 36 h 230"/>
                <a:gd name="T94" fmla="*/ 138 w 247"/>
                <a:gd name="T95" fmla="*/ 28 h 230"/>
                <a:gd name="T96" fmla="*/ 140 w 247"/>
                <a:gd name="T97" fmla="*/ 17 h 230"/>
                <a:gd name="T98" fmla="*/ 123 w 247"/>
                <a:gd name="T99" fmla="*/ 9 h 230"/>
                <a:gd name="T100" fmla="*/ 110 w 247"/>
                <a:gd name="T101" fmla="*/ 3 h 230"/>
                <a:gd name="T102" fmla="*/ 97 w 247"/>
                <a:gd name="T103" fmla="*/ 4 h 230"/>
                <a:gd name="T104" fmla="*/ 88 w 247"/>
                <a:gd name="T105" fmla="*/ 14 h 230"/>
                <a:gd name="T106" fmla="*/ 87 w 247"/>
                <a:gd name="T107" fmla="*/ 35 h 230"/>
                <a:gd name="T108" fmla="*/ 73 w 247"/>
                <a:gd name="T109" fmla="*/ 24 h 230"/>
                <a:gd name="T110" fmla="*/ 68 w 247"/>
                <a:gd name="T111" fmla="*/ 8 h 230"/>
                <a:gd name="T112" fmla="*/ 64 w 247"/>
                <a:gd name="T113" fmla="*/ 7 h 230"/>
                <a:gd name="T114" fmla="*/ 57 w 247"/>
                <a:gd name="T115" fmla="*/ 3 h 23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230">
                  <a:moveTo>
                    <a:pt x="57" y="3"/>
                  </a:moveTo>
                  <a:cubicBezTo>
                    <a:pt x="49" y="3"/>
                    <a:pt x="44" y="0"/>
                    <a:pt x="35" y="6"/>
                  </a:cubicBezTo>
                  <a:cubicBezTo>
                    <a:pt x="26" y="12"/>
                    <a:pt x="17" y="19"/>
                    <a:pt x="14" y="26"/>
                  </a:cubicBezTo>
                  <a:cubicBezTo>
                    <a:pt x="11" y="32"/>
                    <a:pt x="20" y="54"/>
                    <a:pt x="20" y="56"/>
                  </a:cubicBezTo>
                  <a:cubicBezTo>
                    <a:pt x="20" y="58"/>
                    <a:pt x="0" y="76"/>
                    <a:pt x="22" y="76"/>
                  </a:cubicBezTo>
                  <a:cubicBezTo>
                    <a:pt x="44" y="76"/>
                    <a:pt x="65" y="71"/>
                    <a:pt x="73" y="71"/>
                  </a:cubicBezTo>
                  <a:cubicBezTo>
                    <a:pt x="81" y="72"/>
                    <a:pt x="105" y="48"/>
                    <a:pt x="113" y="69"/>
                  </a:cubicBezTo>
                  <a:cubicBezTo>
                    <a:pt x="122" y="90"/>
                    <a:pt x="126" y="93"/>
                    <a:pt x="121" y="94"/>
                  </a:cubicBezTo>
                  <a:cubicBezTo>
                    <a:pt x="117" y="96"/>
                    <a:pt x="117" y="104"/>
                    <a:pt x="121" y="107"/>
                  </a:cubicBezTo>
                  <a:cubicBezTo>
                    <a:pt x="125" y="110"/>
                    <a:pt x="144" y="107"/>
                    <a:pt x="149" y="107"/>
                  </a:cubicBezTo>
                  <a:cubicBezTo>
                    <a:pt x="153" y="107"/>
                    <a:pt x="155" y="111"/>
                    <a:pt x="143" y="121"/>
                  </a:cubicBezTo>
                  <a:cubicBezTo>
                    <a:pt x="131" y="131"/>
                    <a:pt x="134" y="142"/>
                    <a:pt x="130" y="147"/>
                  </a:cubicBezTo>
                  <a:cubicBezTo>
                    <a:pt x="125" y="152"/>
                    <a:pt x="123" y="156"/>
                    <a:pt x="120" y="156"/>
                  </a:cubicBezTo>
                  <a:cubicBezTo>
                    <a:pt x="117" y="157"/>
                    <a:pt x="102" y="145"/>
                    <a:pt x="94" y="150"/>
                  </a:cubicBezTo>
                  <a:cubicBezTo>
                    <a:pt x="87" y="154"/>
                    <a:pt x="84" y="173"/>
                    <a:pt x="84" y="176"/>
                  </a:cubicBezTo>
                  <a:cubicBezTo>
                    <a:pt x="84" y="179"/>
                    <a:pt x="81" y="192"/>
                    <a:pt x="88" y="187"/>
                  </a:cubicBezTo>
                  <a:cubicBezTo>
                    <a:pt x="96" y="183"/>
                    <a:pt x="121" y="173"/>
                    <a:pt x="121" y="173"/>
                  </a:cubicBezTo>
                  <a:cubicBezTo>
                    <a:pt x="121" y="173"/>
                    <a:pt x="121" y="186"/>
                    <a:pt x="128" y="188"/>
                  </a:cubicBezTo>
                  <a:cubicBezTo>
                    <a:pt x="134" y="190"/>
                    <a:pt x="133" y="196"/>
                    <a:pt x="142" y="201"/>
                  </a:cubicBezTo>
                  <a:cubicBezTo>
                    <a:pt x="152" y="206"/>
                    <a:pt x="159" y="226"/>
                    <a:pt x="159" y="226"/>
                  </a:cubicBezTo>
                  <a:cubicBezTo>
                    <a:pt x="159" y="226"/>
                    <a:pt x="160" y="227"/>
                    <a:pt x="165" y="227"/>
                  </a:cubicBezTo>
                  <a:cubicBezTo>
                    <a:pt x="171" y="227"/>
                    <a:pt x="182" y="227"/>
                    <a:pt x="182" y="227"/>
                  </a:cubicBezTo>
                  <a:cubicBezTo>
                    <a:pt x="182" y="227"/>
                    <a:pt x="194" y="230"/>
                    <a:pt x="192" y="227"/>
                  </a:cubicBezTo>
                  <a:cubicBezTo>
                    <a:pt x="189" y="223"/>
                    <a:pt x="189" y="221"/>
                    <a:pt x="184" y="212"/>
                  </a:cubicBezTo>
                  <a:cubicBezTo>
                    <a:pt x="178" y="204"/>
                    <a:pt x="161" y="180"/>
                    <a:pt x="172" y="187"/>
                  </a:cubicBezTo>
                  <a:cubicBezTo>
                    <a:pt x="183" y="193"/>
                    <a:pt x="192" y="204"/>
                    <a:pt x="191" y="207"/>
                  </a:cubicBezTo>
                  <a:cubicBezTo>
                    <a:pt x="191" y="210"/>
                    <a:pt x="183" y="212"/>
                    <a:pt x="194" y="209"/>
                  </a:cubicBezTo>
                  <a:cubicBezTo>
                    <a:pt x="205" y="206"/>
                    <a:pt x="213" y="198"/>
                    <a:pt x="210" y="194"/>
                  </a:cubicBezTo>
                  <a:cubicBezTo>
                    <a:pt x="208" y="191"/>
                    <a:pt x="212" y="189"/>
                    <a:pt x="206" y="181"/>
                  </a:cubicBezTo>
                  <a:cubicBezTo>
                    <a:pt x="201" y="173"/>
                    <a:pt x="185" y="162"/>
                    <a:pt x="189" y="151"/>
                  </a:cubicBezTo>
                  <a:cubicBezTo>
                    <a:pt x="192" y="140"/>
                    <a:pt x="194" y="132"/>
                    <a:pt x="194" y="132"/>
                  </a:cubicBezTo>
                  <a:cubicBezTo>
                    <a:pt x="194" y="132"/>
                    <a:pt x="214" y="133"/>
                    <a:pt x="212" y="137"/>
                  </a:cubicBezTo>
                  <a:cubicBezTo>
                    <a:pt x="211" y="141"/>
                    <a:pt x="213" y="154"/>
                    <a:pt x="213" y="154"/>
                  </a:cubicBezTo>
                  <a:cubicBezTo>
                    <a:pt x="213" y="154"/>
                    <a:pt x="217" y="160"/>
                    <a:pt x="225" y="158"/>
                  </a:cubicBezTo>
                  <a:cubicBezTo>
                    <a:pt x="234" y="156"/>
                    <a:pt x="237" y="148"/>
                    <a:pt x="237" y="148"/>
                  </a:cubicBezTo>
                  <a:cubicBezTo>
                    <a:pt x="237" y="148"/>
                    <a:pt x="246" y="141"/>
                    <a:pt x="244" y="136"/>
                  </a:cubicBezTo>
                  <a:cubicBezTo>
                    <a:pt x="243" y="131"/>
                    <a:pt x="247" y="125"/>
                    <a:pt x="247" y="125"/>
                  </a:cubicBezTo>
                  <a:cubicBezTo>
                    <a:pt x="247" y="125"/>
                    <a:pt x="228" y="119"/>
                    <a:pt x="218" y="117"/>
                  </a:cubicBezTo>
                  <a:cubicBezTo>
                    <a:pt x="207" y="115"/>
                    <a:pt x="199" y="119"/>
                    <a:pt x="194" y="111"/>
                  </a:cubicBezTo>
                  <a:cubicBezTo>
                    <a:pt x="189" y="104"/>
                    <a:pt x="189" y="105"/>
                    <a:pt x="190" y="98"/>
                  </a:cubicBezTo>
                  <a:cubicBezTo>
                    <a:pt x="191" y="90"/>
                    <a:pt x="189" y="89"/>
                    <a:pt x="195" y="88"/>
                  </a:cubicBezTo>
                  <a:cubicBezTo>
                    <a:pt x="202" y="86"/>
                    <a:pt x="207" y="90"/>
                    <a:pt x="204" y="82"/>
                  </a:cubicBezTo>
                  <a:cubicBezTo>
                    <a:pt x="201" y="73"/>
                    <a:pt x="186" y="61"/>
                    <a:pt x="183" y="59"/>
                  </a:cubicBezTo>
                  <a:cubicBezTo>
                    <a:pt x="180" y="57"/>
                    <a:pt x="179" y="60"/>
                    <a:pt x="174" y="60"/>
                  </a:cubicBezTo>
                  <a:cubicBezTo>
                    <a:pt x="170" y="60"/>
                    <a:pt x="181" y="45"/>
                    <a:pt x="171" y="45"/>
                  </a:cubicBezTo>
                  <a:cubicBezTo>
                    <a:pt x="161" y="45"/>
                    <a:pt x="156" y="48"/>
                    <a:pt x="153" y="49"/>
                  </a:cubicBezTo>
                  <a:cubicBezTo>
                    <a:pt x="150" y="49"/>
                    <a:pt x="151" y="43"/>
                    <a:pt x="145" y="36"/>
                  </a:cubicBezTo>
                  <a:cubicBezTo>
                    <a:pt x="138" y="28"/>
                    <a:pt x="138" y="34"/>
                    <a:pt x="138" y="28"/>
                  </a:cubicBezTo>
                  <a:cubicBezTo>
                    <a:pt x="137" y="23"/>
                    <a:pt x="153" y="22"/>
                    <a:pt x="140" y="17"/>
                  </a:cubicBezTo>
                  <a:cubicBezTo>
                    <a:pt x="127" y="13"/>
                    <a:pt x="137" y="15"/>
                    <a:pt x="123" y="9"/>
                  </a:cubicBezTo>
                  <a:cubicBezTo>
                    <a:pt x="110" y="3"/>
                    <a:pt x="113" y="3"/>
                    <a:pt x="110" y="3"/>
                  </a:cubicBezTo>
                  <a:cubicBezTo>
                    <a:pt x="106" y="2"/>
                    <a:pt x="103" y="0"/>
                    <a:pt x="97" y="4"/>
                  </a:cubicBezTo>
                  <a:cubicBezTo>
                    <a:pt x="90" y="8"/>
                    <a:pt x="88" y="1"/>
                    <a:pt x="88" y="14"/>
                  </a:cubicBezTo>
                  <a:cubicBezTo>
                    <a:pt x="87" y="27"/>
                    <a:pt x="94" y="36"/>
                    <a:pt x="87" y="35"/>
                  </a:cubicBezTo>
                  <a:cubicBezTo>
                    <a:pt x="81" y="34"/>
                    <a:pt x="73" y="24"/>
                    <a:pt x="73" y="24"/>
                  </a:cubicBezTo>
                  <a:cubicBezTo>
                    <a:pt x="68" y="8"/>
                    <a:pt x="68" y="8"/>
                    <a:pt x="68" y="8"/>
                  </a:cubicBezTo>
                  <a:cubicBezTo>
                    <a:pt x="64" y="7"/>
                    <a:pt x="64" y="7"/>
                    <a:pt x="64" y="7"/>
                  </a:cubicBezTo>
                  <a:lnTo>
                    <a:pt x="57" y="3"/>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zh-CN" altLang="en-US">
                <a:latin typeface="+mn-lt"/>
                <a:ea typeface="+mn-ea"/>
              </a:endParaRPr>
            </a:p>
          </p:txBody>
        </p:sp>
        <p:sp>
          <p:nvSpPr>
            <p:cNvPr id="31" name="Freeform 125"/>
            <p:cNvSpPr/>
            <p:nvPr/>
          </p:nvSpPr>
          <p:spPr bwMode="auto">
            <a:xfrm>
              <a:off x="2046287" y="1689101"/>
              <a:ext cx="176213" cy="141288"/>
            </a:xfrm>
            <a:custGeom>
              <a:gdLst>
                <a:gd name="T0" fmla="*/ 17 w 66"/>
                <a:gd name="T1" fmla="*/ 53 h 53"/>
                <a:gd name="T2" fmla="*/ 39 w 66"/>
                <a:gd name="T3" fmla="*/ 37 h 53"/>
                <a:gd name="T4" fmla="*/ 50 w 66"/>
                <a:gd name="T5" fmla="*/ 45 h 53"/>
                <a:gd name="T6" fmla="*/ 62 w 66"/>
                <a:gd name="T7" fmla="*/ 37 h 53"/>
                <a:gd name="T8" fmla="*/ 54 w 66"/>
                <a:gd name="T9" fmla="*/ 25 h 53"/>
                <a:gd name="T10" fmla="*/ 42 w 66"/>
                <a:gd name="T11" fmla="*/ 10 h 53"/>
                <a:gd name="T12" fmla="*/ 28 w 66"/>
                <a:gd name="T13" fmla="*/ 2 h 53"/>
                <a:gd name="T14" fmla="*/ 18 w 66"/>
                <a:gd name="T15" fmla="*/ 12 h 53"/>
                <a:gd name="T16" fmla="*/ 12 w 66"/>
                <a:gd name="T17" fmla="*/ 29 h 53"/>
                <a:gd name="T18" fmla="*/ 0 w 66"/>
                <a:gd name="T19" fmla="*/ 41 h 53"/>
                <a:gd name="T20" fmla="*/ 17 w 66"/>
                <a:gd name="T21" fmla="*/ 53 h 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52">
                  <a:moveTo>
                    <a:pt x="17" y="53"/>
                  </a:moveTo>
                  <a:cubicBezTo>
                    <a:pt x="24" y="45"/>
                    <a:pt x="34" y="40"/>
                    <a:pt x="39" y="37"/>
                  </a:cubicBezTo>
                  <a:cubicBezTo>
                    <a:pt x="44" y="35"/>
                    <a:pt x="37" y="48"/>
                    <a:pt x="50" y="45"/>
                  </a:cubicBezTo>
                  <a:cubicBezTo>
                    <a:pt x="63" y="42"/>
                    <a:pt x="66" y="41"/>
                    <a:pt x="62" y="37"/>
                  </a:cubicBezTo>
                  <a:cubicBezTo>
                    <a:pt x="58" y="33"/>
                    <a:pt x="61" y="38"/>
                    <a:pt x="54" y="25"/>
                  </a:cubicBezTo>
                  <a:cubicBezTo>
                    <a:pt x="46" y="13"/>
                    <a:pt x="52" y="14"/>
                    <a:pt x="42" y="10"/>
                  </a:cubicBezTo>
                  <a:cubicBezTo>
                    <a:pt x="32" y="6"/>
                    <a:pt x="31" y="4"/>
                    <a:pt x="28" y="2"/>
                  </a:cubicBezTo>
                  <a:cubicBezTo>
                    <a:pt x="25" y="0"/>
                    <a:pt x="18" y="10"/>
                    <a:pt x="18" y="12"/>
                  </a:cubicBezTo>
                  <a:cubicBezTo>
                    <a:pt x="18" y="14"/>
                    <a:pt x="21" y="27"/>
                    <a:pt x="12" y="29"/>
                  </a:cubicBezTo>
                  <a:cubicBezTo>
                    <a:pt x="2" y="32"/>
                    <a:pt x="0" y="41"/>
                    <a:pt x="0" y="41"/>
                  </a:cubicBezTo>
                  <a:lnTo>
                    <a:pt x="17" y="53"/>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zh-CN" altLang="en-US">
                <a:latin typeface="+mn-lt"/>
                <a:ea typeface="+mn-ea"/>
              </a:endParaRPr>
            </a:p>
          </p:txBody>
        </p:sp>
        <p:sp>
          <p:nvSpPr>
            <p:cNvPr id="32" name="Freeform 126"/>
            <p:cNvSpPr/>
            <p:nvPr/>
          </p:nvSpPr>
          <p:spPr bwMode="auto">
            <a:xfrm>
              <a:off x="2092325" y="1841501"/>
              <a:ext cx="76200" cy="39688"/>
            </a:xfrm>
            <a:custGeom>
              <a:gdLst>
                <a:gd name="T0" fmla="*/ 25 w 29"/>
                <a:gd name="T1" fmla="*/ 0 h 15"/>
                <a:gd name="T2" fmla="*/ 8 w 29"/>
                <a:gd name="T3" fmla="*/ 14 h 15"/>
                <a:gd name="T4" fmla="*/ 23 w 29"/>
                <a:gd name="T5" fmla="*/ 12 h 15"/>
                <a:gd name="T6" fmla="*/ 29 w 29"/>
                <a:gd name="T7" fmla="*/ 2 h 15"/>
                <a:gd name="T8" fmla="*/ 25 w 29"/>
                <a:gd name="T9" fmla="*/ 0 h 15"/>
              </a:gdLst>
              <a:cxnLst>
                <a:cxn ang="0">
                  <a:pos x="T0" y="T1"/>
                </a:cxn>
                <a:cxn ang="0">
                  <a:pos x="T2" y="T3"/>
                </a:cxn>
                <a:cxn ang="0">
                  <a:pos x="T4" y="T5"/>
                </a:cxn>
                <a:cxn ang="0">
                  <a:pos x="T6" y="T7"/>
                </a:cxn>
                <a:cxn ang="0">
                  <a:pos x="T8" y="T9"/>
                </a:cxn>
              </a:cxnLst>
              <a:rect l="0" t="0" r="r" b="b"/>
              <a:pathLst>
                <a:path w="28" h="15">
                  <a:moveTo>
                    <a:pt x="25" y="0"/>
                  </a:moveTo>
                  <a:cubicBezTo>
                    <a:pt x="18" y="7"/>
                    <a:pt x="0" y="14"/>
                    <a:pt x="8" y="14"/>
                  </a:cubicBezTo>
                  <a:cubicBezTo>
                    <a:pt x="15" y="15"/>
                    <a:pt x="23" y="12"/>
                    <a:pt x="23" y="12"/>
                  </a:cubicBezTo>
                  <a:cubicBezTo>
                    <a:pt x="29" y="2"/>
                    <a:pt x="29" y="2"/>
                    <a:pt x="29" y="2"/>
                  </a:cubicBezTo>
                  <a:lnTo>
                    <a:pt x="25" y="0"/>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zh-CN" altLang="en-US">
                <a:latin typeface="+mn-lt"/>
                <a:ea typeface="+mn-ea"/>
              </a:endParaRPr>
            </a:p>
          </p:txBody>
        </p:sp>
        <p:sp>
          <p:nvSpPr>
            <p:cNvPr id="33" name="Freeform 127"/>
            <p:cNvSpPr/>
            <p:nvPr/>
          </p:nvSpPr>
          <p:spPr bwMode="auto">
            <a:xfrm>
              <a:off x="2171700" y="1884363"/>
              <a:ext cx="61913" cy="52388"/>
            </a:xfrm>
            <a:custGeom>
              <a:gdLst>
                <a:gd name="T0" fmla="*/ 13 w 23"/>
                <a:gd name="T1" fmla="*/ 0 h 20"/>
                <a:gd name="T2" fmla="*/ 9 w 23"/>
                <a:gd name="T3" fmla="*/ 14 h 20"/>
                <a:gd name="T4" fmla="*/ 21 w 23"/>
                <a:gd name="T5" fmla="*/ 15 h 20"/>
                <a:gd name="T6" fmla="*/ 20 w 23"/>
                <a:gd name="T7" fmla="*/ 6 h 20"/>
                <a:gd name="T8" fmla="*/ 13 w 23"/>
                <a:gd name="T9" fmla="*/ 0 h 20"/>
              </a:gdLst>
              <a:cxnLst>
                <a:cxn ang="0">
                  <a:pos x="T0" y="T1"/>
                </a:cxn>
                <a:cxn ang="0">
                  <a:pos x="T2" y="T3"/>
                </a:cxn>
                <a:cxn ang="0">
                  <a:pos x="T4" y="T5"/>
                </a:cxn>
                <a:cxn ang="0">
                  <a:pos x="T6" y="T7"/>
                </a:cxn>
                <a:cxn ang="0">
                  <a:pos x="T8" y="T9"/>
                </a:cxn>
              </a:cxnLst>
              <a:rect l="0" t="0" r="r" b="b"/>
              <a:pathLst>
                <a:path w="23" h="20">
                  <a:moveTo>
                    <a:pt x="13" y="0"/>
                  </a:moveTo>
                  <a:cubicBezTo>
                    <a:pt x="12" y="7"/>
                    <a:pt x="0" y="13"/>
                    <a:pt x="9" y="14"/>
                  </a:cubicBezTo>
                  <a:cubicBezTo>
                    <a:pt x="18" y="16"/>
                    <a:pt x="19" y="20"/>
                    <a:pt x="21" y="15"/>
                  </a:cubicBezTo>
                  <a:cubicBezTo>
                    <a:pt x="23" y="10"/>
                    <a:pt x="19" y="8"/>
                    <a:pt x="20" y="6"/>
                  </a:cubicBezTo>
                  <a:cubicBezTo>
                    <a:pt x="20" y="3"/>
                    <a:pt x="13" y="0"/>
                    <a:pt x="13" y="0"/>
                  </a:cubicBez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zh-CN" altLang="en-US">
                <a:latin typeface="+mn-lt"/>
                <a:ea typeface="+mn-ea"/>
              </a:endParaRPr>
            </a:p>
          </p:txBody>
        </p:sp>
        <p:sp>
          <p:nvSpPr>
            <p:cNvPr id="34" name="Freeform 128"/>
            <p:cNvSpPr/>
            <p:nvPr/>
          </p:nvSpPr>
          <p:spPr bwMode="auto">
            <a:xfrm>
              <a:off x="2468562" y="1974851"/>
              <a:ext cx="26988" cy="34925"/>
            </a:xfrm>
            <a:custGeom>
              <a:gdLst>
                <a:gd name="T0" fmla="*/ 3 w 10"/>
                <a:gd name="T1" fmla="*/ 0 h 13"/>
                <a:gd name="T2" fmla="*/ 9 w 10"/>
                <a:gd name="T3" fmla="*/ 7 h 13"/>
                <a:gd name="T4" fmla="*/ 3 w 10"/>
                <a:gd name="T5" fmla="*/ 0 h 13"/>
              </a:gdLst>
              <a:cxnLst>
                <a:cxn ang="0">
                  <a:pos x="T0" y="T1"/>
                </a:cxn>
                <a:cxn ang="0">
                  <a:pos x="T2" y="T3"/>
                </a:cxn>
                <a:cxn ang="0">
                  <a:pos x="T4" y="T5"/>
                </a:cxn>
              </a:cxnLst>
              <a:rect l="0" t="0" r="r" b="b"/>
              <a:pathLst>
                <a:path w="10" h="13">
                  <a:moveTo>
                    <a:pt x="3" y="0"/>
                  </a:moveTo>
                  <a:cubicBezTo>
                    <a:pt x="0" y="9"/>
                    <a:pt x="10" y="13"/>
                    <a:pt x="9" y="7"/>
                  </a:cubicBezTo>
                  <a:cubicBezTo>
                    <a:pt x="8" y="0"/>
                    <a:pt x="3" y="0"/>
                    <a:pt x="3" y="0"/>
                  </a:cubicBez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zh-CN" altLang="en-US">
                <a:latin typeface="+mn-lt"/>
                <a:ea typeface="+mn-ea"/>
              </a:endParaRPr>
            </a:p>
          </p:txBody>
        </p:sp>
        <p:sp>
          <p:nvSpPr>
            <p:cNvPr id="35" name="Freeform 129"/>
            <p:cNvSpPr/>
            <p:nvPr/>
          </p:nvSpPr>
          <p:spPr bwMode="auto">
            <a:xfrm>
              <a:off x="2547937" y="1916113"/>
              <a:ext cx="30163" cy="20638"/>
            </a:xfrm>
            <a:custGeom>
              <a:gdLst>
                <a:gd name="T0" fmla="*/ 0 w 11"/>
                <a:gd name="T1" fmla="*/ 0 h 8"/>
                <a:gd name="T2" fmla="*/ 10 w 11"/>
                <a:gd name="T3" fmla="*/ 1 h 8"/>
                <a:gd name="T4" fmla="*/ 8 w 11"/>
                <a:gd name="T5" fmla="*/ 8 h 8"/>
                <a:gd name="T6" fmla="*/ 0 w 11"/>
                <a:gd name="T7" fmla="*/ 6 h 8"/>
                <a:gd name="T8" fmla="*/ 0 w 11"/>
                <a:gd name="T9" fmla="*/ 0 h 8"/>
              </a:gdLst>
              <a:cxnLst>
                <a:cxn ang="0">
                  <a:pos x="T0" y="T1"/>
                </a:cxn>
                <a:cxn ang="0">
                  <a:pos x="T2" y="T3"/>
                </a:cxn>
                <a:cxn ang="0">
                  <a:pos x="T4" y="T5"/>
                </a:cxn>
                <a:cxn ang="0">
                  <a:pos x="T6" y="T7"/>
                </a:cxn>
                <a:cxn ang="0">
                  <a:pos x="T8" y="T9"/>
                </a:cxn>
              </a:cxnLst>
              <a:rect l="0" t="0" r="r" b="b"/>
              <a:pathLst>
                <a:path w="11" h="8">
                  <a:moveTo>
                    <a:pt x="0" y="0"/>
                  </a:moveTo>
                  <a:cubicBezTo>
                    <a:pt x="10" y="1"/>
                    <a:pt x="10" y="1"/>
                    <a:pt x="10" y="1"/>
                  </a:cubicBezTo>
                  <a:cubicBezTo>
                    <a:pt x="10" y="1"/>
                    <a:pt x="11" y="8"/>
                    <a:pt x="8" y="8"/>
                  </a:cubicBezTo>
                  <a:cubicBezTo>
                    <a:pt x="5" y="7"/>
                    <a:pt x="0" y="6"/>
                    <a:pt x="0" y="6"/>
                  </a:cubicBezTo>
                  <a:lnTo>
                    <a:pt x="0" y="0"/>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zh-CN" altLang="en-US">
                <a:latin typeface="+mn-lt"/>
                <a:ea typeface="+mn-ea"/>
              </a:endParaRPr>
            </a:p>
          </p:txBody>
        </p:sp>
        <p:sp>
          <p:nvSpPr>
            <p:cNvPr id="36" name="Freeform 130"/>
            <p:cNvSpPr/>
            <p:nvPr/>
          </p:nvSpPr>
          <p:spPr bwMode="auto">
            <a:xfrm>
              <a:off x="2136775" y="2170113"/>
              <a:ext cx="42863" cy="39688"/>
            </a:xfrm>
            <a:custGeom>
              <a:gdLst>
                <a:gd name="T0" fmla="*/ 14 w 16"/>
                <a:gd name="T1" fmla="*/ 0 h 15"/>
                <a:gd name="T2" fmla="*/ 0 w 16"/>
                <a:gd name="T3" fmla="*/ 11 h 15"/>
                <a:gd name="T4" fmla="*/ 11 w 16"/>
                <a:gd name="T5" fmla="*/ 11 h 15"/>
                <a:gd name="T6" fmla="*/ 14 w 16"/>
                <a:gd name="T7" fmla="*/ 0 h 15"/>
              </a:gdLst>
              <a:cxnLst>
                <a:cxn ang="0">
                  <a:pos x="T0" y="T1"/>
                </a:cxn>
                <a:cxn ang="0">
                  <a:pos x="T2" y="T3"/>
                </a:cxn>
                <a:cxn ang="0">
                  <a:pos x="T4" y="T5"/>
                </a:cxn>
                <a:cxn ang="0">
                  <a:pos x="T6" y="T7"/>
                </a:cxn>
              </a:cxnLst>
              <a:rect l="0" t="0" r="r" b="b"/>
              <a:pathLst>
                <a:path w="16" h="15">
                  <a:moveTo>
                    <a:pt x="14" y="0"/>
                  </a:moveTo>
                  <a:cubicBezTo>
                    <a:pt x="0" y="11"/>
                    <a:pt x="0" y="11"/>
                    <a:pt x="0" y="11"/>
                  </a:cubicBezTo>
                  <a:cubicBezTo>
                    <a:pt x="0" y="11"/>
                    <a:pt x="8" y="15"/>
                    <a:pt x="11" y="11"/>
                  </a:cubicBezTo>
                  <a:cubicBezTo>
                    <a:pt x="14" y="6"/>
                    <a:pt x="16" y="1"/>
                    <a:pt x="14" y="0"/>
                  </a:cubicBez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zh-CN" altLang="en-US">
                <a:latin typeface="+mn-lt"/>
                <a:ea typeface="+mn-ea"/>
              </a:endParaRPr>
            </a:p>
          </p:txBody>
        </p:sp>
        <p:sp>
          <p:nvSpPr>
            <p:cNvPr id="37" name="Freeform 131"/>
            <p:cNvSpPr/>
            <p:nvPr/>
          </p:nvSpPr>
          <p:spPr bwMode="auto">
            <a:xfrm>
              <a:off x="765175" y="2152651"/>
              <a:ext cx="58738" cy="104775"/>
            </a:xfrm>
            <a:custGeom>
              <a:gdLst>
                <a:gd name="T0" fmla="*/ 6 w 22"/>
                <a:gd name="T1" fmla="*/ 0 h 39"/>
                <a:gd name="T2" fmla="*/ 5 w 22"/>
                <a:gd name="T3" fmla="*/ 10 h 39"/>
                <a:gd name="T4" fmla="*/ 7 w 22"/>
                <a:gd name="T5" fmla="*/ 27 h 39"/>
                <a:gd name="T6" fmla="*/ 19 w 22"/>
                <a:gd name="T7" fmla="*/ 37 h 39"/>
                <a:gd name="T8" fmla="*/ 18 w 22"/>
                <a:gd name="T9" fmla="*/ 27 h 39"/>
                <a:gd name="T10" fmla="*/ 12 w 22"/>
                <a:gd name="T11" fmla="*/ 15 h 39"/>
                <a:gd name="T12" fmla="*/ 10 w 22"/>
                <a:gd name="T13" fmla="*/ 5 h 39"/>
                <a:gd name="T14" fmla="*/ 6 w 22"/>
                <a:gd name="T15" fmla="*/ 0 h 39"/>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39">
                  <a:moveTo>
                    <a:pt x="6" y="0"/>
                  </a:moveTo>
                  <a:cubicBezTo>
                    <a:pt x="0" y="4"/>
                    <a:pt x="5" y="10"/>
                    <a:pt x="5" y="10"/>
                  </a:cubicBezTo>
                  <a:cubicBezTo>
                    <a:pt x="5" y="10"/>
                    <a:pt x="9" y="21"/>
                    <a:pt x="7" y="27"/>
                  </a:cubicBezTo>
                  <a:cubicBezTo>
                    <a:pt x="6" y="34"/>
                    <a:pt x="15" y="39"/>
                    <a:pt x="19" y="37"/>
                  </a:cubicBezTo>
                  <a:cubicBezTo>
                    <a:pt x="22" y="35"/>
                    <a:pt x="20" y="29"/>
                    <a:pt x="18" y="27"/>
                  </a:cubicBezTo>
                  <a:cubicBezTo>
                    <a:pt x="15" y="25"/>
                    <a:pt x="14" y="21"/>
                    <a:pt x="12" y="15"/>
                  </a:cubicBezTo>
                  <a:cubicBezTo>
                    <a:pt x="10" y="8"/>
                    <a:pt x="11" y="8"/>
                    <a:pt x="10" y="5"/>
                  </a:cubicBezTo>
                  <a:cubicBezTo>
                    <a:pt x="9" y="2"/>
                    <a:pt x="6" y="0"/>
                    <a:pt x="6" y="0"/>
                  </a:cubicBez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zh-CN" altLang="en-US">
                <a:latin typeface="+mn-lt"/>
                <a:ea typeface="+mn-ea"/>
              </a:endParaRPr>
            </a:p>
          </p:txBody>
        </p:sp>
        <p:sp>
          <p:nvSpPr>
            <p:cNvPr id="38" name="Freeform 132"/>
            <p:cNvSpPr/>
            <p:nvPr/>
          </p:nvSpPr>
          <p:spPr bwMode="auto">
            <a:xfrm>
              <a:off x="769937" y="2281238"/>
              <a:ext cx="47625" cy="46038"/>
            </a:xfrm>
            <a:custGeom>
              <a:gdLst>
                <a:gd name="T0" fmla="*/ 11 w 18"/>
                <a:gd name="T1" fmla="*/ 0 h 17"/>
                <a:gd name="T2" fmla="*/ 3 w 18"/>
                <a:gd name="T3" fmla="*/ 6 h 17"/>
                <a:gd name="T4" fmla="*/ 11 w 18"/>
                <a:gd name="T5" fmla="*/ 14 h 17"/>
                <a:gd name="T6" fmla="*/ 8 w 18"/>
                <a:gd name="T7" fmla="*/ 15 h 17"/>
                <a:gd name="T8" fmla="*/ 18 w 18"/>
                <a:gd name="T9" fmla="*/ 7 h 17"/>
                <a:gd name="T10" fmla="*/ 11 w 18"/>
                <a:gd name="T11" fmla="*/ 0 h 17"/>
              </a:gdLst>
              <a:cxnLst>
                <a:cxn ang="0">
                  <a:pos x="T0" y="T1"/>
                </a:cxn>
                <a:cxn ang="0">
                  <a:pos x="T2" y="T3"/>
                </a:cxn>
                <a:cxn ang="0">
                  <a:pos x="T4" y="T5"/>
                </a:cxn>
                <a:cxn ang="0">
                  <a:pos x="T6" y="T7"/>
                </a:cxn>
                <a:cxn ang="0">
                  <a:pos x="T8" y="T9"/>
                </a:cxn>
                <a:cxn ang="0">
                  <a:pos x="T10" y="T11"/>
                </a:cxn>
              </a:cxnLst>
              <a:rect l="0" t="0" r="r" b="b"/>
              <a:pathLst>
                <a:path w="18" h="17">
                  <a:moveTo>
                    <a:pt x="11" y="0"/>
                  </a:moveTo>
                  <a:cubicBezTo>
                    <a:pt x="6" y="0"/>
                    <a:pt x="0" y="2"/>
                    <a:pt x="3" y="6"/>
                  </a:cubicBezTo>
                  <a:cubicBezTo>
                    <a:pt x="7" y="10"/>
                    <a:pt x="13" y="12"/>
                    <a:pt x="11" y="14"/>
                  </a:cubicBezTo>
                  <a:cubicBezTo>
                    <a:pt x="8" y="15"/>
                    <a:pt x="3" y="17"/>
                    <a:pt x="8" y="15"/>
                  </a:cubicBezTo>
                  <a:cubicBezTo>
                    <a:pt x="14" y="14"/>
                    <a:pt x="18" y="7"/>
                    <a:pt x="18" y="7"/>
                  </a:cubicBezTo>
                  <a:lnTo>
                    <a:pt x="11" y="0"/>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zh-CN" altLang="en-US">
                <a:latin typeface="+mn-lt"/>
                <a:ea typeface="+mn-ea"/>
              </a:endParaRPr>
            </a:p>
          </p:txBody>
        </p:sp>
        <p:sp>
          <p:nvSpPr>
            <p:cNvPr id="39" name="Freeform 133"/>
            <p:cNvSpPr/>
            <p:nvPr/>
          </p:nvSpPr>
          <p:spPr bwMode="auto">
            <a:xfrm>
              <a:off x="790575" y="2332038"/>
              <a:ext cx="23813" cy="15875"/>
            </a:xfrm>
            <a:custGeom>
              <a:gdLst>
                <a:gd name="T0" fmla="*/ 0 w 9"/>
                <a:gd name="T1" fmla="*/ 1 h 6"/>
                <a:gd name="T2" fmla="*/ 7 w 9"/>
                <a:gd name="T3" fmla="*/ 0 h 6"/>
                <a:gd name="T4" fmla="*/ 0 w 9"/>
                <a:gd name="T5" fmla="*/ 1 h 6"/>
              </a:gdLst>
              <a:cxnLst>
                <a:cxn ang="0">
                  <a:pos x="T0" y="T1"/>
                </a:cxn>
                <a:cxn ang="0">
                  <a:pos x="T2" y="T3"/>
                </a:cxn>
                <a:cxn ang="0">
                  <a:pos x="T4" y="T5"/>
                </a:cxn>
              </a:cxnLst>
              <a:rect l="0" t="0" r="r" b="b"/>
              <a:pathLst>
                <a:path w="9" h="6">
                  <a:moveTo>
                    <a:pt x="0" y="1"/>
                  </a:moveTo>
                  <a:cubicBezTo>
                    <a:pt x="9" y="6"/>
                    <a:pt x="7" y="0"/>
                    <a:pt x="7" y="0"/>
                  </a:cubicBezTo>
                  <a:lnTo>
                    <a:pt x="0" y="1"/>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zh-CN" altLang="en-US">
                <a:latin typeface="+mn-lt"/>
                <a:ea typeface="+mn-ea"/>
              </a:endParaRPr>
            </a:p>
          </p:txBody>
        </p:sp>
        <p:sp>
          <p:nvSpPr>
            <p:cNvPr id="40" name="Freeform 134"/>
            <p:cNvSpPr/>
            <p:nvPr/>
          </p:nvSpPr>
          <p:spPr bwMode="auto">
            <a:xfrm>
              <a:off x="798512" y="2338388"/>
              <a:ext cx="25400" cy="20638"/>
            </a:xfrm>
            <a:custGeom>
              <a:gdLst>
                <a:gd name="T0" fmla="*/ 4 w 9"/>
                <a:gd name="T1" fmla="*/ 8 h 8"/>
                <a:gd name="T2" fmla="*/ 9 w 9"/>
                <a:gd name="T3" fmla="*/ 6 h 8"/>
                <a:gd name="T4" fmla="*/ 2 w 9"/>
                <a:gd name="T5" fmla="*/ 4 h 8"/>
                <a:gd name="T6" fmla="*/ 4 w 9"/>
                <a:gd name="T7" fmla="*/ 8 h 8"/>
              </a:gdLst>
              <a:cxnLst>
                <a:cxn ang="0">
                  <a:pos x="T0" y="T1"/>
                </a:cxn>
                <a:cxn ang="0">
                  <a:pos x="T2" y="T3"/>
                </a:cxn>
                <a:cxn ang="0">
                  <a:pos x="T4" y="T5"/>
                </a:cxn>
                <a:cxn ang="0">
                  <a:pos x="T6" y="T7"/>
                </a:cxn>
              </a:cxnLst>
              <a:rect l="0" t="0" r="r" b="b"/>
              <a:pathLst>
                <a:path w="9" h="8">
                  <a:moveTo>
                    <a:pt x="4" y="8"/>
                  </a:moveTo>
                  <a:cubicBezTo>
                    <a:pt x="9" y="6"/>
                    <a:pt x="9" y="6"/>
                    <a:pt x="9" y="6"/>
                  </a:cubicBezTo>
                  <a:cubicBezTo>
                    <a:pt x="9" y="6"/>
                    <a:pt x="4" y="0"/>
                    <a:pt x="2" y="4"/>
                  </a:cubicBezTo>
                  <a:cubicBezTo>
                    <a:pt x="0" y="7"/>
                    <a:pt x="4" y="8"/>
                    <a:pt x="4" y="8"/>
                  </a:cubicBez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zh-CN" altLang="en-US">
                <a:latin typeface="+mn-lt"/>
                <a:ea typeface="+mn-ea"/>
              </a:endParaRPr>
            </a:p>
          </p:txBody>
        </p:sp>
        <p:sp>
          <p:nvSpPr>
            <p:cNvPr id="41" name="Freeform 135"/>
            <p:cNvSpPr/>
            <p:nvPr/>
          </p:nvSpPr>
          <p:spPr bwMode="auto">
            <a:xfrm>
              <a:off x="-177801" y="2295526"/>
              <a:ext cx="103188" cy="39688"/>
            </a:xfrm>
            <a:custGeom>
              <a:gdLst>
                <a:gd name="T0" fmla="*/ 39 w 39"/>
                <a:gd name="T1" fmla="*/ 0 h 15"/>
                <a:gd name="T2" fmla="*/ 31 w 39"/>
                <a:gd name="T3" fmla="*/ 8 h 15"/>
                <a:gd name="T4" fmla="*/ 15 w 39"/>
                <a:gd name="T5" fmla="*/ 8 h 15"/>
                <a:gd name="T6" fmla="*/ 6 w 39"/>
                <a:gd name="T7" fmla="*/ 14 h 15"/>
                <a:gd name="T8" fmla="*/ 3 w 39"/>
                <a:gd name="T9" fmla="*/ 6 h 15"/>
                <a:gd name="T10" fmla="*/ 17 w 39"/>
                <a:gd name="T11" fmla="*/ 4 h 15"/>
                <a:gd name="T12" fmla="*/ 30 w 39"/>
                <a:gd name="T13" fmla="*/ 3 h 15"/>
                <a:gd name="T14" fmla="*/ 39 w 39"/>
                <a:gd name="T15" fmla="*/ 0 h 15"/>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15">
                  <a:moveTo>
                    <a:pt x="39" y="0"/>
                  </a:moveTo>
                  <a:cubicBezTo>
                    <a:pt x="39" y="0"/>
                    <a:pt x="35" y="9"/>
                    <a:pt x="31" y="8"/>
                  </a:cubicBezTo>
                  <a:cubicBezTo>
                    <a:pt x="27" y="7"/>
                    <a:pt x="21" y="5"/>
                    <a:pt x="15" y="8"/>
                  </a:cubicBezTo>
                  <a:cubicBezTo>
                    <a:pt x="8" y="11"/>
                    <a:pt x="9" y="12"/>
                    <a:pt x="6" y="14"/>
                  </a:cubicBezTo>
                  <a:cubicBezTo>
                    <a:pt x="2" y="15"/>
                    <a:pt x="0" y="7"/>
                    <a:pt x="3" y="6"/>
                  </a:cubicBezTo>
                  <a:cubicBezTo>
                    <a:pt x="6" y="5"/>
                    <a:pt x="8" y="7"/>
                    <a:pt x="17" y="4"/>
                  </a:cubicBezTo>
                  <a:cubicBezTo>
                    <a:pt x="26" y="1"/>
                    <a:pt x="30" y="3"/>
                    <a:pt x="30" y="3"/>
                  </a:cubicBezTo>
                  <a:lnTo>
                    <a:pt x="39" y="0"/>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zh-CN" altLang="en-US">
                <a:latin typeface="+mn-lt"/>
                <a:ea typeface="+mn-ea"/>
              </a:endParaRPr>
            </a:p>
          </p:txBody>
        </p:sp>
        <p:sp>
          <p:nvSpPr>
            <p:cNvPr id="42" name="Freeform 136"/>
            <p:cNvSpPr/>
            <p:nvPr/>
          </p:nvSpPr>
          <p:spPr bwMode="auto">
            <a:xfrm>
              <a:off x="-23813" y="1982788"/>
              <a:ext cx="85725" cy="44450"/>
            </a:xfrm>
            <a:custGeom>
              <a:gdLst>
                <a:gd name="T0" fmla="*/ 21 w 32"/>
                <a:gd name="T1" fmla="*/ 15 h 17"/>
                <a:gd name="T2" fmla="*/ 29 w 32"/>
                <a:gd name="T3" fmla="*/ 4 h 17"/>
                <a:gd name="T4" fmla="*/ 15 w 32"/>
                <a:gd name="T5" fmla="*/ 2 h 17"/>
                <a:gd name="T6" fmla="*/ 13 w 32"/>
                <a:gd name="T7" fmla="*/ 14 h 17"/>
                <a:gd name="T8" fmla="*/ 8 w 32"/>
                <a:gd name="T9" fmla="*/ 15 h 17"/>
                <a:gd name="T10" fmla="*/ 21 w 32"/>
                <a:gd name="T11" fmla="*/ 15 h 17"/>
              </a:gdLst>
              <a:cxnLst>
                <a:cxn ang="0">
                  <a:pos x="T0" y="T1"/>
                </a:cxn>
                <a:cxn ang="0">
                  <a:pos x="T2" y="T3"/>
                </a:cxn>
                <a:cxn ang="0">
                  <a:pos x="T4" y="T5"/>
                </a:cxn>
                <a:cxn ang="0">
                  <a:pos x="T6" y="T7"/>
                </a:cxn>
                <a:cxn ang="0">
                  <a:pos x="T8" y="T9"/>
                </a:cxn>
                <a:cxn ang="0">
                  <a:pos x="T10" y="T11"/>
                </a:cxn>
              </a:cxnLst>
              <a:rect l="0" t="0" r="r" b="b"/>
              <a:pathLst>
                <a:path w="32" h="17">
                  <a:moveTo>
                    <a:pt x="21" y="15"/>
                  </a:moveTo>
                  <a:cubicBezTo>
                    <a:pt x="23" y="14"/>
                    <a:pt x="32" y="6"/>
                    <a:pt x="29" y="4"/>
                  </a:cubicBezTo>
                  <a:cubicBezTo>
                    <a:pt x="26" y="2"/>
                    <a:pt x="16" y="0"/>
                    <a:pt x="15" y="2"/>
                  </a:cubicBezTo>
                  <a:cubicBezTo>
                    <a:pt x="14" y="4"/>
                    <a:pt x="18" y="14"/>
                    <a:pt x="13" y="14"/>
                  </a:cubicBezTo>
                  <a:cubicBezTo>
                    <a:pt x="8" y="15"/>
                    <a:pt x="0" y="13"/>
                    <a:pt x="8" y="15"/>
                  </a:cubicBezTo>
                  <a:cubicBezTo>
                    <a:pt x="17" y="17"/>
                    <a:pt x="21" y="15"/>
                    <a:pt x="21" y="15"/>
                  </a:cubicBez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zh-CN" altLang="en-US">
                <a:latin typeface="+mn-lt"/>
                <a:ea typeface="+mn-ea"/>
              </a:endParaRPr>
            </a:p>
          </p:txBody>
        </p:sp>
        <p:sp>
          <p:nvSpPr>
            <p:cNvPr id="43" name="Freeform 137"/>
            <p:cNvSpPr/>
            <p:nvPr/>
          </p:nvSpPr>
          <p:spPr bwMode="auto">
            <a:xfrm>
              <a:off x="-71438" y="1581151"/>
              <a:ext cx="160338" cy="182563"/>
            </a:xfrm>
            <a:custGeom>
              <a:gdLst>
                <a:gd name="T0" fmla="*/ 7 w 60"/>
                <a:gd name="T1" fmla="*/ 57 h 68"/>
                <a:gd name="T2" fmla="*/ 11 w 60"/>
                <a:gd name="T3" fmla="*/ 68 h 68"/>
                <a:gd name="T4" fmla="*/ 20 w 60"/>
                <a:gd name="T5" fmla="*/ 58 h 68"/>
                <a:gd name="T6" fmla="*/ 25 w 60"/>
                <a:gd name="T7" fmla="*/ 48 h 68"/>
                <a:gd name="T8" fmla="*/ 52 w 60"/>
                <a:gd name="T9" fmla="*/ 38 h 68"/>
                <a:gd name="T10" fmla="*/ 57 w 60"/>
                <a:gd name="T11" fmla="*/ 31 h 68"/>
                <a:gd name="T12" fmla="*/ 58 w 60"/>
                <a:gd name="T13" fmla="*/ 19 h 68"/>
                <a:gd name="T14" fmla="*/ 50 w 60"/>
                <a:gd name="T15" fmla="*/ 16 h 68"/>
                <a:gd name="T16" fmla="*/ 37 w 60"/>
                <a:gd name="T17" fmla="*/ 7 h 68"/>
                <a:gd name="T18" fmla="*/ 19 w 60"/>
                <a:gd name="T19" fmla="*/ 14 h 68"/>
                <a:gd name="T20" fmla="*/ 24 w 60"/>
                <a:gd name="T21" fmla="*/ 0 h 68"/>
                <a:gd name="T22" fmla="*/ 21 w 60"/>
                <a:gd name="T23" fmla="*/ 1 h 68"/>
                <a:gd name="T24" fmla="*/ 0 w 60"/>
                <a:gd name="T25" fmla="*/ 57 h 68"/>
                <a:gd name="T26" fmla="*/ 7 w 60"/>
                <a:gd name="T27" fmla="*/ 57 h 6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68">
                  <a:moveTo>
                    <a:pt x="7" y="57"/>
                  </a:moveTo>
                  <a:cubicBezTo>
                    <a:pt x="7" y="57"/>
                    <a:pt x="8" y="68"/>
                    <a:pt x="11" y="68"/>
                  </a:cubicBezTo>
                  <a:cubicBezTo>
                    <a:pt x="14" y="68"/>
                    <a:pt x="20" y="58"/>
                    <a:pt x="20" y="58"/>
                  </a:cubicBezTo>
                  <a:cubicBezTo>
                    <a:pt x="20" y="58"/>
                    <a:pt x="17" y="54"/>
                    <a:pt x="25" y="48"/>
                  </a:cubicBezTo>
                  <a:cubicBezTo>
                    <a:pt x="33" y="43"/>
                    <a:pt x="52" y="38"/>
                    <a:pt x="52" y="38"/>
                  </a:cubicBezTo>
                  <a:cubicBezTo>
                    <a:pt x="52" y="38"/>
                    <a:pt x="55" y="35"/>
                    <a:pt x="57" y="31"/>
                  </a:cubicBezTo>
                  <a:cubicBezTo>
                    <a:pt x="58" y="27"/>
                    <a:pt x="60" y="20"/>
                    <a:pt x="58" y="19"/>
                  </a:cubicBezTo>
                  <a:cubicBezTo>
                    <a:pt x="56" y="19"/>
                    <a:pt x="50" y="16"/>
                    <a:pt x="50" y="16"/>
                  </a:cubicBezTo>
                  <a:cubicBezTo>
                    <a:pt x="50" y="16"/>
                    <a:pt x="48" y="6"/>
                    <a:pt x="37" y="7"/>
                  </a:cubicBezTo>
                  <a:cubicBezTo>
                    <a:pt x="25" y="9"/>
                    <a:pt x="19" y="14"/>
                    <a:pt x="19" y="14"/>
                  </a:cubicBezTo>
                  <a:cubicBezTo>
                    <a:pt x="24" y="0"/>
                    <a:pt x="24" y="0"/>
                    <a:pt x="24" y="0"/>
                  </a:cubicBezTo>
                  <a:cubicBezTo>
                    <a:pt x="21" y="1"/>
                    <a:pt x="21" y="1"/>
                    <a:pt x="21" y="1"/>
                  </a:cubicBezTo>
                  <a:cubicBezTo>
                    <a:pt x="0" y="57"/>
                    <a:pt x="0" y="57"/>
                    <a:pt x="0" y="57"/>
                  </a:cubicBezTo>
                  <a:lnTo>
                    <a:pt x="7" y="57"/>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zh-CN" altLang="en-US">
                <a:latin typeface="+mn-lt"/>
                <a:ea typeface="+mn-ea"/>
              </a:endParaRPr>
            </a:p>
          </p:txBody>
        </p:sp>
        <p:sp>
          <p:nvSpPr>
            <p:cNvPr id="44" name="Freeform 138"/>
            <p:cNvSpPr/>
            <p:nvPr/>
          </p:nvSpPr>
          <p:spPr bwMode="auto">
            <a:xfrm>
              <a:off x="3533775" y="1589088"/>
              <a:ext cx="390525" cy="276225"/>
            </a:xfrm>
            <a:custGeom>
              <a:gdLst>
                <a:gd name="T0" fmla="*/ 39 w 146"/>
                <a:gd name="T1" fmla="*/ 87 h 103"/>
                <a:gd name="T2" fmla="*/ 21 w 146"/>
                <a:gd name="T3" fmla="*/ 84 h 103"/>
                <a:gd name="T4" fmla="*/ 31 w 146"/>
                <a:gd name="T5" fmla="*/ 76 h 103"/>
                <a:gd name="T6" fmla="*/ 29 w 146"/>
                <a:gd name="T7" fmla="*/ 71 h 103"/>
                <a:gd name="T8" fmla="*/ 22 w 146"/>
                <a:gd name="T9" fmla="*/ 62 h 103"/>
                <a:gd name="T10" fmla="*/ 13 w 146"/>
                <a:gd name="T11" fmla="*/ 62 h 103"/>
                <a:gd name="T12" fmla="*/ 9 w 146"/>
                <a:gd name="T13" fmla="*/ 53 h 103"/>
                <a:gd name="T14" fmla="*/ 23 w 146"/>
                <a:gd name="T15" fmla="*/ 50 h 103"/>
                <a:gd name="T16" fmla="*/ 32 w 146"/>
                <a:gd name="T17" fmla="*/ 44 h 103"/>
                <a:gd name="T18" fmla="*/ 25 w 146"/>
                <a:gd name="T19" fmla="*/ 38 h 103"/>
                <a:gd name="T20" fmla="*/ 2 w 146"/>
                <a:gd name="T21" fmla="*/ 34 h 103"/>
                <a:gd name="T22" fmla="*/ 9 w 146"/>
                <a:gd name="T23" fmla="*/ 27 h 103"/>
                <a:gd name="T24" fmla="*/ 15 w 146"/>
                <a:gd name="T25" fmla="*/ 15 h 103"/>
                <a:gd name="T26" fmla="*/ 35 w 146"/>
                <a:gd name="T27" fmla="*/ 5 h 103"/>
                <a:gd name="T28" fmla="*/ 40 w 146"/>
                <a:gd name="T29" fmla="*/ 10 h 103"/>
                <a:gd name="T30" fmla="*/ 46 w 146"/>
                <a:gd name="T31" fmla="*/ 29 h 103"/>
                <a:gd name="T32" fmla="*/ 59 w 146"/>
                <a:gd name="T33" fmla="*/ 29 h 103"/>
                <a:gd name="T34" fmla="*/ 67 w 146"/>
                <a:gd name="T35" fmla="*/ 18 h 103"/>
                <a:gd name="T36" fmla="*/ 95 w 146"/>
                <a:gd name="T37" fmla="*/ 20 h 103"/>
                <a:gd name="T38" fmla="*/ 104 w 146"/>
                <a:gd name="T39" fmla="*/ 13 h 103"/>
                <a:gd name="T40" fmla="*/ 103 w 146"/>
                <a:gd name="T41" fmla="*/ 7 h 103"/>
                <a:gd name="T42" fmla="*/ 123 w 146"/>
                <a:gd name="T43" fmla="*/ 5 h 103"/>
                <a:gd name="T44" fmla="*/ 127 w 146"/>
                <a:gd name="T45" fmla="*/ 6 h 103"/>
                <a:gd name="T46" fmla="*/ 136 w 146"/>
                <a:gd name="T47" fmla="*/ 20 h 103"/>
                <a:gd name="T48" fmla="*/ 131 w 146"/>
                <a:gd name="T49" fmla="*/ 29 h 103"/>
                <a:gd name="T50" fmla="*/ 143 w 146"/>
                <a:gd name="T51" fmla="*/ 36 h 103"/>
                <a:gd name="T52" fmla="*/ 142 w 146"/>
                <a:gd name="T53" fmla="*/ 54 h 103"/>
                <a:gd name="T54" fmla="*/ 130 w 146"/>
                <a:gd name="T55" fmla="*/ 65 h 103"/>
                <a:gd name="T56" fmla="*/ 116 w 146"/>
                <a:gd name="T57" fmla="*/ 77 h 103"/>
                <a:gd name="T58" fmla="*/ 109 w 146"/>
                <a:gd name="T59" fmla="*/ 85 h 103"/>
                <a:gd name="T60" fmla="*/ 92 w 146"/>
                <a:gd name="T61" fmla="*/ 92 h 103"/>
                <a:gd name="T62" fmla="*/ 86 w 146"/>
                <a:gd name="T63" fmla="*/ 95 h 103"/>
                <a:gd name="T64" fmla="*/ 69 w 146"/>
                <a:gd name="T65" fmla="*/ 97 h 103"/>
                <a:gd name="T66" fmla="*/ 43 w 146"/>
                <a:gd name="T67" fmla="*/ 92 h 103"/>
                <a:gd name="T68" fmla="*/ 39 w 146"/>
                <a:gd name="T69" fmla="*/ 87 h 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6" h="103">
                  <a:moveTo>
                    <a:pt x="39" y="87"/>
                  </a:moveTo>
                  <a:cubicBezTo>
                    <a:pt x="24" y="89"/>
                    <a:pt x="23" y="86"/>
                    <a:pt x="21" y="84"/>
                  </a:cubicBezTo>
                  <a:cubicBezTo>
                    <a:pt x="19" y="82"/>
                    <a:pt x="31" y="76"/>
                    <a:pt x="31" y="76"/>
                  </a:cubicBezTo>
                  <a:cubicBezTo>
                    <a:pt x="31" y="76"/>
                    <a:pt x="36" y="79"/>
                    <a:pt x="29" y="71"/>
                  </a:cubicBezTo>
                  <a:cubicBezTo>
                    <a:pt x="22" y="62"/>
                    <a:pt x="26" y="63"/>
                    <a:pt x="22" y="62"/>
                  </a:cubicBezTo>
                  <a:cubicBezTo>
                    <a:pt x="18" y="62"/>
                    <a:pt x="18" y="63"/>
                    <a:pt x="13" y="62"/>
                  </a:cubicBezTo>
                  <a:cubicBezTo>
                    <a:pt x="7" y="60"/>
                    <a:pt x="6" y="54"/>
                    <a:pt x="9" y="53"/>
                  </a:cubicBezTo>
                  <a:cubicBezTo>
                    <a:pt x="11" y="52"/>
                    <a:pt x="23" y="50"/>
                    <a:pt x="23" y="50"/>
                  </a:cubicBezTo>
                  <a:cubicBezTo>
                    <a:pt x="23" y="50"/>
                    <a:pt x="34" y="47"/>
                    <a:pt x="32" y="44"/>
                  </a:cubicBezTo>
                  <a:cubicBezTo>
                    <a:pt x="29" y="40"/>
                    <a:pt x="29" y="38"/>
                    <a:pt x="25" y="38"/>
                  </a:cubicBezTo>
                  <a:cubicBezTo>
                    <a:pt x="21" y="38"/>
                    <a:pt x="0" y="36"/>
                    <a:pt x="2" y="34"/>
                  </a:cubicBezTo>
                  <a:cubicBezTo>
                    <a:pt x="3" y="32"/>
                    <a:pt x="8" y="30"/>
                    <a:pt x="9" y="27"/>
                  </a:cubicBezTo>
                  <a:cubicBezTo>
                    <a:pt x="10" y="24"/>
                    <a:pt x="15" y="18"/>
                    <a:pt x="15" y="15"/>
                  </a:cubicBezTo>
                  <a:cubicBezTo>
                    <a:pt x="16" y="11"/>
                    <a:pt x="35" y="5"/>
                    <a:pt x="35" y="5"/>
                  </a:cubicBezTo>
                  <a:cubicBezTo>
                    <a:pt x="35" y="5"/>
                    <a:pt x="31" y="5"/>
                    <a:pt x="40" y="10"/>
                  </a:cubicBezTo>
                  <a:cubicBezTo>
                    <a:pt x="49" y="15"/>
                    <a:pt x="39" y="27"/>
                    <a:pt x="46" y="29"/>
                  </a:cubicBezTo>
                  <a:cubicBezTo>
                    <a:pt x="54" y="32"/>
                    <a:pt x="61" y="31"/>
                    <a:pt x="59" y="29"/>
                  </a:cubicBezTo>
                  <a:cubicBezTo>
                    <a:pt x="58" y="27"/>
                    <a:pt x="51" y="15"/>
                    <a:pt x="67" y="18"/>
                  </a:cubicBezTo>
                  <a:cubicBezTo>
                    <a:pt x="84" y="20"/>
                    <a:pt x="93" y="19"/>
                    <a:pt x="95" y="20"/>
                  </a:cubicBezTo>
                  <a:cubicBezTo>
                    <a:pt x="97" y="20"/>
                    <a:pt x="104" y="13"/>
                    <a:pt x="104" y="13"/>
                  </a:cubicBezTo>
                  <a:cubicBezTo>
                    <a:pt x="104" y="13"/>
                    <a:pt x="98" y="12"/>
                    <a:pt x="103" y="7"/>
                  </a:cubicBezTo>
                  <a:cubicBezTo>
                    <a:pt x="109" y="3"/>
                    <a:pt x="123" y="5"/>
                    <a:pt x="123" y="5"/>
                  </a:cubicBezTo>
                  <a:cubicBezTo>
                    <a:pt x="123" y="5"/>
                    <a:pt x="125" y="0"/>
                    <a:pt x="127" y="6"/>
                  </a:cubicBezTo>
                  <a:cubicBezTo>
                    <a:pt x="129" y="12"/>
                    <a:pt x="140" y="18"/>
                    <a:pt x="136" y="20"/>
                  </a:cubicBezTo>
                  <a:cubicBezTo>
                    <a:pt x="132" y="23"/>
                    <a:pt x="124" y="23"/>
                    <a:pt x="131" y="29"/>
                  </a:cubicBezTo>
                  <a:cubicBezTo>
                    <a:pt x="139" y="34"/>
                    <a:pt x="146" y="33"/>
                    <a:pt x="143" y="36"/>
                  </a:cubicBezTo>
                  <a:cubicBezTo>
                    <a:pt x="140" y="40"/>
                    <a:pt x="145" y="51"/>
                    <a:pt x="142" y="54"/>
                  </a:cubicBezTo>
                  <a:cubicBezTo>
                    <a:pt x="138" y="58"/>
                    <a:pt x="143" y="62"/>
                    <a:pt x="130" y="65"/>
                  </a:cubicBezTo>
                  <a:cubicBezTo>
                    <a:pt x="118" y="68"/>
                    <a:pt x="120" y="75"/>
                    <a:pt x="116" y="77"/>
                  </a:cubicBezTo>
                  <a:cubicBezTo>
                    <a:pt x="112" y="80"/>
                    <a:pt x="113" y="84"/>
                    <a:pt x="109" y="85"/>
                  </a:cubicBezTo>
                  <a:cubicBezTo>
                    <a:pt x="104" y="86"/>
                    <a:pt x="92" y="92"/>
                    <a:pt x="92" y="92"/>
                  </a:cubicBezTo>
                  <a:cubicBezTo>
                    <a:pt x="92" y="92"/>
                    <a:pt x="96" y="94"/>
                    <a:pt x="86" y="95"/>
                  </a:cubicBezTo>
                  <a:cubicBezTo>
                    <a:pt x="76" y="97"/>
                    <a:pt x="88" y="103"/>
                    <a:pt x="69" y="97"/>
                  </a:cubicBezTo>
                  <a:cubicBezTo>
                    <a:pt x="50" y="92"/>
                    <a:pt x="43" y="92"/>
                    <a:pt x="43" y="92"/>
                  </a:cubicBezTo>
                  <a:lnTo>
                    <a:pt x="39" y="87"/>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zh-CN" altLang="en-US">
                <a:latin typeface="+mn-lt"/>
                <a:ea typeface="+mn-ea"/>
              </a:endParaRPr>
            </a:p>
          </p:txBody>
        </p:sp>
        <p:sp>
          <p:nvSpPr>
            <p:cNvPr id="45" name="Freeform 139"/>
            <p:cNvSpPr/>
            <p:nvPr/>
          </p:nvSpPr>
          <p:spPr bwMode="auto">
            <a:xfrm>
              <a:off x="4773612" y="2895601"/>
              <a:ext cx="1917700" cy="1933575"/>
            </a:xfrm>
            <a:custGeom>
              <a:gdLst>
                <a:gd name="T0" fmla="*/ 384 w 718"/>
                <a:gd name="T1" fmla="*/ 710 h 724"/>
                <a:gd name="T2" fmla="*/ 364 w 718"/>
                <a:gd name="T3" fmla="*/ 658 h 724"/>
                <a:gd name="T4" fmla="*/ 318 w 718"/>
                <a:gd name="T5" fmla="*/ 562 h 724"/>
                <a:gd name="T6" fmla="*/ 331 w 718"/>
                <a:gd name="T7" fmla="*/ 480 h 724"/>
                <a:gd name="T8" fmla="*/ 288 w 718"/>
                <a:gd name="T9" fmla="*/ 389 h 724"/>
                <a:gd name="T10" fmla="*/ 267 w 718"/>
                <a:gd name="T11" fmla="*/ 334 h 724"/>
                <a:gd name="T12" fmla="*/ 233 w 718"/>
                <a:gd name="T13" fmla="*/ 318 h 724"/>
                <a:gd name="T14" fmla="*/ 167 w 718"/>
                <a:gd name="T15" fmla="*/ 328 h 724"/>
                <a:gd name="T16" fmla="*/ 93 w 718"/>
                <a:gd name="T17" fmla="*/ 333 h 724"/>
                <a:gd name="T18" fmla="*/ 43 w 718"/>
                <a:gd name="T19" fmla="*/ 291 h 724"/>
                <a:gd name="T20" fmla="*/ 10 w 718"/>
                <a:gd name="T21" fmla="*/ 241 h 724"/>
                <a:gd name="T22" fmla="*/ 21 w 718"/>
                <a:gd name="T23" fmla="*/ 199 h 724"/>
                <a:gd name="T24" fmla="*/ 19 w 718"/>
                <a:gd name="T25" fmla="*/ 172 h 724"/>
                <a:gd name="T26" fmla="*/ 52 w 718"/>
                <a:gd name="T27" fmla="*/ 114 h 724"/>
                <a:gd name="T28" fmla="*/ 95 w 718"/>
                <a:gd name="T29" fmla="*/ 71 h 724"/>
                <a:gd name="T30" fmla="*/ 132 w 718"/>
                <a:gd name="T31" fmla="*/ 22 h 724"/>
                <a:gd name="T32" fmla="*/ 207 w 718"/>
                <a:gd name="T33" fmla="*/ 10 h 724"/>
                <a:gd name="T34" fmla="*/ 302 w 718"/>
                <a:gd name="T35" fmla="*/ 3 h 724"/>
                <a:gd name="T36" fmla="*/ 304 w 718"/>
                <a:gd name="T37" fmla="*/ 46 h 724"/>
                <a:gd name="T38" fmla="*/ 347 w 718"/>
                <a:gd name="T39" fmla="*/ 57 h 724"/>
                <a:gd name="T40" fmla="*/ 396 w 718"/>
                <a:gd name="T41" fmla="*/ 68 h 724"/>
                <a:gd name="T42" fmla="*/ 443 w 718"/>
                <a:gd name="T43" fmla="*/ 57 h 724"/>
                <a:gd name="T44" fmla="*/ 509 w 718"/>
                <a:gd name="T45" fmla="*/ 63 h 724"/>
                <a:gd name="T46" fmla="*/ 540 w 718"/>
                <a:gd name="T47" fmla="*/ 120 h 724"/>
                <a:gd name="T48" fmla="*/ 577 w 718"/>
                <a:gd name="T49" fmla="*/ 199 h 724"/>
                <a:gd name="T50" fmla="*/ 646 w 718"/>
                <a:gd name="T51" fmla="*/ 260 h 724"/>
                <a:gd name="T52" fmla="*/ 716 w 718"/>
                <a:gd name="T53" fmla="*/ 292 h 724"/>
                <a:gd name="T54" fmla="*/ 659 w 718"/>
                <a:gd name="T55" fmla="*/ 351 h 724"/>
                <a:gd name="T56" fmla="*/ 606 w 718"/>
                <a:gd name="T57" fmla="*/ 413 h 724"/>
                <a:gd name="T58" fmla="*/ 605 w 718"/>
                <a:gd name="T59" fmla="*/ 454 h 724"/>
                <a:gd name="T60" fmla="*/ 625 w 718"/>
                <a:gd name="T61" fmla="*/ 501 h 724"/>
                <a:gd name="T62" fmla="*/ 596 w 718"/>
                <a:gd name="T63" fmla="*/ 539 h 724"/>
                <a:gd name="T64" fmla="*/ 566 w 718"/>
                <a:gd name="T65" fmla="*/ 583 h 724"/>
                <a:gd name="T66" fmla="*/ 568 w 718"/>
                <a:gd name="T67" fmla="*/ 608 h 724"/>
                <a:gd name="T68" fmla="*/ 530 w 718"/>
                <a:gd name="T69" fmla="*/ 639 h 724"/>
                <a:gd name="T70" fmla="*/ 519 w 718"/>
                <a:gd name="T71" fmla="*/ 680 h 724"/>
                <a:gd name="T72" fmla="*/ 470 w 718"/>
                <a:gd name="T73" fmla="*/ 713 h 724"/>
                <a:gd name="T74" fmla="*/ 401 w 718"/>
                <a:gd name="T75" fmla="*/ 724 h 7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18" h="724">
                  <a:moveTo>
                    <a:pt x="401" y="724"/>
                  </a:moveTo>
                  <a:cubicBezTo>
                    <a:pt x="396" y="721"/>
                    <a:pt x="388" y="712"/>
                    <a:pt x="384" y="710"/>
                  </a:cubicBezTo>
                  <a:cubicBezTo>
                    <a:pt x="380" y="708"/>
                    <a:pt x="378" y="689"/>
                    <a:pt x="378" y="683"/>
                  </a:cubicBezTo>
                  <a:cubicBezTo>
                    <a:pt x="378" y="677"/>
                    <a:pt x="371" y="664"/>
                    <a:pt x="364" y="658"/>
                  </a:cubicBezTo>
                  <a:cubicBezTo>
                    <a:pt x="358" y="651"/>
                    <a:pt x="351" y="635"/>
                    <a:pt x="346" y="618"/>
                  </a:cubicBezTo>
                  <a:cubicBezTo>
                    <a:pt x="340" y="602"/>
                    <a:pt x="329" y="571"/>
                    <a:pt x="318" y="562"/>
                  </a:cubicBezTo>
                  <a:cubicBezTo>
                    <a:pt x="307" y="554"/>
                    <a:pt x="312" y="536"/>
                    <a:pt x="312" y="520"/>
                  </a:cubicBezTo>
                  <a:cubicBezTo>
                    <a:pt x="312" y="503"/>
                    <a:pt x="339" y="494"/>
                    <a:pt x="331" y="480"/>
                  </a:cubicBezTo>
                  <a:cubicBezTo>
                    <a:pt x="323" y="467"/>
                    <a:pt x="330" y="444"/>
                    <a:pt x="321" y="435"/>
                  </a:cubicBezTo>
                  <a:cubicBezTo>
                    <a:pt x="312" y="426"/>
                    <a:pt x="289" y="399"/>
                    <a:pt x="288" y="389"/>
                  </a:cubicBezTo>
                  <a:cubicBezTo>
                    <a:pt x="286" y="380"/>
                    <a:pt x="274" y="357"/>
                    <a:pt x="280" y="348"/>
                  </a:cubicBezTo>
                  <a:cubicBezTo>
                    <a:pt x="286" y="339"/>
                    <a:pt x="270" y="334"/>
                    <a:pt x="267" y="334"/>
                  </a:cubicBezTo>
                  <a:cubicBezTo>
                    <a:pt x="265" y="334"/>
                    <a:pt x="251" y="332"/>
                    <a:pt x="248" y="332"/>
                  </a:cubicBezTo>
                  <a:cubicBezTo>
                    <a:pt x="246" y="332"/>
                    <a:pt x="245" y="321"/>
                    <a:pt x="233" y="318"/>
                  </a:cubicBezTo>
                  <a:cubicBezTo>
                    <a:pt x="221" y="316"/>
                    <a:pt x="205" y="313"/>
                    <a:pt x="194" y="318"/>
                  </a:cubicBezTo>
                  <a:cubicBezTo>
                    <a:pt x="182" y="322"/>
                    <a:pt x="189" y="328"/>
                    <a:pt x="167" y="328"/>
                  </a:cubicBezTo>
                  <a:cubicBezTo>
                    <a:pt x="146" y="328"/>
                    <a:pt x="126" y="322"/>
                    <a:pt x="115" y="330"/>
                  </a:cubicBezTo>
                  <a:cubicBezTo>
                    <a:pt x="105" y="337"/>
                    <a:pt x="103" y="342"/>
                    <a:pt x="93" y="333"/>
                  </a:cubicBezTo>
                  <a:cubicBezTo>
                    <a:pt x="84" y="324"/>
                    <a:pt x="72" y="319"/>
                    <a:pt x="57" y="309"/>
                  </a:cubicBezTo>
                  <a:cubicBezTo>
                    <a:pt x="43" y="299"/>
                    <a:pt x="46" y="301"/>
                    <a:pt x="43" y="291"/>
                  </a:cubicBezTo>
                  <a:cubicBezTo>
                    <a:pt x="41" y="282"/>
                    <a:pt x="57" y="288"/>
                    <a:pt x="28" y="269"/>
                  </a:cubicBezTo>
                  <a:cubicBezTo>
                    <a:pt x="0" y="250"/>
                    <a:pt x="6" y="248"/>
                    <a:pt x="10" y="241"/>
                  </a:cubicBezTo>
                  <a:cubicBezTo>
                    <a:pt x="14" y="233"/>
                    <a:pt x="11" y="221"/>
                    <a:pt x="19" y="214"/>
                  </a:cubicBezTo>
                  <a:cubicBezTo>
                    <a:pt x="27" y="208"/>
                    <a:pt x="29" y="200"/>
                    <a:pt x="21" y="199"/>
                  </a:cubicBezTo>
                  <a:cubicBezTo>
                    <a:pt x="14" y="197"/>
                    <a:pt x="17" y="183"/>
                    <a:pt x="20" y="181"/>
                  </a:cubicBezTo>
                  <a:cubicBezTo>
                    <a:pt x="22" y="180"/>
                    <a:pt x="27" y="179"/>
                    <a:pt x="19" y="172"/>
                  </a:cubicBezTo>
                  <a:cubicBezTo>
                    <a:pt x="12" y="166"/>
                    <a:pt x="13" y="158"/>
                    <a:pt x="21" y="152"/>
                  </a:cubicBezTo>
                  <a:cubicBezTo>
                    <a:pt x="29" y="146"/>
                    <a:pt x="48" y="121"/>
                    <a:pt x="52" y="114"/>
                  </a:cubicBezTo>
                  <a:cubicBezTo>
                    <a:pt x="55" y="108"/>
                    <a:pt x="68" y="102"/>
                    <a:pt x="75" y="97"/>
                  </a:cubicBezTo>
                  <a:cubicBezTo>
                    <a:pt x="82" y="92"/>
                    <a:pt x="94" y="87"/>
                    <a:pt x="95" y="71"/>
                  </a:cubicBezTo>
                  <a:cubicBezTo>
                    <a:pt x="95" y="56"/>
                    <a:pt x="100" y="51"/>
                    <a:pt x="107" y="44"/>
                  </a:cubicBezTo>
                  <a:cubicBezTo>
                    <a:pt x="115" y="38"/>
                    <a:pt x="133" y="34"/>
                    <a:pt x="132" y="22"/>
                  </a:cubicBezTo>
                  <a:cubicBezTo>
                    <a:pt x="131" y="10"/>
                    <a:pt x="144" y="20"/>
                    <a:pt x="161" y="20"/>
                  </a:cubicBezTo>
                  <a:cubicBezTo>
                    <a:pt x="178" y="20"/>
                    <a:pt x="197" y="17"/>
                    <a:pt x="207" y="10"/>
                  </a:cubicBezTo>
                  <a:cubicBezTo>
                    <a:pt x="217" y="4"/>
                    <a:pt x="256" y="5"/>
                    <a:pt x="265" y="3"/>
                  </a:cubicBezTo>
                  <a:cubicBezTo>
                    <a:pt x="273" y="1"/>
                    <a:pt x="304" y="0"/>
                    <a:pt x="302" y="3"/>
                  </a:cubicBezTo>
                  <a:cubicBezTo>
                    <a:pt x="301" y="6"/>
                    <a:pt x="302" y="6"/>
                    <a:pt x="302" y="18"/>
                  </a:cubicBezTo>
                  <a:cubicBezTo>
                    <a:pt x="302" y="30"/>
                    <a:pt x="297" y="45"/>
                    <a:pt x="304" y="46"/>
                  </a:cubicBezTo>
                  <a:cubicBezTo>
                    <a:pt x="310" y="47"/>
                    <a:pt x="311" y="42"/>
                    <a:pt x="328" y="47"/>
                  </a:cubicBezTo>
                  <a:cubicBezTo>
                    <a:pt x="346" y="52"/>
                    <a:pt x="338" y="52"/>
                    <a:pt x="347" y="57"/>
                  </a:cubicBezTo>
                  <a:cubicBezTo>
                    <a:pt x="355" y="62"/>
                    <a:pt x="368" y="72"/>
                    <a:pt x="374" y="71"/>
                  </a:cubicBezTo>
                  <a:cubicBezTo>
                    <a:pt x="380" y="70"/>
                    <a:pt x="397" y="76"/>
                    <a:pt x="396" y="68"/>
                  </a:cubicBezTo>
                  <a:cubicBezTo>
                    <a:pt x="396" y="60"/>
                    <a:pt x="395" y="51"/>
                    <a:pt x="405" y="50"/>
                  </a:cubicBezTo>
                  <a:cubicBezTo>
                    <a:pt x="415" y="49"/>
                    <a:pt x="425" y="47"/>
                    <a:pt x="443" y="57"/>
                  </a:cubicBezTo>
                  <a:cubicBezTo>
                    <a:pt x="462" y="67"/>
                    <a:pt x="478" y="71"/>
                    <a:pt x="487" y="70"/>
                  </a:cubicBezTo>
                  <a:cubicBezTo>
                    <a:pt x="496" y="69"/>
                    <a:pt x="502" y="65"/>
                    <a:pt x="509" y="63"/>
                  </a:cubicBezTo>
                  <a:cubicBezTo>
                    <a:pt x="517" y="61"/>
                    <a:pt x="507" y="65"/>
                    <a:pt x="524" y="87"/>
                  </a:cubicBezTo>
                  <a:cubicBezTo>
                    <a:pt x="541" y="108"/>
                    <a:pt x="528" y="100"/>
                    <a:pt x="540" y="120"/>
                  </a:cubicBezTo>
                  <a:cubicBezTo>
                    <a:pt x="552" y="140"/>
                    <a:pt x="560" y="150"/>
                    <a:pt x="563" y="163"/>
                  </a:cubicBezTo>
                  <a:cubicBezTo>
                    <a:pt x="566" y="175"/>
                    <a:pt x="563" y="188"/>
                    <a:pt x="577" y="199"/>
                  </a:cubicBezTo>
                  <a:cubicBezTo>
                    <a:pt x="592" y="210"/>
                    <a:pt x="597" y="226"/>
                    <a:pt x="615" y="235"/>
                  </a:cubicBezTo>
                  <a:cubicBezTo>
                    <a:pt x="633" y="244"/>
                    <a:pt x="603" y="255"/>
                    <a:pt x="646" y="260"/>
                  </a:cubicBezTo>
                  <a:cubicBezTo>
                    <a:pt x="689" y="266"/>
                    <a:pt x="718" y="259"/>
                    <a:pt x="718" y="259"/>
                  </a:cubicBezTo>
                  <a:cubicBezTo>
                    <a:pt x="716" y="292"/>
                    <a:pt x="716" y="292"/>
                    <a:pt x="716" y="292"/>
                  </a:cubicBezTo>
                  <a:cubicBezTo>
                    <a:pt x="716" y="292"/>
                    <a:pt x="704" y="312"/>
                    <a:pt x="694" y="322"/>
                  </a:cubicBezTo>
                  <a:cubicBezTo>
                    <a:pt x="684" y="332"/>
                    <a:pt x="673" y="341"/>
                    <a:pt x="659" y="351"/>
                  </a:cubicBezTo>
                  <a:cubicBezTo>
                    <a:pt x="645" y="361"/>
                    <a:pt x="634" y="372"/>
                    <a:pt x="628" y="385"/>
                  </a:cubicBezTo>
                  <a:cubicBezTo>
                    <a:pt x="622" y="398"/>
                    <a:pt x="608" y="406"/>
                    <a:pt x="606" y="413"/>
                  </a:cubicBezTo>
                  <a:cubicBezTo>
                    <a:pt x="604" y="420"/>
                    <a:pt x="596" y="422"/>
                    <a:pt x="596" y="430"/>
                  </a:cubicBezTo>
                  <a:cubicBezTo>
                    <a:pt x="597" y="438"/>
                    <a:pt x="601" y="451"/>
                    <a:pt x="605" y="454"/>
                  </a:cubicBezTo>
                  <a:cubicBezTo>
                    <a:pt x="610" y="457"/>
                    <a:pt x="628" y="474"/>
                    <a:pt x="622" y="474"/>
                  </a:cubicBezTo>
                  <a:cubicBezTo>
                    <a:pt x="617" y="474"/>
                    <a:pt x="625" y="501"/>
                    <a:pt x="625" y="501"/>
                  </a:cubicBezTo>
                  <a:cubicBezTo>
                    <a:pt x="625" y="501"/>
                    <a:pt x="633" y="525"/>
                    <a:pt x="625" y="527"/>
                  </a:cubicBezTo>
                  <a:cubicBezTo>
                    <a:pt x="617" y="529"/>
                    <a:pt x="607" y="537"/>
                    <a:pt x="596" y="539"/>
                  </a:cubicBezTo>
                  <a:cubicBezTo>
                    <a:pt x="585" y="541"/>
                    <a:pt x="565" y="555"/>
                    <a:pt x="565" y="561"/>
                  </a:cubicBezTo>
                  <a:cubicBezTo>
                    <a:pt x="565" y="568"/>
                    <a:pt x="566" y="583"/>
                    <a:pt x="566" y="583"/>
                  </a:cubicBezTo>
                  <a:cubicBezTo>
                    <a:pt x="566" y="583"/>
                    <a:pt x="569" y="580"/>
                    <a:pt x="569" y="587"/>
                  </a:cubicBezTo>
                  <a:cubicBezTo>
                    <a:pt x="569" y="593"/>
                    <a:pt x="571" y="602"/>
                    <a:pt x="568" y="608"/>
                  </a:cubicBezTo>
                  <a:cubicBezTo>
                    <a:pt x="565" y="614"/>
                    <a:pt x="558" y="621"/>
                    <a:pt x="550" y="623"/>
                  </a:cubicBezTo>
                  <a:cubicBezTo>
                    <a:pt x="543" y="625"/>
                    <a:pt x="528" y="635"/>
                    <a:pt x="530" y="639"/>
                  </a:cubicBezTo>
                  <a:cubicBezTo>
                    <a:pt x="533" y="643"/>
                    <a:pt x="551" y="644"/>
                    <a:pt x="541" y="650"/>
                  </a:cubicBezTo>
                  <a:cubicBezTo>
                    <a:pt x="531" y="656"/>
                    <a:pt x="523" y="671"/>
                    <a:pt x="519" y="680"/>
                  </a:cubicBezTo>
                  <a:cubicBezTo>
                    <a:pt x="514" y="689"/>
                    <a:pt x="517" y="686"/>
                    <a:pt x="500" y="698"/>
                  </a:cubicBezTo>
                  <a:cubicBezTo>
                    <a:pt x="483" y="710"/>
                    <a:pt x="497" y="711"/>
                    <a:pt x="470" y="713"/>
                  </a:cubicBezTo>
                  <a:cubicBezTo>
                    <a:pt x="442" y="716"/>
                    <a:pt x="423" y="720"/>
                    <a:pt x="419" y="721"/>
                  </a:cubicBezTo>
                  <a:cubicBezTo>
                    <a:pt x="415" y="723"/>
                    <a:pt x="401" y="724"/>
                    <a:pt x="401" y="724"/>
                  </a:cubicBez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zh-CN" altLang="en-US">
                <a:latin typeface="+mn-lt"/>
                <a:ea typeface="+mn-ea"/>
              </a:endParaRPr>
            </a:p>
          </p:txBody>
        </p:sp>
        <p:sp>
          <p:nvSpPr>
            <p:cNvPr id="46" name="Freeform 140"/>
            <p:cNvSpPr/>
            <p:nvPr/>
          </p:nvSpPr>
          <p:spPr bwMode="auto">
            <a:xfrm>
              <a:off x="6515100" y="4186238"/>
              <a:ext cx="212725" cy="382588"/>
            </a:xfrm>
            <a:custGeom>
              <a:gdLst>
                <a:gd name="T0" fmla="*/ 63 w 80"/>
                <a:gd name="T1" fmla="*/ 2 h 143"/>
                <a:gd name="T2" fmla="*/ 62 w 80"/>
                <a:gd name="T3" fmla="*/ 13 h 143"/>
                <a:gd name="T4" fmla="*/ 52 w 80"/>
                <a:gd name="T5" fmla="*/ 22 h 143"/>
                <a:gd name="T6" fmla="*/ 35 w 80"/>
                <a:gd name="T7" fmla="*/ 38 h 143"/>
                <a:gd name="T8" fmla="*/ 13 w 80"/>
                <a:gd name="T9" fmla="*/ 55 h 143"/>
                <a:gd name="T10" fmla="*/ 9 w 80"/>
                <a:gd name="T11" fmla="*/ 75 h 143"/>
                <a:gd name="T12" fmla="*/ 9 w 80"/>
                <a:gd name="T13" fmla="*/ 97 h 143"/>
                <a:gd name="T14" fmla="*/ 12 w 80"/>
                <a:gd name="T15" fmla="*/ 119 h 143"/>
                <a:gd name="T16" fmla="*/ 25 w 80"/>
                <a:gd name="T17" fmla="*/ 143 h 143"/>
                <a:gd name="T18" fmla="*/ 56 w 80"/>
                <a:gd name="T19" fmla="*/ 118 h 143"/>
                <a:gd name="T20" fmla="*/ 64 w 80"/>
                <a:gd name="T21" fmla="*/ 63 h 143"/>
                <a:gd name="T22" fmla="*/ 78 w 80"/>
                <a:gd name="T23" fmla="*/ 35 h 143"/>
                <a:gd name="T24" fmla="*/ 63 w 80"/>
                <a:gd name="T25" fmla="*/ 2 h 1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 h="143">
                  <a:moveTo>
                    <a:pt x="63" y="2"/>
                  </a:moveTo>
                  <a:cubicBezTo>
                    <a:pt x="64" y="0"/>
                    <a:pt x="64" y="11"/>
                    <a:pt x="62" y="13"/>
                  </a:cubicBezTo>
                  <a:cubicBezTo>
                    <a:pt x="59" y="16"/>
                    <a:pt x="58" y="17"/>
                    <a:pt x="52" y="22"/>
                  </a:cubicBezTo>
                  <a:cubicBezTo>
                    <a:pt x="46" y="27"/>
                    <a:pt x="49" y="34"/>
                    <a:pt x="35" y="38"/>
                  </a:cubicBezTo>
                  <a:cubicBezTo>
                    <a:pt x="21" y="42"/>
                    <a:pt x="17" y="47"/>
                    <a:pt x="13" y="55"/>
                  </a:cubicBezTo>
                  <a:cubicBezTo>
                    <a:pt x="10" y="63"/>
                    <a:pt x="9" y="65"/>
                    <a:pt x="9" y="75"/>
                  </a:cubicBezTo>
                  <a:cubicBezTo>
                    <a:pt x="10" y="84"/>
                    <a:pt x="18" y="85"/>
                    <a:pt x="9" y="97"/>
                  </a:cubicBezTo>
                  <a:cubicBezTo>
                    <a:pt x="0" y="109"/>
                    <a:pt x="11" y="114"/>
                    <a:pt x="12" y="119"/>
                  </a:cubicBezTo>
                  <a:cubicBezTo>
                    <a:pt x="13" y="125"/>
                    <a:pt x="13" y="142"/>
                    <a:pt x="25" y="143"/>
                  </a:cubicBezTo>
                  <a:cubicBezTo>
                    <a:pt x="37" y="143"/>
                    <a:pt x="56" y="131"/>
                    <a:pt x="56" y="118"/>
                  </a:cubicBezTo>
                  <a:cubicBezTo>
                    <a:pt x="56" y="105"/>
                    <a:pt x="60" y="74"/>
                    <a:pt x="64" y="63"/>
                  </a:cubicBezTo>
                  <a:cubicBezTo>
                    <a:pt x="69" y="52"/>
                    <a:pt x="80" y="49"/>
                    <a:pt x="78" y="35"/>
                  </a:cubicBezTo>
                  <a:cubicBezTo>
                    <a:pt x="76" y="21"/>
                    <a:pt x="63" y="4"/>
                    <a:pt x="63" y="2"/>
                  </a:cubicBez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zh-CN" altLang="en-US">
                <a:latin typeface="+mn-lt"/>
                <a:ea typeface="+mn-ea"/>
              </a:endParaRPr>
            </a:p>
          </p:txBody>
        </p:sp>
        <p:sp>
          <p:nvSpPr>
            <p:cNvPr id="47" name="Freeform 141"/>
            <p:cNvSpPr/>
            <p:nvPr/>
          </p:nvSpPr>
          <p:spPr bwMode="auto">
            <a:xfrm>
              <a:off x="5048250" y="1098551"/>
              <a:ext cx="4883150" cy="2771775"/>
            </a:xfrm>
            <a:custGeom>
              <a:gdLst>
                <a:gd name="T0" fmla="*/ 430 w 1828"/>
                <a:gd name="T1" fmla="*/ 679 h 1038"/>
                <a:gd name="T2" fmla="*/ 320 w 1828"/>
                <a:gd name="T3" fmla="*/ 638 h 1038"/>
                <a:gd name="T4" fmla="*/ 221 w 1828"/>
                <a:gd name="T5" fmla="*/ 574 h 1038"/>
                <a:gd name="T6" fmla="*/ 240 w 1828"/>
                <a:gd name="T7" fmla="*/ 677 h 1038"/>
                <a:gd name="T8" fmla="*/ 169 w 1828"/>
                <a:gd name="T9" fmla="*/ 589 h 1038"/>
                <a:gd name="T10" fmla="*/ 44 w 1828"/>
                <a:gd name="T11" fmla="*/ 683 h 1038"/>
                <a:gd name="T12" fmla="*/ 74 w 1828"/>
                <a:gd name="T13" fmla="*/ 548 h 1038"/>
                <a:gd name="T14" fmla="*/ 108 w 1828"/>
                <a:gd name="T15" fmla="*/ 497 h 1038"/>
                <a:gd name="T16" fmla="*/ 181 w 1828"/>
                <a:gd name="T17" fmla="*/ 386 h 1038"/>
                <a:gd name="T18" fmla="*/ 197 w 1828"/>
                <a:gd name="T19" fmla="*/ 437 h 1038"/>
                <a:gd name="T20" fmla="*/ 319 w 1828"/>
                <a:gd name="T21" fmla="*/ 385 h 1038"/>
                <a:gd name="T22" fmla="*/ 365 w 1828"/>
                <a:gd name="T23" fmla="*/ 342 h 1038"/>
                <a:gd name="T24" fmla="*/ 298 w 1828"/>
                <a:gd name="T25" fmla="*/ 288 h 1038"/>
                <a:gd name="T26" fmla="*/ 269 w 1828"/>
                <a:gd name="T27" fmla="*/ 321 h 1038"/>
                <a:gd name="T28" fmla="*/ 191 w 1828"/>
                <a:gd name="T29" fmla="*/ 357 h 1038"/>
                <a:gd name="T30" fmla="*/ 147 w 1828"/>
                <a:gd name="T31" fmla="*/ 330 h 1038"/>
                <a:gd name="T32" fmla="*/ 240 w 1828"/>
                <a:gd name="T33" fmla="*/ 182 h 1038"/>
                <a:gd name="T34" fmla="*/ 300 w 1828"/>
                <a:gd name="T35" fmla="*/ 137 h 1038"/>
                <a:gd name="T36" fmla="*/ 466 w 1828"/>
                <a:gd name="T37" fmla="*/ 199 h 1038"/>
                <a:gd name="T38" fmla="*/ 414 w 1828"/>
                <a:gd name="T39" fmla="*/ 229 h 1038"/>
                <a:gd name="T40" fmla="*/ 462 w 1828"/>
                <a:gd name="T41" fmla="*/ 229 h 1038"/>
                <a:gd name="T42" fmla="*/ 517 w 1828"/>
                <a:gd name="T43" fmla="*/ 193 h 1038"/>
                <a:gd name="T44" fmla="*/ 622 w 1828"/>
                <a:gd name="T45" fmla="*/ 165 h 1038"/>
                <a:gd name="T46" fmla="*/ 714 w 1828"/>
                <a:gd name="T47" fmla="*/ 163 h 1038"/>
                <a:gd name="T48" fmla="*/ 736 w 1828"/>
                <a:gd name="T49" fmla="*/ 94 h 1038"/>
                <a:gd name="T50" fmla="*/ 755 w 1828"/>
                <a:gd name="T51" fmla="*/ 184 h 1038"/>
                <a:gd name="T52" fmla="*/ 763 w 1828"/>
                <a:gd name="T53" fmla="*/ 137 h 1038"/>
                <a:gd name="T54" fmla="*/ 781 w 1828"/>
                <a:gd name="T55" fmla="*/ 123 h 1038"/>
                <a:gd name="T56" fmla="*/ 830 w 1828"/>
                <a:gd name="T57" fmla="*/ 105 h 1038"/>
                <a:gd name="T58" fmla="*/ 935 w 1828"/>
                <a:gd name="T59" fmla="*/ 30 h 1038"/>
                <a:gd name="T60" fmla="*/ 1062 w 1828"/>
                <a:gd name="T61" fmla="*/ 20 h 1038"/>
                <a:gd name="T62" fmla="*/ 1098 w 1828"/>
                <a:gd name="T63" fmla="*/ 77 h 1038"/>
                <a:gd name="T64" fmla="*/ 1243 w 1828"/>
                <a:gd name="T65" fmla="*/ 88 h 1038"/>
                <a:gd name="T66" fmla="*/ 1344 w 1828"/>
                <a:gd name="T67" fmla="*/ 115 h 1038"/>
                <a:gd name="T68" fmla="*/ 1466 w 1828"/>
                <a:gd name="T69" fmla="*/ 128 h 1038"/>
                <a:gd name="T70" fmla="*/ 1636 w 1828"/>
                <a:gd name="T71" fmla="*/ 158 h 1038"/>
                <a:gd name="T72" fmla="*/ 1812 w 1828"/>
                <a:gd name="T73" fmla="*/ 229 h 1038"/>
                <a:gd name="T74" fmla="*/ 1741 w 1828"/>
                <a:gd name="T75" fmla="*/ 215 h 1038"/>
                <a:gd name="T76" fmla="*/ 1753 w 1828"/>
                <a:gd name="T77" fmla="*/ 285 h 1038"/>
                <a:gd name="T78" fmla="*/ 1622 w 1828"/>
                <a:gd name="T79" fmla="*/ 344 h 1038"/>
                <a:gd name="T80" fmla="*/ 1628 w 1828"/>
                <a:gd name="T81" fmla="*/ 427 h 1038"/>
                <a:gd name="T82" fmla="*/ 1566 w 1828"/>
                <a:gd name="T83" fmla="*/ 392 h 1038"/>
                <a:gd name="T84" fmla="*/ 1604 w 1828"/>
                <a:gd name="T85" fmla="*/ 303 h 1038"/>
                <a:gd name="T86" fmla="*/ 1546 w 1828"/>
                <a:gd name="T87" fmla="*/ 344 h 1038"/>
                <a:gd name="T88" fmla="*/ 1424 w 1828"/>
                <a:gd name="T89" fmla="*/ 367 h 1038"/>
                <a:gd name="T90" fmla="*/ 1448 w 1828"/>
                <a:gd name="T91" fmla="*/ 480 h 1038"/>
                <a:gd name="T92" fmla="*/ 1371 w 1828"/>
                <a:gd name="T93" fmla="*/ 624 h 1038"/>
                <a:gd name="T94" fmla="*/ 1334 w 1828"/>
                <a:gd name="T95" fmla="*/ 660 h 1038"/>
                <a:gd name="T96" fmla="*/ 1300 w 1828"/>
                <a:gd name="T97" fmla="*/ 661 h 1038"/>
                <a:gd name="T98" fmla="*/ 1280 w 1828"/>
                <a:gd name="T99" fmla="*/ 830 h 1038"/>
                <a:gd name="T100" fmla="*/ 1192 w 1828"/>
                <a:gd name="T101" fmla="*/ 965 h 1038"/>
                <a:gd name="T102" fmla="*/ 1177 w 1828"/>
                <a:gd name="T103" fmla="*/ 1027 h 1038"/>
                <a:gd name="T104" fmla="*/ 1044 w 1828"/>
                <a:gd name="T105" fmla="*/ 849 h 1038"/>
                <a:gd name="T106" fmla="*/ 902 w 1828"/>
                <a:gd name="T107" fmla="*/ 969 h 1038"/>
                <a:gd name="T108" fmla="*/ 782 w 1828"/>
                <a:gd name="T109" fmla="*/ 820 h 1038"/>
                <a:gd name="T110" fmla="*/ 608 w 1828"/>
                <a:gd name="T111" fmla="*/ 774 h 1038"/>
                <a:gd name="T112" fmla="*/ 661 w 1828"/>
                <a:gd name="T113" fmla="*/ 797 h 1038"/>
                <a:gd name="T114" fmla="*/ 633 w 1828"/>
                <a:gd name="T115" fmla="*/ 887 h 103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28" h="1038">
                  <a:moveTo>
                    <a:pt x="541" y="926"/>
                  </a:moveTo>
                  <a:cubicBezTo>
                    <a:pt x="521" y="908"/>
                    <a:pt x="526" y="906"/>
                    <a:pt x="517" y="886"/>
                  </a:cubicBezTo>
                  <a:cubicBezTo>
                    <a:pt x="509" y="866"/>
                    <a:pt x="505" y="870"/>
                    <a:pt x="499" y="853"/>
                  </a:cubicBezTo>
                  <a:cubicBezTo>
                    <a:pt x="493" y="837"/>
                    <a:pt x="481" y="821"/>
                    <a:pt x="472" y="810"/>
                  </a:cubicBezTo>
                  <a:cubicBezTo>
                    <a:pt x="462" y="799"/>
                    <a:pt x="452" y="786"/>
                    <a:pt x="452" y="786"/>
                  </a:cubicBezTo>
                  <a:cubicBezTo>
                    <a:pt x="433" y="766"/>
                    <a:pt x="433" y="766"/>
                    <a:pt x="433" y="766"/>
                  </a:cubicBezTo>
                  <a:cubicBezTo>
                    <a:pt x="433" y="766"/>
                    <a:pt x="423" y="765"/>
                    <a:pt x="423" y="755"/>
                  </a:cubicBezTo>
                  <a:cubicBezTo>
                    <a:pt x="423" y="745"/>
                    <a:pt x="426" y="730"/>
                    <a:pt x="426" y="730"/>
                  </a:cubicBezTo>
                  <a:cubicBezTo>
                    <a:pt x="426" y="730"/>
                    <a:pt x="440" y="714"/>
                    <a:pt x="446" y="708"/>
                  </a:cubicBezTo>
                  <a:cubicBezTo>
                    <a:pt x="452" y="702"/>
                    <a:pt x="456" y="693"/>
                    <a:pt x="451" y="688"/>
                  </a:cubicBezTo>
                  <a:cubicBezTo>
                    <a:pt x="446" y="683"/>
                    <a:pt x="442" y="679"/>
                    <a:pt x="442" y="679"/>
                  </a:cubicBezTo>
                  <a:cubicBezTo>
                    <a:pt x="442" y="679"/>
                    <a:pt x="435" y="679"/>
                    <a:pt x="430" y="679"/>
                  </a:cubicBezTo>
                  <a:cubicBezTo>
                    <a:pt x="425" y="679"/>
                    <a:pt x="404" y="680"/>
                    <a:pt x="404" y="680"/>
                  </a:cubicBezTo>
                  <a:cubicBezTo>
                    <a:pt x="404" y="680"/>
                    <a:pt x="395" y="672"/>
                    <a:pt x="392" y="672"/>
                  </a:cubicBezTo>
                  <a:cubicBezTo>
                    <a:pt x="388" y="672"/>
                    <a:pt x="387" y="677"/>
                    <a:pt x="382" y="677"/>
                  </a:cubicBezTo>
                  <a:cubicBezTo>
                    <a:pt x="377" y="677"/>
                    <a:pt x="378" y="676"/>
                    <a:pt x="372" y="676"/>
                  </a:cubicBezTo>
                  <a:cubicBezTo>
                    <a:pt x="366" y="676"/>
                    <a:pt x="366" y="678"/>
                    <a:pt x="362" y="675"/>
                  </a:cubicBezTo>
                  <a:cubicBezTo>
                    <a:pt x="359" y="672"/>
                    <a:pt x="349" y="662"/>
                    <a:pt x="349" y="662"/>
                  </a:cubicBezTo>
                  <a:cubicBezTo>
                    <a:pt x="350" y="651"/>
                    <a:pt x="350" y="651"/>
                    <a:pt x="350" y="651"/>
                  </a:cubicBezTo>
                  <a:cubicBezTo>
                    <a:pt x="350" y="651"/>
                    <a:pt x="348" y="644"/>
                    <a:pt x="351" y="641"/>
                  </a:cubicBezTo>
                  <a:cubicBezTo>
                    <a:pt x="353" y="638"/>
                    <a:pt x="354" y="634"/>
                    <a:pt x="354" y="634"/>
                  </a:cubicBezTo>
                  <a:cubicBezTo>
                    <a:pt x="350" y="629"/>
                    <a:pt x="349" y="625"/>
                    <a:pt x="344" y="628"/>
                  </a:cubicBezTo>
                  <a:cubicBezTo>
                    <a:pt x="339" y="631"/>
                    <a:pt x="339" y="632"/>
                    <a:pt x="334" y="632"/>
                  </a:cubicBezTo>
                  <a:cubicBezTo>
                    <a:pt x="330" y="632"/>
                    <a:pt x="316" y="632"/>
                    <a:pt x="320" y="638"/>
                  </a:cubicBezTo>
                  <a:cubicBezTo>
                    <a:pt x="324" y="644"/>
                    <a:pt x="329" y="651"/>
                    <a:pt x="329" y="651"/>
                  </a:cubicBezTo>
                  <a:cubicBezTo>
                    <a:pt x="329" y="651"/>
                    <a:pt x="341" y="658"/>
                    <a:pt x="332" y="665"/>
                  </a:cubicBezTo>
                  <a:cubicBezTo>
                    <a:pt x="323" y="671"/>
                    <a:pt x="326" y="669"/>
                    <a:pt x="323" y="675"/>
                  </a:cubicBezTo>
                  <a:cubicBezTo>
                    <a:pt x="321" y="682"/>
                    <a:pt x="311" y="677"/>
                    <a:pt x="307" y="675"/>
                  </a:cubicBezTo>
                  <a:cubicBezTo>
                    <a:pt x="304" y="674"/>
                    <a:pt x="302" y="665"/>
                    <a:pt x="301" y="661"/>
                  </a:cubicBezTo>
                  <a:cubicBezTo>
                    <a:pt x="300" y="658"/>
                    <a:pt x="295" y="661"/>
                    <a:pt x="289" y="657"/>
                  </a:cubicBezTo>
                  <a:cubicBezTo>
                    <a:pt x="283" y="652"/>
                    <a:pt x="278" y="646"/>
                    <a:pt x="284" y="643"/>
                  </a:cubicBezTo>
                  <a:cubicBezTo>
                    <a:pt x="291" y="641"/>
                    <a:pt x="296" y="637"/>
                    <a:pt x="285" y="629"/>
                  </a:cubicBezTo>
                  <a:cubicBezTo>
                    <a:pt x="274" y="621"/>
                    <a:pt x="277" y="613"/>
                    <a:pt x="278" y="610"/>
                  </a:cubicBezTo>
                  <a:cubicBezTo>
                    <a:pt x="280" y="606"/>
                    <a:pt x="283" y="610"/>
                    <a:pt x="266" y="603"/>
                  </a:cubicBezTo>
                  <a:cubicBezTo>
                    <a:pt x="250" y="596"/>
                    <a:pt x="255" y="596"/>
                    <a:pt x="248" y="589"/>
                  </a:cubicBezTo>
                  <a:cubicBezTo>
                    <a:pt x="240" y="581"/>
                    <a:pt x="225" y="574"/>
                    <a:pt x="221" y="574"/>
                  </a:cubicBezTo>
                  <a:cubicBezTo>
                    <a:pt x="217" y="574"/>
                    <a:pt x="214" y="577"/>
                    <a:pt x="218" y="585"/>
                  </a:cubicBezTo>
                  <a:cubicBezTo>
                    <a:pt x="221" y="592"/>
                    <a:pt x="217" y="592"/>
                    <a:pt x="236" y="606"/>
                  </a:cubicBezTo>
                  <a:cubicBezTo>
                    <a:pt x="255" y="619"/>
                    <a:pt x="256" y="612"/>
                    <a:pt x="257" y="616"/>
                  </a:cubicBezTo>
                  <a:cubicBezTo>
                    <a:pt x="259" y="619"/>
                    <a:pt x="268" y="622"/>
                    <a:pt x="273" y="628"/>
                  </a:cubicBezTo>
                  <a:cubicBezTo>
                    <a:pt x="277" y="635"/>
                    <a:pt x="277" y="639"/>
                    <a:pt x="277" y="639"/>
                  </a:cubicBezTo>
                  <a:cubicBezTo>
                    <a:pt x="277" y="639"/>
                    <a:pt x="268" y="639"/>
                    <a:pt x="266" y="639"/>
                  </a:cubicBezTo>
                  <a:cubicBezTo>
                    <a:pt x="264" y="638"/>
                    <a:pt x="262" y="643"/>
                    <a:pt x="262" y="643"/>
                  </a:cubicBezTo>
                  <a:cubicBezTo>
                    <a:pt x="262" y="643"/>
                    <a:pt x="267" y="649"/>
                    <a:pt x="263" y="651"/>
                  </a:cubicBezTo>
                  <a:cubicBezTo>
                    <a:pt x="258" y="653"/>
                    <a:pt x="257" y="660"/>
                    <a:pt x="252" y="660"/>
                  </a:cubicBezTo>
                  <a:cubicBezTo>
                    <a:pt x="247" y="660"/>
                    <a:pt x="253" y="664"/>
                    <a:pt x="247" y="667"/>
                  </a:cubicBezTo>
                  <a:cubicBezTo>
                    <a:pt x="240" y="670"/>
                    <a:pt x="245" y="671"/>
                    <a:pt x="243" y="673"/>
                  </a:cubicBezTo>
                  <a:cubicBezTo>
                    <a:pt x="242" y="675"/>
                    <a:pt x="242" y="678"/>
                    <a:pt x="240" y="677"/>
                  </a:cubicBezTo>
                  <a:cubicBezTo>
                    <a:pt x="238" y="677"/>
                    <a:pt x="237" y="679"/>
                    <a:pt x="225" y="671"/>
                  </a:cubicBezTo>
                  <a:cubicBezTo>
                    <a:pt x="213" y="662"/>
                    <a:pt x="213" y="662"/>
                    <a:pt x="213" y="662"/>
                  </a:cubicBezTo>
                  <a:cubicBezTo>
                    <a:pt x="213" y="662"/>
                    <a:pt x="207" y="654"/>
                    <a:pt x="219" y="657"/>
                  </a:cubicBezTo>
                  <a:cubicBezTo>
                    <a:pt x="231" y="661"/>
                    <a:pt x="236" y="663"/>
                    <a:pt x="240" y="660"/>
                  </a:cubicBezTo>
                  <a:cubicBezTo>
                    <a:pt x="244" y="657"/>
                    <a:pt x="244" y="657"/>
                    <a:pt x="244" y="653"/>
                  </a:cubicBezTo>
                  <a:cubicBezTo>
                    <a:pt x="244" y="650"/>
                    <a:pt x="246" y="650"/>
                    <a:pt x="243" y="646"/>
                  </a:cubicBezTo>
                  <a:cubicBezTo>
                    <a:pt x="240" y="641"/>
                    <a:pt x="251" y="636"/>
                    <a:pt x="241" y="632"/>
                  </a:cubicBezTo>
                  <a:cubicBezTo>
                    <a:pt x="232" y="628"/>
                    <a:pt x="228" y="627"/>
                    <a:pt x="223" y="622"/>
                  </a:cubicBezTo>
                  <a:cubicBezTo>
                    <a:pt x="218" y="617"/>
                    <a:pt x="223" y="621"/>
                    <a:pt x="211" y="611"/>
                  </a:cubicBezTo>
                  <a:cubicBezTo>
                    <a:pt x="198" y="601"/>
                    <a:pt x="198" y="602"/>
                    <a:pt x="195" y="598"/>
                  </a:cubicBezTo>
                  <a:cubicBezTo>
                    <a:pt x="192" y="594"/>
                    <a:pt x="188" y="581"/>
                    <a:pt x="186" y="581"/>
                  </a:cubicBezTo>
                  <a:cubicBezTo>
                    <a:pt x="185" y="581"/>
                    <a:pt x="178" y="585"/>
                    <a:pt x="169" y="589"/>
                  </a:cubicBezTo>
                  <a:cubicBezTo>
                    <a:pt x="160" y="593"/>
                    <a:pt x="165" y="600"/>
                    <a:pt x="158" y="599"/>
                  </a:cubicBezTo>
                  <a:cubicBezTo>
                    <a:pt x="150" y="597"/>
                    <a:pt x="153" y="598"/>
                    <a:pt x="145" y="597"/>
                  </a:cubicBezTo>
                  <a:cubicBezTo>
                    <a:pt x="138" y="596"/>
                    <a:pt x="131" y="596"/>
                    <a:pt x="130" y="597"/>
                  </a:cubicBezTo>
                  <a:cubicBezTo>
                    <a:pt x="128" y="598"/>
                    <a:pt x="128" y="606"/>
                    <a:pt x="128" y="606"/>
                  </a:cubicBezTo>
                  <a:cubicBezTo>
                    <a:pt x="128" y="606"/>
                    <a:pt x="128" y="606"/>
                    <a:pt x="123" y="613"/>
                  </a:cubicBezTo>
                  <a:cubicBezTo>
                    <a:pt x="117" y="619"/>
                    <a:pt x="112" y="617"/>
                    <a:pt x="108" y="622"/>
                  </a:cubicBezTo>
                  <a:cubicBezTo>
                    <a:pt x="103" y="628"/>
                    <a:pt x="96" y="630"/>
                    <a:pt x="96" y="637"/>
                  </a:cubicBezTo>
                  <a:cubicBezTo>
                    <a:pt x="96" y="644"/>
                    <a:pt x="98" y="641"/>
                    <a:pt x="90" y="655"/>
                  </a:cubicBezTo>
                  <a:cubicBezTo>
                    <a:pt x="82" y="670"/>
                    <a:pt x="85" y="675"/>
                    <a:pt x="79" y="675"/>
                  </a:cubicBezTo>
                  <a:cubicBezTo>
                    <a:pt x="73" y="676"/>
                    <a:pt x="68" y="677"/>
                    <a:pt x="65" y="678"/>
                  </a:cubicBezTo>
                  <a:cubicBezTo>
                    <a:pt x="61" y="679"/>
                    <a:pt x="52" y="680"/>
                    <a:pt x="52" y="680"/>
                  </a:cubicBezTo>
                  <a:cubicBezTo>
                    <a:pt x="52" y="680"/>
                    <a:pt x="47" y="687"/>
                    <a:pt x="44" y="683"/>
                  </a:cubicBezTo>
                  <a:cubicBezTo>
                    <a:pt x="41" y="679"/>
                    <a:pt x="42" y="671"/>
                    <a:pt x="40" y="675"/>
                  </a:cubicBezTo>
                  <a:cubicBezTo>
                    <a:pt x="37" y="678"/>
                    <a:pt x="41" y="695"/>
                    <a:pt x="39" y="695"/>
                  </a:cubicBezTo>
                  <a:cubicBezTo>
                    <a:pt x="37" y="695"/>
                    <a:pt x="33" y="695"/>
                    <a:pt x="31" y="694"/>
                  </a:cubicBezTo>
                  <a:cubicBezTo>
                    <a:pt x="30" y="694"/>
                    <a:pt x="30" y="679"/>
                    <a:pt x="27" y="680"/>
                  </a:cubicBezTo>
                  <a:cubicBezTo>
                    <a:pt x="25" y="681"/>
                    <a:pt x="24" y="680"/>
                    <a:pt x="14" y="676"/>
                  </a:cubicBezTo>
                  <a:cubicBezTo>
                    <a:pt x="5" y="672"/>
                    <a:pt x="5" y="671"/>
                    <a:pt x="3" y="670"/>
                  </a:cubicBezTo>
                  <a:cubicBezTo>
                    <a:pt x="0" y="669"/>
                    <a:pt x="10" y="638"/>
                    <a:pt x="7" y="618"/>
                  </a:cubicBezTo>
                  <a:cubicBezTo>
                    <a:pt x="4" y="599"/>
                    <a:pt x="5" y="601"/>
                    <a:pt x="10" y="595"/>
                  </a:cubicBezTo>
                  <a:cubicBezTo>
                    <a:pt x="14" y="588"/>
                    <a:pt x="18" y="589"/>
                    <a:pt x="46" y="593"/>
                  </a:cubicBezTo>
                  <a:cubicBezTo>
                    <a:pt x="73" y="598"/>
                    <a:pt x="82" y="590"/>
                    <a:pt x="81" y="585"/>
                  </a:cubicBezTo>
                  <a:cubicBezTo>
                    <a:pt x="80" y="581"/>
                    <a:pt x="83" y="555"/>
                    <a:pt x="83" y="555"/>
                  </a:cubicBezTo>
                  <a:cubicBezTo>
                    <a:pt x="83" y="555"/>
                    <a:pt x="75" y="551"/>
                    <a:pt x="74" y="548"/>
                  </a:cubicBezTo>
                  <a:cubicBezTo>
                    <a:pt x="73" y="545"/>
                    <a:pt x="74" y="541"/>
                    <a:pt x="70" y="541"/>
                  </a:cubicBezTo>
                  <a:cubicBezTo>
                    <a:pt x="67" y="541"/>
                    <a:pt x="57" y="538"/>
                    <a:pt x="55" y="535"/>
                  </a:cubicBezTo>
                  <a:cubicBezTo>
                    <a:pt x="54" y="533"/>
                    <a:pt x="51" y="524"/>
                    <a:pt x="51" y="524"/>
                  </a:cubicBezTo>
                  <a:cubicBezTo>
                    <a:pt x="51" y="524"/>
                    <a:pt x="56" y="524"/>
                    <a:pt x="56" y="523"/>
                  </a:cubicBezTo>
                  <a:cubicBezTo>
                    <a:pt x="57" y="521"/>
                    <a:pt x="58" y="523"/>
                    <a:pt x="65" y="522"/>
                  </a:cubicBezTo>
                  <a:cubicBezTo>
                    <a:pt x="71" y="520"/>
                    <a:pt x="80" y="521"/>
                    <a:pt x="80" y="521"/>
                  </a:cubicBezTo>
                  <a:cubicBezTo>
                    <a:pt x="76" y="513"/>
                    <a:pt x="76" y="513"/>
                    <a:pt x="76" y="513"/>
                  </a:cubicBezTo>
                  <a:cubicBezTo>
                    <a:pt x="76" y="513"/>
                    <a:pt x="74" y="505"/>
                    <a:pt x="81" y="507"/>
                  </a:cubicBezTo>
                  <a:cubicBezTo>
                    <a:pt x="88" y="508"/>
                    <a:pt x="97" y="514"/>
                    <a:pt x="98" y="513"/>
                  </a:cubicBezTo>
                  <a:cubicBezTo>
                    <a:pt x="98" y="512"/>
                    <a:pt x="98" y="505"/>
                    <a:pt x="99" y="504"/>
                  </a:cubicBezTo>
                  <a:cubicBezTo>
                    <a:pt x="100" y="502"/>
                    <a:pt x="103" y="498"/>
                    <a:pt x="103" y="498"/>
                  </a:cubicBezTo>
                  <a:cubicBezTo>
                    <a:pt x="103" y="498"/>
                    <a:pt x="104" y="496"/>
                    <a:pt x="108" y="497"/>
                  </a:cubicBezTo>
                  <a:cubicBezTo>
                    <a:pt x="113" y="498"/>
                    <a:pt x="114" y="489"/>
                    <a:pt x="114" y="489"/>
                  </a:cubicBezTo>
                  <a:cubicBezTo>
                    <a:pt x="114" y="489"/>
                    <a:pt x="121" y="482"/>
                    <a:pt x="125" y="483"/>
                  </a:cubicBezTo>
                  <a:cubicBezTo>
                    <a:pt x="129" y="484"/>
                    <a:pt x="137" y="480"/>
                    <a:pt x="136" y="476"/>
                  </a:cubicBezTo>
                  <a:cubicBezTo>
                    <a:pt x="135" y="472"/>
                    <a:pt x="145" y="458"/>
                    <a:pt x="145" y="458"/>
                  </a:cubicBezTo>
                  <a:cubicBezTo>
                    <a:pt x="145" y="458"/>
                    <a:pt x="145" y="453"/>
                    <a:pt x="148" y="452"/>
                  </a:cubicBezTo>
                  <a:cubicBezTo>
                    <a:pt x="151" y="452"/>
                    <a:pt x="158" y="454"/>
                    <a:pt x="159" y="451"/>
                  </a:cubicBezTo>
                  <a:cubicBezTo>
                    <a:pt x="161" y="449"/>
                    <a:pt x="163" y="440"/>
                    <a:pt x="163" y="443"/>
                  </a:cubicBezTo>
                  <a:cubicBezTo>
                    <a:pt x="164" y="446"/>
                    <a:pt x="176" y="443"/>
                    <a:pt x="176" y="443"/>
                  </a:cubicBezTo>
                  <a:cubicBezTo>
                    <a:pt x="176" y="443"/>
                    <a:pt x="176" y="433"/>
                    <a:pt x="176" y="432"/>
                  </a:cubicBezTo>
                  <a:cubicBezTo>
                    <a:pt x="176" y="430"/>
                    <a:pt x="176" y="409"/>
                    <a:pt x="174" y="407"/>
                  </a:cubicBezTo>
                  <a:cubicBezTo>
                    <a:pt x="172" y="405"/>
                    <a:pt x="169" y="400"/>
                    <a:pt x="171" y="398"/>
                  </a:cubicBezTo>
                  <a:cubicBezTo>
                    <a:pt x="174" y="396"/>
                    <a:pt x="180" y="389"/>
                    <a:pt x="181" y="386"/>
                  </a:cubicBezTo>
                  <a:cubicBezTo>
                    <a:pt x="181" y="384"/>
                    <a:pt x="180" y="384"/>
                    <a:pt x="183" y="382"/>
                  </a:cubicBezTo>
                  <a:cubicBezTo>
                    <a:pt x="186" y="380"/>
                    <a:pt x="201" y="382"/>
                    <a:pt x="199" y="383"/>
                  </a:cubicBezTo>
                  <a:cubicBezTo>
                    <a:pt x="197" y="385"/>
                    <a:pt x="195" y="382"/>
                    <a:pt x="195" y="388"/>
                  </a:cubicBezTo>
                  <a:cubicBezTo>
                    <a:pt x="195" y="394"/>
                    <a:pt x="198" y="394"/>
                    <a:pt x="199" y="397"/>
                  </a:cubicBezTo>
                  <a:cubicBezTo>
                    <a:pt x="200" y="399"/>
                    <a:pt x="208" y="405"/>
                    <a:pt x="207" y="407"/>
                  </a:cubicBezTo>
                  <a:cubicBezTo>
                    <a:pt x="206" y="408"/>
                    <a:pt x="206" y="411"/>
                    <a:pt x="208" y="413"/>
                  </a:cubicBezTo>
                  <a:cubicBezTo>
                    <a:pt x="210" y="415"/>
                    <a:pt x="217" y="419"/>
                    <a:pt x="216" y="421"/>
                  </a:cubicBezTo>
                  <a:cubicBezTo>
                    <a:pt x="215" y="422"/>
                    <a:pt x="214" y="422"/>
                    <a:pt x="210" y="423"/>
                  </a:cubicBezTo>
                  <a:cubicBezTo>
                    <a:pt x="206" y="423"/>
                    <a:pt x="202" y="421"/>
                    <a:pt x="197" y="421"/>
                  </a:cubicBezTo>
                  <a:cubicBezTo>
                    <a:pt x="192" y="422"/>
                    <a:pt x="190" y="427"/>
                    <a:pt x="190" y="427"/>
                  </a:cubicBezTo>
                  <a:cubicBezTo>
                    <a:pt x="194" y="435"/>
                    <a:pt x="194" y="435"/>
                    <a:pt x="194" y="435"/>
                  </a:cubicBezTo>
                  <a:cubicBezTo>
                    <a:pt x="194" y="435"/>
                    <a:pt x="192" y="434"/>
                    <a:pt x="197" y="437"/>
                  </a:cubicBezTo>
                  <a:cubicBezTo>
                    <a:pt x="202" y="439"/>
                    <a:pt x="195" y="438"/>
                    <a:pt x="205" y="437"/>
                  </a:cubicBezTo>
                  <a:cubicBezTo>
                    <a:pt x="215" y="437"/>
                    <a:pt x="216" y="429"/>
                    <a:pt x="220" y="431"/>
                  </a:cubicBezTo>
                  <a:cubicBezTo>
                    <a:pt x="224" y="433"/>
                    <a:pt x="223" y="437"/>
                    <a:pt x="223" y="437"/>
                  </a:cubicBezTo>
                  <a:cubicBezTo>
                    <a:pt x="223" y="437"/>
                    <a:pt x="244" y="438"/>
                    <a:pt x="248" y="436"/>
                  </a:cubicBezTo>
                  <a:cubicBezTo>
                    <a:pt x="252" y="434"/>
                    <a:pt x="252" y="429"/>
                    <a:pt x="259" y="428"/>
                  </a:cubicBezTo>
                  <a:cubicBezTo>
                    <a:pt x="266" y="428"/>
                    <a:pt x="273" y="423"/>
                    <a:pt x="276" y="429"/>
                  </a:cubicBezTo>
                  <a:cubicBezTo>
                    <a:pt x="279" y="434"/>
                    <a:pt x="277" y="434"/>
                    <a:pt x="282" y="433"/>
                  </a:cubicBezTo>
                  <a:cubicBezTo>
                    <a:pt x="287" y="433"/>
                    <a:pt x="294" y="415"/>
                    <a:pt x="295" y="412"/>
                  </a:cubicBezTo>
                  <a:cubicBezTo>
                    <a:pt x="295" y="410"/>
                    <a:pt x="285" y="414"/>
                    <a:pt x="293" y="403"/>
                  </a:cubicBezTo>
                  <a:cubicBezTo>
                    <a:pt x="300" y="393"/>
                    <a:pt x="302" y="387"/>
                    <a:pt x="304" y="386"/>
                  </a:cubicBezTo>
                  <a:cubicBezTo>
                    <a:pt x="305" y="384"/>
                    <a:pt x="288" y="371"/>
                    <a:pt x="299" y="375"/>
                  </a:cubicBezTo>
                  <a:cubicBezTo>
                    <a:pt x="310" y="379"/>
                    <a:pt x="316" y="385"/>
                    <a:pt x="319" y="385"/>
                  </a:cubicBezTo>
                  <a:cubicBezTo>
                    <a:pt x="322" y="386"/>
                    <a:pt x="333" y="390"/>
                    <a:pt x="331" y="388"/>
                  </a:cubicBezTo>
                  <a:cubicBezTo>
                    <a:pt x="329" y="386"/>
                    <a:pt x="321" y="382"/>
                    <a:pt x="323" y="379"/>
                  </a:cubicBezTo>
                  <a:cubicBezTo>
                    <a:pt x="325" y="376"/>
                    <a:pt x="330" y="376"/>
                    <a:pt x="323" y="373"/>
                  </a:cubicBezTo>
                  <a:cubicBezTo>
                    <a:pt x="316" y="370"/>
                    <a:pt x="315" y="367"/>
                    <a:pt x="311" y="370"/>
                  </a:cubicBezTo>
                  <a:cubicBezTo>
                    <a:pt x="308" y="373"/>
                    <a:pt x="308" y="372"/>
                    <a:pt x="306" y="368"/>
                  </a:cubicBezTo>
                  <a:cubicBezTo>
                    <a:pt x="305" y="364"/>
                    <a:pt x="306" y="364"/>
                    <a:pt x="307" y="361"/>
                  </a:cubicBezTo>
                  <a:cubicBezTo>
                    <a:pt x="308" y="358"/>
                    <a:pt x="313" y="357"/>
                    <a:pt x="316" y="357"/>
                  </a:cubicBezTo>
                  <a:cubicBezTo>
                    <a:pt x="319" y="356"/>
                    <a:pt x="321" y="355"/>
                    <a:pt x="319" y="353"/>
                  </a:cubicBezTo>
                  <a:cubicBezTo>
                    <a:pt x="317" y="350"/>
                    <a:pt x="311" y="350"/>
                    <a:pt x="316" y="346"/>
                  </a:cubicBezTo>
                  <a:cubicBezTo>
                    <a:pt x="321" y="343"/>
                    <a:pt x="319" y="342"/>
                    <a:pt x="327" y="343"/>
                  </a:cubicBezTo>
                  <a:cubicBezTo>
                    <a:pt x="335" y="344"/>
                    <a:pt x="333" y="346"/>
                    <a:pt x="343" y="345"/>
                  </a:cubicBezTo>
                  <a:cubicBezTo>
                    <a:pt x="352" y="343"/>
                    <a:pt x="364" y="343"/>
                    <a:pt x="365" y="342"/>
                  </a:cubicBezTo>
                  <a:cubicBezTo>
                    <a:pt x="366" y="341"/>
                    <a:pt x="366" y="333"/>
                    <a:pt x="366" y="333"/>
                  </a:cubicBezTo>
                  <a:cubicBezTo>
                    <a:pt x="369" y="333"/>
                    <a:pt x="369" y="333"/>
                    <a:pt x="369" y="333"/>
                  </a:cubicBezTo>
                  <a:cubicBezTo>
                    <a:pt x="369" y="333"/>
                    <a:pt x="360" y="330"/>
                    <a:pt x="356" y="330"/>
                  </a:cubicBezTo>
                  <a:cubicBezTo>
                    <a:pt x="352" y="329"/>
                    <a:pt x="353" y="325"/>
                    <a:pt x="342" y="329"/>
                  </a:cubicBezTo>
                  <a:cubicBezTo>
                    <a:pt x="331" y="334"/>
                    <a:pt x="324" y="339"/>
                    <a:pt x="321" y="339"/>
                  </a:cubicBezTo>
                  <a:cubicBezTo>
                    <a:pt x="318" y="339"/>
                    <a:pt x="306" y="337"/>
                    <a:pt x="306" y="337"/>
                  </a:cubicBezTo>
                  <a:cubicBezTo>
                    <a:pt x="301" y="329"/>
                    <a:pt x="301" y="329"/>
                    <a:pt x="301" y="329"/>
                  </a:cubicBezTo>
                  <a:cubicBezTo>
                    <a:pt x="301" y="329"/>
                    <a:pt x="298" y="325"/>
                    <a:pt x="297" y="322"/>
                  </a:cubicBezTo>
                  <a:cubicBezTo>
                    <a:pt x="296" y="320"/>
                    <a:pt x="296" y="318"/>
                    <a:pt x="295" y="313"/>
                  </a:cubicBezTo>
                  <a:cubicBezTo>
                    <a:pt x="294" y="309"/>
                    <a:pt x="294" y="303"/>
                    <a:pt x="294" y="303"/>
                  </a:cubicBezTo>
                  <a:cubicBezTo>
                    <a:pt x="294" y="303"/>
                    <a:pt x="293" y="299"/>
                    <a:pt x="293" y="296"/>
                  </a:cubicBezTo>
                  <a:cubicBezTo>
                    <a:pt x="293" y="293"/>
                    <a:pt x="297" y="290"/>
                    <a:pt x="298" y="288"/>
                  </a:cubicBezTo>
                  <a:cubicBezTo>
                    <a:pt x="298" y="286"/>
                    <a:pt x="304" y="268"/>
                    <a:pt x="308" y="264"/>
                  </a:cubicBezTo>
                  <a:cubicBezTo>
                    <a:pt x="311" y="259"/>
                    <a:pt x="328" y="246"/>
                    <a:pt x="328" y="242"/>
                  </a:cubicBezTo>
                  <a:cubicBezTo>
                    <a:pt x="329" y="239"/>
                    <a:pt x="334" y="222"/>
                    <a:pt x="334" y="222"/>
                  </a:cubicBezTo>
                  <a:cubicBezTo>
                    <a:pt x="334" y="222"/>
                    <a:pt x="328" y="217"/>
                    <a:pt x="324" y="215"/>
                  </a:cubicBezTo>
                  <a:cubicBezTo>
                    <a:pt x="320" y="212"/>
                    <a:pt x="324" y="217"/>
                    <a:pt x="315" y="219"/>
                  </a:cubicBezTo>
                  <a:cubicBezTo>
                    <a:pt x="307" y="222"/>
                    <a:pt x="302" y="224"/>
                    <a:pt x="299" y="229"/>
                  </a:cubicBezTo>
                  <a:cubicBezTo>
                    <a:pt x="296" y="235"/>
                    <a:pt x="296" y="245"/>
                    <a:pt x="293" y="249"/>
                  </a:cubicBezTo>
                  <a:cubicBezTo>
                    <a:pt x="290" y="252"/>
                    <a:pt x="291" y="258"/>
                    <a:pt x="287" y="262"/>
                  </a:cubicBezTo>
                  <a:cubicBezTo>
                    <a:pt x="282" y="267"/>
                    <a:pt x="282" y="268"/>
                    <a:pt x="276" y="274"/>
                  </a:cubicBezTo>
                  <a:cubicBezTo>
                    <a:pt x="270" y="280"/>
                    <a:pt x="265" y="291"/>
                    <a:pt x="264" y="292"/>
                  </a:cubicBezTo>
                  <a:cubicBezTo>
                    <a:pt x="264" y="294"/>
                    <a:pt x="263" y="298"/>
                    <a:pt x="263" y="306"/>
                  </a:cubicBezTo>
                  <a:cubicBezTo>
                    <a:pt x="264" y="313"/>
                    <a:pt x="265" y="316"/>
                    <a:pt x="269" y="321"/>
                  </a:cubicBezTo>
                  <a:cubicBezTo>
                    <a:pt x="272" y="325"/>
                    <a:pt x="281" y="338"/>
                    <a:pt x="273" y="347"/>
                  </a:cubicBezTo>
                  <a:cubicBezTo>
                    <a:pt x="266" y="357"/>
                    <a:pt x="258" y="350"/>
                    <a:pt x="258" y="365"/>
                  </a:cubicBezTo>
                  <a:cubicBezTo>
                    <a:pt x="259" y="381"/>
                    <a:pt x="256" y="390"/>
                    <a:pt x="254" y="394"/>
                  </a:cubicBezTo>
                  <a:cubicBezTo>
                    <a:pt x="251" y="397"/>
                    <a:pt x="237" y="408"/>
                    <a:pt x="237" y="409"/>
                  </a:cubicBezTo>
                  <a:cubicBezTo>
                    <a:pt x="237" y="410"/>
                    <a:pt x="239" y="414"/>
                    <a:pt x="232" y="414"/>
                  </a:cubicBezTo>
                  <a:cubicBezTo>
                    <a:pt x="226" y="414"/>
                    <a:pt x="224" y="414"/>
                    <a:pt x="222" y="414"/>
                  </a:cubicBezTo>
                  <a:cubicBezTo>
                    <a:pt x="221" y="413"/>
                    <a:pt x="218" y="409"/>
                    <a:pt x="217" y="404"/>
                  </a:cubicBezTo>
                  <a:cubicBezTo>
                    <a:pt x="216" y="399"/>
                    <a:pt x="215" y="397"/>
                    <a:pt x="213" y="391"/>
                  </a:cubicBezTo>
                  <a:cubicBezTo>
                    <a:pt x="211" y="386"/>
                    <a:pt x="211" y="383"/>
                    <a:pt x="209" y="378"/>
                  </a:cubicBezTo>
                  <a:cubicBezTo>
                    <a:pt x="207" y="373"/>
                    <a:pt x="209" y="365"/>
                    <a:pt x="206" y="363"/>
                  </a:cubicBezTo>
                  <a:cubicBezTo>
                    <a:pt x="204" y="361"/>
                    <a:pt x="201" y="350"/>
                    <a:pt x="201" y="350"/>
                  </a:cubicBezTo>
                  <a:cubicBezTo>
                    <a:pt x="201" y="350"/>
                    <a:pt x="195" y="355"/>
                    <a:pt x="191" y="357"/>
                  </a:cubicBezTo>
                  <a:cubicBezTo>
                    <a:pt x="188" y="358"/>
                    <a:pt x="190" y="361"/>
                    <a:pt x="187" y="362"/>
                  </a:cubicBezTo>
                  <a:cubicBezTo>
                    <a:pt x="183" y="362"/>
                    <a:pt x="183" y="363"/>
                    <a:pt x="179" y="368"/>
                  </a:cubicBezTo>
                  <a:cubicBezTo>
                    <a:pt x="175" y="372"/>
                    <a:pt x="172" y="373"/>
                    <a:pt x="169" y="374"/>
                  </a:cubicBezTo>
                  <a:cubicBezTo>
                    <a:pt x="167" y="374"/>
                    <a:pt x="166" y="378"/>
                    <a:pt x="162" y="375"/>
                  </a:cubicBezTo>
                  <a:cubicBezTo>
                    <a:pt x="159" y="372"/>
                    <a:pt x="159" y="371"/>
                    <a:pt x="157" y="369"/>
                  </a:cubicBezTo>
                  <a:cubicBezTo>
                    <a:pt x="156" y="367"/>
                    <a:pt x="149" y="363"/>
                    <a:pt x="149" y="363"/>
                  </a:cubicBezTo>
                  <a:cubicBezTo>
                    <a:pt x="149" y="363"/>
                    <a:pt x="148" y="366"/>
                    <a:pt x="149" y="359"/>
                  </a:cubicBezTo>
                  <a:cubicBezTo>
                    <a:pt x="149" y="353"/>
                    <a:pt x="150" y="350"/>
                    <a:pt x="151" y="346"/>
                  </a:cubicBezTo>
                  <a:cubicBezTo>
                    <a:pt x="153" y="343"/>
                    <a:pt x="153" y="343"/>
                    <a:pt x="153" y="343"/>
                  </a:cubicBezTo>
                  <a:cubicBezTo>
                    <a:pt x="153" y="343"/>
                    <a:pt x="152" y="343"/>
                    <a:pt x="153" y="339"/>
                  </a:cubicBezTo>
                  <a:cubicBezTo>
                    <a:pt x="155" y="335"/>
                    <a:pt x="151" y="334"/>
                    <a:pt x="149" y="332"/>
                  </a:cubicBezTo>
                  <a:cubicBezTo>
                    <a:pt x="147" y="330"/>
                    <a:pt x="146" y="335"/>
                    <a:pt x="147" y="330"/>
                  </a:cubicBezTo>
                  <a:cubicBezTo>
                    <a:pt x="148" y="326"/>
                    <a:pt x="147" y="299"/>
                    <a:pt x="147" y="299"/>
                  </a:cubicBezTo>
                  <a:cubicBezTo>
                    <a:pt x="147" y="299"/>
                    <a:pt x="154" y="296"/>
                    <a:pt x="153" y="294"/>
                  </a:cubicBezTo>
                  <a:cubicBezTo>
                    <a:pt x="153" y="292"/>
                    <a:pt x="160" y="286"/>
                    <a:pt x="160" y="286"/>
                  </a:cubicBezTo>
                  <a:cubicBezTo>
                    <a:pt x="160" y="286"/>
                    <a:pt x="166" y="285"/>
                    <a:pt x="168" y="281"/>
                  </a:cubicBezTo>
                  <a:cubicBezTo>
                    <a:pt x="171" y="277"/>
                    <a:pt x="173" y="271"/>
                    <a:pt x="179" y="268"/>
                  </a:cubicBezTo>
                  <a:cubicBezTo>
                    <a:pt x="184" y="265"/>
                    <a:pt x="186" y="263"/>
                    <a:pt x="187" y="261"/>
                  </a:cubicBezTo>
                  <a:cubicBezTo>
                    <a:pt x="188" y="260"/>
                    <a:pt x="185" y="266"/>
                    <a:pt x="189" y="257"/>
                  </a:cubicBezTo>
                  <a:cubicBezTo>
                    <a:pt x="193" y="249"/>
                    <a:pt x="208" y="239"/>
                    <a:pt x="211" y="232"/>
                  </a:cubicBezTo>
                  <a:cubicBezTo>
                    <a:pt x="215" y="225"/>
                    <a:pt x="219" y="213"/>
                    <a:pt x="219" y="213"/>
                  </a:cubicBezTo>
                  <a:cubicBezTo>
                    <a:pt x="219" y="213"/>
                    <a:pt x="215" y="208"/>
                    <a:pt x="220" y="202"/>
                  </a:cubicBezTo>
                  <a:cubicBezTo>
                    <a:pt x="224" y="196"/>
                    <a:pt x="230" y="194"/>
                    <a:pt x="233" y="191"/>
                  </a:cubicBezTo>
                  <a:cubicBezTo>
                    <a:pt x="237" y="188"/>
                    <a:pt x="241" y="183"/>
                    <a:pt x="240" y="182"/>
                  </a:cubicBezTo>
                  <a:cubicBezTo>
                    <a:pt x="238" y="182"/>
                    <a:pt x="242" y="183"/>
                    <a:pt x="242" y="181"/>
                  </a:cubicBezTo>
                  <a:cubicBezTo>
                    <a:pt x="243" y="178"/>
                    <a:pt x="246" y="174"/>
                    <a:pt x="246" y="174"/>
                  </a:cubicBezTo>
                  <a:cubicBezTo>
                    <a:pt x="239" y="173"/>
                    <a:pt x="241" y="174"/>
                    <a:pt x="237" y="176"/>
                  </a:cubicBezTo>
                  <a:cubicBezTo>
                    <a:pt x="233" y="177"/>
                    <a:pt x="235" y="175"/>
                    <a:pt x="233" y="173"/>
                  </a:cubicBezTo>
                  <a:cubicBezTo>
                    <a:pt x="231" y="171"/>
                    <a:pt x="231" y="171"/>
                    <a:pt x="232" y="170"/>
                  </a:cubicBezTo>
                  <a:cubicBezTo>
                    <a:pt x="233" y="168"/>
                    <a:pt x="236" y="166"/>
                    <a:pt x="236" y="166"/>
                  </a:cubicBezTo>
                  <a:cubicBezTo>
                    <a:pt x="236" y="166"/>
                    <a:pt x="238" y="170"/>
                    <a:pt x="243" y="165"/>
                  </a:cubicBezTo>
                  <a:cubicBezTo>
                    <a:pt x="249" y="160"/>
                    <a:pt x="258" y="155"/>
                    <a:pt x="258" y="155"/>
                  </a:cubicBezTo>
                  <a:cubicBezTo>
                    <a:pt x="272" y="144"/>
                    <a:pt x="272" y="144"/>
                    <a:pt x="272" y="144"/>
                  </a:cubicBezTo>
                  <a:cubicBezTo>
                    <a:pt x="272" y="144"/>
                    <a:pt x="284" y="140"/>
                    <a:pt x="286" y="140"/>
                  </a:cubicBezTo>
                  <a:cubicBezTo>
                    <a:pt x="288" y="141"/>
                    <a:pt x="290" y="141"/>
                    <a:pt x="291" y="141"/>
                  </a:cubicBezTo>
                  <a:cubicBezTo>
                    <a:pt x="292" y="141"/>
                    <a:pt x="296" y="141"/>
                    <a:pt x="300" y="137"/>
                  </a:cubicBezTo>
                  <a:cubicBezTo>
                    <a:pt x="303" y="134"/>
                    <a:pt x="301" y="131"/>
                    <a:pt x="306" y="130"/>
                  </a:cubicBezTo>
                  <a:cubicBezTo>
                    <a:pt x="311" y="129"/>
                    <a:pt x="315" y="130"/>
                    <a:pt x="318" y="127"/>
                  </a:cubicBezTo>
                  <a:cubicBezTo>
                    <a:pt x="321" y="123"/>
                    <a:pt x="356" y="127"/>
                    <a:pt x="356" y="127"/>
                  </a:cubicBezTo>
                  <a:cubicBezTo>
                    <a:pt x="356" y="127"/>
                    <a:pt x="371" y="131"/>
                    <a:pt x="373" y="134"/>
                  </a:cubicBezTo>
                  <a:cubicBezTo>
                    <a:pt x="375" y="137"/>
                    <a:pt x="382" y="139"/>
                    <a:pt x="379" y="143"/>
                  </a:cubicBezTo>
                  <a:cubicBezTo>
                    <a:pt x="375" y="146"/>
                    <a:pt x="379" y="151"/>
                    <a:pt x="381" y="152"/>
                  </a:cubicBezTo>
                  <a:cubicBezTo>
                    <a:pt x="383" y="153"/>
                    <a:pt x="383" y="144"/>
                    <a:pt x="387" y="145"/>
                  </a:cubicBezTo>
                  <a:cubicBezTo>
                    <a:pt x="390" y="146"/>
                    <a:pt x="392" y="151"/>
                    <a:pt x="395" y="152"/>
                  </a:cubicBezTo>
                  <a:cubicBezTo>
                    <a:pt x="398" y="153"/>
                    <a:pt x="412" y="154"/>
                    <a:pt x="414" y="155"/>
                  </a:cubicBezTo>
                  <a:cubicBezTo>
                    <a:pt x="416" y="157"/>
                    <a:pt x="419" y="159"/>
                    <a:pt x="425" y="162"/>
                  </a:cubicBezTo>
                  <a:cubicBezTo>
                    <a:pt x="430" y="165"/>
                    <a:pt x="468" y="180"/>
                    <a:pt x="469" y="182"/>
                  </a:cubicBezTo>
                  <a:cubicBezTo>
                    <a:pt x="470" y="184"/>
                    <a:pt x="466" y="199"/>
                    <a:pt x="466" y="199"/>
                  </a:cubicBezTo>
                  <a:cubicBezTo>
                    <a:pt x="466" y="199"/>
                    <a:pt x="467" y="204"/>
                    <a:pt x="462" y="205"/>
                  </a:cubicBezTo>
                  <a:cubicBezTo>
                    <a:pt x="457" y="205"/>
                    <a:pt x="462" y="204"/>
                    <a:pt x="454" y="205"/>
                  </a:cubicBezTo>
                  <a:cubicBezTo>
                    <a:pt x="446" y="206"/>
                    <a:pt x="447" y="210"/>
                    <a:pt x="441" y="208"/>
                  </a:cubicBezTo>
                  <a:cubicBezTo>
                    <a:pt x="436" y="206"/>
                    <a:pt x="437" y="206"/>
                    <a:pt x="433" y="203"/>
                  </a:cubicBezTo>
                  <a:cubicBezTo>
                    <a:pt x="429" y="201"/>
                    <a:pt x="425" y="197"/>
                    <a:pt x="421" y="199"/>
                  </a:cubicBezTo>
                  <a:cubicBezTo>
                    <a:pt x="417" y="202"/>
                    <a:pt x="419" y="206"/>
                    <a:pt x="412" y="202"/>
                  </a:cubicBezTo>
                  <a:cubicBezTo>
                    <a:pt x="405" y="197"/>
                    <a:pt x="401" y="196"/>
                    <a:pt x="401" y="196"/>
                  </a:cubicBezTo>
                  <a:cubicBezTo>
                    <a:pt x="401" y="196"/>
                    <a:pt x="398" y="198"/>
                    <a:pt x="398" y="199"/>
                  </a:cubicBezTo>
                  <a:cubicBezTo>
                    <a:pt x="399" y="201"/>
                    <a:pt x="401" y="198"/>
                    <a:pt x="406" y="204"/>
                  </a:cubicBezTo>
                  <a:cubicBezTo>
                    <a:pt x="410" y="209"/>
                    <a:pt x="417" y="213"/>
                    <a:pt x="416" y="216"/>
                  </a:cubicBezTo>
                  <a:cubicBezTo>
                    <a:pt x="416" y="219"/>
                    <a:pt x="419" y="220"/>
                    <a:pt x="416" y="223"/>
                  </a:cubicBezTo>
                  <a:cubicBezTo>
                    <a:pt x="414" y="225"/>
                    <a:pt x="414" y="229"/>
                    <a:pt x="414" y="229"/>
                  </a:cubicBezTo>
                  <a:cubicBezTo>
                    <a:pt x="414" y="229"/>
                    <a:pt x="418" y="234"/>
                    <a:pt x="417" y="236"/>
                  </a:cubicBezTo>
                  <a:cubicBezTo>
                    <a:pt x="416" y="238"/>
                    <a:pt x="416" y="243"/>
                    <a:pt x="416" y="245"/>
                  </a:cubicBezTo>
                  <a:cubicBezTo>
                    <a:pt x="416" y="246"/>
                    <a:pt x="419" y="251"/>
                    <a:pt x="419" y="251"/>
                  </a:cubicBezTo>
                  <a:cubicBezTo>
                    <a:pt x="419" y="251"/>
                    <a:pt x="423" y="248"/>
                    <a:pt x="428" y="253"/>
                  </a:cubicBezTo>
                  <a:cubicBezTo>
                    <a:pt x="433" y="257"/>
                    <a:pt x="440" y="257"/>
                    <a:pt x="440" y="257"/>
                  </a:cubicBezTo>
                  <a:cubicBezTo>
                    <a:pt x="440" y="251"/>
                    <a:pt x="440" y="251"/>
                    <a:pt x="440" y="251"/>
                  </a:cubicBezTo>
                  <a:cubicBezTo>
                    <a:pt x="440" y="251"/>
                    <a:pt x="438" y="250"/>
                    <a:pt x="436" y="246"/>
                  </a:cubicBezTo>
                  <a:cubicBezTo>
                    <a:pt x="433" y="243"/>
                    <a:pt x="430" y="238"/>
                    <a:pt x="430" y="237"/>
                  </a:cubicBezTo>
                  <a:cubicBezTo>
                    <a:pt x="429" y="235"/>
                    <a:pt x="429" y="230"/>
                    <a:pt x="430" y="230"/>
                  </a:cubicBezTo>
                  <a:cubicBezTo>
                    <a:pt x="432" y="230"/>
                    <a:pt x="435" y="231"/>
                    <a:pt x="441" y="234"/>
                  </a:cubicBezTo>
                  <a:cubicBezTo>
                    <a:pt x="447" y="236"/>
                    <a:pt x="459" y="245"/>
                    <a:pt x="462" y="240"/>
                  </a:cubicBezTo>
                  <a:cubicBezTo>
                    <a:pt x="465" y="235"/>
                    <a:pt x="464" y="234"/>
                    <a:pt x="462" y="229"/>
                  </a:cubicBezTo>
                  <a:cubicBezTo>
                    <a:pt x="460" y="224"/>
                    <a:pt x="457" y="227"/>
                    <a:pt x="459" y="221"/>
                  </a:cubicBezTo>
                  <a:cubicBezTo>
                    <a:pt x="462" y="215"/>
                    <a:pt x="456" y="220"/>
                    <a:pt x="468" y="210"/>
                  </a:cubicBezTo>
                  <a:cubicBezTo>
                    <a:pt x="480" y="200"/>
                    <a:pt x="490" y="203"/>
                    <a:pt x="492" y="203"/>
                  </a:cubicBezTo>
                  <a:cubicBezTo>
                    <a:pt x="494" y="203"/>
                    <a:pt x="502" y="198"/>
                    <a:pt x="501" y="196"/>
                  </a:cubicBezTo>
                  <a:cubicBezTo>
                    <a:pt x="500" y="195"/>
                    <a:pt x="502" y="192"/>
                    <a:pt x="500" y="187"/>
                  </a:cubicBezTo>
                  <a:cubicBezTo>
                    <a:pt x="497" y="182"/>
                    <a:pt x="492" y="172"/>
                    <a:pt x="492" y="172"/>
                  </a:cubicBezTo>
                  <a:cubicBezTo>
                    <a:pt x="492" y="172"/>
                    <a:pt x="487" y="163"/>
                    <a:pt x="490" y="163"/>
                  </a:cubicBezTo>
                  <a:cubicBezTo>
                    <a:pt x="493" y="164"/>
                    <a:pt x="496" y="166"/>
                    <a:pt x="505" y="170"/>
                  </a:cubicBezTo>
                  <a:cubicBezTo>
                    <a:pt x="515" y="174"/>
                    <a:pt x="519" y="175"/>
                    <a:pt x="521" y="176"/>
                  </a:cubicBezTo>
                  <a:cubicBezTo>
                    <a:pt x="523" y="177"/>
                    <a:pt x="525" y="181"/>
                    <a:pt x="521" y="181"/>
                  </a:cubicBezTo>
                  <a:cubicBezTo>
                    <a:pt x="516" y="181"/>
                    <a:pt x="513" y="184"/>
                    <a:pt x="512" y="186"/>
                  </a:cubicBezTo>
                  <a:cubicBezTo>
                    <a:pt x="511" y="188"/>
                    <a:pt x="517" y="193"/>
                    <a:pt x="517" y="193"/>
                  </a:cubicBezTo>
                  <a:cubicBezTo>
                    <a:pt x="517" y="193"/>
                    <a:pt x="526" y="193"/>
                    <a:pt x="528" y="193"/>
                  </a:cubicBezTo>
                  <a:cubicBezTo>
                    <a:pt x="530" y="193"/>
                    <a:pt x="530" y="186"/>
                    <a:pt x="530" y="182"/>
                  </a:cubicBezTo>
                  <a:cubicBezTo>
                    <a:pt x="530" y="179"/>
                    <a:pt x="544" y="181"/>
                    <a:pt x="546" y="180"/>
                  </a:cubicBezTo>
                  <a:cubicBezTo>
                    <a:pt x="548" y="178"/>
                    <a:pt x="553" y="172"/>
                    <a:pt x="556" y="170"/>
                  </a:cubicBezTo>
                  <a:cubicBezTo>
                    <a:pt x="560" y="168"/>
                    <a:pt x="573" y="164"/>
                    <a:pt x="571" y="166"/>
                  </a:cubicBezTo>
                  <a:cubicBezTo>
                    <a:pt x="570" y="168"/>
                    <a:pt x="573" y="174"/>
                    <a:pt x="573" y="172"/>
                  </a:cubicBezTo>
                  <a:cubicBezTo>
                    <a:pt x="573" y="170"/>
                    <a:pt x="577" y="162"/>
                    <a:pt x="579" y="162"/>
                  </a:cubicBezTo>
                  <a:cubicBezTo>
                    <a:pt x="581" y="162"/>
                    <a:pt x="587" y="164"/>
                    <a:pt x="587" y="164"/>
                  </a:cubicBezTo>
                  <a:cubicBezTo>
                    <a:pt x="587" y="164"/>
                    <a:pt x="584" y="172"/>
                    <a:pt x="588" y="172"/>
                  </a:cubicBezTo>
                  <a:cubicBezTo>
                    <a:pt x="593" y="173"/>
                    <a:pt x="599" y="177"/>
                    <a:pt x="600" y="173"/>
                  </a:cubicBezTo>
                  <a:cubicBezTo>
                    <a:pt x="602" y="170"/>
                    <a:pt x="599" y="171"/>
                    <a:pt x="609" y="168"/>
                  </a:cubicBezTo>
                  <a:cubicBezTo>
                    <a:pt x="620" y="166"/>
                    <a:pt x="615" y="166"/>
                    <a:pt x="622" y="165"/>
                  </a:cubicBezTo>
                  <a:cubicBezTo>
                    <a:pt x="629" y="165"/>
                    <a:pt x="633" y="170"/>
                    <a:pt x="636" y="170"/>
                  </a:cubicBezTo>
                  <a:cubicBezTo>
                    <a:pt x="640" y="170"/>
                    <a:pt x="642" y="162"/>
                    <a:pt x="642" y="162"/>
                  </a:cubicBezTo>
                  <a:cubicBezTo>
                    <a:pt x="643" y="156"/>
                    <a:pt x="643" y="156"/>
                    <a:pt x="643" y="156"/>
                  </a:cubicBezTo>
                  <a:cubicBezTo>
                    <a:pt x="639" y="154"/>
                    <a:pt x="639" y="154"/>
                    <a:pt x="639" y="154"/>
                  </a:cubicBezTo>
                  <a:cubicBezTo>
                    <a:pt x="639" y="154"/>
                    <a:pt x="643" y="154"/>
                    <a:pt x="641" y="152"/>
                  </a:cubicBezTo>
                  <a:cubicBezTo>
                    <a:pt x="640" y="151"/>
                    <a:pt x="645" y="150"/>
                    <a:pt x="648" y="150"/>
                  </a:cubicBezTo>
                  <a:cubicBezTo>
                    <a:pt x="651" y="149"/>
                    <a:pt x="660" y="152"/>
                    <a:pt x="664" y="153"/>
                  </a:cubicBezTo>
                  <a:cubicBezTo>
                    <a:pt x="669" y="155"/>
                    <a:pt x="686" y="154"/>
                    <a:pt x="697" y="162"/>
                  </a:cubicBezTo>
                  <a:cubicBezTo>
                    <a:pt x="707" y="170"/>
                    <a:pt x="709" y="171"/>
                    <a:pt x="711" y="171"/>
                  </a:cubicBezTo>
                  <a:cubicBezTo>
                    <a:pt x="713" y="172"/>
                    <a:pt x="721" y="169"/>
                    <a:pt x="721" y="169"/>
                  </a:cubicBezTo>
                  <a:cubicBezTo>
                    <a:pt x="721" y="169"/>
                    <a:pt x="724" y="168"/>
                    <a:pt x="721" y="166"/>
                  </a:cubicBezTo>
                  <a:cubicBezTo>
                    <a:pt x="717" y="163"/>
                    <a:pt x="714" y="164"/>
                    <a:pt x="714" y="163"/>
                  </a:cubicBezTo>
                  <a:cubicBezTo>
                    <a:pt x="714" y="161"/>
                    <a:pt x="711" y="153"/>
                    <a:pt x="710" y="153"/>
                  </a:cubicBezTo>
                  <a:cubicBezTo>
                    <a:pt x="709" y="153"/>
                    <a:pt x="707" y="152"/>
                    <a:pt x="706" y="153"/>
                  </a:cubicBezTo>
                  <a:cubicBezTo>
                    <a:pt x="705" y="154"/>
                    <a:pt x="699" y="149"/>
                    <a:pt x="699" y="148"/>
                  </a:cubicBezTo>
                  <a:cubicBezTo>
                    <a:pt x="699" y="146"/>
                    <a:pt x="699" y="141"/>
                    <a:pt x="701" y="141"/>
                  </a:cubicBezTo>
                  <a:cubicBezTo>
                    <a:pt x="702" y="140"/>
                    <a:pt x="692" y="140"/>
                    <a:pt x="698" y="134"/>
                  </a:cubicBezTo>
                  <a:cubicBezTo>
                    <a:pt x="703" y="127"/>
                    <a:pt x="713" y="119"/>
                    <a:pt x="713" y="118"/>
                  </a:cubicBezTo>
                  <a:cubicBezTo>
                    <a:pt x="712" y="116"/>
                    <a:pt x="714" y="92"/>
                    <a:pt x="714" y="92"/>
                  </a:cubicBezTo>
                  <a:cubicBezTo>
                    <a:pt x="714" y="92"/>
                    <a:pt x="720" y="95"/>
                    <a:pt x="722" y="93"/>
                  </a:cubicBezTo>
                  <a:cubicBezTo>
                    <a:pt x="724" y="90"/>
                    <a:pt x="726" y="84"/>
                    <a:pt x="726" y="84"/>
                  </a:cubicBezTo>
                  <a:cubicBezTo>
                    <a:pt x="733" y="83"/>
                    <a:pt x="733" y="83"/>
                    <a:pt x="733" y="83"/>
                  </a:cubicBezTo>
                  <a:cubicBezTo>
                    <a:pt x="733" y="83"/>
                    <a:pt x="736" y="88"/>
                    <a:pt x="736" y="89"/>
                  </a:cubicBezTo>
                  <a:cubicBezTo>
                    <a:pt x="735" y="90"/>
                    <a:pt x="732" y="94"/>
                    <a:pt x="736" y="94"/>
                  </a:cubicBezTo>
                  <a:cubicBezTo>
                    <a:pt x="739" y="94"/>
                    <a:pt x="748" y="100"/>
                    <a:pt x="748" y="100"/>
                  </a:cubicBezTo>
                  <a:cubicBezTo>
                    <a:pt x="748" y="100"/>
                    <a:pt x="751" y="112"/>
                    <a:pt x="749" y="112"/>
                  </a:cubicBezTo>
                  <a:cubicBezTo>
                    <a:pt x="747" y="112"/>
                    <a:pt x="748" y="118"/>
                    <a:pt x="748" y="118"/>
                  </a:cubicBezTo>
                  <a:cubicBezTo>
                    <a:pt x="748" y="118"/>
                    <a:pt x="746" y="114"/>
                    <a:pt x="745" y="119"/>
                  </a:cubicBezTo>
                  <a:cubicBezTo>
                    <a:pt x="743" y="124"/>
                    <a:pt x="748" y="127"/>
                    <a:pt x="748" y="127"/>
                  </a:cubicBezTo>
                  <a:cubicBezTo>
                    <a:pt x="748" y="127"/>
                    <a:pt x="753" y="125"/>
                    <a:pt x="751" y="130"/>
                  </a:cubicBezTo>
                  <a:cubicBezTo>
                    <a:pt x="750" y="135"/>
                    <a:pt x="750" y="133"/>
                    <a:pt x="751" y="137"/>
                  </a:cubicBezTo>
                  <a:cubicBezTo>
                    <a:pt x="751" y="142"/>
                    <a:pt x="755" y="148"/>
                    <a:pt x="755" y="150"/>
                  </a:cubicBezTo>
                  <a:cubicBezTo>
                    <a:pt x="755" y="152"/>
                    <a:pt x="755" y="164"/>
                    <a:pt x="755" y="164"/>
                  </a:cubicBezTo>
                  <a:cubicBezTo>
                    <a:pt x="755" y="164"/>
                    <a:pt x="758" y="170"/>
                    <a:pt x="760" y="172"/>
                  </a:cubicBezTo>
                  <a:cubicBezTo>
                    <a:pt x="762" y="174"/>
                    <a:pt x="767" y="169"/>
                    <a:pt x="762" y="174"/>
                  </a:cubicBezTo>
                  <a:cubicBezTo>
                    <a:pt x="756" y="179"/>
                    <a:pt x="759" y="179"/>
                    <a:pt x="755" y="184"/>
                  </a:cubicBezTo>
                  <a:cubicBezTo>
                    <a:pt x="751" y="189"/>
                    <a:pt x="748" y="190"/>
                    <a:pt x="746" y="192"/>
                  </a:cubicBezTo>
                  <a:cubicBezTo>
                    <a:pt x="744" y="194"/>
                    <a:pt x="738" y="196"/>
                    <a:pt x="738" y="196"/>
                  </a:cubicBezTo>
                  <a:cubicBezTo>
                    <a:pt x="738" y="196"/>
                    <a:pt x="752" y="200"/>
                    <a:pt x="754" y="200"/>
                  </a:cubicBezTo>
                  <a:cubicBezTo>
                    <a:pt x="756" y="200"/>
                    <a:pt x="772" y="198"/>
                    <a:pt x="772" y="194"/>
                  </a:cubicBezTo>
                  <a:cubicBezTo>
                    <a:pt x="772" y="190"/>
                    <a:pt x="781" y="180"/>
                    <a:pt x="776" y="177"/>
                  </a:cubicBezTo>
                  <a:cubicBezTo>
                    <a:pt x="772" y="174"/>
                    <a:pt x="771" y="175"/>
                    <a:pt x="770" y="172"/>
                  </a:cubicBezTo>
                  <a:cubicBezTo>
                    <a:pt x="770" y="169"/>
                    <a:pt x="768" y="168"/>
                    <a:pt x="770" y="166"/>
                  </a:cubicBezTo>
                  <a:cubicBezTo>
                    <a:pt x="771" y="164"/>
                    <a:pt x="774" y="160"/>
                    <a:pt x="770" y="161"/>
                  </a:cubicBezTo>
                  <a:cubicBezTo>
                    <a:pt x="766" y="161"/>
                    <a:pt x="766" y="162"/>
                    <a:pt x="764" y="159"/>
                  </a:cubicBezTo>
                  <a:cubicBezTo>
                    <a:pt x="762" y="156"/>
                    <a:pt x="763" y="160"/>
                    <a:pt x="760" y="152"/>
                  </a:cubicBezTo>
                  <a:cubicBezTo>
                    <a:pt x="757" y="144"/>
                    <a:pt x="762" y="140"/>
                    <a:pt x="762" y="140"/>
                  </a:cubicBezTo>
                  <a:cubicBezTo>
                    <a:pt x="762" y="140"/>
                    <a:pt x="766" y="144"/>
                    <a:pt x="763" y="137"/>
                  </a:cubicBezTo>
                  <a:cubicBezTo>
                    <a:pt x="760" y="130"/>
                    <a:pt x="756" y="128"/>
                    <a:pt x="756" y="126"/>
                  </a:cubicBezTo>
                  <a:cubicBezTo>
                    <a:pt x="755" y="123"/>
                    <a:pt x="757" y="121"/>
                    <a:pt x="756" y="117"/>
                  </a:cubicBezTo>
                  <a:cubicBezTo>
                    <a:pt x="756" y="113"/>
                    <a:pt x="768" y="111"/>
                    <a:pt x="768" y="111"/>
                  </a:cubicBezTo>
                  <a:cubicBezTo>
                    <a:pt x="768" y="111"/>
                    <a:pt x="769" y="105"/>
                    <a:pt x="767" y="102"/>
                  </a:cubicBezTo>
                  <a:cubicBezTo>
                    <a:pt x="764" y="100"/>
                    <a:pt x="760" y="95"/>
                    <a:pt x="760" y="95"/>
                  </a:cubicBezTo>
                  <a:cubicBezTo>
                    <a:pt x="760" y="95"/>
                    <a:pt x="761" y="92"/>
                    <a:pt x="761" y="91"/>
                  </a:cubicBezTo>
                  <a:cubicBezTo>
                    <a:pt x="762" y="89"/>
                    <a:pt x="767" y="92"/>
                    <a:pt x="769" y="94"/>
                  </a:cubicBezTo>
                  <a:cubicBezTo>
                    <a:pt x="770" y="96"/>
                    <a:pt x="776" y="100"/>
                    <a:pt x="776" y="100"/>
                  </a:cubicBezTo>
                  <a:cubicBezTo>
                    <a:pt x="776" y="100"/>
                    <a:pt x="774" y="103"/>
                    <a:pt x="775" y="106"/>
                  </a:cubicBezTo>
                  <a:cubicBezTo>
                    <a:pt x="776" y="109"/>
                    <a:pt x="777" y="116"/>
                    <a:pt x="777" y="116"/>
                  </a:cubicBezTo>
                  <a:cubicBezTo>
                    <a:pt x="777" y="116"/>
                    <a:pt x="779" y="121"/>
                    <a:pt x="780" y="122"/>
                  </a:cubicBezTo>
                  <a:cubicBezTo>
                    <a:pt x="781" y="123"/>
                    <a:pt x="778" y="124"/>
                    <a:pt x="781" y="123"/>
                  </a:cubicBezTo>
                  <a:cubicBezTo>
                    <a:pt x="784" y="123"/>
                    <a:pt x="797" y="126"/>
                    <a:pt x="797" y="126"/>
                  </a:cubicBezTo>
                  <a:cubicBezTo>
                    <a:pt x="797" y="126"/>
                    <a:pt x="798" y="117"/>
                    <a:pt x="796" y="117"/>
                  </a:cubicBezTo>
                  <a:cubicBezTo>
                    <a:pt x="793" y="118"/>
                    <a:pt x="791" y="119"/>
                    <a:pt x="789" y="118"/>
                  </a:cubicBezTo>
                  <a:cubicBezTo>
                    <a:pt x="786" y="116"/>
                    <a:pt x="785" y="112"/>
                    <a:pt x="785" y="112"/>
                  </a:cubicBezTo>
                  <a:cubicBezTo>
                    <a:pt x="785" y="112"/>
                    <a:pt x="785" y="109"/>
                    <a:pt x="786" y="107"/>
                  </a:cubicBezTo>
                  <a:cubicBezTo>
                    <a:pt x="787" y="105"/>
                    <a:pt x="794" y="101"/>
                    <a:pt x="794" y="101"/>
                  </a:cubicBezTo>
                  <a:cubicBezTo>
                    <a:pt x="794" y="101"/>
                    <a:pt x="800" y="102"/>
                    <a:pt x="804" y="102"/>
                  </a:cubicBezTo>
                  <a:cubicBezTo>
                    <a:pt x="808" y="102"/>
                    <a:pt x="824" y="113"/>
                    <a:pt x="824" y="113"/>
                  </a:cubicBezTo>
                  <a:cubicBezTo>
                    <a:pt x="827" y="116"/>
                    <a:pt x="827" y="116"/>
                    <a:pt x="827" y="116"/>
                  </a:cubicBezTo>
                  <a:cubicBezTo>
                    <a:pt x="827" y="116"/>
                    <a:pt x="828" y="109"/>
                    <a:pt x="831" y="111"/>
                  </a:cubicBezTo>
                  <a:cubicBezTo>
                    <a:pt x="833" y="112"/>
                    <a:pt x="833" y="112"/>
                    <a:pt x="833" y="112"/>
                  </a:cubicBezTo>
                  <a:cubicBezTo>
                    <a:pt x="833" y="112"/>
                    <a:pt x="834" y="107"/>
                    <a:pt x="830" y="105"/>
                  </a:cubicBezTo>
                  <a:cubicBezTo>
                    <a:pt x="825" y="104"/>
                    <a:pt x="819" y="97"/>
                    <a:pt x="819" y="97"/>
                  </a:cubicBezTo>
                  <a:cubicBezTo>
                    <a:pt x="819" y="97"/>
                    <a:pt x="814" y="89"/>
                    <a:pt x="815" y="85"/>
                  </a:cubicBezTo>
                  <a:cubicBezTo>
                    <a:pt x="816" y="81"/>
                    <a:pt x="815" y="79"/>
                    <a:pt x="817" y="79"/>
                  </a:cubicBezTo>
                  <a:cubicBezTo>
                    <a:pt x="819" y="79"/>
                    <a:pt x="831" y="78"/>
                    <a:pt x="835" y="76"/>
                  </a:cubicBezTo>
                  <a:cubicBezTo>
                    <a:pt x="839" y="75"/>
                    <a:pt x="844" y="77"/>
                    <a:pt x="850" y="75"/>
                  </a:cubicBezTo>
                  <a:cubicBezTo>
                    <a:pt x="856" y="73"/>
                    <a:pt x="857" y="72"/>
                    <a:pt x="862" y="73"/>
                  </a:cubicBezTo>
                  <a:cubicBezTo>
                    <a:pt x="868" y="75"/>
                    <a:pt x="864" y="70"/>
                    <a:pt x="863" y="67"/>
                  </a:cubicBezTo>
                  <a:cubicBezTo>
                    <a:pt x="862" y="65"/>
                    <a:pt x="861" y="54"/>
                    <a:pt x="861" y="57"/>
                  </a:cubicBezTo>
                  <a:cubicBezTo>
                    <a:pt x="861" y="59"/>
                    <a:pt x="861" y="46"/>
                    <a:pt x="873" y="44"/>
                  </a:cubicBezTo>
                  <a:cubicBezTo>
                    <a:pt x="884" y="43"/>
                    <a:pt x="894" y="41"/>
                    <a:pt x="907" y="39"/>
                  </a:cubicBezTo>
                  <a:cubicBezTo>
                    <a:pt x="921" y="36"/>
                    <a:pt x="923" y="31"/>
                    <a:pt x="923" y="31"/>
                  </a:cubicBezTo>
                  <a:cubicBezTo>
                    <a:pt x="923" y="31"/>
                    <a:pt x="933" y="30"/>
                    <a:pt x="935" y="30"/>
                  </a:cubicBezTo>
                  <a:cubicBezTo>
                    <a:pt x="936" y="30"/>
                    <a:pt x="939" y="28"/>
                    <a:pt x="943" y="29"/>
                  </a:cubicBezTo>
                  <a:cubicBezTo>
                    <a:pt x="948" y="30"/>
                    <a:pt x="950" y="32"/>
                    <a:pt x="953" y="32"/>
                  </a:cubicBezTo>
                  <a:cubicBezTo>
                    <a:pt x="956" y="32"/>
                    <a:pt x="973" y="29"/>
                    <a:pt x="973" y="29"/>
                  </a:cubicBezTo>
                  <a:cubicBezTo>
                    <a:pt x="973" y="29"/>
                    <a:pt x="973" y="26"/>
                    <a:pt x="975" y="24"/>
                  </a:cubicBezTo>
                  <a:cubicBezTo>
                    <a:pt x="976" y="22"/>
                    <a:pt x="978" y="18"/>
                    <a:pt x="980" y="18"/>
                  </a:cubicBezTo>
                  <a:cubicBezTo>
                    <a:pt x="983" y="19"/>
                    <a:pt x="986" y="20"/>
                    <a:pt x="986" y="18"/>
                  </a:cubicBezTo>
                  <a:cubicBezTo>
                    <a:pt x="987" y="15"/>
                    <a:pt x="997" y="0"/>
                    <a:pt x="1004" y="3"/>
                  </a:cubicBezTo>
                  <a:cubicBezTo>
                    <a:pt x="1011" y="5"/>
                    <a:pt x="1027" y="5"/>
                    <a:pt x="1027" y="6"/>
                  </a:cubicBezTo>
                  <a:cubicBezTo>
                    <a:pt x="1027" y="8"/>
                    <a:pt x="1030" y="12"/>
                    <a:pt x="1030" y="12"/>
                  </a:cubicBezTo>
                  <a:cubicBezTo>
                    <a:pt x="1030" y="12"/>
                    <a:pt x="1029" y="15"/>
                    <a:pt x="1034" y="16"/>
                  </a:cubicBezTo>
                  <a:cubicBezTo>
                    <a:pt x="1040" y="18"/>
                    <a:pt x="1043" y="20"/>
                    <a:pt x="1043" y="20"/>
                  </a:cubicBezTo>
                  <a:cubicBezTo>
                    <a:pt x="1043" y="20"/>
                    <a:pt x="1059" y="20"/>
                    <a:pt x="1062" y="20"/>
                  </a:cubicBezTo>
                  <a:cubicBezTo>
                    <a:pt x="1066" y="19"/>
                    <a:pt x="1094" y="25"/>
                    <a:pt x="1094" y="26"/>
                  </a:cubicBezTo>
                  <a:cubicBezTo>
                    <a:pt x="1094" y="28"/>
                    <a:pt x="1103" y="42"/>
                    <a:pt x="1098" y="44"/>
                  </a:cubicBezTo>
                  <a:cubicBezTo>
                    <a:pt x="1093" y="47"/>
                    <a:pt x="1099" y="47"/>
                    <a:pt x="1087" y="57"/>
                  </a:cubicBezTo>
                  <a:cubicBezTo>
                    <a:pt x="1075" y="66"/>
                    <a:pt x="1067" y="70"/>
                    <a:pt x="1060" y="73"/>
                  </a:cubicBezTo>
                  <a:cubicBezTo>
                    <a:pt x="1053" y="76"/>
                    <a:pt x="1050" y="85"/>
                    <a:pt x="1046" y="86"/>
                  </a:cubicBezTo>
                  <a:cubicBezTo>
                    <a:pt x="1041" y="87"/>
                    <a:pt x="1040" y="90"/>
                    <a:pt x="1040" y="90"/>
                  </a:cubicBezTo>
                  <a:cubicBezTo>
                    <a:pt x="1040" y="90"/>
                    <a:pt x="1046" y="89"/>
                    <a:pt x="1049" y="88"/>
                  </a:cubicBezTo>
                  <a:cubicBezTo>
                    <a:pt x="1051" y="87"/>
                    <a:pt x="1075" y="83"/>
                    <a:pt x="1075" y="83"/>
                  </a:cubicBezTo>
                  <a:cubicBezTo>
                    <a:pt x="1075" y="83"/>
                    <a:pt x="1063" y="78"/>
                    <a:pt x="1071" y="74"/>
                  </a:cubicBezTo>
                  <a:cubicBezTo>
                    <a:pt x="1079" y="70"/>
                    <a:pt x="1081" y="71"/>
                    <a:pt x="1081" y="71"/>
                  </a:cubicBezTo>
                  <a:cubicBezTo>
                    <a:pt x="1081" y="71"/>
                    <a:pt x="1086" y="71"/>
                    <a:pt x="1088" y="72"/>
                  </a:cubicBezTo>
                  <a:cubicBezTo>
                    <a:pt x="1091" y="72"/>
                    <a:pt x="1094" y="74"/>
                    <a:pt x="1098" y="77"/>
                  </a:cubicBezTo>
                  <a:cubicBezTo>
                    <a:pt x="1103" y="80"/>
                    <a:pt x="1101" y="80"/>
                    <a:pt x="1104" y="77"/>
                  </a:cubicBezTo>
                  <a:cubicBezTo>
                    <a:pt x="1108" y="73"/>
                    <a:pt x="1111" y="71"/>
                    <a:pt x="1115" y="72"/>
                  </a:cubicBezTo>
                  <a:cubicBezTo>
                    <a:pt x="1120" y="73"/>
                    <a:pt x="1144" y="76"/>
                    <a:pt x="1151" y="77"/>
                  </a:cubicBezTo>
                  <a:cubicBezTo>
                    <a:pt x="1157" y="77"/>
                    <a:pt x="1145" y="82"/>
                    <a:pt x="1154" y="87"/>
                  </a:cubicBezTo>
                  <a:cubicBezTo>
                    <a:pt x="1163" y="91"/>
                    <a:pt x="1173" y="96"/>
                    <a:pt x="1175" y="96"/>
                  </a:cubicBezTo>
                  <a:cubicBezTo>
                    <a:pt x="1177" y="95"/>
                    <a:pt x="1191" y="91"/>
                    <a:pt x="1191" y="91"/>
                  </a:cubicBezTo>
                  <a:cubicBezTo>
                    <a:pt x="1191" y="91"/>
                    <a:pt x="1191" y="91"/>
                    <a:pt x="1194" y="85"/>
                  </a:cubicBezTo>
                  <a:cubicBezTo>
                    <a:pt x="1196" y="79"/>
                    <a:pt x="1195" y="80"/>
                    <a:pt x="1195" y="77"/>
                  </a:cubicBezTo>
                  <a:cubicBezTo>
                    <a:pt x="1196" y="75"/>
                    <a:pt x="1198" y="73"/>
                    <a:pt x="1200" y="71"/>
                  </a:cubicBezTo>
                  <a:cubicBezTo>
                    <a:pt x="1203" y="69"/>
                    <a:pt x="1203" y="67"/>
                    <a:pt x="1210" y="71"/>
                  </a:cubicBezTo>
                  <a:cubicBezTo>
                    <a:pt x="1217" y="76"/>
                    <a:pt x="1218" y="78"/>
                    <a:pt x="1218" y="78"/>
                  </a:cubicBezTo>
                  <a:cubicBezTo>
                    <a:pt x="1218" y="78"/>
                    <a:pt x="1230" y="77"/>
                    <a:pt x="1243" y="88"/>
                  </a:cubicBezTo>
                  <a:cubicBezTo>
                    <a:pt x="1256" y="98"/>
                    <a:pt x="1253" y="101"/>
                    <a:pt x="1254" y="103"/>
                  </a:cubicBezTo>
                  <a:cubicBezTo>
                    <a:pt x="1254" y="106"/>
                    <a:pt x="1253" y="112"/>
                    <a:pt x="1254" y="114"/>
                  </a:cubicBezTo>
                  <a:cubicBezTo>
                    <a:pt x="1254" y="116"/>
                    <a:pt x="1254" y="112"/>
                    <a:pt x="1261" y="119"/>
                  </a:cubicBezTo>
                  <a:cubicBezTo>
                    <a:pt x="1268" y="127"/>
                    <a:pt x="1282" y="127"/>
                    <a:pt x="1281" y="127"/>
                  </a:cubicBezTo>
                  <a:cubicBezTo>
                    <a:pt x="1279" y="127"/>
                    <a:pt x="1282" y="121"/>
                    <a:pt x="1280" y="118"/>
                  </a:cubicBezTo>
                  <a:cubicBezTo>
                    <a:pt x="1278" y="115"/>
                    <a:pt x="1281" y="116"/>
                    <a:pt x="1284" y="113"/>
                  </a:cubicBezTo>
                  <a:cubicBezTo>
                    <a:pt x="1286" y="111"/>
                    <a:pt x="1291" y="112"/>
                    <a:pt x="1291" y="112"/>
                  </a:cubicBezTo>
                  <a:cubicBezTo>
                    <a:pt x="1291" y="112"/>
                    <a:pt x="1293" y="113"/>
                    <a:pt x="1299" y="115"/>
                  </a:cubicBezTo>
                  <a:cubicBezTo>
                    <a:pt x="1304" y="116"/>
                    <a:pt x="1296" y="116"/>
                    <a:pt x="1310" y="116"/>
                  </a:cubicBezTo>
                  <a:cubicBezTo>
                    <a:pt x="1324" y="116"/>
                    <a:pt x="1324" y="112"/>
                    <a:pt x="1329" y="112"/>
                  </a:cubicBezTo>
                  <a:cubicBezTo>
                    <a:pt x="1333" y="112"/>
                    <a:pt x="1337" y="111"/>
                    <a:pt x="1338" y="112"/>
                  </a:cubicBezTo>
                  <a:cubicBezTo>
                    <a:pt x="1339" y="114"/>
                    <a:pt x="1339" y="115"/>
                    <a:pt x="1344" y="115"/>
                  </a:cubicBezTo>
                  <a:cubicBezTo>
                    <a:pt x="1349" y="116"/>
                    <a:pt x="1350" y="118"/>
                    <a:pt x="1348" y="113"/>
                  </a:cubicBezTo>
                  <a:cubicBezTo>
                    <a:pt x="1345" y="108"/>
                    <a:pt x="1342" y="104"/>
                    <a:pt x="1342" y="104"/>
                  </a:cubicBezTo>
                  <a:cubicBezTo>
                    <a:pt x="1338" y="102"/>
                    <a:pt x="1338" y="102"/>
                    <a:pt x="1338" y="102"/>
                  </a:cubicBezTo>
                  <a:cubicBezTo>
                    <a:pt x="1338" y="102"/>
                    <a:pt x="1336" y="101"/>
                    <a:pt x="1342" y="97"/>
                  </a:cubicBezTo>
                  <a:cubicBezTo>
                    <a:pt x="1348" y="93"/>
                    <a:pt x="1347" y="99"/>
                    <a:pt x="1352" y="98"/>
                  </a:cubicBezTo>
                  <a:cubicBezTo>
                    <a:pt x="1357" y="98"/>
                    <a:pt x="1369" y="96"/>
                    <a:pt x="1369" y="96"/>
                  </a:cubicBezTo>
                  <a:cubicBezTo>
                    <a:pt x="1369" y="96"/>
                    <a:pt x="1381" y="98"/>
                    <a:pt x="1391" y="102"/>
                  </a:cubicBezTo>
                  <a:cubicBezTo>
                    <a:pt x="1402" y="106"/>
                    <a:pt x="1422" y="108"/>
                    <a:pt x="1422" y="106"/>
                  </a:cubicBezTo>
                  <a:cubicBezTo>
                    <a:pt x="1422" y="105"/>
                    <a:pt x="1427" y="106"/>
                    <a:pt x="1430" y="106"/>
                  </a:cubicBezTo>
                  <a:cubicBezTo>
                    <a:pt x="1434" y="106"/>
                    <a:pt x="1444" y="116"/>
                    <a:pt x="1444" y="116"/>
                  </a:cubicBezTo>
                  <a:cubicBezTo>
                    <a:pt x="1444" y="116"/>
                    <a:pt x="1452" y="123"/>
                    <a:pt x="1456" y="125"/>
                  </a:cubicBezTo>
                  <a:cubicBezTo>
                    <a:pt x="1460" y="127"/>
                    <a:pt x="1461" y="128"/>
                    <a:pt x="1466" y="128"/>
                  </a:cubicBezTo>
                  <a:cubicBezTo>
                    <a:pt x="1471" y="128"/>
                    <a:pt x="1484" y="134"/>
                    <a:pt x="1484" y="133"/>
                  </a:cubicBezTo>
                  <a:cubicBezTo>
                    <a:pt x="1485" y="131"/>
                    <a:pt x="1501" y="132"/>
                    <a:pt x="1501" y="129"/>
                  </a:cubicBezTo>
                  <a:cubicBezTo>
                    <a:pt x="1500" y="125"/>
                    <a:pt x="1510" y="130"/>
                    <a:pt x="1523" y="132"/>
                  </a:cubicBezTo>
                  <a:cubicBezTo>
                    <a:pt x="1536" y="134"/>
                    <a:pt x="1538" y="137"/>
                    <a:pt x="1538" y="139"/>
                  </a:cubicBezTo>
                  <a:cubicBezTo>
                    <a:pt x="1539" y="140"/>
                    <a:pt x="1542" y="147"/>
                    <a:pt x="1542" y="147"/>
                  </a:cubicBezTo>
                  <a:cubicBezTo>
                    <a:pt x="1542" y="147"/>
                    <a:pt x="1554" y="152"/>
                    <a:pt x="1559" y="152"/>
                  </a:cubicBezTo>
                  <a:cubicBezTo>
                    <a:pt x="1564" y="151"/>
                    <a:pt x="1575" y="152"/>
                    <a:pt x="1575" y="152"/>
                  </a:cubicBezTo>
                  <a:cubicBezTo>
                    <a:pt x="1575" y="152"/>
                    <a:pt x="1606" y="149"/>
                    <a:pt x="1613" y="149"/>
                  </a:cubicBezTo>
                  <a:cubicBezTo>
                    <a:pt x="1619" y="148"/>
                    <a:pt x="1619" y="137"/>
                    <a:pt x="1620" y="142"/>
                  </a:cubicBezTo>
                  <a:cubicBezTo>
                    <a:pt x="1622" y="147"/>
                    <a:pt x="1620" y="154"/>
                    <a:pt x="1620" y="154"/>
                  </a:cubicBezTo>
                  <a:cubicBezTo>
                    <a:pt x="1620" y="154"/>
                    <a:pt x="1625" y="161"/>
                    <a:pt x="1629" y="160"/>
                  </a:cubicBezTo>
                  <a:cubicBezTo>
                    <a:pt x="1632" y="159"/>
                    <a:pt x="1636" y="158"/>
                    <a:pt x="1636" y="158"/>
                  </a:cubicBezTo>
                  <a:cubicBezTo>
                    <a:pt x="1636" y="158"/>
                    <a:pt x="1638" y="157"/>
                    <a:pt x="1632" y="153"/>
                  </a:cubicBezTo>
                  <a:cubicBezTo>
                    <a:pt x="1627" y="149"/>
                    <a:pt x="1629" y="143"/>
                    <a:pt x="1631" y="141"/>
                  </a:cubicBezTo>
                  <a:cubicBezTo>
                    <a:pt x="1633" y="140"/>
                    <a:pt x="1678" y="142"/>
                    <a:pt x="1694" y="149"/>
                  </a:cubicBezTo>
                  <a:cubicBezTo>
                    <a:pt x="1710" y="155"/>
                    <a:pt x="1761" y="176"/>
                    <a:pt x="1767" y="182"/>
                  </a:cubicBezTo>
                  <a:cubicBezTo>
                    <a:pt x="1773" y="188"/>
                    <a:pt x="1777" y="192"/>
                    <a:pt x="1778" y="194"/>
                  </a:cubicBezTo>
                  <a:cubicBezTo>
                    <a:pt x="1780" y="195"/>
                    <a:pt x="1784" y="188"/>
                    <a:pt x="1784" y="188"/>
                  </a:cubicBezTo>
                  <a:cubicBezTo>
                    <a:pt x="1784" y="188"/>
                    <a:pt x="1794" y="189"/>
                    <a:pt x="1798" y="190"/>
                  </a:cubicBezTo>
                  <a:cubicBezTo>
                    <a:pt x="1801" y="190"/>
                    <a:pt x="1801" y="186"/>
                    <a:pt x="1811" y="193"/>
                  </a:cubicBezTo>
                  <a:cubicBezTo>
                    <a:pt x="1821" y="199"/>
                    <a:pt x="1822" y="206"/>
                    <a:pt x="1822" y="206"/>
                  </a:cubicBezTo>
                  <a:cubicBezTo>
                    <a:pt x="1822" y="206"/>
                    <a:pt x="1828" y="213"/>
                    <a:pt x="1821" y="214"/>
                  </a:cubicBezTo>
                  <a:cubicBezTo>
                    <a:pt x="1813" y="216"/>
                    <a:pt x="1810" y="224"/>
                    <a:pt x="1810" y="224"/>
                  </a:cubicBezTo>
                  <a:cubicBezTo>
                    <a:pt x="1810" y="224"/>
                    <a:pt x="1812" y="227"/>
                    <a:pt x="1812" y="229"/>
                  </a:cubicBezTo>
                  <a:cubicBezTo>
                    <a:pt x="1812" y="231"/>
                    <a:pt x="1810" y="234"/>
                    <a:pt x="1811" y="237"/>
                  </a:cubicBezTo>
                  <a:cubicBezTo>
                    <a:pt x="1812" y="240"/>
                    <a:pt x="1817" y="244"/>
                    <a:pt x="1815" y="246"/>
                  </a:cubicBezTo>
                  <a:cubicBezTo>
                    <a:pt x="1813" y="247"/>
                    <a:pt x="1815" y="247"/>
                    <a:pt x="1810" y="247"/>
                  </a:cubicBezTo>
                  <a:cubicBezTo>
                    <a:pt x="1806" y="246"/>
                    <a:pt x="1798" y="244"/>
                    <a:pt x="1797" y="242"/>
                  </a:cubicBezTo>
                  <a:cubicBezTo>
                    <a:pt x="1795" y="241"/>
                    <a:pt x="1795" y="239"/>
                    <a:pt x="1792" y="239"/>
                  </a:cubicBezTo>
                  <a:cubicBezTo>
                    <a:pt x="1789" y="239"/>
                    <a:pt x="1778" y="234"/>
                    <a:pt x="1778" y="234"/>
                  </a:cubicBezTo>
                  <a:cubicBezTo>
                    <a:pt x="1774" y="229"/>
                    <a:pt x="1774" y="229"/>
                    <a:pt x="1774" y="229"/>
                  </a:cubicBezTo>
                  <a:cubicBezTo>
                    <a:pt x="1770" y="223"/>
                    <a:pt x="1770" y="223"/>
                    <a:pt x="1770" y="223"/>
                  </a:cubicBezTo>
                  <a:cubicBezTo>
                    <a:pt x="1770" y="223"/>
                    <a:pt x="1752" y="222"/>
                    <a:pt x="1751" y="220"/>
                  </a:cubicBezTo>
                  <a:cubicBezTo>
                    <a:pt x="1751" y="219"/>
                    <a:pt x="1746" y="203"/>
                    <a:pt x="1745" y="203"/>
                  </a:cubicBezTo>
                  <a:cubicBezTo>
                    <a:pt x="1744" y="203"/>
                    <a:pt x="1738" y="199"/>
                    <a:pt x="1740" y="205"/>
                  </a:cubicBezTo>
                  <a:cubicBezTo>
                    <a:pt x="1741" y="210"/>
                    <a:pt x="1741" y="215"/>
                    <a:pt x="1741" y="215"/>
                  </a:cubicBezTo>
                  <a:cubicBezTo>
                    <a:pt x="1741" y="215"/>
                    <a:pt x="1751" y="223"/>
                    <a:pt x="1749" y="223"/>
                  </a:cubicBezTo>
                  <a:cubicBezTo>
                    <a:pt x="1746" y="223"/>
                    <a:pt x="1747" y="230"/>
                    <a:pt x="1745" y="230"/>
                  </a:cubicBezTo>
                  <a:cubicBezTo>
                    <a:pt x="1744" y="230"/>
                    <a:pt x="1738" y="238"/>
                    <a:pt x="1736" y="237"/>
                  </a:cubicBezTo>
                  <a:cubicBezTo>
                    <a:pt x="1734" y="236"/>
                    <a:pt x="1729" y="238"/>
                    <a:pt x="1728" y="238"/>
                  </a:cubicBezTo>
                  <a:cubicBezTo>
                    <a:pt x="1726" y="238"/>
                    <a:pt x="1726" y="237"/>
                    <a:pt x="1724" y="236"/>
                  </a:cubicBezTo>
                  <a:cubicBezTo>
                    <a:pt x="1722" y="236"/>
                    <a:pt x="1717" y="235"/>
                    <a:pt x="1717" y="237"/>
                  </a:cubicBezTo>
                  <a:cubicBezTo>
                    <a:pt x="1716" y="239"/>
                    <a:pt x="1719" y="245"/>
                    <a:pt x="1722" y="244"/>
                  </a:cubicBezTo>
                  <a:cubicBezTo>
                    <a:pt x="1725" y="243"/>
                    <a:pt x="1734" y="244"/>
                    <a:pt x="1734" y="244"/>
                  </a:cubicBezTo>
                  <a:cubicBezTo>
                    <a:pt x="1734" y="244"/>
                    <a:pt x="1746" y="262"/>
                    <a:pt x="1745" y="264"/>
                  </a:cubicBezTo>
                  <a:cubicBezTo>
                    <a:pt x="1745" y="266"/>
                    <a:pt x="1758" y="275"/>
                    <a:pt x="1756" y="276"/>
                  </a:cubicBezTo>
                  <a:cubicBezTo>
                    <a:pt x="1753" y="277"/>
                    <a:pt x="1754" y="280"/>
                    <a:pt x="1752" y="281"/>
                  </a:cubicBezTo>
                  <a:cubicBezTo>
                    <a:pt x="1751" y="281"/>
                    <a:pt x="1753" y="284"/>
                    <a:pt x="1753" y="285"/>
                  </a:cubicBezTo>
                  <a:cubicBezTo>
                    <a:pt x="1753" y="287"/>
                    <a:pt x="1742" y="284"/>
                    <a:pt x="1732" y="286"/>
                  </a:cubicBezTo>
                  <a:cubicBezTo>
                    <a:pt x="1722" y="288"/>
                    <a:pt x="1709" y="293"/>
                    <a:pt x="1705" y="300"/>
                  </a:cubicBezTo>
                  <a:cubicBezTo>
                    <a:pt x="1701" y="307"/>
                    <a:pt x="1696" y="325"/>
                    <a:pt x="1692" y="326"/>
                  </a:cubicBezTo>
                  <a:cubicBezTo>
                    <a:pt x="1689" y="328"/>
                    <a:pt x="1684" y="336"/>
                    <a:pt x="1684" y="336"/>
                  </a:cubicBezTo>
                  <a:cubicBezTo>
                    <a:pt x="1684" y="336"/>
                    <a:pt x="1675" y="329"/>
                    <a:pt x="1674" y="325"/>
                  </a:cubicBezTo>
                  <a:cubicBezTo>
                    <a:pt x="1673" y="321"/>
                    <a:pt x="1652" y="325"/>
                    <a:pt x="1651" y="325"/>
                  </a:cubicBezTo>
                  <a:cubicBezTo>
                    <a:pt x="1650" y="326"/>
                    <a:pt x="1653" y="330"/>
                    <a:pt x="1651" y="333"/>
                  </a:cubicBezTo>
                  <a:cubicBezTo>
                    <a:pt x="1650" y="336"/>
                    <a:pt x="1655" y="344"/>
                    <a:pt x="1650" y="340"/>
                  </a:cubicBezTo>
                  <a:cubicBezTo>
                    <a:pt x="1644" y="337"/>
                    <a:pt x="1642" y="330"/>
                    <a:pt x="1642" y="330"/>
                  </a:cubicBezTo>
                  <a:cubicBezTo>
                    <a:pt x="1642" y="330"/>
                    <a:pt x="1640" y="334"/>
                    <a:pt x="1638" y="335"/>
                  </a:cubicBezTo>
                  <a:cubicBezTo>
                    <a:pt x="1636" y="335"/>
                    <a:pt x="1629" y="341"/>
                    <a:pt x="1626" y="343"/>
                  </a:cubicBezTo>
                  <a:cubicBezTo>
                    <a:pt x="1622" y="344"/>
                    <a:pt x="1621" y="340"/>
                    <a:pt x="1622" y="344"/>
                  </a:cubicBezTo>
                  <a:cubicBezTo>
                    <a:pt x="1624" y="348"/>
                    <a:pt x="1623" y="356"/>
                    <a:pt x="1622" y="358"/>
                  </a:cubicBezTo>
                  <a:cubicBezTo>
                    <a:pt x="1620" y="361"/>
                    <a:pt x="1622" y="365"/>
                    <a:pt x="1623" y="368"/>
                  </a:cubicBezTo>
                  <a:cubicBezTo>
                    <a:pt x="1624" y="370"/>
                    <a:pt x="1637" y="376"/>
                    <a:pt x="1635" y="376"/>
                  </a:cubicBezTo>
                  <a:cubicBezTo>
                    <a:pt x="1634" y="376"/>
                    <a:pt x="1636" y="386"/>
                    <a:pt x="1636" y="387"/>
                  </a:cubicBezTo>
                  <a:cubicBezTo>
                    <a:pt x="1636" y="389"/>
                    <a:pt x="1642" y="393"/>
                    <a:pt x="1640" y="395"/>
                  </a:cubicBezTo>
                  <a:cubicBezTo>
                    <a:pt x="1638" y="397"/>
                    <a:pt x="1642" y="405"/>
                    <a:pt x="1639" y="404"/>
                  </a:cubicBezTo>
                  <a:cubicBezTo>
                    <a:pt x="1636" y="403"/>
                    <a:pt x="1632" y="401"/>
                    <a:pt x="1632" y="401"/>
                  </a:cubicBezTo>
                  <a:cubicBezTo>
                    <a:pt x="1632" y="401"/>
                    <a:pt x="1640" y="405"/>
                    <a:pt x="1634" y="406"/>
                  </a:cubicBezTo>
                  <a:cubicBezTo>
                    <a:pt x="1628" y="407"/>
                    <a:pt x="1628" y="412"/>
                    <a:pt x="1628" y="412"/>
                  </a:cubicBezTo>
                  <a:cubicBezTo>
                    <a:pt x="1628" y="412"/>
                    <a:pt x="1631" y="413"/>
                    <a:pt x="1631" y="416"/>
                  </a:cubicBezTo>
                  <a:cubicBezTo>
                    <a:pt x="1631" y="419"/>
                    <a:pt x="1639" y="424"/>
                    <a:pt x="1636" y="424"/>
                  </a:cubicBezTo>
                  <a:cubicBezTo>
                    <a:pt x="1634" y="424"/>
                    <a:pt x="1631" y="427"/>
                    <a:pt x="1628" y="427"/>
                  </a:cubicBezTo>
                  <a:cubicBezTo>
                    <a:pt x="1626" y="428"/>
                    <a:pt x="1623" y="436"/>
                    <a:pt x="1623" y="438"/>
                  </a:cubicBezTo>
                  <a:cubicBezTo>
                    <a:pt x="1624" y="440"/>
                    <a:pt x="1622" y="450"/>
                    <a:pt x="1623" y="451"/>
                  </a:cubicBezTo>
                  <a:cubicBezTo>
                    <a:pt x="1624" y="453"/>
                    <a:pt x="1612" y="453"/>
                    <a:pt x="1612" y="453"/>
                  </a:cubicBezTo>
                  <a:cubicBezTo>
                    <a:pt x="1612" y="453"/>
                    <a:pt x="1618" y="462"/>
                    <a:pt x="1616" y="462"/>
                  </a:cubicBezTo>
                  <a:cubicBezTo>
                    <a:pt x="1614" y="463"/>
                    <a:pt x="1613" y="463"/>
                    <a:pt x="1611" y="468"/>
                  </a:cubicBezTo>
                  <a:cubicBezTo>
                    <a:pt x="1609" y="473"/>
                    <a:pt x="1606" y="479"/>
                    <a:pt x="1604" y="480"/>
                  </a:cubicBezTo>
                  <a:cubicBezTo>
                    <a:pt x="1601" y="481"/>
                    <a:pt x="1600" y="484"/>
                    <a:pt x="1600" y="485"/>
                  </a:cubicBezTo>
                  <a:cubicBezTo>
                    <a:pt x="1600" y="487"/>
                    <a:pt x="1591" y="461"/>
                    <a:pt x="1589" y="459"/>
                  </a:cubicBezTo>
                  <a:cubicBezTo>
                    <a:pt x="1587" y="457"/>
                    <a:pt x="1584" y="447"/>
                    <a:pt x="1584" y="447"/>
                  </a:cubicBezTo>
                  <a:cubicBezTo>
                    <a:pt x="1581" y="441"/>
                    <a:pt x="1581" y="441"/>
                    <a:pt x="1581" y="441"/>
                  </a:cubicBezTo>
                  <a:cubicBezTo>
                    <a:pt x="1581" y="441"/>
                    <a:pt x="1579" y="442"/>
                    <a:pt x="1577" y="438"/>
                  </a:cubicBezTo>
                  <a:cubicBezTo>
                    <a:pt x="1574" y="433"/>
                    <a:pt x="1566" y="392"/>
                    <a:pt x="1566" y="392"/>
                  </a:cubicBezTo>
                  <a:cubicBezTo>
                    <a:pt x="1566" y="392"/>
                    <a:pt x="1572" y="390"/>
                    <a:pt x="1571" y="388"/>
                  </a:cubicBezTo>
                  <a:cubicBezTo>
                    <a:pt x="1570" y="386"/>
                    <a:pt x="1568" y="372"/>
                    <a:pt x="1568" y="372"/>
                  </a:cubicBezTo>
                  <a:cubicBezTo>
                    <a:pt x="1568" y="372"/>
                    <a:pt x="1585" y="367"/>
                    <a:pt x="1586" y="360"/>
                  </a:cubicBezTo>
                  <a:cubicBezTo>
                    <a:pt x="1586" y="353"/>
                    <a:pt x="1594" y="345"/>
                    <a:pt x="1599" y="335"/>
                  </a:cubicBezTo>
                  <a:cubicBezTo>
                    <a:pt x="1603" y="325"/>
                    <a:pt x="1607" y="318"/>
                    <a:pt x="1607" y="318"/>
                  </a:cubicBezTo>
                  <a:cubicBezTo>
                    <a:pt x="1607" y="318"/>
                    <a:pt x="1616" y="316"/>
                    <a:pt x="1619" y="316"/>
                  </a:cubicBezTo>
                  <a:cubicBezTo>
                    <a:pt x="1621" y="315"/>
                    <a:pt x="1621" y="316"/>
                    <a:pt x="1620" y="311"/>
                  </a:cubicBezTo>
                  <a:cubicBezTo>
                    <a:pt x="1619" y="307"/>
                    <a:pt x="1615" y="313"/>
                    <a:pt x="1616" y="299"/>
                  </a:cubicBezTo>
                  <a:cubicBezTo>
                    <a:pt x="1618" y="285"/>
                    <a:pt x="1619" y="282"/>
                    <a:pt x="1619" y="282"/>
                  </a:cubicBezTo>
                  <a:cubicBezTo>
                    <a:pt x="1619" y="282"/>
                    <a:pt x="1614" y="280"/>
                    <a:pt x="1612" y="282"/>
                  </a:cubicBezTo>
                  <a:cubicBezTo>
                    <a:pt x="1610" y="283"/>
                    <a:pt x="1605" y="290"/>
                    <a:pt x="1606" y="292"/>
                  </a:cubicBezTo>
                  <a:cubicBezTo>
                    <a:pt x="1607" y="295"/>
                    <a:pt x="1611" y="304"/>
                    <a:pt x="1604" y="303"/>
                  </a:cubicBezTo>
                  <a:cubicBezTo>
                    <a:pt x="1597" y="302"/>
                    <a:pt x="1589" y="309"/>
                    <a:pt x="1590" y="311"/>
                  </a:cubicBezTo>
                  <a:cubicBezTo>
                    <a:pt x="1590" y="313"/>
                    <a:pt x="1593" y="318"/>
                    <a:pt x="1593" y="318"/>
                  </a:cubicBezTo>
                  <a:cubicBezTo>
                    <a:pt x="1589" y="319"/>
                    <a:pt x="1589" y="319"/>
                    <a:pt x="1589" y="319"/>
                  </a:cubicBezTo>
                  <a:cubicBezTo>
                    <a:pt x="1589" y="319"/>
                    <a:pt x="1586" y="315"/>
                    <a:pt x="1585" y="312"/>
                  </a:cubicBezTo>
                  <a:cubicBezTo>
                    <a:pt x="1583" y="309"/>
                    <a:pt x="1585" y="308"/>
                    <a:pt x="1582" y="304"/>
                  </a:cubicBezTo>
                  <a:cubicBezTo>
                    <a:pt x="1580" y="300"/>
                    <a:pt x="1580" y="299"/>
                    <a:pt x="1578" y="298"/>
                  </a:cubicBezTo>
                  <a:cubicBezTo>
                    <a:pt x="1576" y="298"/>
                    <a:pt x="1583" y="294"/>
                    <a:pt x="1574" y="297"/>
                  </a:cubicBezTo>
                  <a:cubicBezTo>
                    <a:pt x="1565" y="301"/>
                    <a:pt x="1571" y="304"/>
                    <a:pt x="1561" y="305"/>
                  </a:cubicBezTo>
                  <a:cubicBezTo>
                    <a:pt x="1552" y="306"/>
                    <a:pt x="1552" y="314"/>
                    <a:pt x="1551" y="317"/>
                  </a:cubicBezTo>
                  <a:cubicBezTo>
                    <a:pt x="1551" y="319"/>
                    <a:pt x="1551" y="313"/>
                    <a:pt x="1546" y="322"/>
                  </a:cubicBezTo>
                  <a:cubicBezTo>
                    <a:pt x="1541" y="331"/>
                    <a:pt x="1544" y="328"/>
                    <a:pt x="1540" y="333"/>
                  </a:cubicBezTo>
                  <a:cubicBezTo>
                    <a:pt x="1537" y="339"/>
                    <a:pt x="1547" y="343"/>
                    <a:pt x="1546" y="344"/>
                  </a:cubicBezTo>
                  <a:cubicBezTo>
                    <a:pt x="1545" y="346"/>
                    <a:pt x="1542" y="350"/>
                    <a:pt x="1542" y="350"/>
                  </a:cubicBezTo>
                  <a:cubicBezTo>
                    <a:pt x="1542" y="350"/>
                    <a:pt x="1541" y="350"/>
                    <a:pt x="1534" y="350"/>
                  </a:cubicBezTo>
                  <a:cubicBezTo>
                    <a:pt x="1528" y="350"/>
                    <a:pt x="1517" y="354"/>
                    <a:pt x="1515" y="353"/>
                  </a:cubicBezTo>
                  <a:cubicBezTo>
                    <a:pt x="1513" y="352"/>
                    <a:pt x="1516" y="343"/>
                    <a:pt x="1516" y="343"/>
                  </a:cubicBezTo>
                  <a:cubicBezTo>
                    <a:pt x="1516" y="343"/>
                    <a:pt x="1499" y="341"/>
                    <a:pt x="1496" y="342"/>
                  </a:cubicBezTo>
                  <a:cubicBezTo>
                    <a:pt x="1494" y="342"/>
                    <a:pt x="1495" y="343"/>
                    <a:pt x="1493" y="345"/>
                  </a:cubicBezTo>
                  <a:cubicBezTo>
                    <a:pt x="1491" y="347"/>
                    <a:pt x="1498" y="350"/>
                    <a:pt x="1489" y="349"/>
                  </a:cubicBezTo>
                  <a:cubicBezTo>
                    <a:pt x="1480" y="348"/>
                    <a:pt x="1474" y="346"/>
                    <a:pt x="1469" y="347"/>
                  </a:cubicBezTo>
                  <a:cubicBezTo>
                    <a:pt x="1464" y="348"/>
                    <a:pt x="1460" y="352"/>
                    <a:pt x="1460" y="352"/>
                  </a:cubicBezTo>
                  <a:cubicBezTo>
                    <a:pt x="1457" y="346"/>
                    <a:pt x="1457" y="346"/>
                    <a:pt x="1457" y="346"/>
                  </a:cubicBezTo>
                  <a:cubicBezTo>
                    <a:pt x="1428" y="350"/>
                    <a:pt x="1428" y="350"/>
                    <a:pt x="1428" y="350"/>
                  </a:cubicBezTo>
                  <a:cubicBezTo>
                    <a:pt x="1428" y="350"/>
                    <a:pt x="1431" y="357"/>
                    <a:pt x="1424" y="367"/>
                  </a:cubicBezTo>
                  <a:cubicBezTo>
                    <a:pt x="1417" y="378"/>
                    <a:pt x="1403" y="408"/>
                    <a:pt x="1396" y="408"/>
                  </a:cubicBezTo>
                  <a:cubicBezTo>
                    <a:pt x="1390" y="408"/>
                    <a:pt x="1373" y="419"/>
                    <a:pt x="1378" y="422"/>
                  </a:cubicBezTo>
                  <a:cubicBezTo>
                    <a:pt x="1383" y="426"/>
                    <a:pt x="1386" y="428"/>
                    <a:pt x="1388" y="429"/>
                  </a:cubicBezTo>
                  <a:cubicBezTo>
                    <a:pt x="1391" y="429"/>
                    <a:pt x="1400" y="427"/>
                    <a:pt x="1401" y="430"/>
                  </a:cubicBezTo>
                  <a:cubicBezTo>
                    <a:pt x="1402" y="433"/>
                    <a:pt x="1409" y="443"/>
                    <a:pt x="1409" y="443"/>
                  </a:cubicBezTo>
                  <a:cubicBezTo>
                    <a:pt x="1409" y="443"/>
                    <a:pt x="1406" y="447"/>
                    <a:pt x="1415" y="444"/>
                  </a:cubicBezTo>
                  <a:cubicBezTo>
                    <a:pt x="1424" y="440"/>
                    <a:pt x="1416" y="434"/>
                    <a:pt x="1416" y="434"/>
                  </a:cubicBezTo>
                  <a:cubicBezTo>
                    <a:pt x="1416" y="434"/>
                    <a:pt x="1431" y="434"/>
                    <a:pt x="1431" y="437"/>
                  </a:cubicBezTo>
                  <a:cubicBezTo>
                    <a:pt x="1432" y="439"/>
                    <a:pt x="1441" y="450"/>
                    <a:pt x="1439" y="450"/>
                  </a:cubicBezTo>
                  <a:cubicBezTo>
                    <a:pt x="1437" y="450"/>
                    <a:pt x="1445" y="447"/>
                    <a:pt x="1446" y="454"/>
                  </a:cubicBezTo>
                  <a:cubicBezTo>
                    <a:pt x="1447" y="460"/>
                    <a:pt x="1447" y="465"/>
                    <a:pt x="1449" y="469"/>
                  </a:cubicBezTo>
                  <a:cubicBezTo>
                    <a:pt x="1450" y="472"/>
                    <a:pt x="1448" y="480"/>
                    <a:pt x="1448" y="480"/>
                  </a:cubicBezTo>
                  <a:cubicBezTo>
                    <a:pt x="1448" y="480"/>
                    <a:pt x="1453" y="489"/>
                    <a:pt x="1452" y="491"/>
                  </a:cubicBezTo>
                  <a:cubicBezTo>
                    <a:pt x="1451" y="493"/>
                    <a:pt x="1456" y="476"/>
                    <a:pt x="1453" y="501"/>
                  </a:cubicBezTo>
                  <a:cubicBezTo>
                    <a:pt x="1450" y="526"/>
                    <a:pt x="1454" y="532"/>
                    <a:pt x="1452" y="535"/>
                  </a:cubicBezTo>
                  <a:cubicBezTo>
                    <a:pt x="1451" y="539"/>
                    <a:pt x="1452" y="538"/>
                    <a:pt x="1448" y="541"/>
                  </a:cubicBezTo>
                  <a:cubicBezTo>
                    <a:pt x="1445" y="544"/>
                    <a:pt x="1445" y="546"/>
                    <a:pt x="1442" y="551"/>
                  </a:cubicBezTo>
                  <a:cubicBezTo>
                    <a:pt x="1439" y="556"/>
                    <a:pt x="1443" y="564"/>
                    <a:pt x="1441" y="566"/>
                  </a:cubicBezTo>
                  <a:cubicBezTo>
                    <a:pt x="1439" y="568"/>
                    <a:pt x="1438" y="573"/>
                    <a:pt x="1433" y="577"/>
                  </a:cubicBezTo>
                  <a:cubicBezTo>
                    <a:pt x="1428" y="580"/>
                    <a:pt x="1412" y="595"/>
                    <a:pt x="1406" y="596"/>
                  </a:cubicBezTo>
                  <a:cubicBezTo>
                    <a:pt x="1400" y="597"/>
                    <a:pt x="1385" y="593"/>
                    <a:pt x="1385" y="593"/>
                  </a:cubicBezTo>
                  <a:cubicBezTo>
                    <a:pt x="1385" y="593"/>
                    <a:pt x="1382" y="602"/>
                    <a:pt x="1379" y="604"/>
                  </a:cubicBezTo>
                  <a:cubicBezTo>
                    <a:pt x="1377" y="606"/>
                    <a:pt x="1372" y="612"/>
                    <a:pt x="1372" y="615"/>
                  </a:cubicBezTo>
                  <a:cubicBezTo>
                    <a:pt x="1372" y="618"/>
                    <a:pt x="1368" y="617"/>
                    <a:pt x="1371" y="624"/>
                  </a:cubicBezTo>
                  <a:cubicBezTo>
                    <a:pt x="1373" y="632"/>
                    <a:pt x="1366" y="637"/>
                    <a:pt x="1366" y="637"/>
                  </a:cubicBezTo>
                  <a:cubicBezTo>
                    <a:pt x="1366" y="637"/>
                    <a:pt x="1363" y="642"/>
                    <a:pt x="1363" y="644"/>
                  </a:cubicBezTo>
                  <a:cubicBezTo>
                    <a:pt x="1364" y="646"/>
                    <a:pt x="1372" y="651"/>
                    <a:pt x="1372" y="654"/>
                  </a:cubicBezTo>
                  <a:cubicBezTo>
                    <a:pt x="1372" y="657"/>
                    <a:pt x="1385" y="670"/>
                    <a:pt x="1384" y="670"/>
                  </a:cubicBezTo>
                  <a:cubicBezTo>
                    <a:pt x="1382" y="670"/>
                    <a:pt x="1386" y="680"/>
                    <a:pt x="1383" y="687"/>
                  </a:cubicBezTo>
                  <a:cubicBezTo>
                    <a:pt x="1379" y="694"/>
                    <a:pt x="1372" y="698"/>
                    <a:pt x="1372" y="698"/>
                  </a:cubicBezTo>
                  <a:cubicBezTo>
                    <a:pt x="1372" y="698"/>
                    <a:pt x="1363" y="706"/>
                    <a:pt x="1360" y="702"/>
                  </a:cubicBezTo>
                  <a:cubicBezTo>
                    <a:pt x="1356" y="698"/>
                    <a:pt x="1352" y="692"/>
                    <a:pt x="1352" y="692"/>
                  </a:cubicBezTo>
                  <a:cubicBezTo>
                    <a:pt x="1352" y="692"/>
                    <a:pt x="1351" y="686"/>
                    <a:pt x="1350" y="677"/>
                  </a:cubicBezTo>
                  <a:cubicBezTo>
                    <a:pt x="1349" y="668"/>
                    <a:pt x="1346" y="666"/>
                    <a:pt x="1348" y="663"/>
                  </a:cubicBezTo>
                  <a:cubicBezTo>
                    <a:pt x="1349" y="660"/>
                    <a:pt x="1347" y="663"/>
                    <a:pt x="1340" y="661"/>
                  </a:cubicBezTo>
                  <a:cubicBezTo>
                    <a:pt x="1334" y="660"/>
                    <a:pt x="1335" y="664"/>
                    <a:pt x="1334" y="660"/>
                  </a:cubicBezTo>
                  <a:cubicBezTo>
                    <a:pt x="1333" y="656"/>
                    <a:pt x="1334" y="650"/>
                    <a:pt x="1333" y="648"/>
                  </a:cubicBezTo>
                  <a:cubicBezTo>
                    <a:pt x="1332" y="645"/>
                    <a:pt x="1332" y="642"/>
                    <a:pt x="1327" y="640"/>
                  </a:cubicBezTo>
                  <a:cubicBezTo>
                    <a:pt x="1322" y="638"/>
                    <a:pt x="1313" y="644"/>
                    <a:pt x="1313" y="644"/>
                  </a:cubicBezTo>
                  <a:cubicBezTo>
                    <a:pt x="1313" y="644"/>
                    <a:pt x="1311" y="647"/>
                    <a:pt x="1307" y="646"/>
                  </a:cubicBezTo>
                  <a:cubicBezTo>
                    <a:pt x="1303" y="644"/>
                    <a:pt x="1291" y="642"/>
                    <a:pt x="1292" y="638"/>
                  </a:cubicBezTo>
                  <a:cubicBezTo>
                    <a:pt x="1293" y="633"/>
                    <a:pt x="1295" y="628"/>
                    <a:pt x="1293" y="628"/>
                  </a:cubicBezTo>
                  <a:cubicBezTo>
                    <a:pt x="1290" y="628"/>
                    <a:pt x="1280" y="633"/>
                    <a:pt x="1276" y="635"/>
                  </a:cubicBezTo>
                  <a:cubicBezTo>
                    <a:pt x="1273" y="638"/>
                    <a:pt x="1274" y="645"/>
                    <a:pt x="1272" y="646"/>
                  </a:cubicBezTo>
                  <a:cubicBezTo>
                    <a:pt x="1271" y="647"/>
                    <a:pt x="1264" y="647"/>
                    <a:pt x="1266" y="652"/>
                  </a:cubicBezTo>
                  <a:cubicBezTo>
                    <a:pt x="1268" y="657"/>
                    <a:pt x="1272" y="664"/>
                    <a:pt x="1275" y="664"/>
                  </a:cubicBezTo>
                  <a:cubicBezTo>
                    <a:pt x="1277" y="665"/>
                    <a:pt x="1283" y="661"/>
                    <a:pt x="1286" y="661"/>
                  </a:cubicBezTo>
                  <a:cubicBezTo>
                    <a:pt x="1289" y="661"/>
                    <a:pt x="1293" y="657"/>
                    <a:pt x="1300" y="661"/>
                  </a:cubicBezTo>
                  <a:cubicBezTo>
                    <a:pt x="1308" y="665"/>
                    <a:pt x="1313" y="667"/>
                    <a:pt x="1315" y="667"/>
                  </a:cubicBezTo>
                  <a:cubicBezTo>
                    <a:pt x="1317" y="668"/>
                    <a:pt x="1328" y="671"/>
                    <a:pt x="1324" y="672"/>
                  </a:cubicBezTo>
                  <a:cubicBezTo>
                    <a:pt x="1319" y="673"/>
                    <a:pt x="1310" y="675"/>
                    <a:pt x="1303" y="677"/>
                  </a:cubicBezTo>
                  <a:cubicBezTo>
                    <a:pt x="1297" y="679"/>
                    <a:pt x="1298" y="679"/>
                    <a:pt x="1296" y="682"/>
                  </a:cubicBezTo>
                  <a:cubicBezTo>
                    <a:pt x="1294" y="685"/>
                    <a:pt x="1290" y="690"/>
                    <a:pt x="1291" y="691"/>
                  </a:cubicBezTo>
                  <a:cubicBezTo>
                    <a:pt x="1292" y="693"/>
                    <a:pt x="1298" y="700"/>
                    <a:pt x="1298" y="700"/>
                  </a:cubicBezTo>
                  <a:cubicBezTo>
                    <a:pt x="1298" y="700"/>
                    <a:pt x="1321" y="723"/>
                    <a:pt x="1319" y="729"/>
                  </a:cubicBezTo>
                  <a:cubicBezTo>
                    <a:pt x="1318" y="735"/>
                    <a:pt x="1319" y="740"/>
                    <a:pt x="1317" y="743"/>
                  </a:cubicBezTo>
                  <a:cubicBezTo>
                    <a:pt x="1316" y="746"/>
                    <a:pt x="1317" y="745"/>
                    <a:pt x="1320" y="750"/>
                  </a:cubicBezTo>
                  <a:cubicBezTo>
                    <a:pt x="1323" y="755"/>
                    <a:pt x="1311" y="784"/>
                    <a:pt x="1311" y="784"/>
                  </a:cubicBezTo>
                  <a:cubicBezTo>
                    <a:pt x="1311" y="784"/>
                    <a:pt x="1295" y="815"/>
                    <a:pt x="1293" y="816"/>
                  </a:cubicBezTo>
                  <a:cubicBezTo>
                    <a:pt x="1291" y="818"/>
                    <a:pt x="1289" y="828"/>
                    <a:pt x="1280" y="830"/>
                  </a:cubicBezTo>
                  <a:cubicBezTo>
                    <a:pt x="1271" y="831"/>
                    <a:pt x="1267" y="832"/>
                    <a:pt x="1262" y="832"/>
                  </a:cubicBezTo>
                  <a:cubicBezTo>
                    <a:pt x="1256" y="833"/>
                    <a:pt x="1244" y="838"/>
                    <a:pt x="1234" y="841"/>
                  </a:cubicBezTo>
                  <a:cubicBezTo>
                    <a:pt x="1224" y="845"/>
                    <a:pt x="1219" y="843"/>
                    <a:pt x="1218" y="844"/>
                  </a:cubicBezTo>
                  <a:cubicBezTo>
                    <a:pt x="1216" y="846"/>
                    <a:pt x="1224" y="852"/>
                    <a:pt x="1216" y="846"/>
                  </a:cubicBezTo>
                  <a:cubicBezTo>
                    <a:pt x="1209" y="840"/>
                    <a:pt x="1217" y="837"/>
                    <a:pt x="1208" y="838"/>
                  </a:cubicBezTo>
                  <a:cubicBezTo>
                    <a:pt x="1199" y="840"/>
                    <a:pt x="1187" y="843"/>
                    <a:pt x="1186" y="848"/>
                  </a:cubicBezTo>
                  <a:cubicBezTo>
                    <a:pt x="1184" y="853"/>
                    <a:pt x="1180" y="861"/>
                    <a:pt x="1183" y="863"/>
                  </a:cubicBezTo>
                  <a:cubicBezTo>
                    <a:pt x="1186" y="866"/>
                    <a:pt x="1176" y="856"/>
                    <a:pt x="1199" y="880"/>
                  </a:cubicBezTo>
                  <a:cubicBezTo>
                    <a:pt x="1222" y="904"/>
                    <a:pt x="1232" y="914"/>
                    <a:pt x="1228" y="923"/>
                  </a:cubicBezTo>
                  <a:cubicBezTo>
                    <a:pt x="1223" y="931"/>
                    <a:pt x="1226" y="940"/>
                    <a:pt x="1216" y="946"/>
                  </a:cubicBezTo>
                  <a:cubicBezTo>
                    <a:pt x="1207" y="952"/>
                    <a:pt x="1211" y="949"/>
                    <a:pt x="1203" y="956"/>
                  </a:cubicBezTo>
                  <a:cubicBezTo>
                    <a:pt x="1195" y="963"/>
                    <a:pt x="1197" y="970"/>
                    <a:pt x="1192" y="965"/>
                  </a:cubicBezTo>
                  <a:cubicBezTo>
                    <a:pt x="1187" y="960"/>
                    <a:pt x="1186" y="960"/>
                    <a:pt x="1174" y="946"/>
                  </a:cubicBezTo>
                  <a:cubicBezTo>
                    <a:pt x="1162" y="933"/>
                    <a:pt x="1171" y="937"/>
                    <a:pt x="1158" y="931"/>
                  </a:cubicBezTo>
                  <a:cubicBezTo>
                    <a:pt x="1145" y="926"/>
                    <a:pt x="1140" y="922"/>
                    <a:pt x="1137" y="921"/>
                  </a:cubicBezTo>
                  <a:cubicBezTo>
                    <a:pt x="1134" y="920"/>
                    <a:pt x="1137" y="922"/>
                    <a:pt x="1134" y="929"/>
                  </a:cubicBezTo>
                  <a:cubicBezTo>
                    <a:pt x="1131" y="935"/>
                    <a:pt x="1126" y="945"/>
                    <a:pt x="1129" y="950"/>
                  </a:cubicBezTo>
                  <a:cubicBezTo>
                    <a:pt x="1132" y="956"/>
                    <a:pt x="1135" y="962"/>
                    <a:pt x="1137" y="965"/>
                  </a:cubicBezTo>
                  <a:cubicBezTo>
                    <a:pt x="1138" y="968"/>
                    <a:pt x="1150" y="979"/>
                    <a:pt x="1154" y="981"/>
                  </a:cubicBezTo>
                  <a:cubicBezTo>
                    <a:pt x="1158" y="984"/>
                    <a:pt x="1189" y="999"/>
                    <a:pt x="1185" y="1007"/>
                  </a:cubicBezTo>
                  <a:cubicBezTo>
                    <a:pt x="1180" y="1015"/>
                    <a:pt x="1193" y="1027"/>
                    <a:pt x="1193" y="1027"/>
                  </a:cubicBezTo>
                  <a:cubicBezTo>
                    <a:pt x="1193" y="1027"/>
                    <a:pt x="1204" y="1034"/>
                    <a:pt x="1201" y="1035"/>
                  </a:cubicBezTo>
                  <a:cubicBezTo>
                    <a:pt x="1197" y="1036"/>
                    <a:pt x="1197" y="1038"/>
                    <a:pt x="1194" y="1038"/>
                  </a:cubicBezTo>
                  <a:cubicBezTo>
                    <a:pt x="1191" y="1038"/>
                    <a:pt x="1181" y="1029"/>
                    <a:pt x="1177" y="1027"/>
                  </a:cubicBezTo>
                  <a:cubicBezTo>
                    <a:pt x="1172" y="1025"/>
                    <a:pt x="1149" y="1007"/>
                    <a:pt x="1149" y="1007"/>
                  </a:cubicBezTo>
                  <a:cubicBezTo>
                    <a:pt x="1149" y="1007"/>
                    <a:pt x="1150" y="999"/>
                    <a:pt x="1146" y="995"/>
                  </a:cubicBezTo>
                  <a:cubicBezTo>
                    <a:pt x="1142" y="991"/>
                    <a:pt x="1140" y="990"/>
                    <a:pt x="1132" y="982"/>
                  </a:cubicBezTo>
                  <a:cubicBezTo>
                    <a:pt x="1124" y="975"/>
                    <a:pt x="1116" y="972"/>
                    <a:pt x="1116" y="961"/>
                  </a:cubicBezTo>
                  <a:cubicBezTo>
                    <a:pt x="1116" y="951"/>
                    <a:pt x="1116" y="935"/>
                    <a:pt x="1113" y="929"/>
                  </a:cubicBezTo>
                  <a:cubicBezTo>
                    <a:pt x="1111" y="923"/>
                    <a:pt x="1104" y="907"/>
                    <a:pt x="1104" y="905"/>
                  </a:cubicBezTo>
                  <a:cubicBezTo>
                    <a:pt x="1105" y="902"/>
                    <a:pt x="1102" y="888"/>
                    <a:pt x="1098" y="888"/>
                  </a:cubicBezTo>
                  <a:cubicBezTo>
                    <a:pt x="1094" y="887"/>
                    <a:pt x="1089" y="885"/>
                    <a:pt x="1086" y="889"/>
                  </a:cubicBezTo>
                  <a:cubicBezTo>
                    <a:pt x="1083" y="893"/>
                    <a:pt x="1076" y="897"/>
                    <a:pt x="1073" y="895"/>
                  </a:cubicBezTo>
                  <a:cubicBezTo>
                    <a:pt x="1069" y="893"/>
                    <a:pt x="1063" y="891"/>
                    <a:pt x="1063" y="891"/>
                  </a:cubicBezTo>
                  <a:cubicBezTo>
                    <a:pt x="1063" y="891"/>
                    <a:pt x="1058" y="870"/>
                    <a:pt x="1056" y="869"/>
                  </a:cubicBezTo>
                  <a:cubicBezTo>
                    <a:pt x="1054" y="868"/>
                    <a:pt x="1051" y="854"/>
                    <a:pt x="1044" y="849"/>
                  </a:cubicBezTo>
                  <a:cubicBezTo>
                    <a:pt x="1037" y="844"/>
                    <a:pt x="1029" y="838"/>
                    <a:pt x="1025" y="833"/>
                  </a:cubicBezTo>
                  <a:cubicBezTo>
                    <a:pt x="1020" y="828"/>
                    <a:pt x="1025" y="827"/>
                    <a:pt x="1020" y="828"/>
                  </a:cubicBezTo>
                  <a:cubicBezTo>
                    <a:pt x="1015" y="829"/>
                    <a:pt x="1016" y="830"/>
                    <a:pt x="1009" y="831"/>
                  </a:cubicBezTo>
                  <a:cubicBezTo>
                    <a:pt x="1001" y="833"/>
                    <a:pt x="993" y="836"/>
                    <a:pt x="991" y="836"/>
                  </a:cubicBezTo>
                  <a:cubicBezTo>
                    <a:pt x="989" y="836"/>
                    <a:pt x="980" y="837"/>
                    <a:pt x="980" y="840"/>
                  </a:cubicBezTo>
                  <a:cubicBezTo>
                    <a:pt x="979" y="842"/>
                    <a:pt x="980" y="849"/>
                    <a:pt x="982" y="851"/>
                  </a:cubicBezTo>
                  <a:cubicBezTo>
                    <a:pt x="983" y="853"/>
                    <a:pt x="994" y="851"/>
                    <a:pt x="976" y="858"/>
                  </a:cubicBezTo>
                  <a:cubicBezTo>
                    <a:pt x="958" y="864"/>
                    <a:pt x="953" y="872"/>
                    <a:pt x="952" y="874"/>
                  </a:cubicBezTo>
                  <a:cubicBezTo>
                    <a:pt x="951" y="877"/>
                    <a:pt x="963" y="878"/>
                    <a:pt x="950" y="883"/>
                  </a:cubicBezTo>
                  <a:cubicBezTo>
                    <a:pt x="937" y="887"/>
                    <a:pt x="926" y="890"/>
                    <a:pt x="920" y="899"/>
                  </a:cubicBezTo>
                  <a:cubicBezTo>
                    <a:pt x="919" y="901"/>
                    <a:pt x="925" y="941"/>
                    <a:pt x="920" y="950"/>
                  </a:cubicBezTo>
                  <a:cubicBezTo>
                    <a:pt x="914" y="959"/>
                    <a:pt x="902" y="969"/>
                    <a:pt x="902" y="969"/>
                  </a:cubicBezTo>
                  <a:cubicBezTo>
                    <a:pt x="902" y="969"/>
                    <a:pt x="905" y="978"/>
                    <a:pt x="886" y="964"/>
                  </a:cubicBezTo>
                  <a:cubicBezTo>
                    <a:pt x="868" y="951"/>
                    <a:pt x="884" y="963"/>
                    <a:pt x="884" y="963"/>
                  </a:cubicBezTo>
                  <a:cubicBezTo>
                    <a:pt x="884" y="963"/>
                    <a:pt x="876" y="937"/>
                    <a:pt x="869" y="930"/>
                  </a:cubicBezTo>
                  <a:cubicBezTo>
                    <a:pt x="863" y="923"/>
                    <a:pt x="851" y="908"/>
                    <a:pt x="848" y="897"/>
                  </a:cubicBezTo>
                  <a:cubicBezTo>
                    <a:pt x="844" y="886"/>
                    <a:pt x="840" y="879"/>
                    <a:pt x="838" y="872"/>
                  </a:cubicBezTo>
                  <a:cubicBezTo>
                    <a:pt x="837" y="866"/>
                    <a:pt x="835" y="849"/>
                    <a:pt x="836" y="848"/>
                  </a:cubicBezTo>
                  <a:cubicBezTo>
                    <a:pt x="836" y="846"/>
                    <a:pt x="832" y="834"/>
                    <a:pt x="832" y="834"/>
                  </a:cubicBezTo>
                  <a:cubicBezTo>
                    <a:pt x="832" y="834"/>
                    <a:pt x="827" y="832"/>
                    <a:pt x="827" y="834"/>
                  </a:cubicBezTo>
                  <a:cubicBezTo>
                    <a:pt x="826" y="836"/>
                    <a:pt x="826" y="840"/>
                    <a:pt x="826" y="844"/>
                  </a:cubicBezTo>
                  <a:cubicBezTo>
                    <a:pt x="825" y="847"/>
                    <a:pt x="811" y="848"/>
                    <a:pt x="811" y="848"/>
                  </a:cubicBezTo>
                  <a:cubicBezTo>
                    <a:pt x="806" y="845"/>
                    <a:pt x="806" y="845"/>
                    <a:pt x="806" y="845"/>
                  </a:cubicBezTo>
                  <a:cubicBezTo>
                    <a:pt x="806" y="845"/>
                    <a:pt x="785" y="823"/>
                    <a:pt x="782" y="820"/>
                  </a:cubicBezTo>
                  <a:cubicBezTo>
                    <a:pt x="779" y="816"/>
                    <a:pt x="775" y="811"/>
                    <a:pt x="770" y="808"/>
                  </a:cubicBezTo>
                  <a:cubicBezTo>
                    <a:pt x="765" y="805"/>
                    <a:pt x="769" y="802"/>
                    <a:pt x="759" y="802"/>
                  </a:cubicBezTo>
                  <a:cubicBezTo>
                    <a:pt x="750" y="802"/>
                    <a:pt x="751" y="802"/>
                    <a:pt x="735" y="801"/>
                  </a:cubicBezTo>
                  <a:cubicBezTo>
                    <a:pt x="719" y="799"/>
                    <a:pt x="715" y="804"/>
                    <a:pt x="708" y="803"/>
                  </a:cubicBezTo>
                  <a:cubicBezTo>
                    <a:pt x="701" y="801"/>
                    <a:pt x="699" y="803"/>
                    <a:pt x="684" y="800"/>
                  </a:cubicBezTo>
                  <a:cubicBezTo>
                    <a:pt x="668" y="797"/>
                    <a:pt x="668" y="797"/>
                    <a:pt x="668" y="797"/>
                  </a:cubicBezTo>
                  <a:cubicBezTo>
                    <a:pt x="668" y="797"/>
                    <a:pt x="666" y="793"/>
                    <a:pt x="663" y="789"/>
                  </a:cubicBezTo>
                  <a:cubicBezTo>
                    <a:pt x="661" y="785"/>
                    <a:pt x="661" y="785"/>
                    <a:pt x="661" y="785"/>
                  </a:cubicBezTo>
                  <a:cubicBezTo>
                    <a:pt x="657" y="788"/>
                    <a:pt x="657" y="788"/>
                    <a:pt x="657" y="788"/>
                  </a:cubicBezTo>
                  <a:cubicBezTo>
                    <a:pt x="657" y="788"/>
                    <a:pt x="654" y="789"/>
                    <a:pt x="652" y="789"/>
                  </a:cubicBezTo>
                  <a:cubicBezTo>
                    <a:pt x="650" y="788"/>
                    <a:pt x="629" y="783"/>
                    <a:pt x="625" y="782"/>
                  </a:cubicBezTo>
                  <a:cubicBezTo>
                    <a:pt x="622" y="781"/>
                    <a:pt x="622" y="784"/>
                    <a:pt x="608" y="774"/>
                  </a:cubicBezTo>
                  <a:cubicBezTo>
                    <a:pt x="594" y="763"/>
                    <a:pt x="599" y="759"/>
                    <a:pt x="599" y="759"/>
                  </a:cubicBezTo>
                  <a:cubicBezTo>
                    <a:pt x="599" y="759"/>
                    <a:pt x="596" y="756"/>
                    <a:pt x="592" y="754"/>
                  </a:cubicBezTo>
                  <a:cubicBezTo>
                    <a:pt x="589" y="752"/>
                    <a:pt x="584" y="749"/>
                    <a:pt x="582" y="749"/>
                  </a:cubicBezTo>
                  <a:cubicBezTo>
                    <a:pt x="581" y="750"/>
                    <a:pt x="572" y="754"/>
                    <a:pt x="574" y="758"/>
                  </a:cubicBezTo>
                  <a:cubicBezTo>
                    <a:pt x="576" y="762"/>
                    <a:pt x="589" y="775"/>
                    <a:pt x="590" y="775"/>
                  </a:cubicBezTo>
                  <a:cubicBezTo>
                    <a:pt x="591" y="775"/>
                    <a:pt x="608" y="794"/>
                    <a:pt x="608" y="794"/>
                  </a:cubicBezTo>
                  <a:cubicBezTo>
                    <a:pt x="615" y="803"/>
                    <a:pt x="615" y="803"/>
                    <a:pt x="615" y="803"/>
                  </a:cubicBezTo>
                  <a:cubicBezTo>
                    <a:pt x="615" y="803"/>
                    <a:pt x="609" y="808"/>
                    <a:pt x="615" y="807"/>
                  </a:cubicBezTo>
                  <a:cubicBezTo>
                    <a:pt x="621" y="806"/>
                    <a:pt x="616" y="805"/>
                    <a:pt x="625" y="806"/>
                  </a:cubicBezTo>
                  <a:cubicBezTo>
                    <a:pt x="634" y="807"/>
                    <a:pt x="639" y="809"/>
                    <a:pt x="642" y="806"/>
                  </a:cubicBezTo>
                  <a:cubicBezTo>
                    <a:pt x="645" y="804"/>
                    <a:pt x="640" y="801"/>
                    <a:pt x="647" y="798"/>
                  </a:cubicBezTo>
                  <a:cubicBezTo>
                    <a:pt x="654" y="795"/>
                    <a:pt x="660" y="796"/>
                    <a:pt x="661" y="797"/>
                  </a:cubicBezTo>
                  <a:cubicBezTo>
                    <a:pt x="662" y="799"/>
                    <a:pt x="666" y="803"/>
                    <a:pt x="667" y="805"/>
                  </a:cubicBezTo>
                  <a:cubicBezTo>
                    <a:pt x="667" y="807"/>
                    <a:pt x="669" y="812"/>
                    <a:pt x="672" y="812"/>
                  </a:cubicBezTo>
                  <a:cubicBezTo>
                    <a:pt x="674" y="813"/>
                    <a:pt x="680" y="812"/>
                    <a:pt x="681" y="816"/>
                  </a:cubicBezTo>
                  <a:cubicBezTo>
                    <a:pt x="682" y="819"/>
                    <a:pt x="689" y="825"/>
                    <a:pt x="689" y="825"/>
                  </a:cubicBezTo>
                  <a:cubicBezTo>
                    <a:pt x="689" y="825"/>
                    <a:pt x="691" y="826"/>
                    <a:pt x="695" y="827"/>
                  </a:cubicBezTo>
                  <a:cubicBezTo>
                    <a:pt x="699" y="829"/>
                    <a:pt x="710" y="835"/>
                    <a:pt x="710" y="835"/>
                  </a:cubicBezTo>
                  <a:cubicBezTo>
                    <a:pt x="707" y="837"/>
                    <a:pt x="702" y="846"/>
                    <a:pt x="698" y="846"/>
                  </a:cubicBezTo>
                  <a:cubicBezTo>
                    <a:pt x="695" y="846"/>
                    <a:pt x="696" y="845"/>
                    <a:pt x="688" y="850"/>
                  </a:cubicBezTo>
                  <a:cubicBezTo>
                    <a:pt x="680" y="854"/>
                    <a:pt x="684" y="864"/>
                    <a:pt x="680" y="865"/>
                  </a:cubicBezTo>
                  <a:cubicBezTo>
                    <a:pt x="676" y="866"/>
                    <a:pt x="670" y="874"/>
                    <a:pt x="667" y="876"/>
                  </a:cubicBezTo>
                  <a:cubicBezTo>
                    <a:pt x="664" y="877"/>
                    <a:pt x="644" y="885"/>
                    <a:pt x="642" y="884"/>
                  </a:cubicBezTo>
                  <a:cubicBezTo>
                    <a:pt x="640" y="884"/>
                    <a:pt x="635" y="887"/>
                    <a:pt x="633" y="887"/>
                  </a:cubicBezTo>
                  <a:cubicBezTo>
                    <a:pt x="632" y="887"/>
                    <a:pt x="633" y="892"/>
                    <a:pt x="632" y="893"/>
                  </a:cubicBezTo>
                  <a:cubicBezTo>
                    <a:pt x="630" y="894"/>
                    <a:pt x="638" y="899"/>
                    <a:pt x="626" y="901"/>
                  </a:cubicBezTo>
                  <a:cubicBezTo>
                    <a:pt x="615" y="902"/>
                    <a:pt x="607" y="906"/>
                    <a:pt x="605" y="906"/>
                  </a:cubicBezTo>
                  <a:cubicBezTo>
                    <a:pt x="602" y="907"/>
                    <a:pt x="597" y="918"/>
                    <a:pt x="588" y="917"/>
                  </a:cubicBezTo>
                  <a:cubicBezTo>
                    <a:pt x="579" y="916"/>
                    <a:pt x="583" y="916"/>
                    <a:pt x="575" y="917"/>
                  </a:cubicBezTo>
                  <a:cubicBezTo>
                    <a:pt x="567" y="917"/>
                    <a:pt x="566" y="920"/>
                    <a:pt x="558" y="921"/>
                  </a:cubicBezTo>
                  <a:cubicBezTo>
                    <a:pt x="550" y="922"/>
                    <a:pt x="545" y="923"/>
                    <a:pt x="545" y="923"/>
                  </a:cubicBezTo>
                  <a:lnTo>
                    <a:pt x="541" y="926"/>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zh-CN" altLang="en-US">
                <a:latin typeface="+mn-lt"/>
                <a:ea typeface="+mn-ea"/>
              </a:endParaRPr>
            </a:p>
          </p:txBody>
        </p:sp>
        <p:sp>
          <p:nvSpPr>
            <p:cNvPr id="48" name="Freeform 142"/>
            <p:cNvSpPr/>
            <p:nvPr/>
          </p:nvSpPr>
          <p:spPr bwMode="auto">
            <a:xfrm>
              <a:off x="5564188" y="941388"/>
              <a:ext cx="414338" cy="223838"/>
            </a:xfrm>
            <a:custGeom>
              <a:gdLst>
                <a:gd name="T0" fmla="*/ 83 w 155"/>
                <a:gd name="T1" fmla="*/ 44 h 84"/>
                <a:gd name="T2" fmla="*/ 72 w 155"/>
                <a:gd name="T3" fmla="*/ 57 h 84"/>
                <a:gd name="T4" fmla="*/ 60 w 155"/>
                <a:gd name="T5" fmla="*/ 78 h 84"/>
                <a:gd name="T6" fmla="*/ 52 w 155"/>
                <a:gd name="T7" fmla="*/ 81 h 84"/>
                <a:gd name="T8" fmla="*/ 39 w 155"/>
                <a:gd name="T9" fmla="*/ 69 h 84"/>
                <a:gd name="T10" fmla="*/ 30 w 155"/>
                <a:gd name="T11" fmla="*/ 61 h 84"/>
                <a:gd name="T12" fmla="*/ 30 w 155"/>
                <a:gd name="T13" fmla="*/ 54 h 84"/>
                <a:gd name="T14" fmla="*/ 36 w 155"/>
                <a:gd name="T15" fmla="*/ 52 h 84"/>
                <a:gd name="T16" fmla="*/ 20 w 155"/>
                <a:gd name="T17" fmla="*/ 49 h 84"/>
                <a:gd name="T18" fmla="*/ 21 w 155"/>
                <a:gd name="T19" fmla="*/ 54 h 84"/>
                <a:gd name="T20" fmla="*/ 12 w 155"/>
                <a:gd name="T21" fmla="*/ 50 h 84"/>
                <a:gd name="T22" fmla="*/ 2 w 155"/>
                <a:gd name="T23" fmla="*/ 37 h 84"/>
                <a:gd name="T24" fmla="*/ 16 w 155"/>
                <a:gd name="T25" fmla="*/ 38 h 84"/>
                <a:gd name="T26" fmla="*/ 6 w 155"/>
                <a:gd name="T27" fmla="*/ 27 h 84"/>
                <a:gd name="T28" fmla="*/ 9 w 155"/>
                <a:gd name="T29" fmla="*/ 20 h 84"/>
                <a:gd name="T30" fmla="*/ 20 w 155"/>
                <a:gd name="T31" fmla="*/ 18 h 84"/>
                <a:gd name="T32" fmla="*/ 35 w 155"/>
                <a:gd name="T33" fmla="*/ 18 h 84"/>
                <a:gd name="T34" fmla="*/ 42 w 155"/>
                <a:gd name="T35" fmla="*/ 19 h 84"/>
                <a:gd name="T36" fmla="*/ 50 w 155"/>
                <a:gd name="T37" fmla="*/ 14 h 84"/>
                <a:gd name="T38" fmla="*/ 48 w 155"/>
                <a:gd name="T39" fmla="*/ 10 h 84"/>
                <a:gd name="T40" fmla="*/ 60 w 155"/>
                <a:gd name="T41" fmla="*/ 15 h 84"/>
                <a:gd name="T42" fmla="*/ 82 w 155"/>
                <a:gd name="T43" fmla="*/ 24 h 84"/>
                <a:gd name="T44" fmla="*/ 76 w 155"/>
                <a:gd name="T45" fmla="*/ 27 h 84"/>
                <a:gd name="T46" fmla="*/ 84 w 155"/>
                <a:gd name="T47" fmla="*/ 31 h 84"/>
                <a:gd name="T48" fmla="*/ 85 w 155"/>
                <a:gd name="T49" fmla="*/ 21 h 84"/>
                <a:gd name="T50" fmla="*/ 75 w 155"/>
                <a:gd name="T51" fmla="*/ 14 h 84"/>
                <a:gd name="T52" fmla="*/ 67 w 155"/>
                <a:gd name="T53" fmla="*/ 7 h 84"/>
                <a:gd name="T54" fmla="*/ 76 w 155"/>
                <a:gd name="T55" fmla="*/ 2 h 84"/>
                <a:gd name="T56" fmla="*/ 95 w 155"/>
                <a:gd name="T57" fmla="*/ 4 h 84"/>
                <a:gd name="T58" fmla="*/ 110 w 155"/>
                <a:gd name="T59" fmla="*/ 8 h 84"/>
                <a:gd name="T60" fmla="*/ 116 w 155"/>
                <a:gd name="T61" fmla="*/ 4 h 84"/>
                <a:gd name="T62" fmla="*/ 139 w 155"/>
                <a:gd name="T63" fmla="*/ 8 h 84"/>
                <a:gd name="T64" fmla="*/ 148 w 155"/>
                <a:gd name="T65" fmla="*/ 11 h 84"/>
                <a:gd name="T66" fmla="*/ 151 w 155"/>
                <a:gd name="T67" fmla="*/ 19 h 84"/>
                <a:gd name="T68" fmla="*/ 140 w 155"/>
                <a:gd name="T69" fmla="*/ 26 h 84"/>
                <a:gd name="T70" fmla="*/ 116 w 155"/>
                <a:gd name="T71" fmla="*/ 29 h 84"/>
                <a:gd name="T72" fmla="*/ 99 w 155"/>
                <a:gd name="T73" fmla="*/ 31 h 84"/>
                <a:gd name="T74" fmla="*/ 103 w 155"/>
                <a:gd name="T75" fmla="*/ 42 h 84"/>
                <a:gd name="T76" fmla="*/ 108 w 155"/>
                <a:gd name="T77" fmla="*/ 43 h 84"/>
                <a:gd name="T78" fmla="*/ 128 w 155"/>
                <a:gd name="T79" fmla="*/ 60 h 84"/>
                <a:gd name="T80" fmla="*/ 122 w 155"/>
                <a:gd name="T81" fmla="*/ 62 h 84"/>
                <a:gd name="T82" fmla="*/ 117 w 155"/>
                <a:gd name="T83" fmla="*/ 67 h 84"/>
                <a:gd name="T84" fmla="*/ 101 w 155"/>
                <a:gd name="T85" fmla="*/ 71 h 84"/>
                <a:gd name="T86" fmla="*/ 93 w 155"/>
                <a:gd name="T87" fmla="*/ 68 h 84"/>
                <a:gd name="T88" fmla="*/ 97 w 155"/>
                <a:gd name="T89" fmla="*/ 55 h 84"/>
                <a:gd name="T90" fmla="*/ 88 w 155"/>
                <a:gd name="T91" fmla="*/ 48 h 84"/>
                <a:gd name="T92" fmla="*/ 83 w 155"/>
                <a:gd name="T93" fmla="*/ 44 h 8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5" h="84">
                  <a:moveTo>
                    <a:pt x="83" y="44"/>
                  </a:moveTo>
                  <a:cubicBezTo>
                    <a:pt x="79" y="52"/>
                    <a:pt x="78" y="55"/>
                    <a:pt x="72" y="57"/>
                  </a:cubicBezTo>
                  <a:cubicBezTo>
                    <a:pt x="66" y="59"/>
                    <a:pt x="60" y="78"/>
                    <a:pt x="60" y="78"/>
                  </a:cubicBezTo>
                  <a:cubicBezTo>
                    <a:pt x="60" y="78"/>
                    <a:pt x="55" y="84"/>
                    <a:pt x="52" y="81"/>
                  </a:cubicBezTo>
                  <a:cubicBezTo>
                    <a:pt x="49" y="78"/>
                    <a:pt x="43" y="74"/>
                    <a:pt x="39" y="69"/>
                  </a:cubicBezTo>
                  <a:cubicBezTo>
                    <a:pt x="35" y="64"/>
                    <a:pt x="32" y="63"/>
                    <a:pt x="30" y="61"/>
                  </a:cubicBezTo>
                  <a:cubicBezTo>
                    <a:pt x="29" y="59"/>
                    <a:pt x="24" y="54"/>
                    <a:pt x="30" y="54"/>
                  </a:cubicBezTo>
                  <a:cubicBezTo>
                    <a:pt x="35" y="54"/>
                    <a:pt x="40" y="55"/>
                    <a:pt x="36" y="52"/>
                  </a:cubicBezTo>
                  <a:cubicBezTo>
                    <a:pt x="32" y="48"/>
                    <a:pt x="21" y="46"/>
                    <a:pt x="20" y="49"/>
                  </a:cubicBezTo>
                  <a:cubicBezTo>
                    <a:pt x="20" y="52"/>
                    <a:pt x="24" y="53"/>
                    <a:pt x="21" y="54"/>
                  </a:cubicBezTo>
                  <a:cubicBezTo>
                    <a:pt x="17" y="54"/>
                    <a:pt x="18" y="55"/>
                    <a:pt x="12" y="50"/>
                  </a:cubicBezTo>
                  <a:cubicBezTo>
                    <a:pt x="6" y="45"/>
                    <a:pt x="0" y="38"/>
                    <a:pt x="2" y="37"/>
                  </a:cubicBezTo>
                  <a:cubicBezTo>
                    <a:pt x="4" y="35"/>
                    <a:pt x="22" y="45"/>
                    <a:pt x="16" y="38"/>
                  </a:cubicBezTo>
                  <a:cubicBezTo>
                    <a:pt x="10" y="30"/>
                    <a:pt x="6" y="27"/>
                    <a:pt x="6" y="27"/>
                  </a:cubicBezTo>
                  <a:cubicBezTo>
                    <a:pt x="6" y="27"/>
                    <a:pt x="6" y="25"/>
                    <a:pt x="9" y="20"/>
                  </a:cubicBezTo>
                  <a:cubicBezTo>
                    <a:pt x="12" y="15"/>
                    <a:pt x="20" y="18"/>
                    <a:pt x="20" y="18"/>
                  </a:cubicBezTo>
                  <a:cubicBezTo>
                    <a:pt x="20" y="18"/>
                    <a:pt x="33" y="17"/>
                    <a:pt x="35" y="18"/>
                  </a:cubicBezTo>
                  <a:cubicBezTo>
                    <a:pt x="37" y="18"/>
                    <a:pt x="36" y="21"/>
                    <a:pt x="42" y="19"/>
                  </a:cubicBezTo>
                  <a:cubicBezTo>
                    <a:pt x="47" y="17"/>
                    <a:pt x="52" y="18"/>
                    <a:pt x="50" y="14"/>
                  </a:cubicBezTo>
                  <a:cubicBezTo>
                    <a:pt x="48" y="10"/>
                    <a:pt x="48" y="10"/>
                    <a:pt x="48" y="10"/>
                  </a:cubicBezTo>
                  <a:cubicBezTo>
                    <a:pt x="48" y="10"/>
                    <a:pt x="54" y="16"/>
                    <a:pt x="60" y="15"/>
                  </a:cubicBezTo>
                  <a:cubicBezTo>
                    <a:pt x="66" y="14"/>
                    <a:pt x="85" y="21"/>
                    <a:pt x="82" y="24"/>
                  </a:cubicBezTo>
                  <a:cubicBezTo>
                    <a:pt x="78" y="27"/>
                    <a:pt x="74" y="26"/>
                    <a:pt x="76" y="27"/>
                  </a:cubicBezTo>
                  <a:cubicBezTo>
                    <a:pt x="77" y="28"/>
                    <a:pt x="79" y="29"/>
                    <a:pt x="84" y="31"/>
                  </a:cubicBezTo>
                  <a:cubicBezTo>
                    <a:pt x="89" y="32"/>
                    <a:pt x="91" y="27"/>
                    <a:pt x="85" y="21"/>
                  </a:cubicBezTo>
                  <a:cubicBezTo>
                    <a:pt x="80" y="16"/>
                    <a:pt x="75" y="14"/>
                    <a:pt x="75" y="14"/>
                  </a:cubicBezTo>
                  <a:cubicBezTo>
                    <a:pt x="75" y="14"/>
                    <a:pt x="68" y="9"/>
                    <a:pt x="67" y="7"/>
                  </a:cubicBezTo>
                  <a:cubicBezTo>
                    <a:pt x="67" y="5"/>
                    <a:pt x="73" y="3"/>
                    <a:pt x="76" y="2"/>
                  </a:cubicBezTo>
                  <a:cubicBezTo>
                    <a:pt x="79" y="0"/>
                    <a:pt x="91" y="6"/>
                    <a:pt x="95" y="4"/>
                  </a:cubicBezTo>
                  <a:cubicBezTo>
                    <a:pt x="100" y="2"/>
                    <a:pt x="110" y="9"/>
                    <a:pt x="110" y="8"/>
                  </a:cubicBezTo>
                  <a:cubicBezTo>
                    <a:pt x="109" y="6"/>
                    <a:pt x="102" y="4"/>
                    <a:pt x="116" y="4"/>
                  </a:cubicBezTo>
                  <a:cubicBezTo>
                    <a:pt x="130" y="3"/>
                    <a:pt x="135" y="7"/>
                    <a:pt x="139" y="8"/>
                  </a:cubicBezTo>
                  <a:cubicBezTo>
                    <a:pt x="142" y="9"/>
                    <a:pt x="146" y="12"/>
                    <a:pt x="148" y="11"/>
                  </a:cubicBezTo>
                  <a:cubicBezTo>
                    <a:pt x="149" y="11"/>
                    <a:pt x="155" y="18"/>
                    <a:pt x="151" y="19"/>
                  </a:cubicBezTo>
                  <a:cubicBezTo>
                    <a:pt x="148" y="19"/>
                    <a:pt x="147" y="28"/>
                    <a:pt x="140" y="26"/>
                  </a:cubicBezTo>
                  <a:cubicBezTo>
                    <a:pt x="133" y="24"/>
                    <a:pt x="136" y="31"/>
                    <a:pt x="116" y="29"/>
                  </a:cubicBezTo>
                  <a:cubicBezTo>
                    <a:pt x="97" y="27"/>
                    <a:pt x="98" y="26"/>
                    <a:pt x="99" y="31"/>
                  </a:cubicBezTo>
                  <a:cubicBezTo>
                    <a:pt x="100" y="35"/>
                    <a:pt x="103" y="42"/>
                    <a:pt x="103" y="42"/>
                  </a:cubicBezTo>
                  <a:cubicBezTo>
                    <a:pt x="108" y="43"/>
                    <a:pt x="108" y="43"/>
                    <a:pt x="108" y="43"/>
                  </a:cubicBezTo>
                  <a:cubicBezTo>
                    <a:pt x="108" y="43"/>
                    <a:pt x="129" y="60"/>
                    <a:pt x="128" y="60"/>
                  </a:cubicBezTo>
                  <a:cubicBezTo>
                    <a:pt x="127" y="60"/>
                    <a:pt x="126" y="61"/>
                    <a:pt x="122" y="62"/>
                  </a:cubicBezTo>
                  <a:cubicBezTo>
                    <a:pt x="119" y="62"/>
                    <a:pt x="117" y="63"/>
                    <a:pt x="117" y="67"/>
                  </a:cubicBezTo>
                  <a:cubicBezTo>
                    <a:pt x="118" y="71"/>
                    <a:pt x="106" y="74"/>
                    <a:pt x="101" y="71"/>
                  </a:cubicBezTo>
                  <a:cubicBezTo>
                    <a:pt x="96" y="68"/>
                    <a:pt x="95" y="70"/>
                    <a:pt x="93" y="68"/>
                  </a:cubicBezTo>
                  <a:cubicBezTo>
                    <a:pt x="90" y="66"/>
                    <a:pt x="100" y="57"/>
                    <a:pt x="97" y="55"/>
                  </a:cubicBezTo>
                  <a:cubicBezTo>
                    <a:pt x="93" y="52"/>
                    <a:pt x="90" y="49"/>
                    <a:pt x="88" y="48"/>
                  </a:cubicBezTo>
                  <a:cubicBezTo>
                    <a:pt x="87" y="47"/>
                    <a:pt x="83" y="44"/>
                    <a:pt x="83" y="44"/>
                  </a:cubicBez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zh-CN" altLang="en-US">
                <a:latin typeface="+mn-lt"/>
                <a:ea typeface="+mn-ea"/>
              </a:endParaRPr>
            </a:p>
          </p:txBody>
        </p:sp>
        <p:sp>
          <p:nvSpPr>
            <p:cNvPr id="49" name="Freeform 143"/>
            <p:cNvSpPr/>
            <p:nvPr/>
          </p:nvSpPr>
          <p:spPr bwMode="auto">
            <a:xfrm>
              <a:off x="6503988" y="1135063"/>
              <a:ext cx="427038" cy="342900"/>
            </a:xfrm>
            <a:custGeom>
              <a:gdLst>
                <a:gd name="T0" fmla="*/ 66 w 160"/>
                <a:gd name="T1" fmla="*/ 120 h 128"/>
                <a:gd name="T2" fmla="*/ 59 w 160"/>
                <a:gd name="T3" fmla="*/ 124 h 128"/>
                <a:gd name="T4" fmla="*/ 33 w 160"/>
                <a:gd name="T5" fmla="*/ 116 h 128"/>
                <a:gd name="T6" fmla="*/ 16 w 160"/>
                <a:gd name="T7" fmla="*/ 111 h 128"/>
                <a:gd name="T8" fmla="*/ 12 w 160"/>
                <a:gd name="T9" fmla="*/ 103 h 128"/>
                <a:gd name="T10" fmla="*/ 24 w 160"/>
                <a:gd name="T11" fmla="*/ 89 h 128"/>
                <a:gd name="T12" fmla="*/ 26 w 160"/>
                <a:gd name="T13" fmla="*/ 74 h 128"/>
                <a:gd name="T14" fmla="*/ 31 w 160"/>
                <a:gd name="T15" fmla="*/ 73 h 128"/>
                <a:gd name="T16" fmla="*/ 38 w 160"/>
                <a:gd name="T17" fmla="*/ 68 h 128"/>
                <a:gd name="T18" fmla="*/ 32 w 160"/>
                <a:gd name="T19" fmla="*/ 65 h 128"/>
                <a:gd name="T20" fmla="*/ 30 w 160"/>
                <a:gd name="T21" fmla="*/ 59 h 128"/>
                <a:gd name="T22" fmla="*/ 47 w 160"/>
                <a:gd name="T23" fmla="*/ 53 h 128"/>
                <a:gd name="T24" fmla="*/ 46 w 160"/>
                <a:gd name="T25" fmla="*/ 42 h 128"/>
                <a:gd name="T26" fmla="*/ 46 w 160"/>
                <a:gd name="T27" fmla="*/ 33 h 128"/>
                <a:gd name="T28" fmla="*/ 64 w 160"/>
                <a:gd name="T29" fmla="*/ 31 h 128"/>
                <a:gd name="T30" fmla="*/ 87 w 160"/>
                <a:gd name="T31" fmla="*/ 14 h 128"/>
                <a:gd name="T32" fmla="*/ 111 w 160"/>
                <a:gd name="T33" fmla="*/ 14 h 128"/>
                <a:gd name="T34" fmla="*/ 126 w 160"/>
                <a:gd name="T35" fmla="*/ 10 h 128"/>
                <a:gd name="T36" fmla="*/ 136 w 160"/>
                <a:gd name="T37" fmla="*/ 4 h 128"/>
                <a:gd name="T38" fmla="*/ 159 w 160"/>
                <a:gd name="T39" fmla="*/ 3 h 128"/>
                <a:gd name="T40" fmla="*/ 158 w 160"/>
                <a:gd name="T41" fmla="*/ 12 h 128"/>
                <a:gd name="T42" fmla="*/ 152 w 160"/>
                <a:gd name="T43" fmla="*/ 15 h 128"/>
                <a:gd name="T44" fmla="*/ 126 w 160"/>
                <a:gd name="T45" fmla="*/ 23 h 128"/>
                <a:gd name="T46" fmla="*/ 111 w 160"/>
                <a:gd name="T47" fmla="*/ 29 h 128"/>
                <a:gd name="T48" fmla="*/ 94 w 160"/>
                <a:gd name="T49" fmla="*/ 41 h 128"/>
                <a:gd name="T50" fmla="*/ 69 w 160"/>
                <a:gd name="T51" fmla="*/ 49 h 128"/>
                <a:gd name="T52" fmla="*/ 64 w 160"/>
                <a:gd name="T53" fmla="*/ 63 h 128"/>
                <a:gd name="T54" fmla="*/ 57 w 160"/>
                <a:gd name="T55" fmla="*/ 71 h 128"/>
                <a:gd name="T56" fmla="*/ 54 w 160"/>
                <a:gd name="T57" fmla="*/ 77 h 128"/>
                <a:gd name="T58" fmla="*/ 49 w 160"/>
                <a:gd name="T59" fmla="*/ 91 h 128"/>
                <a:gd name="T60" fmla="*/ 49 w 160"/>
                <a:gd name="T61" fmla="*/ 105 h 128"/>
                <a:gd name="T62" fmla="*/ 66 w 160"/>
                <a:gd name="T63" fmla="*/ 116 h 128"/>
                <a:gd name="T64" fmla="*/ 66 w 160"/>
                <a:gd name="T65" fmla="*/ 120 h 1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128">
                  <a:moveTo>
                    <a:pt x="66" y="120"/>
                  </a:moveTo>
                  <a:cubicBezTo>
                    <a:pt x="64" y="122"/>
                    <a:pt x="72" y="128"/>
                    <a:pt x="59" y="124"/>
                  </a:cubicBezTo>
                  <a:cubicBezTo>
                    <a:pt x="46" y="120"/>
                    <a:pt x="37" y="123"/>
                    <a:pt x="33" y="116"/>
                  </a:cubicBezTo>
                  <a:cubicBezTo>
                    <a:pt x="30" y="109"/>
                    <a:pt x="20" y="115"/>
                    <a:pt x="16" y="111"/>
                  </a:cubicBezTo>
                  <a:cubicBezTo>
                    <a:pt x="12" y="106"/>
                    <a:pt x="0" y="116"/>
                    <a:pt x="12" y="103"/>
                  </a:cubicBezTo>
                  <a:cubicBezTo>
                    <a:pt x="24" y="89"/>
                    <a:pt x="23" y="98"/>
                    <a:pt x="24" y="89"/>
                  </a:cubicBezTo>
                  <a:cubicBezTo>
                    <a:pt x="25" y="81"/>
                    <a:pt x="26" y="74"/>
                    <a:pt x="26" y="74"/>
                  </a:cubicBezTo>
                  <a:cubicBezTo>
                    <a:pt x="26" y="74"/>
                    <a:pt x="27" y="71"/>
                    <a:pt x="31" y="73"/>
                  </a:cubicBezTo>
                  <a:cubicBezTo>
                    <a:pt x="35" y="74"/>
                    <a:pt x="39" y="69"/>
                    <a:pt x="38" y="68"/>
                  </a:cubicBezTo>
                  <a:cubicBezTo>
                    <a:pt x="36" y="68"/>
                    <a:pt x="35" y="68"/>
                    <a:pt x="32" y="65"/>
                  </a:cubicBezTo>
                  <a:cubicBezTo>
                    <a:pt x="30" y="62"/>
                    <a:pt x="25" y="60"/>
                    <a:pt x="30" y="59"/>
                  </a:cubicBezTo>
                  <a:cubicBezTo>
                    <a:pt x="34" y="58"/>
                    <a:pt x="48" y="56"/>
                    <a:pt x="47" y="53"/>
                  </a:cubicBezTo>
                  <a:cubicBezTo>
                    <a:pt x="47" y="50"/>
                    <a:pt x="46" y="42"/>
                    <a:pt x="46" y="42"/>
                  </a:cubicBezTo>
                  <a:cubicBezTo>
                    <a:pt x="46" y="42"/>
                    <a:pt x="44" y="33"/>
                    <a:pt x="46" y="33"/>
                  </a:cubicBezTo>
                  <a:cubicBezTo>
                    <a:pt x="48" y="32"/>
                    <a:pt x="61" y="33"/>
                    <a:pt x="64" y="31"/>
                  </a:cubicBezTo>
                  <a:cubicBezTo>
                    <a:pt x="66" y="29"/>
                    <a:pt x="83" y="16"/>
                    <a:pt x="87" y="14"/>
                  </a:cubicBezTo>
                  <a:cubicBezTo>
                    <a:pt x="90" y="12"/>
                    <a:pt x="109" y="14"/>
                    <a:pt x="111" y="14"/>
                  </a:cubicBezTo>
                  <a:cubicBezTo>
                    <a:pt x="113" y="14"/>
                    <a:pt x="123" y="13"/>
                    <a:pt x="126" y="10"/>
                  </a:cubicBezTo>
                  <a:cubicBezTo>
                    <a:pt x="130" y="8"/>
                    <a:pt x="131" y="7"/>
                    <a:pt x="136" y="4"/>
                  </a:cubicBezTo>
                  <a:cubicBezTo>
                    <a:pt x="140" y="0"/>
                    <a:pt x="159" y="1"/>
                    <a:pt x="159" y="3"/>
                  </a:cubicBezTo>
                  <a:cubicBezTo>
                    <a:pt x="160" y="6"/>
                    <a:pt x="158" y="12"/>
                    <a:pt x="158" y="12"/>
                  </a:cubicBezTo>
                  <a:cubicBezTo>
                    <a:pt x="158" y="12"/>
                    <a:pt x="157" y="11"/>
                    <a:pt x="152" y="15"/>
                  </a:cubicBezTo>
                  <a:cubicBezTo>
                    <a:pt x="148" y="20"/>
                    <a:pt x="131" y="22"/>
                    <a:pt x="126" y="23"/>
                  </a:cubicBezTo>
                  <a:cubicBezTo>
                    <a:pt x="121" y="24"/>
                    <a:pt x="122" y="26"/>
                    <a:pt x="111" y="29"/>
                  </a:cubicBezTo>
                  <a:cubicBezTo>
                    <a:pt x="101" y="32"/>
                    <a:pt x="108" y="39"/>
                    <a:pt x="94" y="41"/>
                  </a:cubicBezTo>
                  <a:cubicBezTo>
                    <a:pt x="81" y="44"/>
                    <a:pt x="73" y="44"/>
                    <a:pt x="69" y="49"/>
                  </a:cubicBezTo>
                  <a:cubicBezTo>
                    <a:pt x="66" y="55"/>
                    <a:pt x="66" y="61"/>
                    <a:pt x="64" y="63"/>
                  </a:cubicBezTo>
                  <a:cubicBezTo>
                    <a:pt x="62" y="65"/>
                    <a:pt x="57" y="69"/>
                    <a:pt x="57" y="71"/>
                  </a:cubicBezTo>
                  <a:cubicBezTo>
                    <a:pt x="58" y="73"/>
                    <a:pt x="54" y="77"/>
                    <a:pt x="54" y="77"/>
                  </a:cubicBezTo>
                  <a:cubicBezTo>
                    <a:pt x="54" y="77"/>
                    <a:pt x="52" y="89"/>
                    <a:pt x="49" y="91"/>
                  </a:cubicBezTo>
                  <a:cubicBezTo>
                    <a:pt x="47" y="92"/>
                    <a:pt x="44" y="98"/>
                    <a:pt x="49" y="105"/>
                  </a:cubicBezTo>
                  <a:cubicBezTo>
                    <a:pt x="54" y="111"/>
                    <a:pt x="66" y="116"/>
                    <a:pt x="66" y="116"/>
                  </a:cubicBezTo>
                  <a:lnTo>
                    <a:pt x="66" y="120"/>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zh-CN" altLang="en-US">
                <a:latin typeface="+mn-lt"/>
                <a:ea typeface="+mn-ea"/>
              </a:endParaRPr>
            </a:p>
          </p:txBody>
        </p:sp>
        <p:sp>
          <p:nvSpPr>
            <p:cNvPr id="50" name="Freeform 144"/>
            <p:cNvSpPr/>
            <p:nvPr/>
          </p:nvSpPr>
          <p:spPr bwMode="auto">
            <a:xfrm>
              <a:off x="6338888" y="900113"/>
              <a:ext cx="180975" cy="84138"/>
            </a:xfrm>
            <a:custGeom>
              <a:gdLst>
                <a:gd name="T0" fmla="*/ 60 w 68"/>
                <a:gd name="T1" fmla="*/ 29 h 31"/>
                <a:gd name="T2" fmla="*/ 41 w 68"/>
                <a:gd name="T3" fmla="*/ 26 h 31"/>
                <a:gd name="T4" fmla="*/ 22 w 68"/>
                <a:gd name="T5" fmla="*/ 21 h 31"/>
                <a:gd name="T6" fmla="*/ 3 w 68"/>
                <a:gd name="T7" fmla="*/ 15 h 31"/>
                <a:gd name="T8" fmla="*/ 4 w 68"/>
                <a:gd name="T9" fmla="*/ 9 h 31"/>
                <a:gd name="T10" fmla="*/ 11 w 68"/>
                <a:gd name="T11" fmla="*/ 8 h 31"/>
                <a:gd name="T12" fmla="*/ 17 w 68"/>
                <a:gd name="T13" fmla="*/ 9 h 31"/>
                <a:gd name="T14" fmla="*/ 37 w 68"/>
                <a:gd name="T15" fmla="*/ 5 h 31"/>
                <a:gd name="T16" fmla="*/ 41 w 68"/>
                <a:gd name="T17" fmla="*/ 8 h 31"/>
                <a:gd name="T18" fmla="*/ 48 w 68"/>
                <a:gd name="T19" fmla="*/ 4 h 31"/>
                <a:gd name="T20" fmla="*/ 64 w 68"/>
                <a:gd name="T21" fmla="*/ 13 h 31"/>
                <a:gd name="T22" fmla="*/ 61 w 68"/>
                <a:gd name="T23" fmla="*/ 24 h 31"/>
                <a:gd name="T24" fmla="*/ 60 w 68"/>
                <a:gd name="T25" fmla="*/ 29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31">
                  <a:moveTo>
                    <a:pt x="60" y="29"/>
                  </a:moveTo>
                  <a:cubicBezTo>
                    <a:pt x="50" y="27"/>
                    <a:pt x="51" y="31"/>
                    <a:pt x="41" y="26"/>
                  </a:cubicBezTo>
                  <a:cubicBezTo>
                    <a:pt x="31" y="20"/>
                    <a:pt x="33" y="20"/>
                    <a:pt x="22" y="21"/>
                  </a:cubicBezTo>
                  <a:cubicBezTo>
                    <a:pt x="10" y="22"/>
                    <a:pt x="6" y="19"/>
                    <a:pt x="3" y="15"/>
                  </a:cubicBezTo>
                  <a:cubicBezTo>
                    <a:pt x="0" y="10"/>
                    <a:pt x="0" y="10"/>
                    <a:pt x="4" y="9"/>
                  </a:cubicBezTo>
                  <a:cubicBezTo>
                    <a:pt x="7" y="8"/>
                    <a:pt x="6" y="7"/>
                    <a:pt x="11" y="8"/>
                  </a:cubicBezTo>
                  <a:cubicBezTo>
                    <a:pt x="17" y="9"/>
                    <a:pt x="4" y="18"/>
                    <a:pt x="17" y="9"/>
                  </a:cubicBezTo>
                  <a:cubicBezTo>
                    <a:pt x="30" y="0"/>
                    <a:pt x="37" y="5"/>
                    <a:pt x="37" y="5"/>
                  </a:cubicBezTo>
                  <a:cubicBezTo>
                    <a:pt x="37" y="5"/>
                    <a:pt x="36" y="11"/>
                    <a:pt x="41" y="8"/>
                  </a:cubicBezTo>
                  <a:cubicBezTo>
                    <a:pt x="47" y="6"/>
                    <a:pt x="48" y="4"/>
                    <a:pt x="48" y="4"/>
                  </a:cubicBezTo>
                  <a:cubicBezTo>
                    <a:pt x="48" y="4"/>
                    <a:pt x="68" y="10"/>
                    <a:pt x="64" y="13"/>
                  </a:cubicBezTo>
                  <a:cubicBezTo>
                    <a:pt x="59" y="17"/>
                    <a:pt x="61" y="24"/>
                    <a:pt x="61" y="24"/>
                  </a:cubicBezTo>
                  <a:lnTo>
                    <a:pt x="60" y="29"/>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zh-CN" altLang="en-US">
                <a:latin typeface="+mn-lt"/>
                <a:ea typeface="+mn-ea"/>
              </a:endParaRPr>
            </a:p>
          </p:txBody>
        </p:sp>
        <p:sp>
          <p:nvSpPr>
            <p:cNvPr id="51" name="Freeform 145"/>
            <p:cNvSpPr/>
            <p:nvPr/>
          </p:nvSpPr>
          <p:spPr bwMode="auto">
            <a:xfrm>
              <a:off x="6527800" y="933451"/>
              <a:ext cx="77788" cy="31750"/>
            </a:xfrm>
            <a:custGeom>
              <a:gdLst>
                <a:gd name="T0" fmla="*/ 21 w 29"/>
                <a:gd name="T1" fmla="*/ 10 h 12"/>
                <a:gd name="T2" fmla="*/ 9 w 29"/>
                <a:gd name="T3" fmla="*/ 12 h 12"/>
                <a:gd name="T4" fmla="*/ 1 w 29"/>
                <a:gd name="T5" fmla="*/ 9 h 12"/>
                <a:gd name="T6" fmla="*/ 5 w 29"/>
                <a:gd name="T7" fmla="*/ 6 h 12"/>
                <a:gd name="T8" fmla="*/ 12 w 29"/>
                <a:gd name="T9" fmla="*/ 5 h 12"/>
                <a:gd name="T10" fmla="*/ 13 w 29"/>
                <a:gd name="T11" fmla="*/ 0 h 12"/>
                <a:gd name="T12" fmla="*/ 24 w 29"/>
                <a:gd name="T13" fmla="*/ 2 h 12"/>
                <a:gd name="T14" fmla="*/ 27 w 29"/>
                <a:gd name="T15" fmla="*/ 7 h 12"/>
                <a:gd name="T16" fmla="*/ 21 w 29"/>
                <a:gd name="T17" fmla="*/ 10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12">
                  <a:moveTo>
                    <a:pt x="21" y="10"/>
                  </a:moveTo>
                  <a:cubicBezTo>
                    <a:pt x="9" y="12"/>
                    <a:pt x="9" y="12"/>
                    <a:pt x="9" y="12"/>
                  </a:cubicBezTo>
                  <a:cubicBezTo>
                    <a:pt x="9" y="12"/>
                    <a:pt x="0" y="12"/>
                    <a:pt x="1" y="9"/>
                  </a:cubicBezTo>
                  <a:cubicBezTo>
                    <a:pt x="2" y="7"/>
                    <a:pt x="2" y="9"/>
                    <a:pt x="5" y="6"/>
                  </a:cubicBezTo>
                  <a:cubicBezTo>
                    <a:pt x="8" y="4"/>
                    <a:pt x="9" y="5"/>
                    <a:pt x="12" y="5"/>
                  </a:cubicBezTo>
                  <a:cubicBezTo>
                    <a:pt x="14" y="5"/>
                    <a:pt x="13" y="0"/>
                    <a:pt x="13" y="0"/>
                  </a:cubicBezTo>
                  <a:cubicBezTo>
                    <a:pt x="13" y="0"/>
                    <a:pt x="22" y="1"/>
                    <a:pt x="24" y="2"/>
                  </a:cubicBezTo>
                  <a:cubicBezTo>
                    <a:pt x="26" y="3"/>
                    <a:pt x="29" y="7"/>
                    <a:pt x="27" y="7"/>
                  </a:cubicBezTo>
                  <a:cubicBezTo>
                    <a:pt x="25" y="7"/>
                    <a:pt x="21" y="10"/>
                    <a:pt x="21" y="10"/>
                  </a:cubicBez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zh-CN" altLang="en-US">
                <a:latin typeface="+mn-lt"/>
                <a:ea typeface="+mn-ea"/>
              </a:endParaRPr>
            </a:p>
          </p:txBody>
        </p:sp>
        <p:sp>
          <p:nvSpPr>
            <p:cNvPr id="52" name="Freeform 146"/>
            <p:cNvSpPr/>
            <p:nvPr/>
          </p:nvSpPr>
          <p:spPr bwMode="auto">
            <a:xfrm>
              <a:off x="6559550" y="860426"/>
              <a:ext cx="120650" cy="69850"/>
            </a:xfrm>
            <a:custGeom>
              <a:gdLst>
                <a:gd name="T0" fmla="*/ 31 w 45"/>
                <a:gd name="T1" fmla="*/ 24 h 26"/>
                <a:gd name="T2" fmla="*/ 19 w 45"/>
                <a:gd name="T3" fmla="*/ 25 h 26"/>
                <a:gd name="T4" fmla="*/ 14 w 45"/>
                <a:gd name="T5" fmla="*/ 22 h 26"/>
                <a:gd name="T6" fmla="*/ 5 w 45"/>
                <a:gd name="T7" fmla="*/ 22 h 26"/>
                <a:gd name="T8" fmla="*/ 2 w 45"/>
                <a:gd name="T9" fmla="*/ 20 h 26"/>
                <a:gd name="T10" fmla="*/ 12 w 45"/>
                <a:gd name="T11" fmla="*/ 16 h 26"/>
                <a:gd name="T12" fmla="*/ 16 w 45"/>
                <a:gd name="T13" fmla="*/ 11 h 26"/>
                <a:gd name="T14" fmla="*/ 19 w 45"/>
                <a:gd name="T15" fmla="*/ 6 h 26"/>
                <a:gd name="T16" fmla="*/ 22 w 45"/>
                <a:gd name="T17" fmla="*/ 4 h 26"/>
                <a:gd name="T18" fmla="*/ 28 w 45"/>
                <a:gd name="T19" fmla="*/ 1 h 26"/>
                <a:gd name="T20" fmla="*/ 35 w 45"/>
                <a:gd name="T21" fmla="*/ 4 h 26"/>
                <a:gd name="T22" fmla="*/ 34 w 45"/>
                <a:gd name="T23" fmla="*/ 12 h 26"/>
                <a:gd name="T24" fmla="*/ 34 w 45"/>
                <a:gd name="T25" fmla="*/ 16 h 26"/>
                <a:gd name="T26" fmla="*/ 41 w 45"/>
                <a:gd name="T27" fmla="*/ 21 h 26"/>
                <a:gd name="T28" fmla="*/ 34 w 45"/>
                <a:gd name="T29" fmla="*/ 22 h 26"/>
                <a:gd name="T30" fmla="*/ 31 w 45"/>
                <a:gd name="T31" fmla="*/ 24 h 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5" h="26">
                  <a:moveTo>
                    <a:pt x="31" y="24"/>
                  </a:moveTo>
                  <a:cubicBezTo>
                    <a:pt x="29" y="24"/>
                    <a:pt x="22" y="26"/>
                    <a:pt x="19" y="25"/>
                  </a:cubicBezTo>
                  <a:cubicBezTo>
                    <a:pt x="17" y="24"/>
                    <a:pt x="17" y="22"/>
                    <a:pt x="14" y="22"/>
                  </a:cubicBezTo>
                  <a:cubicBezTo>
                    <a:pt x="10" y="21"/>
                    <a:pt x="5" y="22"/>
                    <a:pt x="5" y="22"/>
                  </a:cubicBezTo>
                  <a:cubicBezTo>
                    <a:pt x="5" y="22"/>
                    <a:pt x="0" y="25"/>
                    <a:pt x="2" y="20"/>
                  </a:cubicBezTo>
                  <a:cubicBezTo>
                    <a:pt x="5" y="15"/>
                    <a:pt x="11" y="17"/>
                    <a:pt x="12" y="16"/>
                  </a:cubicBezTo>
                  <a:cubicBezTo>
                    <a:pt x="12" y="14"/>
                    <a:pt x="13" y="13"/>
                    <a:pt x="16" y="11"/>
                  </a:cubicBezTo>
                  <a:cubicBezTo>
                    <a:pt x="19" y="8"/>
                    <a:pt x="15" y="9"/>
                    <a:pt x="19" y="6"/>
                  </a:cubicBezTo>
                  <a:cubicBezTo>
                    <a:pt x="22" y="4"/>
                    <a:pt x="22" y="4"/>
                    <a:pt x="22" y="4"/>
                  </a:cubicBezTo>
                  <a:cubicBezTo>
                    <a:pt x="22" y="4"/>
                    <a:pt x="25" y="0"/>
                    <a:pt x="28" y="1"/>
                  </a:cubicBezTo>
                  <a:cubicBezTo>
                    <a:pt x="32" y="2"/>
                    <a:pt x="35" y="4"/>
                    <a:pt x="35" y="4"/>
                  </a:cubicBezTo>
                  <a:cubicBezTo>
                    <a:pt x="35" y="4"/>
                    <a:pt x="36" y="12"/>
                    <a:pt x="34" y="12"/>
                  </a:cubicBezTo>
                  <a:cubicBezTo>
                    <a:pt x="32" y="12"/>
                    <a:pt x="34" y="16"/>
                    <a:pt x="34" y="16"/>
                  </a:cubicBezTo>
                  <a:cubicBezTo>
                    <a:pt x="34" y="16"/>
                    <a:pt x="45" y="20"/>
                    <a:pt x="41" y="21"/>
                  </a:cubicBezTo>
                  <a:cubicBezTo>
                    <a:pt x="37" y="22"/>
                    <a:pt x="34" y="22"/>
                    <a:pt x="34" y="22"/>
                  </a:cubicBezTo>
                  <a:lnTo>
                    <a:pt x="31" y="24"/>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zh-CN" altLang="en-US">
                <a:latin typeface="+mn-lt"/>
                <a:ea typeface="+mn-ea"/>
              </a:endParaRPr>
            </a:p>
          </p:txBody>
        </p:sp>
        <p:sp>
          <p:nvSpPr>
            <p:cNvPr id="53" name="Freeform 147"/>
            <p:cNvSpPr/>
            <p:nvPr/>
          </p:nvSpPr>
          <p:spPr bwMode="auto">
            <a:xfrm>
              <a:off x="6613525" y="938213"/>
              <a:ext cx="74613" cy="28575"/>
            </a:xfrm>
            <a:custGeom>
              <a:gdLst>
                <a:gd name="T0" fmla="*/ 1 w 28"/>
                <a:gd name="T1" fmla="*/ 10 h 11"/>
                <a:gd name="T2" fmla="*/ 9 w 28"/>
                <a:gd name="T3" fmla="*/ 9 h 11"/>
                <a:gd name="T4" fmla="*/ 16 w 28"/>
                <a:gd name="T5" fmla="*/ 7 h 11"/>
                <a:gd name="T6" fmla="*/ 25 w 28"/>
                <a:gd name="T7" fmla="*/ 3 h 11"/>
                <a:gd name="T8" fmla="*/ 17 w 28"/>
                <a:gd name="T9" fmla="*/ 2 h 11"/>
                <a:gd name="T10" fmla="*/ 5 w 28"/>
                <a:gd name="T11" fmla="*/ 1 h 11"/>
                <a:gd name="T12" fmla="*/ 0 w 28"/>
                <a:gd name="T13" fmla="*/ 7 h 11"/>
                <a:gd name="T14" fmla="*/ 1 w 28"/>
                <a:gd name="T15" fmla="*/ 10 h 1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1">
                  <a:moveTo>
                    <a:pt x="1" y="10"/>
                  </a:moveTo>
                  <a:cubicBezTo>
                    <a:pt x="4" y="11"/>
                    <a:pt x="6" y="11"/>
                    <a:pt x="9" y="9"/>
                  </a:cubicBezTo>
                  <a:cubicBezTo>
                    <a:pt x="12" y="7"/>
                    <a:pt x="12" y="6"/>
                    <a:pt x="16" y="7"/>
                  </a:cubicBezTo>
                  <a:cubicBezTo>
                    <a:pt x="19" y="8"/>
                    <a:pt x="28" y="3"/>
                    <a:pt x="25" y="3"/>
                  </a:cubicBezTo>
                  <a:cubicBezTo>
                    <a:pt x="23" y="3"/>
                    <a:pt x="19" y="3"/>
                    <a:pt x="17" y="2"/>
                  </a:cubicBezTo>
                  <a:cubicBezTo>
                    <a:pt x="15" y="0"/>
                    <a:pt x="9" y="1"/>
                    <a:pt x="5" y="1"/>
                  </a:cubicBezTo>
                  <a:cubicBezTo>
                    <a:pt x="1" y="2"/>
                    <a:pt x="0" y="7"/>
                    <a:pt x="0" y="7"/>
                  </a:cubicBezTo>
                  <a:lnTo>
                    <a:pt x="1" y="10"/>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zh-CN" altLang="en-US">
                <a:latin typeface="+mn-lt"/>
                <a:ea typeface="+mn-ea"/>
              </a:endParaRPr>
            </a:p>
          </p:txBody>
        </p:sp>
        <p:sp>
          <p:nvSpPr>
            <p:cNvPr id="54" name="Freeform 148"/>
            <p:cNvSpPr/>
            <p:nvPr/>
          </p:nvSpPr>
          <p:spPr bwMode="auto">
            <a:xfrm>
              <a:off x="6684963" y="900113"/>
              <a:ext cx="69850" cy="66675"/>
            </a:xfrm>
            <a:custGeom>
              <a:gdLst>
                <a:gd name="T0" fmla="*/ 9 w 26"/>
                <a:gd name="T1" fmla="*/ 18 h 25"/>
                <a:gd name="T2" fmla="*/ 13 w 26"/>
                <a:gd name="T3" fmla="*/ 21 h 25"/>
                <a:gd name="T4" fmla="*/ 21 w 26"/>
                <a:gd name="T5" fmla="*/ 16 h 25"/>
                <a:gd name="T6" fmla="*/ 26 w 26"/>
                <a:gd name="T7" fmla="*/ 10 h 25"/>
                <a:gd name="T8" fmla="*/ 20 w 26"/>
                <a:gd name="T9" fmla="*/ 4 h 25"/>
                <a:gd name="T10" fmla="*/ 15 w 26"/>
                <a:gd name="T11" fmla="*/ 1 h 25"/>
                <a:gd name="T12" fmla="*/ 8 w 26"/>
                <a:gd name="T13" fmla="*/ 10 h 25"/>
                <a:gd name="T14" fmla="*/ 2 w 26"/>
                <a:gd name="T15" fmla="*/ 11 h 25"/>
                <a:gd name="T16" fmla="*/ 9 w 26"/>
                <a:gd name="T17" fmla="*/ 17 h 25"/>
                <a:gd name="T18" fmla="*/ 9 w 26"/>
                <a:gd name="T19" fmla="*/ 18 h 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5">
                  <a:moveTo>
                    <a:pt x="9" y="18"/>
                  </a:moveTo>
                  <a:cubicBezTo>
                    <a:pt x="9" y="18"/>
                    <a:pt x="7" y="25"/>
                    <a:pt x="13" y="21"/>
                  </a:cubicBezTo>
                  <a:cubicBezTo>
                    <a:pt x="19" y="17"/>
                    <a:pt x="19" y="16"/>
                    <a:pt x="21" y="16"/>
                  </a:cubicBezTo>
                  <a:cubicBezTo>
                    <a:pt x="23" y="15"/>
                    <a:pt x="26" y="10"/>
                    <a:pt x="26" y="10"/>
                  </a:cubicBezTo>
                  <a:cubicBezTo>
                    <a:pt x="26" y="10"/>
                    <a:pt x="22" y="6"/>
                    <a:pt x="20" y="4"/>
                  </a:cubicBezTo>
                  <a:cubicBezTo>
                    <a:pt x="17" y="2"/>
                    <a:pt x="20" y="0"/>
                    <a:pt x="15" y="1"/>
                  </a:cubicBezTo>
                  <a:cubicBezTo>
                    <a:pt x="9" y="1"/>
                    <a:pt x="8" y="10"/>
                    <a:pt x="8" y="10"/>
                  </a:cubicBezTo>
                  <a:cubicBezTo>
                    <a:pt x="8" y="10"/>
                    <a:pt x="0" y="7"/>
                    <a:pt x="2" y="11"/>
                  </a:cubicBezTo>
                  <a:cubicBezTo>
                    <a:pt x="4" y="15"/>
                    <a:pt x="9" y="17"/>
                    <a:pt x="9" y="17"/>
                  </a:cubicBezTo>
                  <a:lnTo>
                    <a:pt x="9" y="18"/>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zh-CN" altLang="en-US">
                <a:latin typeface="+mn-lt"/>
                <a:ea typeface="+mn-ea"/>
              </a:endParaRPr>
            </a:p>
          </p:txBody>
        </p:sp>
        <p:sp>
          <p:nvSpPr>
            <p:cNvPr id="55" name="Freeform 149"/>
            <p:cNvSpPr/>
            <p:nvPr/>
          </p:nvSpPr>
          <p:spPr bwMode="auto">
            <a:xfrm>
              <a:off x="6645275" y="965201"/>
              <a:ext cx="57150" cy="19050"/>
            </a:xfrm>
            <a:custGeom>
              <a:gdLst>
                <a:gd name="T0" fmla="*/ 9 w 21"/>
                <a:gd name="T1" fmla="*/ 0 h 7"/>
                <a:gd name="T2" fmla="*/ 4 w 21"/>
                <a:gd name="T3" fmla="*/ 5 h 7"/>
                <a:gd name="T4" fmla="*/ 15 w 21"/>
                <a:gd name="T5" fmla="*/ 7 h 7"/>
                <a:gd name="T6" fmla="*/ 20 w 21"/>
                <a:gd name="T7" fmla="*/ 5 h 7"/>
                <a:gd name="T8" fmla="*/ 15 w 21"/>
                <a:gd name="T9" fmla="*/ 0 h 7"/>
                <a:gd name="T10" fmla="*/ 9 w 21"/>
                <a:gd name="T11" fmla="*/ 0 h 7"/>
              </a:gdLst>
              <a:cxnLst>
                <a:cxn ang="0">
                  <a:pos x="T0" y="T1"/>
                </a:cxn>
                <a:cxn ang="0">
                  <a:pos x="T2" y="T3"/>
                </a:cxn>
                <a:cxn ang="0">
                  <a:pos x="T4" y="T5"/>
                </a:cxn>
                <a:cxn ang="0">
                  <a:pos x="T6" y="T7"/>
                </a:cxn>
                <a:cxn ang="0">
                  <a:pos x="T8" y="T9"/>
                </a:cxn>
                <a:cxn ang="0">
                  <a:pos x="T10" y="T11"/>
                </a:cxn>
              </a:cxnLst>
              <a:rect l="0" t="0" r="r" b="b"/>
              <a:pathLst>
                <a:path w="21" h="7">
                  <a:moveTo>
                    <a:pt x="9" y="0"/>
                  </a:moveTo>
                  <a:cubicBezTo>
                    <a:pt x="7" y="0"/>
                    <a:pt x="0" y="3"/>
                    <a:pt x="4" y="5"/>
                  </a:cubicBezTo>
                  <a:cubicBezTo>
                    <a:pt x="8" y="7"/>
                    <a:pt x="14" y="7"/>
                    <a:pt x="15" y="7"/>
                  </a:cubicBezTo>
                  <a:cubicBezTo>
                    <a:pt x="17" y="7"/>
                    <a:pt x="20" y="7"/>
                    <a:pt x="20" y="5"/>
                  </a:cubicBezTo>
                  <a:cubicBezTo>
                    <a:pt x="21" y="3"/>
                    <a:pt x="15" y="0"/>
                    <a:pt x="15" y="0"/>
                  </a:cubicBezTo>
                  <a:lnTo>
                    <a:pt x="9" y="0"/>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zh-CN" altLang="en-US">
                <a:latin typeface="+mn-lt"/>
                <a:ea typeface="+mn-ea"/>
              </a:endParaRPr>
            </a:p>
          </p:txBody>
        </p:sp>
        <p:sp>
          <p:nvSpPr>
            <p:cNvPr id="56" name="Freeform 150"/>
            <p:cNvSpPr/>
            <p:nvPr/>
          </p:nvSpPr>
          <p:spPr bwMode="auto">
            <a:xfrm>
              <a:off x="6645275" y="839788"/>
              <a:ext cx="34925" cy="23813"/>
            </a:xfrm>
            <a:custGeom>
              <a:gdLst>
                <a:gd name="T0" fmla="*/ 9 w 13"/>
                <a:gd name="T1" fmla="*/ 9 h 9"/>
                <a:gd name="T2" fmla="*/ 0 w 13"/>
                <a:gd name="T3" fmla="*/ 4 h 9"/>
                <a:gd name="T4" fmla="*/ 8 w 13"/>
                <a:gd name="T5" fmla="*/ 0 h 9"/>
                <a:gd name="T6" fmla="*/ 12 w 13"/>
                <a:gd name="T7" fmla="*/ 2 h 9"/>
                <a:gd name="T8" fmla="*/ 9 w 13"/>
                <a:gd name="T9" fmla="*/ 9 h 9"/>
              </a:gdLst>
              <a:cxnLst>
                <a:cxn ang="0">
                  <a:pos x="T0" y="T1"/>
                </a:cxn>
                <a:cxn ang="0">
                  <a:pos x="T2" y="T3"/>
                </a:cxn>
                <a:cxn ang="0">
                  <a:pos x="T4" y="T5"/>
                </a:cxn>
                <a:cxn ang="0">
                  <a:pos x="T6" y="T7"/>
                </a:cxn>
                <a:cxn ang="0">
                  <a:pos x="T8" y="T9"/>
                </a:cxn>
              </a:cxnLst>
              <a:rect l="0" t="0" r="r" b="b"/>
              <a:pathLst>
                <a:path w="13" h="9">
                  <a:moveTo>
                    <a:pt x="9" y="9"/>
                  </a:moveTo>
                  <a:cubicBezTo>
                    <a:pt x="9" y="9"/>
                    <a:pt x="0" y="6"/>
                    <a:pt x="0" y="4"/>
                  </a:cubicBezTo>
                  <a:cubicBezTo>
                    <a:pt x="1" y="3"/>
                    <a:pt x="6" y="0"/>
                    <a:pt x="8" y="0"/>
                  </a:cubicBezTo>
                  <a:cubicBezTo>
                    <a:pt x="9" y="1"/>
                    <a:pt x="13" y="0"/>
                    <a:pt x="12" y="2"/>
                  </a:cubicBezTo>
                  <a:cubicBezTo>
                    <a:pt x="12" y="4"/>
                    <a:pt x="9" y="9"/>
                    <a:pt x="9" y="9"/>
                  </a:cubicBez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zh-CN" altLang="en-US">
                <a:latin typeface="+mn-lt"/>
                <a:ea typeface="+mn-ea"/>
              </a:endParaRPr>
            </a:p>
          </p:txBody>
        </p:sp>
        <p:sp>
          <p:nvSpPr>
            <p:cNvPr id="57" name="Freeform 151"/>
            <p:cNvSpPr/>
            <p:nvPr/>
          </p:nvSpPr>
          <p:spPr bwMode="auto">
            <a:xfrm>
              <a:off x="6746875" y="868363"/>
              <a:ext cx="77788" cy="61913"/>
            </a:xfrm>
            <a:custGeom>
              <a:gdLst>
                <a:gd name="T0" fmla="*/ 16 w 29"/>
                <a:gd name="T1" fmla="*/ 22 h 23"/>
                <a:gd name="T2" fmla="*/ 19 w 29"/>
                <a:gd name="T3" fmla="*/ 19 h 23"/>
                <a:gd name="T4" fmla="*/ 29 w 29"/>
                <a:gd name="T5" fmla="*/ 12 h 23"/>
                <a:gd name="T6" fmla="*/ 26 w 29"/>
                <a:gd name="T7" fmla="*/ 7 h 23"/>
                <a:gd name="T8" fmla="*/ 17 w 29"/>
                <a:gd name="T9" fmla="*/ 1 h 23"/>
                <a:gd name="T10" fmla="*/ 11 w 29"/>
                <a:gd name="T11" fmla="*/ 11 h 23"/>
                <a:gd name="T12" fmla="*/ 3 w 29"/>
                <a:gd name="T13" fmla="*/ 13 h 23"/>
                <a:gd name="T14" fmla="*/ 5 w 29"/>
                <a:gd name="T15" fmla="*/ 18 h 23"/>
                <a:gd name="T16" fmla="*/ 10 w 29"/>
                <a:gd name="T17" fmla="*/ 23 h 23"/>
                <a:gd name="T18" fmla="*/ 16 w 29"/>
                <a:gd name="T19" fmla="*/ 22 h 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3">
                  <a:moveTo>
                    <a:pt x="16" y="22"/>
                  </a:moveTo>
                  <a:cubicBezTo>
                    <a:pt x="15" y="22"/>
                    <a:pt x="15" y="21"/>
                    <a:pt x="19" y="19"/>
                  </a:cubicBezTo>
                  <a:cubicBezTo>
                    <a:pt x="22" y="18"/>
                    <a:pt x="29" y="14"/>
                    <a:pt x="29" y="12"/>
                  </a:cubicBezTo>
                  <a:cubicBezTo>
                    <a:pt x="29" y="11"/>
                    <a:pt x="28" y="10"/>
                    <a:pt x="26" y="7"/>
                  </a:cubicBezTo>
                  <a:cubicBezTo>
                    <a:pt x="23" y="5"/>
                    <a:pt x="19" y="0"/>
                    <a:pt x="17" y="1"/>
                  </a:cubicBezTo>
                  <a:cubicBezTo>
                    <a:pt x="14" y="3"/>
                    <a:pt x="13" y="10"/>
                    <a:pt x="11" y="11"/>
                  </a:cubicBezTo>
                  <a:cubicBezTo>
                    <a:pt x="10" y="12"/>
                    <a:pt x="6" y="13"/>
                    <a:pt x="3" y="13"/>
                  </a:cubicBezTo>
                  <a:cubicBezTo>
                    <a:pt x="0" y="13"/>
                    <a:pt x="3" y="18"/>
                    <a:pt x="5" y="18"/>
                  </a:cubicBezTo>
                  <a:cubicBezTo>
                    <a:pt x="8" y="19"/>
                    <a:pt x="8" y="23"/>
                    <a:pt x="10" y="23"/>
                  </a:cubicBezTo>
                  <a:cubicBezTo>
                    <a:pt x="12" y="22"/>
                    <a:pt x="16" y="22"/>
                    <a:pt x="16" y="22"/>
                  </a:cubicBez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zh-CN" altLang="en-US">
                <a:latin typeface="+mn-lt"/>
                <a:ea typeface="+mn-ea"/>
              </a:endParaRPr>
            </a:p>
          </p:txBody>
        </p:sp>
        <p:sp>
          <p:nvSpPr>
            <p:cNvPr id="58" name="Freeform 152"/>
            <p:cNvSpPr/>
            <p:nvPr/>
          </p:nvSpPr>
          <p:spPr bwMode="auto">
            <a:xfrm>
              <a:off x="7412038" y="890588"/>
              <a:ext cx="246063" cy="168275"/>
            </a:xfrm>
            <a:custGeom>
              <a:gdLst>
                <a:gd name="T0" fmla="*/ 23 w 92"/>
                <a:gd name="T1" fmla="*/ 42 h 63"/>
                <a:gd name="T2" fmla="*/ 22 w 92"/>
                <a:gd name="T3" fmla="*/ 49 h 63"/>
                <a:gd name="T4" fmla="*/ 8 w 92"/>
                <a:gd name="T5" fmla="*/ 40 h 63"/>
                <a:gd name="T6" fmla="*/ 2 w 92"/>
                <a:gd name="T7" fmla="*/ 45 h 63"/>
                <a:gd name="T8" fmla="*/ 3 w 92"/>
                <a:gd name="T9" fmla="*/ 35 h 63"/>
                <a:gd name="T10" fmla="*/ 7 w 92"/>
                <a:gd name="T11" fmla="*/ 31 h 63"/>
                <a:gd name="T12" fmla="*/ 8 w 92"/>
                <a:gd name="T13" fmla="*/ 21 h 63"/>
                <a:gd name="T14" fmla="*/ 13 w 92"/>
                <a:gd name="T15" fmla="*/ 17 h 63"/>
                <a:gd name="T16" fmla="*/ 29 w 92"/>
                <a:gd name="T17" fmla="*/ 8 h 63"/>
                <a:gd name="T18" fmla="*/ 34 w 92"/>
                <a:gd name="T19" fmla="*/ 2 h 63"/>
                <a:gd name="T20" fmla="*/ 44 w 92"/>
                <a:gd name="T21" fmla="*/ 6 h 63"/>
                <a:gd name="T22" fmla="*/ 51 w 92"/>
                <a:gd name="T23" fmla="*/ 16 h 63"/>
                <a:gd name="T24" fmla="*/ 61 w 92"/>
                <a:gd name="T25" fmla="*/ 27 h 63"/>
                <a:gd name="T26" fmla="*/ 70 w 92"/>
                <a:gd name="T27" fmla="*/ 36 h 63"/>
                <a:gd name="T28" fmla="*/ 90 w 92"/>
                <a:gd name="T29" fmla="*/ 42 h 63"/>
                <a:gd name="T30" fmla="*/ 85 w 92"/>
                <a:gd name="T31" fmla="*/ 47 h 63"/>
                <a:gd name="T32" fmla="*/ 86 w 92"/>
                <a:gd name="T33" fmla="*/ 51 h 63"/>
                <a:gd name="T34" fmla="*/ 87 w 92"/>
                <a:gd name="T35" fmla="*/ 58 h 63"/>
                <a:gd name="T36" fmla="*/ 72 w 92"/>
                <a:gd name="T37" fmla="*/ 58 h 63"/>
                <a:gd name="T38" fmla="*/ 66 w 92"/>
                <a:gd name="T39" fmla="*/ 62 h 63"/>
                <a:gd name="T40" fmla="*/ 55 w 92"/>
                <a:gd name="T41" fmla="*/ 57 h 63"/>
                <a:gd name="T42" fmla="*/ 44 w 92"/>
                <a:gd name="T43" fmla="*/ 52 h 63"/>
                <a:gd name="T44" fmla="*/ 36 w 92"/>
                <a:gd name="T45" fmla="*/ 51 h 63"/>
                <a:gd name="T46" fmla="*/ 28 w 92"/>
                <a:gd name="T47" fmla="*/ 41 h 63"/>
                <a:gd name="T48" fmla="*/ 23 w 92"/>
                <a:gd name="T49" fmla="*/ 42 h 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2" h="62">
                  <a:moveTo>
                    <a:pt x="23" y="42"/>
                  </a:moveTo>
                  <a:cubicBezTo>
                    <a:pt x="21" y="46"/>
                    <a:pt x="33" y="56"/>
                    <a:pt x="22" y="49"/>
                  </a:cubicBezTo>
                  <a:cubicBezTo>
                    <a:pt x="10" y="42"/>
                    <a:pt x="8" y="40"/>
                    <a:pt x="8" y="40"/>
                  </a:cubicBezTo>
                  <a:cubicBezTo>
                    <a:pt x="2" y="45"/>
                    <a:pt x="2" y="45"/>
                    <a:pt x="2" y="45"/>
                  </a:cubicBezTo>
                  <a:cubicBezTo>
                    <a:pt x="2" y="45"/>
                    <a:pt x="0" y="37"/>
                    <a:pt x="3" y="35"/>
                  </a:cubicBezTo>
                  <a:cubicBezTo>
                    <a:pt x="7" y="33"/>
                    <a:pt x="8" y="37"/>
                    <a:pt x="7" y="31"/>
                  </a:cubicBezTo>
                  <a:cubicBezTo>
                    <a:pt x="6" y="24"/>
                    <a:pt x="6" y="23"/>
                    <a:pt x="8" y="21"/>
                  </a:cubicBezTo>
                  <a:cubicBezTo>
                    <a:pt x="10" y="18"/>
                    <a:pt x="9" y="20"/>
                    <a:pt x="13" y="17"/>
                  </a:cubicBezTo>
                  <a:cubicBezTo>
                    <a:pt x="16" y="14"/>
                    <a:pt x="27" y="12"/>
                    <a:pt x="29" y="8"/>
                  </a:cubicBezTo>
                  <a:cubicBezTo>
                    <a:pt x="31" y="5"/>
                    <a:pt x="33" y="3"/>
                    <a:pt x="34" y="2"/>
                  </a:cubicBezTo>
                  <a:cubicBezTo>
                    <a:pt x="36" y="0"/>
                    <a:pt x="40" y="5"/>
                    <a:pt x="44" y="6"/>
                  </a:cubicBezTo>
                  <a:cubicBezTo>
                    <a:pt x="49" y="7"/>
                    <a:pt x="51" y="16"/>
                    <a:pt x="51" y="16"/>
                  </a:cubicBezTo>
                  <a:cubicBezTo>
                    <a:pt x="51" y="16"/>
                    <a:pt x="58" y="24"/>
                    <a:pt x="61" y="27"/>
                  </a:cubicBezTo>
                  <a:cubicBezTo>
                    <a:pt x="65" y="30"/>
                    <a:pt x="64" y="38"/>
                    <a:pt x="70" y="36"/>
                  </a:cubicBezTo>
                  <a:cubicBezTo>
                    <a:pt x="77" y="35"/>
                    <a:pt x="92" y="42"/>
                    <a:pt x="90" y="42"/>
                  </a:cubicBezTo>
                  <a:cubicBezTo>
                    <a:pt x="88" y="43"/>
                    <a:pt x="85" y="47"/>
                    <a:pt x="85" y="47"/>
                  </a:cubicBezTo>
                  <a:cubicBezTo>
                    <a:pt x="86" y="51"/>
                    <a:pt x="86" y="51"/>
                    <a:pt x="86" y="51"/>
                  </a:cubicBezTo>
                  <a:cubicBezTo>
                    <a:pt x="86" y="51"/>
                    <a:pt x="91" y="58"/>
                    <a:pt x="87" y="58"/>
                  </a:cubicBezTo>
                  <a:cubicBezTo>
                    <a:pt x="83" y="57"/>
                    <a:pt x="78" y="58"/>
                    <a:pt x="72" y="58"/>
                  </a:cubicBezTo>
                  <a:cubicBezTo>
                    <a:pt x="66" y="58"/>
                    <a:pt x="68" y="63"/>
                    <a:pt x="66" y="62"/>
                  </a:cubicBezTo>
                  <a:cubicBezTo>
                    <a:pt x="63" y="61"/>
                    <a:pt x="61" y="60"/>
                    <a:pt x="55" y="57"/>
                  </a:cubicBezTo>
                  <a:cubicBezTo>
                    <a:pt x="49" y="53"/>
                    <a:pt x="52" y="53"/>
                    <a:pt x="44" y="52"/>
                  </a:cubicBezTo>
                  <a:cubicBezTo>
                    <a:pt x="36" y="51"/>
                    <a:pt x="41" y="60"/>
                    <a:pt x="36" y="51"/>
                  </a:cubicBezTo>
                  <a:cubicBezTo>
                    <a:pt x="31" y="43"/>
                    <a:pt x="28" y="41"/>
                    <a:pt x="28" y="41"/>
                  </a:cubicBezTo>
                  <a:lnTo>
                    <a:pt x="23" y="42"/>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zh-CN" altLang="en-US">
                <a:latin typeface="+mn-lt"/>
                <a:ea typeface="+mn-ea"/>
              </a:endParaRPr>
            </a:p>
          </p:txBody>
        </p:sp>
        <p:sp>
          <p:nvSpPr>
            <p:cNvPr id="59" name="Freeform 153"/>
            <p:cNvSpPr/>
            <p:nvPr/>
          </p:nvSpPr>
          <p:spPr bwMode="auto">
            <a:xfrm>
              <a:off x="7631113" y="1004888"/>
              <a:ext cx="157163" cy="90488"/>
            </a:xfrm>
            <a:custGeom>
              <a:gdLst>
                <a:gd name="T0" fmla="*/ 5 w 59"/>
                <a:gd name="T1" fmla="*/ 32 h 34"/>
                <a:gd name="T2" fmla="*/ 19 w 59"/>
                <a:gd name="T3" fmla="*/ 28 h 34"/>
                <a:gd name="T4" fmla="*/ 35 w 59"/>
                <a:gd name="T5" fmla="*/ 30 h 34"/>
                <a:gd name="T6" fmla="*/ 48 w 59"/>
                <a:gd name="T7" fmla="*/ 29 h 34"/>
                <a:gd name="T8" fmla="*/ 49 w 59"/>
                <a:gd name="T9" fmla="*/ 25 h 34"/>
                <a:gd name="T10" fmla="*/ 55 w 59"/>
                <a:gd name="T11" fmla="*/ 22 h 34"/>
                <a:gd name="T12" fmla="*/ 39 w 59"/>
                <a:gd name="T13" fmla="*/ 9 h 34"/>
                <a:gd name="T14" fmla="*/ 25 w 59"/>
                <a:gd name="T15" fmla="*/ 1 h 34"/>
                <a:gd name="T16" fmla="*/ 13 w 59"/>
                <a:gd name="T17" fmla="*/ 6 h 34"/>
                <a:gd name="T18" fmla="*/ 10 w 59"/>
                <a:gd name="T19" fmla="*/ 13 h 34"/>
                <a:gd name="T20" fmla="*/ 2 w 59"/>
                <a:gd name="T21" fmla="*/ 24 h 34"/>
                <a:gd name="T22" fmla="*/ 2 w 59"/>
                <a:gd name="T23" fmla="*/ 32 h 34"/>
                <a:gd name="T24" fmla="*/ 5 w 59"/>
                <a:gd name="T25" fmla="*/ 32 h 3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34">
                  <a:moveTo>
                    <a:pt x="5" y="32"/>
                  </a:moveTo>
                  <a:cubicBezTo>
                    <a:pt x="11" y="30"/>
                    <a:pt x="14" y="28"/>
                    <a:pt x="19" y="28"/>
                  </a:cubicBezTo>
                  <a:cubicBezTo>
                    <a:pt x="25" y="28"/>
                    <a:pt x="31" y="29"/>
                    <a:pt x="35" y="30"/>
                  </a:cubicBezTo>
                  <a:cubicBezTo>
                    <a:pt x="38" y="31"/>
                    <a:pt x="47" y="31"/>
                    <a:pt x="48" y="29"/>
                  </a:cubicBezTo>
                  <a:cubicBezTo>
                    <a:pt x="48" y="27"/>
                    <a:pt x="49" y="25"/>
                    <a:pt x="49" y="25"/>
                  </a:cubicBezTo>
                  <a:cubicBezTo>
                    <a:pt x="49" y="25"/>
                    <a:pt x="59" y="26"/>
                    <a:pt x="55" y="22"/>
                  </a:cubicBezTo>
                  <a:cubicBezTo>
                    <a:pt x="51" y="18"/>
                    <a:pt x="39" y="9"/>
                    <a:pt x="39" y="9"/>
                  </a:cubicBezTo>
                  <a:cubicBezTo>
                    <a:pt x="39" y="9"/>
                    <a:pt x="28" y="2"/>
                    <a:pt x="25" y="1"/>
                  </a:cubicBezTo>
                  <a:cubicBezTo>
                    <a:pt x="22" y="0"/>
                    <a:pt x="17" y="4"/>
                    <a:pt x="13" y="6"/>
                  </a:cubicBezTo>
                  <a:cubicBezTo>
                    <a:pt x="10" y="7"/>
                    <a:pt x="10" y="10"/>
                    <a:pt x="10" y="13"/>
                  </a:cubicBezTo>
                  <a:cubicBezTo>
                    <a:pt x="10" y="15"/>
                    <a:pt x="5" y="24"/>
                    <a:pt x="2" y="24"/>
                  </a:cubicBezTo>
                  <a:cubicBezTo>
                    <a:pt x="0" y="24"/>
                    <a:pt x="1" y="30"/>
                    <a:pt x="2" y="32"/>
                  </a:cubicBezTo>
                  <a:cubicBezTo>
                    <a:pt x="3" y="34"/>
                    <a:pt x="5" y="32"/>
                    <a:pt x="5" y="32"/>
                  </a:cubicBez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zh-CN" altLang="en-US">
                <a:latin typeface="+mn-lt"/>
                <a:ea typeface="+mn-ea"/>
              </a:endParaRPr>
            </a:p>
          </p:txBody>
        </p:sp>
        <p:sp>
          <p:nvSpPr>
            <p:cNvPr id="60" name="Freeform 154"/>
            <p:cNvSpPr/>
            <p:nvPr/>
          </p:nvSpPr>
          <p:spPr bwMode="auto">
            <a:xfrm>
              <a:off x="7227888" y="1185863"/>
              <a:ext cx="39688" cy="42863"/>
            </a:xfrm>
            <a:custGeom>
              <a:gdLst>
                <a:gd name="T0" fmla="*/ 8 w 15"/>
                <a:gd name="T1" fmla="*/ 0 h 16"/>
                <a:gd name="T2" fmla="*/ 1 w 15"/>
                <a:gd name="T3" fmla="*/ 3 h 16"/>
                <a:gd name="T4" fmla="*/ 2 w 15"/>
                <a:gd name="T5" fmla="*/ 8 h 16"/>
                <a:gd name="T6" fmla="*/ 0 w 15"/>
                <a:gd name="T7" fmla="*/ 14 h 16"/>
                <a:gd name="T8" fmla="*/ 3 w 15"/>
                <a:gd name="T9" fmla="*/ 15 h 16"/>
                <a:gd name="T10" fmla="*/ 7 w 15"/>
                <a:gd name="T11" fmla="*/ 11 h 16"/>
                <a:gd name="T12" fmla="*/ 8 w 15"/>
                <a:gd name="T13" fmla="*/ 4 h 16"/>
                <a:gd name="T14" fmla="*/ 15 w 15"/>
                <a:gd name="T15" fmla="*/ 4 h 16"/>
                <a:gd name="T16" fmla="*/ 8 w 15"/>
                <a:gd name="T17" fmla="*/ 0 h 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6">
                  <a:moveTo>
                    <a:pt x="8" y="0"/>
                  </a:moveTo>
                  <a:cubicBezTo>
                    <a:pt x="1" y="3"/>
                    <a:pt x="1" y="3"/>
                    <a:pt x="1" y="3"/>
                  </a:cubicBezTo>
                  <a:cubicBezTo>
                    <a:pt x="1" y="3"/>
                    <a:pt x="4" y="8"/>
                    <a:pt x="2" y="8"/>
                  </a:cubicBezTo>
                  <a:cubicBezTo>
                    <a:pt x="1" y="8"/>
                    <a:pt x="0" y="14"/>
                    <a:pt x="0" y="14"/>
                  </a:cubicBezTo>
                  <a:cubicBezTo>
                    <a:pt x="0" y="14"/>
                    <a:pt x="0" y="16"/>
                    <a:pt x="3" y="15"/>
                  </a:cubicBezTo>
                  <a:cubicBezTo>
                    <a:pt x="7" y="14"/>
                    <a:pt x="7" y="11"/>
                    <a:pt x="7" y="11"/>
                  </a:cubicBezTo>
                  <a:cubicBezTo>
                    <a:pt x="7" y="11"/>
                    <a:pt x="5" y="4"/>
                    <a:pt x="8" y="4"/>
                  </a:cubicBezTo>
                  <a:cubicBezTo>
                    <a:pt x="10" y="4"/>
                    <a:pt x="15" y="4"/>
                    <a:pt x="15" y="4"/>
                  </a:cubicBezTo>
                  <a:lnTo>
                    <a:pt x="8" y="0"/>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zh-CN" altLang="en-US">
                <a:latin typeface="+mn-lt"/>
                <a:ea typeface="+mn-ea"/>
              </a:endParaRPr>
            </a:p>
          </p:txBody>
        </p:sp>
        <p:sp>
          <p:nvSpPr>
            <p:cNvPr id="61" name="Freeform 155"/>
            <p:cNvSpPr/>
            <p:nvPr/>
          </p:nvSpPr>
          <p:spPr bwMode="auto">
            <a:xfrm>
              <a:off x="7391400" y="1114426"/>
              <a:ext cx="33338" cy="28575"/>
            </a:xfrm>
            <a:custGeom>
              <a:gdLst>
                <a:gd name="T0" fmla="*/ 0 w 13"/>
                <a:gd name="T1" fmla="*/ 11 h 11"/>
                <a:gd name="T2" fmla="*/ 8 w 13"/>
                <a:gd name="T3" fmla="*/ 7 h 11"/>
                <a:gd name="T4" fmla="*/ 10 w 13"/>
                <a:gd name="T5" fmla="*/ 0 h 11"/>
                <a:gd name="T6" fmla="*/ 4 w 13"/>
                <a:gd name="T7" fmla="*/ 3 h 11"/>
                <a:gd name="T8" fmla="*/ 4 w 13"/>
                <a:gd name="T9" fmla="*/ 9 h 11"/>
                <a:gd name="T10" fmla="*/ 0 w 13"/>
                <a:gd name="T11" fmla="*/ 11 h 11"/>
              </a:gdLst>
              <a:cxnLst>
                <a:cxn ang="0">
                  <a:pos x="T0" y="T1"/>
                </a:cxn>
                <a:cxn ang="0">
                  <a:pos x="T2" y="T3"/>
                </a:cxn>
                <a:cxn ang="0">
                  <a:pos x="T4" y="T5"/>
                </a:cxn>
                <a:cxn ang="0">
                  <a:pos x="T6" y="T7"/>
                </a:cxn>
                <a:cxn ang="0">
                  <a:pos x="T8" y="T9"/>
                </a:cxn>
                <a:cxn ang="0">
                  <a:pos x="T10" y="T11"/>
                </a:cxn>
              </a:cxnLst>
              <a:rect l="0" t="0" r="r" b="b"/>
              <a:pathLst>
                <a:path w="13" h="11">
                  <a:moveTo>
                    <a:pt x="0" y="11"/>
                  </a:moveTo>
                  <a:cubicBezTo>
                    <a:pt x="0" y="11"/>
                    <a:pt x="4" y="11"/>
                    <a:pt x="8" y="7"/>
                  </a:cubicBezTo>
                  <a:cubicBezTo>
                    <a:pt x="11" y="3"/>
                    <a:pt x="13" y="0"/>
                    <a:pt x="10" y="0"/>
                  </a:cubicBezTo>
                  <a:cubicBezTo>
                    <a:pt x="8" y="0"/>
                    <a:pt x="4" y="3"/>
                    <a:pt x="4" y="3"/>
                  </a:cubicBezTo>
                  <a:cubicBezTo>
                    <a:pt x="4" y="9"/>
                    <a:pt x="4" y="9"/>
                    <a:pt x="4" y="9"/>
                  </a:cubicBezTo>
                  <a:lnTo>
                    <a:pt x="0" y="11"/>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zh-CN" altLang="en-US">
                <a:latin typeface="+mn-lt"/>
                <a:ea typeface="+mn-ea"/>
              </a:endParaRPr>
            </a:p>
          </p:txBody>
        </p:sp>
        <p:sp>
          <p:nvSpPr>
            <p:cNvPr id="62" name="Freeform 156"/>
            <p:cNvSpPr/>
            <p:nvPr/>
          </p:nvSpPr>
          <p:spPr bwMode="auto">
            <a:xfrm>
              <a:off x="7131050" y="914401"/>
              <a:ext cx="30163" cy="19050"/>
            </a:xfrm>
            <a:custGeom>
              <a:gdLst>
                <a:gd name="T0" fmla="*/ 0 w 11"/>
                <a:gd name="T1" fmla="*/ 6 h 7"/>
                <a:gd name="T2" fmla="*/ 11 w 11"/>
                <a:gd name="T3" fmla="*/ 7 h 7"/>
                <a:gd name="T4" fmla="*/ 9 w 11"/>
                <a:gd name="T5" fmla="*/ 0 h 7"/>
                <a:gd name="T6" fmla="*/ 0 w 11"/>
                <a:gd name="T7" fmla="*/ 6 h 7"/>
              </a:gdLst>
              <a:cxnLst>
                <a:cxn ang="0">
                  <a:pos x="T0" y="T1"/>
                </a:cxn>
                <a:cxn ang="0">
                  <a:pos x="T2" y="T3"/>
                </a:cxn>
                <a:cxn ang="0">
                  <a:pos x="T4" y="T5"/>
                </a:cxn>
                <a:cxn ang="0">
                  <a:pos x="T6" y="T7"/>
                </a:cxn>
              </a:cxnLst>
              <a:rect l="0" t="0" r="r" b="b"/>
              <a:pathLst>
                <a:path w="11" h="7">
                  <a:moveTo>
                    <a:pt x="0" y="6"/>
                  </a:moveTo>
                  <a:cubicBezTo>
                    <a:pt x="5" y="6"/>
                    <a:pt x="11" y="7"/>
                    <a:pt x="11" y="7"/>
                  </a:cubicBezTo>
                  <a:cubicBezTo>
                    <a:pt x="11" y="7"/>
                    <a:pt x="10" y="0"/>
                    <a:pt x="9" y="0"/>
                  </a:cubicBezTo>
                  <a:cubicBezTo>
                    <a:pt x="7" y="0"/>
                    <a:pt x="0" y="6"/>
                    <a:pt x="0" y="6"/>
                  </a:cubicBez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zh-CN" altLang="en-US">
                <a:latin typeface="+mn-lt"/>
                <a:ea typeface="+mn-ea"/>
              </a:endParaRPr>
            </a:p>
          </p:txBody>
        </p:sp>
        <p:sp>
          <p:nvSpPr>
            <p:cNvPr id="63" name="Freeform 157"/>
            <p:cNvSpPr/>
            <p:nvPr/>
          </p:nvSpPr>
          <p:spPr bwMode="auto">
            <a:xfrm>
              <a:off x="8523288" y="1162051"/>
              <a:ext cx="211138" cy="101600"/>
            </a:xfrm>
            <a:custGeom>
              <a:gdLst>
                <a:gd name="T0" fmla="*/ 7 w 79"/>
                <a:gd name="T1" fmla="*/ 9 h 38"/>
                <a:gd name="T2" fmla="*/ 5 w 79"/>
                <a:gd name="T3" fmla="*/ 23 h 38"/>
                <a:gd name="T4" fmla="*/ 16 w 79"/>
                <a:gd name="T5" fmla="*/ 30 h 38"/>
                <a:gd name="T6" fmla="*/ 24 w 79"/>
                <a:gd name="T7" fmla="*/ 37 h 38"/>
                <a:gd name="T8" fmla="*/ 30 w 79"/>
                <a:gd name="T9" fmla="*/ 31 h 38"/>
                <a:gd name="T10" fmla="*/ 30 w 79"/>
                <a:gd name="T11" fmla="*/ 29 h 38"/>
                <a:gd name="T12" fmla="*/ 42 w 79"/>
                <a:gd name="T13" fmla="*/ 31 h 38"/>
                <a:gd name="T14" fmla="*/ 49 w 79"/>
                <a:gd name="T15" fmla="*/ 32 h 38"/>
                <a:gd name="T16" fmla="*/ 52 w 79"/>
                <a:gd name="T17" fmla="*/ 28 h 38"/>
                <a:gd name="T18" fmla="*/ 59 w 79"/>
                <a:gd name="T19" fmla="*/ 29 h 38"/>
                <a:gd name="T20" fmla="*/ 76 w 79"/>
                <a:gd name="T21" fmla="*/ 22 h 38"/>
                <a:gd name="T22" fmla="*/ 76 w 79"/>
                <a:gd name="T23" fmla="*/ 15 h 38"/>
                <a:gd name="T24" fmla="*/ 70 w 79"/>
                <a:gd name="T25" fmla="*/ 13 h 38"/>
                <a:gd name="T26" fmla="*/ 61 w 79"/>
                <a:gd name="T27" fmla="*/ 9 h 38"/>
                <a:gd name="T28" fmla="*/ 39 w 79"/>
                <a:gd name="T29" fmla="*/ 9 h 38"/>
                <a:gd name="T30" fmla="*/ 35 w 79"/>
                <a:gd name="T31" fmla="*/ 11 h 38"/>
                <a:gd name="T32" fmla="*/ 28 w 79"/>
                <a:gd name="T33" fmla="*/ 9 h 38"/>
                <a:gd name="T34" fmla="*/ 20 w 79"/>
                <a:gd name="T35" fmla="*/ 1 h 38"/>
                <a:gd name="T36" fmla="*/ 9 w 79"/>
                <a:gd name="T37" fmla="*/ 6 h 38"/>
                <a:gd name="T38" fmla="*/ 7 w 79"/>
                <a:gd name="T39" fmla="*/ 9 h 3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9" h="38">
                  <a:moveTo>
                    <a:pt x="7" y="9"/>
                  </a:moveTo>
                  <a:cubicBezTo>
                    <a:pt x="4" y="3"/>
                    <a:pt x="0" y="19"/>
                    <a:pt x="5" y="23"/>
                  </a:cubicBezTo>
                  <a:cubicBezTo>
                    <a:pt x="9" y="26"/>
                    <a:pt x="16" y="30"/>
                    <a:pt x="16" y="30"/>
                  </a:cubicBezTo>
                  <a:cubicBezTo>
                    <a:pt x="16" y="30"/>
                    <a:pt x="23" y="36"/>
                    <a:pt x="24" y="37"/>
                  </a:cubicBezTo>
                  <a:cubicBezTo>
                    <a:pt x="25" y="38"/>
                    <a:pt x="30" y="31"/>
                    <a:pt x="30" y="31"/>
                  </a:cubicBezTo>
                  <a:cubicBezTo>
                    <a:pt x="30" y="31"/>
                    <a:pt x="21" y="29"/>
                    <a:pt x="30" y="29"/>
                  </a:cubicBezTo>
                  <a:cubicBezTo>
                    <a:pt x="38" y="29"/>
                    <a:pt x="42" y="31"/>
                    <a:pt x="42" y="31"/>
                  </a:cubicBezTo>
                  <a:cubicBezTo>
                    <a:pt x="42" y="31"/>
                    <a:pt x="48" y="34"/>
                    <a:pt x="49" y="32"/>
                  </a:cubicBezTo>
                  <a:cubicBezTo>
                    <a:pt x="50" y="31"/>
                    <a:pt x="48" y="28"/>
                    <a:pt x="52" y="28"/>
                  </a:cubicBezTo>
                  <a:cubicBezTo>
                    <a:pt x="55" y="28"/>
                    <a:pt x="54" y="27"/>
                    <a:pt x="59" y="29"/>
                  </a:cubicBezTo>
                  <a:cubicBezTo>
                    <a:pt x="64" y="31"/>
                    <a:pt x="76" y="22"/>
                    <a:pt x="76" y="22"/>
                  </a:cubicBezTo>
                  <a:cubicBezTo>
                    <a:pt x="76" y="22"/>
                    <a:pt x="79" y="16"/>
                    <a:pt x="76" y="15"/>
                  </a:cubicBezTo>
                  <a:cubicBezTo>
                    <a:pt x="72" y="13"/>
                    <a:pt x="72" y="14"/>
                    <a:pt x="70" y="13"/>
                  </a:cubicBezTo>
                  <a:cubicBezTo>
                    <a:pt x="68" y="13"/>
                    <a:pt x="72" y="14"/>
                    <a:pt x="61" y="9"/>
                  </a:cubicBezTo>
                  <a:cubicBezTo>
                    <a:pt x="49" y="5"/>
                    <a:pt x="42" y="9"/>
                    <a:pt x="39" y="9"/>
                  </a:cubicBezTo>
                  <a:cubicBezTo>
                    <a:pt x="35" y="9"/>
                    <a:pt x="39" y="11"/>
                    <a:pt x="35" y="11"/>
                  </a:cubicBezTo>
                  <a:cubicBezTo>
                    <a:pt x="32" y="11"/>
                    <a:pt x="36" y="18"/>
                    <a:pt x="28" y="9"/>
                  </a:cubicBezTo>
                  <a:cubicBezTo>
                    <a:pt x="20" y="1"/>
                    <a:pt x="25" y="0"/>
                    <a:pt x="20" y="1"/>
                  </a:cubicBezTo>
                  <a:cubicBezTo>
                    <a:pt x="16" y="2"/>
                    <a:pt x="9" y="6"/>
                    <a:pt x="9" y="6"/>
                  </a:cubicBezTo>
                  <a:cubicBezTo>
                    <a:pt x="9" y="6"/>
                    <a:pt x="8" y="11"/>
                    <a:pt x="7" y="9"/>
                  </a:cubicBez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zh-CN" altLang="en-US">
                <a:latin typeface="+mn-lt"/>
                <a:ea typeface="+mn-ea"/>
              </a:endParaRPr>
            </a:p>
          </p:txBody>
        </p:sp>
        <p:sp>
          <p:nvSpPr>
            <p:cNvPr id="64" name="Freeform 158"/>
            <p:cNvSpPr/>
            <p:nvPr/>
          </p:nvSpPr>
          <p:spPr bwMode="auto">
            <a:xfrm>
              <a:off x="8618538" y="1263651"/>
              <a:ext cx="101600" cy="65088"/>
            </a:xfrm>
            <a:custGeom>
              <a:gdLst>
                <a:gd name="T0" fmla="*/ 15 w 38"/>
                <a:gd name="T1" fmla="*/ 23 h 24"/>
                <a:gd name="T2" fmla="*/ 38 w 38"/>
                <a:gd name="T3" fmla="*/ 24 h 24"/>
                <a:gd name="T4" fmla="*/ 34 w 38"/>
                <a:gd name="T5" fmla="*/ 17 h 24"/>
                <a:gd name="T6" fmla="*/ 25 w 38"/>
                <a:gd name="T7" fmla="*/ 12 h 24"/>
                <a:gd name="T8" fmla="*/ 18 w 38"/>
                <a:gd name="T9" fmla="*/ 6 h 24"/>
                <a:gd name="T10" fmla="*/ 15 w 38"/>
                <a:gd name="T11" fmla="*/ 5 h 24"/>
                <a:gd name="T12" fmla="*/ 8 w 38"/>
                <a:gd name="T13" fmla="*/ 0 h 24"/>
                <a:gd name="T14" fmla="*/ 4 w 38"/>
                <a:gd name="T15" fmla="*/ 3 h 24"/>
                <a:gd name="T16" fmla="*/ 5 w 38"/>
                <a:gd name="T17" fmla="*/ 10 h 24"/>
                <a:gd name="T18" fmla="*/ 11 w 38"/>
                <a:gd name="T19" fmla="*/ 14 h 24"/>
                <a:gd name="T20" fmla="*/ 7 w 38"/>
                <a:gd name="T21" fmla="*/ 19 h 24"/>
                <a:gd name="T22" fmla="*/ 15 w 38"/>
                <a:gd name="T23" fmla="*/ 23 h 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24">
                  <a:moveTo>
                    <a:pt x="15" y="23"/>
                  </a:moveTo>
                  <a:cubicBezTo>
                    <a:pt x="38" y="24"/>
                    <a:pt x="38" y="24"/>
                    <a:pt x="38" y="24"/>
                  </a:cubicBezTo>
                  <a:cubicBezTo>
                    <a:pt x="34" y="17"/>
                    <a:pt x="34" y="17"/>
                    <a:pt x="34" y="17"/>
                  </a:cubicBezTo>
                  <a:cubicBezTo>
                    <a:pt x="25" y="12"/>
                    <a:pt x="25" y="12"/>
                    <a:pt x="25" y="12"/>
                  </a:cubicBezTo>
                  <a:cubicBezTo>
                    <a:pt x="25" y="12"/>
                    <a:pt x="21" y="7"/>
                    <a:pt x="18" y="6"/>
                  </a:cubicBezTo>
                  <a:cubicBezTo>
                    <a:pt x="15" y="5"/>
                    <a:pt x="18" y="7"/>
                    <a:pt x="15" y="5"/>
                  </a:cubicBezTo>
                  <a:cubicBezTo>
                    <a:pt x="12" y="3"/>
                    <a:pt x="11" y="0"/>
                    <a:pt x="8" y="0"/>
                  </a:cubicBezTo>
                  <a:cubicBezTo>
                    <a:pt x="6" y="0"/>
                    <a:pt x="8" y="0"/>
                    <a:pt x="4" y="3"/>
                  </a:cubicBezTo>
                  <a:cubicBezTo>
                    <a:pt x="0" y="7"/>
                    <a:pt x="5" y="10"/>
                    <a:pt x="5" y="10"/>
                  </a:cubicBezTo>
                  <a:cubicBezTo>
                    <a:pt x="11" y="14"/>
                    <a:pt x="11" y="14"/>
                    <a:pt x="11" y="14"/>
                  </a:cubicBezTo>
                  <a:cubicBezTo>
                    <a:pt x="11" y="14"/>
                    <a:pt x="6" y="17"/>
                    <a:pt x="7" y="19"/>
                  </a:cubicBezTo>
                  <a:cubicBezTo>
                    <a:pt x="8" y="21"/>
                    <a:pt x="15" y="23"/>
                    <a:pt x="15" y="23"/>
                  </a:cubicBez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zh-CN" altLang="en-US">
                <a:latin typeface="+mn-lt"/>
                <a:ea typeface="+mn-ea"/>
              </a:endParaRPr>
            </a:p>
          </p:txBody>
        </p:sp>
        <p:sp>
          <p:nvSpPr>
            <p:cNvPr id="65" name="Freeform 159"/>
            <p:cNvSpPr/>
            <p:nvPr/>
          </p:nvSpPr>
          <p:spPr bwMode="auto">
            <a:xfrm>
              <a:off x="8488363" y="1252538"/>
              <a:ext cx="46038" cy="41275"/>
            </a:xfrm>
            <a:custGeom>
              <a:gdLst>
                <a:gd name="T0" fmla="*/ 17 w 17"/>
                <a:gd name="T1" fmla="*/ 15 h 15"/>
                <a:gd name="T2" fmla="*/ 4 w 17"/>
                <a:gd name="T3" fmla="*/ 6 h 15"/>
                <a:gd name="T4" fmla="*/ 5 w 17"/>
                <a:gd name="T5" fmla="*/ 3 h 15"/>
                <a:gd name="T6" fmla="*/ 17 w 17"/>
                <a:gd name="T7" fmla="*/ 10 h 15"/>
                <a:gd name="T8" fmla="*/ 17 w 17"/>
                <a:gd name="T9" fmla="*/ 15 h 15"/>
              </a:gdLst>
              <a:cxnLst>
                <a:cxn ang="0">
                  <a:pos x="T0" y="T1"/>
                </a:cxn>
                <a:cxn ang="0">
                  <a:pos x="T2" y="T3"/>
                </a:cxn>
                <a:cxn ang="0">
                  <a:pos x="T4" y="T5"/>
                </a:cxn>
                <a:cxn ang="0">
                  <a:pos x="T6" y="T7"/>
                </a:cxn>
                <a:cxn ang="0">
                  <a:pos x="T8" y="T9"/>
                </a:cxn>
              </a:cxnLst>
              <a:rect l="0" t="0" r="r" b="b"/>
              <a:pathLst>
                <a:path w="17" h="15">
                  <a:moveTo>
                    <a:pt x="17" y="15"/>
                  </a:moveTo>
                  <a:cubicBezTo>
                    <a:pt x="4" y="6"/>
                    <a:pt x="4" y="6"/>
                    <a:pt x="4" y="6"/>
                  </a:cubicBezTo>
                  <a:cubicBezTo>
                    <a:pt x="4" y="6"/>
                    <a:pt x="0" y="0"/>
                    <a:pt x="5" y="3"/>
                  </a:cubicBezTo>
                  <a:cubicBezTo>
                    <a:pt x="10" y="6"/>
                    <a:pt x="17" y="10"/>
                    <a:pt x="17" y="10"/>
                  </a:cubicBezTo>
                  <a:lnTo>
                    <a:pt x="17" y="15"/>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zh-CN" altLang="en-US">
                <a:latin typeface="+mn-lt"/>
                <a:ea typeface="+mn-ea"/>
              </a:endParaRPr>
            </a:p>
          </p:txBody>
        </p:sp>
        <p:sp>
          <p:nvSpPr>
            <p:cNvPr id="66" name="Freeform 160"/>
            <p:cNvSpPr/>
            <p:nvPr/>
          </p:nvSpPr>
          <p:spPr bwMode="auto">
            <a:xfrm>
              <a:off x="8755063" y="1185863"/>
              <a:ext cx="109538" cy="66675"/>
            </a:xfrm>
            <a:custGeom>
              <a:gdLst>
                <a:gd name="T0" fmla="*/ 2 w 41"/>
                <a:gd name="T1" fmla="*/ 3 h 25"/>
                <a:gd name="T2" fmla="*/ 8 w 41"/>
                <a:gd name="T3" fmla="*/ 14 h 25"/>
                <a:gd name="T4" fmla="*/ 13 w 41"/>
                <a:gd name="T5" fmla="*/ 16 h 25"/>
                <a:gd name="T6" fmla="*/ 22 w 41"/>
                <a:gd name="T7" fmla="*/ 22 h 25"/>
                <a:gd name="T8" fmla="*/ 27 w 41"/>
                <a:gd name="T9" fmla="*/ 24 h 25"/>
                <a:gd name="T10" fmla="*/ 33 w 41"/>
                <a:gd name="T11" fmla="*/ 23 h 25"/>
                <a:gd name="T12" fmla="*/ 38 w 41"/>
                <a:gd name="T13" fmla="*/ 20 h 25"/>
                <a:gd name="T14" fmla="*/ 40 w 41"/>
                <a:gd name="T15" fmla="*/ 16 h 25"/>
                <a:gd name="T16" fmla="*/ 37 w 41"/>
                <a:gd name="T17" fmla="*/ 14 h 25"/>
                <a:gd name="T18" fmla="*/ 25 w 41"/>
                <a:gd name="T19" fmla="*/ 11 h 25"/>
                <a:gd name="T20" fmla="*/ 13 w 41"/>
                <a:gd name="T21" fmla="*/ 5 h 25"/>
                <a:gd name="T22" fmla="*/ 9 w 41"/>
                <a:gd name="T23" fmla="*/ 3 h 25"/>
                <a:gd name="T24" fmla="*/ 2 w 41"/>
                <a:gd name="T25" fmla="*/ 3 h 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25">
                  <a:moveTo>
                    <a:pt x="2" y="3"/>
                  </a:moveTo>
                  <a:cubicBezTo>
                    <a:pt x="3" y="5"/>
                    <a:pt x="8" y="14"/>
                    <a:pt x="8" y="14"/>
                  </a:cubicBezTo>
                  <a:cubicBezTo>
                    <a:pt x="8" y="14"/>
                    <a:pt x="11" y="14"/>
                    <a:pt x="13" y="16"/>
                  </a:cubicBezTo>
                  <a:cubicBezTo>
                    <a:pt x="15" y="17"/>
                    <a:pt x="22" y="22"/>
                    <a:pt x="22" y="22"/>
                  </a:cubicBezTo>
                  <a:cubicBezTo>
                    <a:pt x="27" y="24"/>
                    <a:pt x="27" y="24"/>
                    <a:pt x="27" y="24"/>
                  </a:cubicBezTo>
                  <a:cubicBezTo>
                    <a:pt x="27" y="24"/>
                    <a:pt x="28" y="25"/>
                    <a:pt x="33" y="23"/>
                  </a:cubicBezTo>
                  <a:cubicBezTo>
                    <a:pt x="38" y="22"/>
                    <a:pt x="36" y="22"/>
                    <a:pt x="38" y="20"/>
                  </a:cubicBezTo>
                  <a:cubicBezTo>
                    <a:pt x="40" y="18"/>
                    <a:pt x="41" y="18"/>
                    <a:pt x="40" y="16"/>
                  </a:cubicBezTo>
                  <a:cubicBezTo>
                    <a:pt x="39" y="14"/>
                    <a:pt x="40" y="14"/>
                    <a:pt x="37" y="14"/>
                  </a:cubicBezTo>
                  <a:cubicBezTo>
                    <a:pt x="33" y="13"/>
                    <a:pt x="31" y="13"/>
                    <a:pt x="25" y="11"/>
                  </a:cubicBezTo>
                  <a:cubicBezTo>
                    <a:pt x="18" y="10"/>
                    <a:pt x="15" y="6"/>
                    <a:pt x="13" y="5"/>
                  </a:cubicBezTo>
                  <a:cubicBezTo>
                    <a:pt x="11" y="3"/>
                    <a:pt x="17" y="5"/>
                    <a:pt x="9" y="3"/>
                  </a:cubicBezTo>
                  <a:cubicBezTo>
                    <a:pt x="0" y="0"/>
                    <a:pt x="2" y="3"/>
                    <a:pt x="2" y="3"/>
                  </a:cubicBez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zh-CN" altLang="en-US">
                <a:latin typeface="+mn-lt"/>
                <a:ea typeface="+mn-ea"/>
              </a:endParaRPr>
            </a:p>
          </p:txBody>
        </p:sp>
        <p:sp>
          <p:nvSpPr>
            <p:cNvPr id="67" name="Freeform 161"/>
            <p:cNvSpPr/>
            <p:nvPr/>
          </p:nvSpPr>
          <p:spPr bwMode="auto">
            <a:xfrm>
              <a:off x="9567863" y="1404938"/>
              <a:ext cx="111125" cy="46038"/>
            </a:xfrm>
            <a:custGeom>
              <a:gdLst>
                <a:gd name="T0" fmla="*/ 7 w 42"/>
                <a:gd name="T1" fmla="*/ 4 h 17"/>
                <a:gd name="T2" fmla="*/ 3 w 42"/>
                <a:gd name="T3" fmla="*/ 8 h 17"/>
                <a:gd name="T4" fmla="*/ 13 w 42"/>
                <a:gd name="T5" fmla="*/ 12 h 17"/>
                <a:gd name="T6" fmla="*/ 24 w 42"/>
                <a:gd name="T7" fmla="*/ 16 h 17"/>
                <a:gd name="T8" fmla="*/ 33 w 42"/>
                <a:gd name="T9" fmla="*/ 12 h 17"/>
                <a:gd name="T10" fmla="*/ 41 w 42"/>
                <a:gd name="T11" fmla="*/ 13 h 17"/>
                <a:gd name="T12" fmla="*/ 39 w 42"/>
                <a:gd name="T13" fmla="*/ 7 h 17"/>
                <a:gd name="T14" fmla="*/ 30 w 42"/>
                <a:gd name="T15" fmla="*/ 2 h 17"/>
                <a:gd name="T16" fmla="*/ 25 w 42"/>
                <a:gd name="T17" fmla="*/ 2 h 17"/>
                <a:gd name="T18" fmla="*/ 9 w 42"/>
                <a:gd name="T19" fmla="*/ 0 h 17"/>
                <a:gd name="T20" fmla="*/ 7 w 42"/>
                <a:gd name="T21" fmla="*/ 4 h 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17">
                  <a:moveTo>
                    <a:pt x="7" y="4"/>
                  </a:moveTo>
                  <a:cubicBezTo>
                    <a:pt x="5" y="4"/>
                    <a:pt x="0" y="7"/>
                    <a:pt x="3" y="8"/>
                  </a:cubicBezTo>
                  <a:cubicBezTo>
                    <a:pt x="7" y="9"/>
                    <a:pt x="7" y="10"/>
                    <a:pt x="13" y="12"/>
                  </a:cubicBezTo>
                  <a:cubicBezTo>
                    <a:pt x="20" y="14"/>
                    <a:pt x="22" y="17"/>
                    <a:pt x="24" y="16"/>
                  </a:cubicBezTo>
                  <a:cubicBezTo>
                    <a:pt x="26" y="16"/>
                    <a:pt x="28" y="12"/>
                    <a:pt x="33" y="12"/>
                  </a:cubicBezTo>
                  <a:cubicBezTo>
                    <a:pt x="37" y="12"/>
                    <a:pt x="40" y="15"/>
                    <a:pt x="41" y="13"/>
                  </a:cubicBezTo>
                  <a:cubicBezTo>
                    <a:pt x="42" y="12"/>
                    <a:pt x="42" y="8"/>
                    <a:pt x="39" y="7"/>
                  </a:cubicBezTo>
                  <a:cubicBezTo>
                    <a:pt x="36" y="5"/>
                    <a:pt x="32" y="2"/>
                    <a:pt x="30" y="2"/>
                  </a:cubicBezTo>
                  <a:cubicBezTo>
                    <a:pt x="28" y="2"/>
                    <a:pt x="28" y="2"/>
                    <a:pt x="25" y="2"/>
                  </a:cubicBezTo>
                  <a:cubicBezTo>
                    <a:pt x="22" y="2"/>
                    <a:pt x="9" y="0"/>
                    <a:pt x="9" y="0"/>
                  </a:cubicBezTo>
                  <a:lnTo>
                    <a:pt x="7" y="4"/>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zh-CN" altLang="en-US">
                <a:latin typeface="+mn-lt"/>
                <a:ea typeface="+mn-ea"/>
              </a:endParaRPr>
            </a:p>
          </p:txBody>
        </p:sp>
        <p:sp>
          <p:nvSpPr>
            <p:cNvPr id="68" name="Freeform 162"/>
            <p:cNvSpPr/>
            <p:nvPr/>
          </p:nvSpPr>
          <p:spPr bwMode="auto">
            <a:xfrm>
              <a:off x="10475913" y="1951038"/>
              <a:ext cx="60325" cy="114300"/>
            </a:xfrm>
            <a:custGeom>
              <a:gdLst>
                <a:gd name="T0" fmla="*/ 6 w 23"/>
                <a:gd name="T1" fmla="*/ 0 h 43"/>
                <a:gd name="T2" fmla="*/ 4 w 23"/>
                <a:gd name="T3" fmla="*/ 8 h 43"/>
                <a:gd name="T4" fmla="*/ 4 w 23"/>
                <a:gd name="T5" fmla="*/ 13 h 43"/>
                <a:gd name="T6" fmla="*/ 6 w 23"/>
                <a:gd name="T7" fmla="*/ 24 h 43"/>
                <a:gd name="T8" fmla="*/ 6 w 23"/>
                <a:gd name="T9" fmla="*/ 28 h 43"/>
                <a:gd name="T10" fmla="*/ 5 w 23"/>
                <a:gd name="T11" fmla="*/ 37 h 43"/>
                <a:gd name="T12" fmla="*/ 13 w 23"/>
                <a:gd name="T13" fmla="*/ 38 h 43"/>
                <a:gd name="T14" fmla="*/ 15 w 23"/>
                <a:gd name="T15" fmla="*/ 33 h 43"/>
                <a:gd name="T16" fmla="*/ 22 w 23"/>
                <a:gd name="T17" fmla="*/ 29 h 43"/>
                <a:gd name="T18" fmla="*/ 20 w 23"/>
                <a:gd name="T19" fmla="*/ 23 h 43"/>
                <a:gd name="T20" fmla="*/ 14 w 23"/>
                <a:gd name="T21" fmla="*/ 5 h 43"/>
                <a:gd name="T22" fmla="*/ 6 w 23"/>
                <a:gd name="T23" fmla="*/ 0 h 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43">
                  <a:moveTo>
                    <a:pt x="6" y="0"/>
                  </a:moveTo>
                  <a:cubicBezTo>
                    <a:pt x="6" y="2"/>
                    <a:pt x="4" y="8"/>
                    <a:pt x="4" y="8"/>
                  </a:cubicBezTo>
                  <a:cubicBezTo>
                    <a:pt x="4" y="8"/>
                    <a:pt x="5" y="10"/>
                    <a:pt x="4" y="13"/>
                  </a:cubicBezTo>
                  <a:cubicBezTo>
                    <a:pt x="4" y="15"/>
                    <a:pt x="8" y="24"/>
                    <a:pt x="6" y="24"/>
                  </a:cubicBezTo>
                  <a:cubicBezTo>
                    <a:pt x="5" y="24"/>
                    <a:pt x="10" y="24"/>
                    <a:pt x="6" y="28"/>
                  </a:cubicBezTo>
                  <a:cubicBezTo>
                    <a:pt x="3" y="31"/>
                    <a:pt x="0" y="35"/>
                    <a:pt x="5" y="37"/>
                  </a:cubicBezTo>
                  <a:cubicBezTo>
                    <a:pt x="9" y="38"/>
                    <a:pt x="13" y="43"/>
                    <a:pt x="13" y="38"/>
                  </a:cubicBezTo>
                  <a:cubicBezTo>
                    <a:pt x="13" y="34"/>
                    <a:pt x="14" y="36"/>
                    <a:pt x="15" y="33"/>
                  </a:cubicBezTo>
                  <a:cubicBezTo>
                    <a:pt x="17" y="29"/>
                    <a:pt x="22" y="31"/>
                    <a:pt x="22" y="29"/>
                  </a:cubicBezTo>
                  <a:cubicBezTo>
                    <a:pt x="22" y="27"/>
                    <a:pt x="23" y="27"/>
                    <a:pt x="20" y="23"/>
                  </a:cubicBezTo>
                  <a:cubicBezTo>
                    <a:pt x="17" y="19"/>
                    <a:pt x="14" y="5"/>
                    <a:pt x="14" y="5"/>
                  </a:cubicBezTo>
                  <a:lnTo>
                    <a:pt x="6" y="0"/>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zh-CN" altLang="en-US">
                <a:latin typeface="+mn-lt"/>
                <a:ea typeface="+mn-ea"/>
              </a:endParaRPr>
            </a:p>
          </p:txBody>
        </p:sp>
        <p:sp>
          <p:nvSpPr>
            <p:cNvPr id="69" name="Freeform 163"/>
            <p:cNvSpPr/>
            <p:nvPr/>
          </p:nvSpPr>
          <p:spPr bwMode="auto">
            <a:xfrm>
              <a:off x="10464800" y="2085976"/>
              <a:ext cx="42863" cy="33338"/>
            </a:xfrm>
            <a:custGeom>
              <a:gdLst>
                <a:gd name="T0" fmla="*/ 11 w 16"/>
                <a:gd name="T1" fmla="*/ 0 h 12"/>
                <a:gd name="T2" fmla="*/ 2 w 16"/>
                <a:gd name="T3" fmla="*/ 4 h 12"/>
                <a:gd name="T4" fmla="*/ 13 w 16"/>
                <a:gd name="T5" fmla="*/ 9 h 12"/>
                <a:gd name="T6" fmla="*/ 16 w 16"/>
                <a:gd name="T7" fmla="*/ 6 h 12"/>
                <a:gd name="T8" fmla="*/ 11 w 16"/>
                <a:gd name="T9" fmla="*/ 0 h 12"/>
              </a:gdLst>
              <a:cxnLst>
                <a:cxn ang="0">
                  <a:pos x="T0" y="T1"/>
                </a:cxn>
                <a:cxn ang="0">
                  <a:pos x="T2" y="T3"/>
                </a:cxn>
                <a:cxn ang="0">
                  <a:pos x="T4" y="T5"/>
                </a:cxn>
                <a:cxn ang="0">
                  <a:pos x="T6" y="T7"/>
                </a:cxn>
                <a:cxn ang="0">
                  <a:pos x="T8" y="T9"/>
                </a:cxn>
              </a:cxnLst>
              <a:rect l="0" t="0" r="r" b="b"/>
              <a:pathLst>
                <a:path w="16" h="12">
                  <a:moveTo>
                    <a:pt x="11" y="0"/>
                  </a:moveTo>
                  <a:cubicBezTo>
                    <a:pt x="8" y="0"/>
                    <a:pt x="0" y="3"/>
                    <a:pt x="2" y="4"/>
                  </a:cubicBezTo>
                  <a:cubicBezTo>
                    <a:pt x="3" y="6"/>
                    <a:pt x="12" y="12"/>
                    <a:pt x="13" y="9"/>
                  </a:cubicBezTo>
                  <a:cubicBezTo>
                    <a:pt x="14" y="7"/>
                    <a:pt x="16" y="9"/>
                    <a:pt x="16" y="6"/>
                  </a:cubicBezTo>
                  <a:cubicBezTo>
                    <a:pt x="16" y="3"/>
                    <a:pt x="11" y="0"/>
                    <a:pt x="11" y="0"/>
                  </a:cubicBez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zh-CN" altLang="en-US">
                <a:latin typeface="+mn-lt"/>
                <a:ea typeface="+mn-ea"/>
              </a:endParaRPr>
            </a:p>
          </p:txBody>
        </p:sp>
        <p:sp>
          <p:nvSpPr>
            <p:cNvPr id="70" name="Freeform 164"/>
            <p:cNvSpPr/>
            <p:nvPr/>
          </p:nvSpPr>
          <p:spPr bwMode="auto">
            <a:xfrm>
              <a:off x="10445750" y="2124076"/>
              <a:ext cx="74613" cy="58738"/>
            </a:xfrm>
            <a:custGeom>
              <a:gdLst>
                <a:gd name="T0" fmla="*/ 3 w 28"/>
                <a:gd name="T1" fmla="*/ 2 h 22"/>
                <a:gd name="T2" fmla="*/ 27 w 28"/>
                <a:gd name="T3" fmla="*/ 1 h 22"/>
                <a:gd name="T4" fmla="*/ 22 w 28"/>
                <a:gd name="T5" fmla="*/ 8 h 22"/>
                <a:gd name="T6" fmla="*/ 12 w 28"/>
                <a:gd name="T7" fmla="*/ 9 h 22"/>
                <a:gd name="T8" fmla="*/ 10 w 28"/>
                <a:gd name="T9" fmla="*/ 20 h 22"/>
                <a:gd name="T10" fmla="*/ 1 w 28"/>
                <a:gd name="T11" fmla="*/ 10 h 22"/>
                <a:gd name="T12" fmla="*/ 3 w 28"/>
                <a:gd name="T13" fmla="*/ 2 h 22"/>
              </a:gdLst>
              <a:cxnLst>
                <a:cxn ang="0">
                  <a:pos x="T0" y="T1"/>
                </a:cxn>
                <a:cxn ang="0">
                  <a:pos x="T2" y="T3"/>
                </a:cxn>
                <a:cxn ang="0">
                  <a:pos x="T4" y="T5"/>
                </a:cxn>
                <a:cxn ang="0">
                  <a:pos x="T6" y="T7"/>
                </a:cxn>
                <a:cxn ang="0">
                  <a:pos x="T8" y="T9"/>
                </a:cxn>
                <a:cxn ang="0">
                  <a:pos x="T10" y="T11"/>
                </a:cxn>
                <a:cxn ang="0">
                  <a:pos x="T12" y="T13"/>
                </a:cxn>
              </a:cxnLst>
              <a:rect l="0" t="0" r="r" b="b"/>
              <a:pathLst>
                <a:path w="28" h="22">
                  <a:moveTo>
                    <a:pt x="3" y="2"/>
                  </a:moveTo>
                  <a:cubicBezTo>
                    <a:pt x="3" y="2"/>
                    <a:pt x="28" y="0"/>
                    <a:pt x="27" y="1"/>
                  </a:cubicBezTo>
                  <a:cubicBezTo>
                    <a:pt x="25" y="1"/>
                    <a:pt x="27" y="8"/>
                    <a:pt x="22" y="8"/>
                  </a:cubicBezTo>
                  <a:cubicBezTo>
                    <a:pt x="16" y="9"/>
                    <a:pt x="14" y="5"/>
                    <a:pt x="12" y="9"/>
                  </a:cubicBezTo>
                  <a:cubicBezTo>
                    <a:pt x="10" y="13"/>
                    <a:pt x="13" y="22"/>
                    <a:pt x="10" y="20"/>
                  </a:cubicBezTo>
                  <a:cubicBezTo>
                    <a:pt x="6" y="18"/>
                    <a:pt x="1" y="12"/>
                    <a:pt x="1" y="10"/>
                  </a:cubicBezTo>
                  <a:cubicBezTo>
                    <a:pt x="0" y="8"/>
                    <a:pt x="3" y="2"/>
                    <a:pt x="3" y="2"/>
                  </a:cubicBez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zh-CN" altLang="en-US">
                <a:latin typeface="+mn-lt"/>
                <a:ea typeface="+mn-ea"/>
              </a:endParaRPr>
            </a:p>
          </p:txBody>
        </p:sp>
        <p:sp>
          <p:nvSpPr>
            <p:cNvPr id="71" name="Freeform 165"/>
            <p:cNvSpPr/>
            <p:nvPr/>
          </p:nvSpPr>
          <p:spPr bwMode="auto">
            <a:xfrm>
              <a:off x="10085388" y="1993901"/>
              <a:ext cx="46038" cy="39688"/>
            </a:xfrm>
            <a:custGeom>
              <a:gdLst>
                <a:gd name="T0" fmla="*/ 17 w 17"/>
                <a:gd name="T1" fmla="*/ 15 h 15"/>
                <a:gd name="T2" fmla="*/ 13 w 17"/>
                <a:gd name="T3" fmla="*/ 1 h 15"/>
                <a:gd name="T4" fmla="*/ 1 w 17"/>
                <a:gd name="T5" fmla="*/ 2 h 15"/>
                <a:gd name="T6" fmla="*/ 10 w 17"/>
                <a:gd name="T7" fmla="*/ 12 h 15"/>
                <a:gd name="T8" fmla="*/ 17 w 17"/>
                <a:gd name="T9" fmla="*/ 15 h 15"/>
              </a:gdLst>
              <a:cxnLst>
                <a:cxn ang="0">
                  <a:pos x="T0" y="T1"/>
                </a:cxn>
                <a:cxn ang="0">
                  <a:pos x="T2" y="T3"/>
                </a:cxn>
                <a:cxn ang="0">
                  <a:pos x="T4" y="T5"/>
                </a:cxn>
                <a:cxn ang="0">
                  <a:pos x="T6" y="T7"/>
                </a:cxn>
                <a:cxn ang="0">
                  <a:pos x="T8" y="T9"/>
                </a:cxn>
              </a:cxnLst>
              <a:rect l="0" t="0" r="r" b="b"/>
              <a:pathLst>
                <a:path w="17" h="15">
                  <a:moveTo>
                    <a:pt x="17" y="15"/>
                  </a:moveTo>
                  <a:cubicBezTo>
                    <a:pt x="16" y="11"/>
                    <a:pt x="15" y="1"/>
                    <a:pt x="13" y="1"/>
                  </a:cubicBezTo>
                  <a:cubicBezTo>
                    <a:pt x="11" y="0"/>
                    <a:pt x="2" y="1"/>
                    <a:pt x="1" y="2"/>
                  </a:cubicBezTo>
                  <a:cubicBezTo>
                    <a:pt x="0" y="4"/>
                    <a:pt x="10" y="12"/>
                    <a:pt x="10" y="12"/>
                  </a:cubicBezTo>
                  <a:lnTo>
                    <a:pt x="17" y="15"/>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zh-CN" altLang="en-US">
                <a:latin typeface="+mn-lt"/>
                <a:ea typeface="+mn-ea"/>
              </a:endParaRPr>
            </a:p>
          </p:txBody>
        </p:sp>
        <p:sp>
          <p:nvSpPr>
            <p:cNvPr id="72" name="Freeform 166"/>
            <p:cNvSpPr/>
            <p:nvPr/>
          </p:nvSpPr>
          <p:spPr bwMode="auto">
            <a:xfrm>
              <a:off x="9880600" y="1806576"/>
              <a:ext cx="114300" cy="44450"/>
            </a:xfrm>
            <a:custGeom>
              <a:gdLst>
                <a:gd name="T0" fmla="*/ 32 w 43"/>
                <a:gd name="T1" fmla="*/ 17 h 17"/>
                <a:gd name="T2" fmla="*/ 16 w 43"/>
                <a:gd name="T3" fmla="*/ 13 h 17"/>
                <a:gd name="T4" fmla="*/ 8 w 43"/>
                <a:gd name="T5" fmla="*/ 9 h 17"/>
                <a:gd name="T6" fmla="*/ 19 w 43"/>
                <a:gd name="T7" fmla="*/ 1 h 17"/>
                <a:gd name="T8" fmla="*/ 29 w 43"/>
                <a:gd name="T9" fmla="*/ 3 h 17"/>
                <a:gd name="T10" fmla="*/ 41 w 43"/>
                <a:gd name="T11" fmla="*/ 10 h 17"/>
                <a:gd name="T12" fmla="*/ 40 w 43"/>
                <a:gd name="T13" fmla="*/ 14 h 17"/>
                <a:gd name="T14" fmla="*/ 32 w 43"/>
                <a:gd name="T15" fmla="*/ 17 h 17"/>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17">
                  <a:moveTo>
                    <a:pt x="32" y="17"/>
                  </a:moveTo>
                  <a:cubicBezTo>
                    <a:pt x="26" y="14"/>
                    <a:pt x="19" y="14"/>
                    <a:pt x="16" y="13"/>
                  </a:cubicBezTo>
                  <a:cubicBezTo>
                    <a:pt x="13" y="12"/>
                    <a:pt x="17" y="17"/>
                    <a:pt x="8" y="9"/>
                  </a:cubicBezTo>
                  <a:cubicBezTo>
                    <a:pt x="0" y="1"/>
                    <a:pt x="12" y="1"/>
                    <a:pt x="19" y="1"/>
                  </a:cubicBezTo>
                  <a:cubicBezTo>
                    <a:pt x="26" y="0"/>
                    <a:pt x="20" y="0"/>
                    <a:pt x="29" y="3"/>
                  </a:cubicBezTo>
                  <a:cubicBezTo>
                    <a:pt x="37" y="6"/>
                    <a:pt x="41" y="10"/>
                    <a:pt x="41" y="10"/>
                  </a:cubicBezTo>
                  <a:cubicBezTo>
                    <a:pt x="41" y="10"/>
                    <a:pt x="43" y="14"/>
                    <a:pt x="40" y="14"/>
                  </a:cubicBezTo>
                  <a:cubicBezTo>
                    <a:pt x="36" y="15"/>
                    <a:pt x="32" y="17"/>
                    <a:pt x="32" y="17"/>
                  </a:cubicBez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zh-CN" altLang="en-US">
                <a:latin typeface="+mn-lt"/>
                <a:ea typeface="+mn-ea"/>
              </a:endParaRPr>
            </a:p>
          </p:txBody>
        </p:sp>
        <p:sp>
          <p:nvSpPr>
            <p:cNvPr id="73" name="Freeform 167"/>
            <p:cNvSpPr/>
            <p:nvPr/>
          </p:nvSpPr>
          <p:spPr bwMode="auto">
            <a:xfrm>
              <a:off x="10158413" y="2297113"/>
              <a:ext cx="58738" cy="46038"/>
            </a:xfrm>
            <a:custGeom>
              <a:gdLst>
                <a:gd name="T0" fmla="*/ 18 w 22"/>
                <a:gd name="T1" fmla="*/ 0 h 17"/>
                <a:gd name="T2" fmla="*/ 10 w 22"/>
                <a:gd name="T3" fmla="*/ 7 h 17"/>
                <a:gd name="T4" fmla="*/ 1 w 22"/>
                <a:gd name="T5" fmla="*/ 10 h 17"/>
                <a:gd name="T6" fmla="*/ 7 w 22"/>
                <a:gd name="T7" fmla="*/ 17 h 17"/>
                <a:gd name="T8" fmla="*/ 7 w 22"/>
                <a:gd name="T9" fmla="*/ 13 h 17"/>
                <a:gd name="T10" fmla="*/ 17 w 22"/>
                <a:gd name="T11" fmla="*/ 11 h 17"/>
                <a:gd name="T12" fmla="*/ 21 w 22"/>
                <a:gd name="T13" fmla="*/ 6 h 17"/>
                <a:gd name="T14" fmla="*/ 21 w 22"/>
                <a:gd name="T15" fmla="*/ 2 h 17"/>
                <a:gd name="T16" fmla="*/ 18 w 22"/>
                <a:gd name="T17" fmla="*/ 0 h 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7">
                  <a:moveTo>
                    <a:pt x="18" y="0"/>
                  </a:moveTo>
                  <a:cubicBezTo>
                    <a:pt x="16" y="3"/>
                    <a:pt x="13" y="9"/>
                    <a:pt x="10" y="7"/>
                  </a:cubicBezTo>
                  <a:cubicBezTo>
                    <a:pt x="8" y="6"/>
                    <a:pt x="0" y="9"/>
                    <a:pt x="1" y="10"/>
                  </a:cubicBezTo>
                  <a:cubicBezTo>
                    <a:pt x="2" y="11"/>
                    <a:pt x="7" y="17"/>
                    <a:pt x="7" y="17"/>
                  </a:cubicBezTo>
                  <a:cubicBezTo>
                    <a:pt x="7" y="17"/>
                    <a:pt x="5" y="16"/>
                    <a:pt x="7" y="13"/>
                  </a:cubicBezTo>
                  <a:cubicBezTo>
                    <a:pt x="9" y="9"/>
                    <a:pt x="14" y="12"/>
                    <a:pt x="17" y="11"/>
                  </a:cubicBezTo>
                  <a:cubicBezTo>
                    <a:pt x="20" y="9"/>
                    <a:pt x="21" y="7"/>
                    <a:pt x="21" y="6"/>
                  </a:cubicBezTo>
                  <a:cubicBezTo>
                    <a:pt x="22" y="4"/>
                    <a:pt x="22" y="4"/>
                    <a:pt x="21" y="2"/>
                  </a:cubicBezTo>
                  <a:cubicBezTo>
                    <a:pt x="21" y="1"/>
                    <a:pt x="18" y="0"/>
                    <a:pt x="18" y="0"/>
                  </a:cubicBez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zh-CN" altLang="en-US">
                <a:latin typeface="+mn-lt"/>
                <a:ea typeface="+mn-ea"/>
              </a:endParaRPr>
            </a:p>
          </p:txBody>
        </p:sp>
        <p:sp>
          <p:nvSpPr>
            <p:cNvPr id="74" name="Freeform 168"/>
            <p:cNvSpPr/>
            <p:nvPr/>
          </p:nvSpPr>
          <p:spPr bwMode="auto">
            <a:xfrm>
              <a:off x="9999663" y="2343151"/>
              <a:ext cx="65088" cy="39688"/>
            </a:xfrm>
            <a:custGeom>
              <a:gdLst>
                <a:gd name="T0" fmla="*/ 16 w 24"/>
                <a:gd name="T1" fmla="*/ 12 h 15"/>
                <a:gd name="T2" fmla="*/ 9 w 24"/>
                <a:gd name="T3" fmla="*/ 15 h 15"/>
                <a:gd name="T4" fmla="*/ 1 w 24"/>
                <a:gd name="T5" fmla="*/ 10 h 15"/>
                <a:gd name="T6" fmla="*/ 8 w 24"/>
                <a:gd name="T7" fmla="*/ 5 h 15"/>
                <a:gd name="T8" fmla="*/ 14 w 24"/>
                <a:gd name="T9" fmla="*/ 5 h 15"/>
                <a:gd name="T10" fmla="*/ 16 w 24"/>
                <a:gd name="T11" fmla="*/ 12 h 15"/>
              </a:gdLst>
              <a:cxnLst>
                <a:cxn ang="0">
                  <a:pos x="T0" y="T1"/>
                </a:cxn>
                <a:cxn ang="0">
                  <a:pos x="T2" y="T3"/>
                </a:cxn>
                <a:cxn ang="0">
                  <a:pos x="T4" y="T5"/>
                </a:cxn>
                <a:cxn ang="0">
                  <a:pos x="T6" y="T7"/>
                </a:cxn>
                <a:cxn ang="0">
                  <a:pos x="T8" y="T9"/>
                </a:cxn>
                <a:cxn ang="0">
                  <a:pos x="T10" y="T11"/>
                </a:cxn>
              </a:cxnLst>
              <a:rect l="0" t="0" r="r" b="b"/>
              <a:pathLst>
                <a:path w="24" h="15">
                  <a:moveTo>
                    <a:pt x="16" y="12"/>
                  </a:moveTo>
                  <a:cubicBezTo>
                    <a:pt x="11" y="12"/>
                    <a:pt x="11" y="15"/>
                    <a:pt x="9" y="15"/>
                  </a:cubicBezTo>
                  <a:cubicBezTo>
                    <a:pt x="6" y="15"/>
                    <a:pt x="0" y="10"/>
                    <a:pt x="1" y="10"/>
                  </a:cubicBezTo>
                  <a:cubicBezTo>
                    <a:pt x="3" y="9"/>
                    <a:pt x="6" y="5"/>
                    <a:pt x="8" y="5"/>
                  </a:cubicBezTo>
                  <a:cubicBezTo>
                    <a:pt x="9" y="4"/>
                    <a:pt x="5" y="0"/>
                    <a:pt x="14" y="5"/>
                  </a:cubicBezTo>
                  <a:cubicBezTo>
                    <a:pt x="24" y="10"/>
                    <a:pt x="16" y="12"/>
                    <a:pt x="16" y="12"/>
                  </a:cubicBez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zh-CN" altLang="en-US">
                <a:latin typeface="+mn-lt"/>
                <a:ea typeface="+mn-ea"/>
              </a:endParaRPr>
            </a:p>
          </p:txBody>
        </p:sp>
        <p:sp>
          <p:nvSpPr>
            <p:cNvPr id="75" name="Freeform 169"/>
            <p:cNvSpPr/>
            <p:nvPr/>
          </p:nvSpPr>
          <p:spPr bwMode="auto">
            <a:xfrm>
              <a:off x="9931400" y="2378076"/>
              <a:ext cx="55563" cy="20638"/>
            </a:xfrm>
            <a:custGeom>
              <a:gdLst>
                <a:gd name="T0" fmla="*/ 21 w 21"/>
                <a:gd name="T1" fmla="*/ 6 h 8"/>
                <a:gd name="T2" fmla="*/ 8 w 21"/>
                <a:gd name="T3" fmla="*/ 6 h 8"/>
                <a:gd name="T4" fmla="*/ 3 w 21"/>
                <a:gd name="T5" fmla="*/ 1 h 8"/>
                <a:gd name="T6" fmla="*/ 12 w 21"/>
                <a:gd name="T7" fmla="*/ 1 h 8"/>
                <a:gd name="T8" fmla="*/ 20 w 21"/>
                <a:gd name="T9" fmla="*/ 2 h 8"/>
                <a:gd name="T10" fmla="*/ 21 w 21"/>
                <a:gd name="T11" fmla="*/ 6 h 8"/>
              </a:gdLst>
              <a:cxnLst>
                <a:cxn ang="0">
                  <a:pos x="T0" y="T1"/>
                </a:cxn>
                <a:cxn ang="0">
                  <a:pos x="T2" y="T3"/>
                </a:cxn>
                <a:cxn ang="0">
                  <a:pos x="T4" y="T5"/>
                </a:cxn>
                <a:cxn ang="0">
                  <a:pos x="T6" y="T7"/>
                </a:cxn>
                <a:cxn ang="0">
                  <a:pos x="T8" y="T9"/>
                </a:cxn>
                <a:cxn ang="0">
                  <a:pos x="T10" y="T11"/>
                </a:cxn>
              </a:cxnLst>
              <a:rect l="0" t="0" r="r" b="b"/>
              <a:pathLst>
                <a:path w="21" h="8">
                  <a:moveTo>
                    <a:pt x="21" y="6"/>
                  </a:moveTo>
                  <a:cubicBezTo>
                    <a:pt x="16" y="8"/>
                    <a:pt x="8" y="6"/>
                    <a:pt x="8" y="6"/>
                  </a:cubicBezTo>
                  <a:cubicBezTo>
                    <a:pt x="8" y="6"/>
                    <a:pt x="0" y="2"/>
                    <a:pt x="3" y="1"/>
                  </a:cubicBezTo>
                  <a:cubicBezTo>
                    <a:pt x="6" y="0"/>
                    <a:pt x="9" y="1"/>
                    <a:pt x="12" y="1"/>
                  </a:cubicBezTo>
                  <a:cubicBezTo>
                    <a:pt x="15" y="2"/>
                    <a:pt x="20" y="2"/>
                    <a:pt x="20" y="2"/>
                  </a:cubicBezTo>
                  <a:lnTo>
                    <a:pt x="21" y="6"/>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zh-CN" altLang="en-US">
                <a:latin typeface="+mn-lt"/>
                <a:ea typeface="+mn-ea"/>
              </a:endParaRPr>
            </a:p>
          </p:txBody>
        </p:sp>
        <p:sp>
          <p:nvSpPr>
            <p:cNvPr id="76" name="Freeform 170"/>
            <p:cNvSpPr/>
            <p:nvPr/>
          </p:nvSpPr>
          <p:spPr bwMode="auto">
            <a:xfrm>
              <a:off x="9847263" y="2379663"/>
              <a:ext cx="46038" cy="26988"/>
            </a:xfrm>
            <a:custGeom>
              <a:gdLst>
                <a:gd name="T0" fmla="*/ 10 w 17"/>
                <a:gd name="T1" fmla="*/ 10 h 10"/>
                <a:gd name="T2" fmla="*/ 3 w 17"/>
                <a:gd name="T3" fmla="*/ 1 h 10"/>
                <a:gd name="T4" fmla="*/ 15 w 17"/>
                <a:gd name="T5" fmla="*/ 5 h 10"/>
                <a:gd name="T6" fmla="*/ 10 w 17"/>
                <a:gd name="T7" fmla="*/ 10 h 10"/>
              </a:gdLst>
              <a:cxnLst>
                <a:cxn ang="0">
                  <a:pos x="T0" y="T1"/>
                </a:cxn>
                <a:cxn ang="0">
                  <a:pos x="T2" y="T3"/>
                </a:cxn>
                <a:cxn ang="0">
                  <a:pos x="T4" y="T5"/>
                </a:cxn>
                <a:cxn ang="0">
                  <a:pos x="T6" y="T7"/>
                </a:cxn>
              </a:cxnLst>
              <a:rect l="0" t="0" r="r" b="b"/>
              <a:pathLst>
                <a:path w="17" h="10">
                  <a:moveTo>
                    <a:pt x="10" y="10"/>
                  </a:moveTo>
                  <a:cubicBezTo>
                    <a:pt x="8" y="8"/>
                    <a:pt x="0" y="0"/>
                    <a:pt x="3" y="1"/>
                  </a:cubicBezTo>
                  <a:cubicBezTo>
                    <a:pt x="6" y="2"/>
                    <a:pt x="17" y="4"/>
                    <a:pt x="15" y="5"/>
                  </a:cubicBezTo>
                  <a:cubicBezTo>
                    <a:pt x="13" y="6"/>
                    <a:pt x="10" y="10"/>
                    <a:pt x="10" y="10"/>
                  </a:cubicBez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zh-CN" altLang="en-US">
                <a:latin typeface="+mn-lt"/>
                <a:ea typeface="+mn-ea"/>
              </a:endParaRPr>
            </a:p>
          </p:txBody>
        </p:sp>
        <p:sp>
          <p:nvSpPr>
            <p:cNvPr id="77" name="Freeform 171"/>
            <p:cNvSpPr/>
            <p:nvPr/>
          </p:nvSpPr>
          <p:spPr bwMode="auto">
            <a:xfrm>
              <a:off x="9485313" y="2174876"/>
              <a:ext cx="63500" cy="61913"/>
            </a:xfrm>
            <a:custGeom>
              <a:gdLst>
                <a:gd name="T0" fmla="*/ 20 w 24"/>
                <a:gd name="T1" fmla="*/ 23 h 23"/>
                <a:gd name="T2" fmla="*/ 5 w 24"/>
                <a:gd name="T3" fmla="*/ 16 h 23"/>
                <a:gd name="T4" fmla="*/ 5 w 24"/>
                <a:gd name="T5" fmla="*/ 5 h 23"/>
                <a:gd name="T6" fmla="*/ 14 w 24"/>
                <a:gd name="T7" fmla="*/ 17 h 23"/>
                <a:gd name="T8" fmla="*/ 24 w 24"/>
                <a:gd name="T9" fmla="*/ 23 h 23"/>
                <a:gd name="T10" fmla="*/ 20 w 24"/>
                <a:gd name="T11" fmla="*/ 23 h 23"/>
              </a:gdLst>
              <a:cxnLst>
                <a:cxn ang="0">
                  <a:pos x="T0" y="T1"/>
                </a:cxn>
                <a:cxn ang="0">
                  <a:pos x="T2" y="T3"/>
                </a:cxn>
                <a:cxn ang="0">
                  <a:pos x="T4" y="T5"/>
                </a:cxn>
                <a:cxn ang="0">
                  <a:pos x="T6" y="T7"/>
                </a:cxn>
                <a:cxn ang="0">
                  <a:pos x="T8" y="T9"/>
                </a:cxn>
                <a:cxn ang="0">
                  <a:pos x="T10" y="T11"/>
                </a:cxn>
              </a:cxnLst>
              <a:rect l="0" t="0" r="r" b="b"/>
              <a:pathLst>
                <a:path w="24" h="23">
                  <a:moveTo>
                    <a:pt x="20" y="23"/>
                  </a:moveTo>
                  <a:cubicBezTo>
                    <a:pt x="17" y="22"/>
                    <a:pt x="7" y="19"/>
                    <a:pt x="5" y="16"/>
                  </a:cubicBezTo>
                  <a:cubicBezTo>
                    <a:pt x="4" y="12"/>
                    <a:pt x="0" y="0"/>
                    <a:pt x="5" y="5"/>
                  </a:cubicBezTo>
                  <a:cubicBezTo>
                    <a:pt x="9" y="11"/>
                    <a:pt x="10" y="16"/>
                    <a:pt x="14" y="17"/>
                  </a:cubicBezTo>
                  <a:cubicBezTo>
                    <a:pt x="18" y="19"/>
                    <a:pt x="24" y="23"/>
                    <a:pt x="24" y="23"/>
                  </a:cubicBezTo>
                  <a:lnTo>
                    <a:pt x="20" y="23"/>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zh-CN" altLang="en-US">
                <a:latin typeface="+mn-lt"/>
                <a:ea typeface="+mn-ea"/>
              </a:endParaRPr>
            </a:p>
          </p:txBody>
        </p:sp>
        <p:sp>
          <p:nvSpPr>
            <p:cNvPr id="78" name="Freeform 172"/>
            <p:cNvSpPr/>
            <p:nvPr/>
          </p:nvSpPr>
          <p:spPr bwMode="auto">
            <a:xfrm>
              <a:off x="9544050" y="2206626"/>
              <a:ext cx="50800" cy="39688"/>
            </a:xfrm>
            <a:custGeom>
              <a:gdLst>
                <a:gd name="T0" fmla="*/ 12 w 19"/>
                <a:gd name="T1" fmla="*/ 15 h 15"/>
                <a:gd name="T2" fmla="*/ 15 w 19"/>
                <a:gd name="T3" fmla="*/ 10 h 15"/>
                <a:gd name="T4" fmla="*/ 7 w 19"/>
                <a:gd name="T5" fmla="*/ 6 h 15"/>
                <a:gd name="T6" fmla="*/ 2 w 19"/>
                <a:gd name="T7" fmla="*/ 2 h 15"/>
                <a:gd name="T8" fmla="*/ 7 w 19"/>
                <a:gd name="T9" fmla="*/ 11 h 15"/>
                <a:gd name="T10" fmla="*/ 12 w 19"/>
                <a:gd name="T11" fmla="*/ 15 h 15"/>
              </a:gdLst>
              <a:cxnLst>
                <a:cxn ang="0">
                  <a:pos x="T0" y="T1"/>
                </a:cxn>
                <a:cxn ang="0">
                  <a:pos x="T2" y="T3"/>
                </a:cxn>
                <a:cxn ang="0">
                  <a:pos x="T4" y="T5"/>
                </a:cxn>
                <a:cxn ang="0">
                  <a:pos x="T6" y="T7"/>
                </a:cxn>
                <a:cxn ang="0">
                  <a:pos x="T8" y="T9"/>
                </a:cxn>
                <a:cxn ang="0">
                  <a:pos x="T10" y="T11"/>
                </a:cxn>
              </a:cxnLst>
              <a:rect l="0" t="0" r="r" b="b"/>
              <a:pathLst>
                <a:path w="19" h="15">
                  <a:moveTo>
                    <a:pt x="12" y="15"/>
                  </a:moveTo>
                  <a:cubicBezTo>
                    <a:pt x="16" y="13"/>
                    <a:pt x="19" y="11"/>
                    <a:pt x="15" y="10"/>
                  </a:cubicBezTo>
                  <a:cubicBezTo>
                    <a:pt x="11" y="9"/>
                    <a:pt x="13" y="9"/>
                    <a:pt x="7" y="6"/>
                  </a:cubicBezTo>
                  <a:cubicBezTo>
                    <a:pt x="2" y="2"/>
                    <a:pt x="4" y="0"/>
                    <a:pt x="2" y="2"/>
                  </a:cubicBezTo>
                  <a:cubicBezTo>
                    <a:pt x="0" y="4"/>
                    <a:pt x="7" y="11"/>
                    <a:pt x="7" y="11"/>
                  </a:cubicBezTo>
                  <a:lnTo>
                    <a:pt x="12" y="15"/>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zh-CN" altLang="en-US">
                <a:latin typeface="+mn-lt"/>
                <a:ea typeface="+mn-ea"/>
              </a:endParaRPr>
            </a:p>
          </p:txBody>
        </p:sp>
        <p:sp>
          <p:nvSpPr>
            <p:cNvPr id="79" name="Freeform 173"/>
            <p:cNvSpPr/>
            <p:nvPr/>
          </p:nvSpPr>
          <p:spPr bwMode="auto">
            <a:xfrm>
              <a:off x="8923338" y="2244726"/>
              <a:ext cx="147638" cy="330200"/>
            </a:xfrm>
            <a:custGeom>
              <a:gdLst>
                <a:gd name="T0" fmla="*/ 28 w 55"/>
                <a:gd name="T1" fmla="*/ 123 h 124"/>
                <a:gd name="T2" fmla="*/ 23 w 55"/>
                <a:gd name="T3" fmla="*/ 109 h 124"/>
                <a:gd name="T4" fmla="*/ 17 w 55"/>
                <a:gd name="T5" fmla="*/ 80 h 124"/>
                <a:gd name="T6" fmla="*/ 13 w 55"/>
                <a:gd name="T7" fmla="*/ 65 h 124"/>
                <a:gd name="T8" fmla="*/ 7 w 55"/>
                <a:gd name="T9" fmla="*/ 47 h 124"/>
                <a:gd name="T10" fmla="*/ 2 w 55"/>
                <a:gd name="T11" fmla="*/ 18 h 124"/>
                <a:gd name="T12" fmla="*/ 1 w 55"/>
                <a:gd name="T13" fmla="*/ 0 h 124"/>
                <a:gd name="T14" fmla="*/ 12 w 55"/>
                <a:gd name="T15" fmla="*/ 9 h 124"/>
                <a:gd name="T16" fmla="*/ 21 w 55"/>
                <a:gd name="T17" fmla="*/ 41 h 124"/>
                <a:gd name="T18" fmla="*/ 26 w 55"/>
                <a:gd name="T19" fmla="*/ 55 h 124"/>
                <a:gd name="T20" fmla="*/ 31 w 55"/>
                <a:gd name="T21" fmla="*/ 58 h 124"/>
                <a:gd name="T22" fmla="*/ 35 w 55"/>
                <a:gd name="T23" fmla="*/ 67 h 124"/>
                <a:gd name="T24" fmla="*/ 33 w 55"/>
                <a:gd name="T25" fmla="*/ 71 h 124"/>
                <a:gd name="T26" fmla="*/ 45 w 55"/>
                <a:gd name="T27" fmla="*/ 79 h 124"/>
                <a:gd name="T28" fmla="*/ 50 w 55"/>
                <a:gd name="T29" fmla="*/ 88 h 124"/>
                <a:gd name="T30" fmla="*/ 39 w 55"/>
                <a:gd name="T31" fmla="*/ 86 h 124"/>
                <a:gd name="T32" fmla="*/ 32 w 55"/>
                <a:gd name="T33" fmla="*/ 80 h 124"/>
                <a:gd name="T34" fmla="*/ 29 w 55"/>
                <a:gd name="T35" fmla="*/ 81 h 124"/>
                <a:gd name="T36" fmla="*/ 29 w 55"/>
                <a:gd name="T37" fmla="*/ 90 h 124"/>
                <a:gd name="T38" fmla="*/ 30 w 55"/>
                <a:gd name="T39" fmla="*/ 104 h 124"/>
                <a:gd name="T40" fmla="*/ 35 w 55"/>
                <a:gd name="T41" fmla="*/ 113 h 124"/>
                <a:gd name="T42" fmla="*/ 40 w 55"/>
                <a:gd name="T43" fmla="*/ 118 h 124"/>
                <a:gd name="T44" fmla="*/ 43 w 55"/>
                <a:gd name="T45" fmla="*/ 123 h 124"/>
                <a:gd name="T46" fmla="*/ 33 w 55"/>
                <a:gd name="T47" fmla="*/ 122 h 124"/>
                <a:gd name="T48" fmla="*/ 28 w 55"/>
                <a:gd name="T49" fmla="*/ 123 h 1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124">
                  <a:moveTo>
                    <a:pt x="28" y="123"/>
                  </a:moveTo>
                  <a:cubicBezTo>
                    <a:pt x="29" y="121"/>
                    <a:pt x="27" y="121"/>
                    <a:pt x="23" y="109"/>
                  </a:cubicBezTo>
                  <a:cubicBezTo>
                    <a:pt x="18" y="97"/>
                    <a:pt x="17" y="86"/>
                    <a:pt x="17" y="80"/>
                  </a:cubicBezTo>
                  <a:cubicBezTo>
                    <a:pt x="17" y="73"/>
                    <a:pt x="16" y="73"/>
                    <a:pt x="13" y="65"/>
                  </a:cubicBezTo>
                  <a:cubicBezTo>
                    <a:pt x="10" y="57"/>
                    <a:pt x="6" y="51"/>
                    <a:pt x="7" y="47"/>
                  </a:cubicBezTo>
                  <a:cubicBezTo>
                    <a:pt x="7" y="43"/>
                    <a:pt x="3" y="22"/>
                    <a:pt x="2" y="18"/>
                  </a:cubicBezTo>
                  <a:cubicBezTo>
                    <a:pt x="1" y="14"/>
                    <a:pt x="0" y="0"/>
                    <a:pt x="1" y="0"/>
                  </a:cubicBezTo>
                  <a:cubicBezTo>
                    <a:pt x="3" y="0"/>
                    <a:pt x="10" y="5"/>
                    <a:pt x="12" y="9"/>
                  </a:cubicBezTo>
                  <a:cubicBezTo>
                    <a:pt x="14" y="12"/>
                    <a:pt x="18" y="36"/>
                    <a:pt x="21" y="41"/>
                  </a:cubicBezTo>
                  <a:cubicBezTo>
                    <a:pt x="24" y="47"/>
                    <a:pt x="21" y="53"/>
                    <a:pt x="26" y="55"/>
                  </a:cubicBezTo>
                  <a:cubicBezTo>
                    <a:pt x="31" y="58"/>
                    <a:pt x="31" y="50"/>
                    <a:pt x="31" y="58"/>
                  </a:cubicBezTo>
                  <a:cubicBezTo>
                    <a:pt x="31" y="66"/>
                    <a:pt x="38" y="67"/>
                    <a:pt x="35" y="67"/>
                  </a:cubicBezTo>
                  <a:cubicBezTo>
                    <a:pt x="32" y="67"/>
                    <a:pt x="33" y="71"/>
                    <a:pt x="33" y="71"/>
                  </a:cubicBezTo>
                  <a:cubicBezTo>
                    <a:pt x="33" y="71"/>
                    <a:pt x="43" y="77"/>
                    <a:pt x="45" y="79"/>
                  </a:cubicBezTo>
                  <a:cubicBezTo>
                    <a:pt x="47" y="81"/>
                    <a:pt x="55" y="89"/>
                    <a:pt x="50" y="88"/>
                  </a:cubicBezTo>
                  <a:cubicBezTo>
                    <a:pt x="44" y="87"/>
                    <a:pt x="42" y="91"/>
                    <a:pt x="39" y="86"/>
                  </a:cubicBezTo>
                  <a:cubicBezTo>
                    <a:pt x="35" y="82"/>
                    <a:pt x="35" y="82"/>
                    <a:pt x="32" y="80"/>
                  </a:cubicBezTo>
                  <a:cubicBezTo>
                    <a:pt x="30" y="78"/>
                    <a:pt x="28" y="77"/>
                    <a:pt x="29" y="81"/>
                  </a:cubicBezTo>
                  <a:cubicBezTo>
                    <a:pt x="30" y="84"/>
                    <a:pt x="29" y="84"/>
                    <a:pt x="29" y="90"/>
                  </a:cubicBezTo>
                  <a:cubicBezTo>
                    <a:pt x="30" y="96"/>
                    <a:pt x="31" y="101"/>
                    <a:pt x="30" y="104"/>
                  </a:cubicBezTo>
                  <a:cubicBezTo>
                    <a:pt x="29" y="106"/>
                    <a:pt x="33" y="112"/>
                    <a:pt x="35" y="113"/>
                  </a:cubicBezTo>
                  <a:cubicBezTo>
                    <a:pt x="37" y="114"/>
                    <a:pt x="40" y="116"/>
                    <a:pt x="40" y="118"/>
                  </a:cubicBezTo>
                  <a:cubicBezTo>
                    <a:pt x="41" y="119"/>
                    <a:pt x="48" y="123"/>
                    <a:pt x="43" y="123"/>
                  </a:cubicBezTo>
                  <a:cubicBezTo>
                    <a:pt x="38" y="124"/>
                    <a:pt x="33" y="122"/>
                    <a:pt x="33" y="122"/>
                  </a:cubicBezTo>
                  <a:lnTo>
                    <a:pt x="28" y="123"/>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zh-CN" altLang="en-US">
                <a:latin typeface="+mn-lt"/>
                <a:ea typeface="+mn-ea"/>
              </a:endParaRPr>
            </a:p>
          </p:txBody>
        </p:sp>
        <p:sp>
          <p:nvSpPr>
            <p:cNvPr id="80" name="Freeform 174"/>
            <p:cNvSpPr/>
            <p:nvPr/>
          </p:nvSpPr>
          <p:spPr bwMode="auto">
            <a:xfrm>
              <a:off x="8963025" y="2543176"/>
              <a:ext cx="276225" cy="198438"/>
            </a:xfrm>
            <a:custGeom>
              <a:gdLst>
                <a:gd name="T0" fmla="*/ 39 w 103"/>
                <a:gd name="T1" fmla="*/ 39 h 74"/>
                <a:gd name="T2" fmla="*/ 23 w 103"/>
                <a:gd name="T3" fmla="*/ 30 h 74"/>
                <a:gd name="T4" fmla="*/ 14 w 103"/>
                <a:gd name="T5" fmla="*/ 22 h 74"/>
                <a:gd name="T6" fmla="*/ 7 w 103"/>
                <a:gd name="T7" fmla="*/ 25 h 74"/>
                <a:gd name="T8" fmla="*/ 13 w 103"/>
                <a:gd name="T9" fmla="*/ 35 h 74"/>
                <a:gd name="T10" fmla="*/ 13 w 103"/>
                <a:gd name="T11" fmla="*/ 40 h 74"/>
                <a:gd name="T12" fmla="*/ 10 w 103"/>
                <a:gd name="T13" fmla="*/ 48 h 74"/>
                <a:gd name="T14" fmla="*/ 6 w 103"/>
                <a:gd name="T15" fmla="*/ 51 h 74"/>
                <a:gd name="T16" fmla="*/ 3 w 103"/>
                <a:gd name="T17" fmla="*/ 55 h 74"/>
                <a:gd name="T18" fmla="*/ 8 w 103"/>
                <a:gd name="T19" fmla="*/ 65 h 74"/>
                <a:gd name="T20" fmla="*/ 3 w 103"/>
                <a:gd name="T21" fmla="*/ 70 h 74"/>
                <a:gd name="T22" fmla="*/ 10 w 103"/>
                <a:gd name="T23" fmla="*/ 72 h 74"/>
                <a:gd name="T24" fmla="*/ 16 w 103"/>
                <a:gd name="T25" fmla="*/ 66 h 74"/>
                <a:gd name="T26" fmla="*/ 20 w 103"/>
                <a:gd name="T27" fmla="*/ 59 h 74"/>
                <a:gd name="T28" fmla="*/ 28 w 103"/>
                <a:gd name="T29" fmla="*/ 60 h 74"/>
                <a:gd name="T30" fmla="*/ 32 w 103"/>
                <a:gd name="T31" fmla="*/ 62 h 74"/>
                <a:gd name="T32" fmla="*/ 39 w 103"/>
                <a:gd name="T33" fmla="*/ 65 h 74"/>
                <a:gd name="T34" fmla="*/ 40 w 103"/>
                <a:gd name="T35" fmla="*/ 60 h 74"/>
                <a:gd name="T36" fmla="*/ 48 w 103"/>
                <a:gd name="T37" fmla="*/ 54 h 74"/>
                <a:gd name="T38" fmla="*/ 56 w 103"/>
                <a:gd name="T39" fmla="*/ 53 h 74"/>
                <a:gd name="T40" fmla="*/ 56 w 103"/>
                <a:gd name="T41" fmla="*/ 44 h 74"/>
                <a:gd name="T42" fmla="*/ 53 w 103"/>
                <a:gd name="T43" fmla="*/ 39 h 74"/>
                <a:gd name="T44" fmla="*/ 74 w 103"/>
                <a:gd name="T45" fmla="*/ 32 h 74"/>
                <a:gd name="T46" fmla="*/ 85 w 103"/>
                <a:gd name="T47" fmla="*/ 28 h 74"/>
                <a:gd name="T48" fmla="*/ 90 w 103"/>
                <a:gd name="T49" fmla="*/ 15 h 74"/>
                <a:gd name="T50" fmla="*/ 102 w 103"/>
                <a:gd name="T51" fmla="*/ 8 h 74"/>
                <a:gd name="T52" fmla="*/ 96 w 103"/>
                <a:gd name="T53" fmla="*/ 5 h 74"/>
                <a:gd name="T54" fmla="*/ 81 w 103"/>
                <a:gd name="T55" fmla="*/ 18 h 74"/>
                <a:gd name="T56" fmla="*/ 67 w 103"/>
                <a:gd name="T57" fmla="*/ 27 h 74"/>
                <a:gd name="T58" fmla="*/ 58 w 103"/>
                <a:gd name="T59" fmla="*/ 34 h 74"/>
                <a:gd name="T60" fmla="*/ 41 w 103"/>
                <a:gd name="T61" fmla="*/ 36 h 74"/>
                <a:gd name="T62" fmla="*/ 39 w 103"/>
                <a:gd name="T63" fmla="*/ 39 h 7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3" h="74">
                  <a:moveTo>
                    <a:pt x="39" y="39"/>
                  </a:moveTo>
                  <a:cubicBezTo>
                    <a:pt x="28" y="33"/>
                    <a:pt x="29" y="37"/>
                    <a:pt x="23" y="30"/>
                  </a:cubicBezTo>
                  <a:cubicBezTo>
                    <a:pt x="17" y="24"/>
                    <a:pt x="14" y="22"/>
                    <a:pt x="14" y="22"/>
                  </a:cubicBezTo>
                  <a:cubicBezTo>
                    <a:pt x="7" y="25"/>
                    <a:pt x="7" y="25"/>
                    <a:pt x="7" y="25"/>
                  </a:cubicBezTo>
                  <a:cubicBezTo>
                    <a:pt x="13" y="35"/>
                    <a:pt x="13" y="35"/>
                    <a:pt x="13" y="35"/>
                  </a:cubicBezTo>
                  <a:cubicBezTo>
                    <a:pt x="13" y="35"/>
                    <a:pt x="15" y="38"/>
                    <a:pt x="13" y="40"/>
                  </a:cubicBezTo>
                  <a:cubicBezTo>
                    <a:pt x="12" y="41"/>
                    <a:pt x="12" y="48"/>
                    <a:pt x="10" y="48"/>
                  </a:cubicBezTo>
                  <a:cubicBezTo>
                    <a:pt x="9" y="49"/>
                    <a:pt x="9" y="52"/>
                    <a:pt x="6" y="51"/>
                  </a:cubicBezTo>
                  <a:cubicBezTo>
                    <a:pt x="3" y="51"/>
                    <a:pt x="4" y="52"/>
                    <a:pt x="3" y="55"/>
                  </a:cubicBezTo>
                  <a:cubicBezTo>
                    <a:pt x="2" y="57"/>
                    <a:pt x="11" y="64"/>
                    <a:pt x="8" y="65"/>
                  </a:cubicBezTo>
                  <a:cubicBezTo>
                    <a:pt x="4" y="66"/>
                    <a:pt x="0" y="69"/>
                    <a:pt x="3" y="70"/>
                  </a:cubicBezTo>
                  <a:cubicBezTo>
                    <a:pt x="6" y="71"/>
                    <a:pt x="8" y="74"/>
                    <a:pt x="10" y="72"/>
                  </a:cubicBezTo>
                  <a:cubicBezTo>
                    <a:pt x="13" y="71"/>
                    <a:pt x="18" y="69"/>
                    <a:pt x="16" y="66"/>
                  </a:cubicBezTo>
                  <a:cubicBezTo>
                    <a:pt x="14" y="64"/>
                    <a:pt x="18" y="59"/>
                    <a:pt x="20" y="59"/>
                  </a:cubicBezTo>
                  <a:cubicBezTo>
                    <a:pt x="23" y="59"/>
                    <a:pt x="25" y="59"/>
                    <a:pt x="28" y="60"/>
                  </a:cubicBezTo>
                  <a:cubicBezTo>
                    <a:pt x="31" y="60"/>
                    <a:pt x="30" y="62"/>
                    <a:pt x="32" y="62"/>
                  </a:cubicBezTo>
                  <a:cubicBezTo>
                    <a:pt x="34" y="63"/>
                    <a:pt x="35" y="66"/>
                    <a:pt x="39" y="65"/>
                  </a:cubicBezTo>
                  <a:cubicBezTo>
                    <a:pt x="43" y="64"/>
                    <a:pt x="37" y="62"/>
                    <a:pt x="40" y="60"/>
                  </a:cubicBezTo>
                  <a:cubicBezTo>
                    <a:pt x="43" y="58"/>
                    <a:pt x="46" y="55"/>
                    <a:pt x="48" y="54"/>
                  </a:cubicBezTo>
                  <a:cubicBezTo>
                    <a:pt x="51" y="53"/>
                    <a:pt x="56" y="53"/>
                    <a:pt x="56" y="53"/>
                  </a:cubicBezTo>
                  <a:cubicBezTo>
                    <a:pt x="56" y="44"/>
                    <a:pt x="56" y="44"/>
                    <a:pt x="56" y="44"/>
                  </a:cubicBezTo>
                  <a:cubicBezTo>
                    <a:pt x="56" y="44"/>
                    <a:pt x="53" y="41"/>
                    <a:pt x="53" y="39"/>
                  </a:cubicBezTo>
                  <a:cubicBezTo>
                    <a:pt x="54" y="36"/>
                    <a:pt x="72" y="33"/>
                    <a:pt x="74" y="32"/>
                  </a:cubicBezTo>
                  <a:cubicBezTo>
                    <a:pt x="75" y="31"/>
                    <a:pt x="82" y="32"/>
                    <a:pt x="85" y="28"/>
                  </a:cubicBezTo>
                  <a:cubicBezTo>
                    <a:pt x="87" y="24"/>
                    <a:pt x="88" y="17"/>
                    <a:pt x="90" y="15"/>
                  </a:cubicBezTo>
                  <a:cubicBezTo>
                    <a:pt x="93" y="14"/>
                    <a:pt x="102" y="10"/>
                    <a:pt x="102" y="8"/>
                  </a:cubicBezTo>
                  <a:cubicBezTo>
                    <a:pt x="101" y="7"/>
                    <a:pt x="103" y="0"/>
                    <a:pt x="96" y="5"/>
                  </a:cubicBezTo>
                  <a:cubicBezTo>
                    <a:pt x="90" y="10"/>
                    <a:pt x="90" y="13"/>
                    <a:pt x="81" y="18"/>
                  </a:cubicBezTo>
                  <a:cubicBezTo>
                    <a:pt x="72" y="22"/>
                    <a:pt x="69" y="25"/>
                    <a:pt x="67" y="27"/>
                  </a:cubicBezTo>
                  <a:cubicBezTo>
                    <a:pt x="65" y="29"/>
                    <a:pt x="68" y="34"/>
                    <a:pt x="58" y="34"/>
                  </a:cubicBezTo>
                  <a:cubicBezTo>
                    <a:pt x="47" y="34"/>
                    <a:pt x="41" y="36"/>
                    <a:pt x="41" y="36"/>
                  </a:cubicBezTo>
                  <a:lnTo>
                    <a:pt x="39" y="39"/>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zh-CN" altLang="en-US">
                <a:latin typeface="+mn-lt"/>
                <a:ea typeface="+mn-ea"/>
              </a:endParaRPr>
            </a:p>
          </p:txBody>
        </p:sp>
        <p:sp>
          <p:nvSpPr>
            <p:cNvPr id="81" name="Freeform 175"/>
            <p:cNvSpPr/>
            <p:nvPr/>
          </p:nvSpPr>
          <p:spPr bwMode="auto">
            <a:xfrm>
              <a:off x="8755063" y="2735263"/>
              <a:ext cx="320675" cy="360363"/>
            </a:xfrm>
            <a:custGeom>
              <a:gdLst>
                <a:gd name="T0" fmla="*/ 98 w 120"/>
                <a:gd name="T1" fmla="*/ 0 h 135"/>
                <a:gd name="T2" fmla="*/ 91 w 120"/>
                <a:gd name="T3" fmla="*/ 6 h 135"/>
                <a:gd name="T4" fmla="*/ 85 w 120"/>
                <a:gd name="T5" fmla="*/ 12 h 135"/>
                <a:gd name="T6" fmla="*/ 89 w 120"/>
                <a:gd name="T7" fmla="*/ 29 h 135"/>
                <a:gd name="T8" fmla="*/ 92 w 120"/>
                <a:gd name="T9" fmla="*/ 41 h 135"/>
                <a:gd name="T10" fmla="*/ 86 w 120"/>
                <a:gd name="T11" fmla="*/ 45 h 135"/>
                <a:gd name="T12" fmla="*/ 81 w 120"/>
                <a:gd name="T13" fmla="*/ 51 h 135"/>
                <a:gd name="T14" fmla="*/ 78 w 120"/>
                <a:gd name="T15" fmla="*/ 55 h 135"/>
                <a:gd name="T16" fmla="*/ 70 w 120"/>
                <a:gd name="T17" fmla="*/ 48 h 135"/>
                <a:gd name="T18" fmla="*/ 65 w 120"/>
                <a:gd name="T19" fmla="*/ 55 h 135"/>
                <a:gd name="T20" fmla="*/ 63 w 120"/>
                <a:gd name="T21" fmla="*/ 60 h 135"/>
                <a:gd name="T22" fmla="*/ 60 w 120"/>
                <a:gd name="T23" fmla="*/ 66 h 135"/>
                <a:gd name="T24" fmla="*/ 51 w 120"/>
                <a:gd name="T25" fmla="*/ 72 h 135"/>
                <a:gd name="T26" fmla="*/ 49 w 120"/>
                <a:gd name="T27" fmla="*/ 77 h 135"/>
                <a:gd name="T28" fmla="*/ 28 w 120"/>
                <a:gd name="T29" fmla="*/ 79 h 135"/>
                <a:gd name="T30" fmla="*/ 21 w 120"/>
                <a:gd name="T31" fmla="*/ 84 h 135"/>
                <a:gd name="T32" fmla="*/ 18 w 120"/>
                <a:gd name="T33" fmla="*/ 90 h 135"/>
                <a:gd name="T34" fmla="*/ 14 w 120"/>
                <a:gd name="T35" fmla="*/ 99 h 135"/>
                <a:gd name="T36" fmla="*/ 2 w 120"/>
                <a:gd name="T37" fmla="*/ 101 h 135"/>
                <a:gd name="T38" fmla="*/ 6 w 120"/>
                <a:gd name="T39" fmla="*/ 109 h 135"/>
                <a:gd name="T40" fmla="*/ 17 w 120"/>
                <a:gd name="T41" fmla="*/ 115 h 135"/>
                <a:gd name="T42" fmla="*/ 21 w 120"/>
                <a:gd name="T43" fmla="*/ 129 h 135"/>
                <a:gd name="T44" fmla="*/ 21 w 120"/>
                <a:gd name="T45" fmla="*/ 130 h 135"/>
                <a:gd name="T46" fmla="*/ 30 w 120"/>
                <a:gd name="T47" fmla="*/ 120 h 135"/>
                <a:gd name="T48" fmla="*/ 36 w 120"/>
                <a:gd name="T49" fmla="*/ 100 h 135"/>
                <a:gd name="T50" fmla="*/ 46 w 120"/>
                <a:gd name="T51" fmla="*/ 103 h 135"/>
                <a:gd name="T52" fmla="*/ 55 w 120"/>
                <a:gd name="T53" fmla="*/ 93 h 135"/>
                <a:gd name="T54" fmla="*/ 58 w 120"/>
                <a:gd name="T55" fmla="*/ 93 h 135"/>
                <a:gd name="T56" fmla="*/ 65 w 120"/>
                <a:gd name="T57" fmla="*/ 98 h 135"/>
                <a:gd name="T58" fmla="*/ 78 w 120"/>
                <a:gd name="T59" fmla="*/ 90 h 135"/>
                <a:gd name="T60" fmla="*/ 77 w 120"/>
                <a:gd name="T61" fmla="*/ 81 h 135"/>
                <a:gd name="T62" fmla="*/ 84 w 120"/>
                <a:gd name="T63" fmla="*/ 78 h 135"/>
                <a:gd name="T64" fmla="*/ 91 w 120"/>
                <a:gd name="T65" fmla="*/ 84 h 135"/>
                <a:gd name="T66" fmla="*/ 112 w 120"/>
                <a:gd name="T67" fmla="*/ 80 h 135"/>
                <a:gd name="T68" fmla="*/ 108 w 120"/>
                <a:gd name="T69" fmla="*/ 67 h 135"/>
                <a:gd name="T70" fmla="*/ 111 w 120"/>
                <a:gd name="T71" fmla="*/ 61 h 135"/>
                <a:gd name="T72" fmla="*/ 108 w 120"/>
                <a:gd name="T73" fmla="*/ 42 h 135"/>
                <a:gd name="T74" fmla="*/ 117 w 120"/>
                <a:gd name="T75" fmla="*/ 33 h 135"/>
                <a:gd name="T76" fmla="*/ 117 w 120"/>
                <a:gd name="T77" fmla="*/ 27 h 135"/>
                <a:gd name="T78" fmla="*/ 109 w 120"/>
                <a:gd name="T79" fmla="*/ 11 h 135"/>
                <a:gd name="T80" fmla="*/ 101 w 120"/>
                <a:gd name="T81" fmla="*/ 4 h 135"/>
                <a:gd name="T82" fmla="*/ 98 w 120"/>
                <a:gd name="T83" fmla="*/ 0 h 1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0" h="135">
                  <a:moveTo>
                    <a:pt x="98" y="0"/>
                  </a:moveTo>
                  <a:cubicBezTo>
                    <a:pt x="97" y="1"/>
                    <a:pt x="93" y="4"/>
                    <a:pt x="91" y="6"/>
                  </a:cubicBezTo>
                  <a:cubicBezTo>
                    <a:pt x="88" y="8"/>
                    <a:pt x="85" y="8"/>
                    <a:pt x="85" y="12"/>
                  </a:cubicBezTo>
                  <a:cubicBezTo>
                    <a:pt x="85" y="17"/>
                    <a:pt x="90" y="22"/>
                    <a:pt x="89" y="29"/>
                  </a:cubicBezTo>
                  <a:cubicBezTo>
                    <a:pt x="87" y="35"/>
                    <a:pt x="97" y="40"/>
                    <a:pt x="92" y="41"/>
                  </a:cubicBezTo>
                  <a:cubicBezTo>
                    <a:pt x="87" y="43"/>
                    <a:pt x="88" y="44"/>
                    <a:pt x="86" y="45"/>
                  </a:cubicBezTo>
                  <a:cubicBezTo>
                    <a:pt x="83" y="47"/>
                    <a:pt x="81" y="51"/>
                    <a:pt x="81" y="51"/>
                  </a:cubicBezTo>
                  <a:cubicBezTo>
                    <a:pt x="81" y="51"/>
                    <a:pt x="84" y="60"/>
                    <a:pt x="78" y="55"/>
                  </a:cubicBezTo>
                  <a:cubicBezTo>
                    <a:pt x="71" y="50"/>
                    <a:pt x="71" y="48"/>
                    <a:pt x="70" y="48"/>
                  </a:cubicBezTo>
                  <a:cubicBezTo>
                    <a:pt x="68" y="48"/>
                    <a:pt x="67" y="54"/>
                    <a:pt x="65" y="55"/>
                  </a:cubicBezTo>
                  <a:cubicBezTo>
                    <a:pt x="63" y="56"/>
                    <a:pt x="64" y="58"/>
                    <a:pt x="63" y="60"/>
                  </a:cubicBezTo>
                  <a:cubicBezTo>
                    <a:pt x="62" y="61"/>
                    <a:pt x="68" y="62"/>
                    <a:pt x="60" y="66"/>
                  </a:cubicBezTo>
                  <a:cubicBezTo>
                    <a:pt x="51" y="69"/>
                    <a:pt x="50" y="70"/>
                    <a:pt x="51" y="72"/>
                  </a:cubicBezTo>
                  <a:cubicBezTo>
                    <a:pt x="51" y="73"/>
                    <a:pt x="64" y="76"/>
                    <a:pt x="49" y="77"/>
                  </a:cubicBezTo>
                  <a:cubicBezTo>
                    <a:pt x="34" y="78"/>
                    <a:pt x="33" y="78"/>
                    <a:pt x="28" y="79"/>
                  </a:cubicBezTo>
                  <a:cubicBezTo>
                    <a:pt x="23" y="79"/>
                    <a:pt x="23" y="81"/>
                    <a:pt x="21" y="84"/>
                  </a:cubicBezTo>
                  <a:cubicBezTo>
                    <a:pt x="18" y="86"/>
                    <a:pt x="20" y="88"/>
                    <a:pt x="18" y="90"/>
                  </a:cubicBezTo>
                  <a:cubicBezTo>
                    <a:pt x="16" y="91"/>
                    <a:pt x="20" y="100"/>
                    <a:pt x="14" y="99"/>
                  </a:cubicBezTo>
                  <a:cubicBezTo>
                    <a:pt x="8" y="98"/>
                    <a:pt x="3" y="99"/>
                    <a:pt x="2" y="101"/>
                  </a:cubicBezTo>
                  <a:cubicBezTo>
                    <a:pt x="1" y="102"/>
                    <a:pt x="0" y="106"/>
                    <a:pt x="6" y="109"/>
                  </a:cubicBezTo>
                  <a:cubicBezTo>
                    <a:pt x="12" y="112"/>
                    <a:pt x="19" y="112"/>
                    <a:pt x="17" y="115"/>
                  </a:cubicBezTo>
                  <a:cubicBezTo>
                    <a:pt x="15" y="118"/>
                    <a:pt x="20" y="128"/>
                    <a:pt x="21" y="129"/>
                  </a:cubicBezTo>
                  <a:cubicBezTo>
                    <a:pt x="21" y="130"/>
                    <a:pt x="18" y="133"/>
                    <a:pt x="21" y="130"/>
                  </a:cubicBezTo>
                  <a:cubicBezTo>
                    <a:pt x="25" y="127"/>
                    <a:pt x="26" y="135"/>
                    <a:pt x="30" y="120"/>
                  </a:cubicBezTo>
                  <a:cubicBezTo>
                    <a:pt x="33" y="105"/>
                    <a:pt x="26" y="98"/>
                    <a:pt x="36" y="100"/>
                  </a:cubicBezTo>
                  <a:cubicBezTo>
                    <a:pt x="46" y="103"/>
                    <a:pt x="44" y="105"/>
                    <a:pt x="46" y="103"/>
                  </a:cubicBezTo>
                  <a:cubicBezTo>
                    <a:pt x="48" y="100"/>
                    <a:pt x="54" y="97"/>
                    <a:pt x="55" y="93"/>
                  </a:cubicBezTo>
                  <a:cubicBezTo>
                    <a:pt x="55" y="90"/>
                    <a:pt x="56" y="90"/>
                    <a:pt x="58" y="93"/>
                  </a:cubicBezTo>
                  <a:cubicBezTo>
                    <a:pt x="61" y="95"/>
                    <a:pt x="59" y="98"/>
                    <a:pt x="65" y="98"/>
                  </a:cubicBezTo>
                  <a:cubicBezTo>
                    <a:pt x="70" y="98"/>
                    <a:pt x="78" y="94"/>
                    <a:pt x="78" y="90"/>
                  </a:cubicBezTo>
                  <a:cubicBezTo>
                    <a:pt x="77" y="87"/>
                    <a:pt x="79" y="82"/>
                    <a:pt x="77" y="81"/>
                  </a:cubicBezTo>
                  <a:cubicBezTo>
                    <a:pt x="76" y="80"/>
                    <a:pt x="80" y="76"/>
                    <a:pt x="84" y="78"/>
                  </a:cubicBezTo>
                  <a:cubicBezTo>
                    <a:pt x="89" y="80"/>
                    <a:pt x="86" y="83"/>
                    <a:pt x="91" y="84"/>
                  </a:cubicBezTo>
                  <a:cubicBezTo>
                    <a:pt x="96" y="84"/>
                    <a:pt x="114" y="84"/>
                    <a:pt x="112" y="80"/>
                  </a:cubicBezTo>
                  <a:cubicBezTo>
                    <a:pt x="109" y="76"/>
                    <a:pt x="110" y="69"/>
                    <a:pt x="108" y="67"/>
                  </a:cubicBezTo>
                  <a:cubicBezTo>
                    <a:pt x="106" y="64"/>
                    <a:pt x="111" y="69"/>
                    <a:pt x="111" y="61"/>
                  </a:cubicBezTo>
                  <a:cubicBezTo>
                    <a:pt x="111" y="53"/>
                    <a:pt x="109" y="53"/>
                    <a:pt x="108" y="42"/>
                  </a:cubicBezTo>
                  <a:cubicBezTo>
                    <a:pt x="108" y="31"/>
                    <a:pt x="117" y="35"/>
                    <a:pt x="117" y="33"/>
                  </a:cubicBezTo>
                  <a:cubicBezTo>
                    <a:pt x="117" y="30"/>
                    <a:pt x="120" y="34"/>
                    <a:pt x="117" y="27"/>
                  </a:cubicBezTo>
                  <a:cubicBezTo>
                    <a:pt x="114" y="20"/>
                    <a:pt x="111" y="12"/>
                    <a:pt x="109" y="11"/>
                  </a:cubicBezTo>
                  <a:cubicBezTo>
                    <a:pt x="107" y="9"/>
                    <a:pt x="101" y="4"/>
                    <a:pt x="101" y="4"/>
                  </a:cubicBezTo>
                  <a:lnTo>
                    <a:pt x="98" y="0"/>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zh-CN" altLang="en-US">
                <a:latin typeface="+mn-lt"/>
                <a:ea typeface="+mn-ea"/>
              </a:endParaRPr>
            </a:p>
          </p:txBody>
        </p:sp>
        <p:sp>
          <p:nvSpPr>
            <p:cNvPr id="82" name="Freeform 176"/>
            <p:cNvSpPr/>
            <p:nvPr/>
          </p:nvSpPr>
          <p:spPr bwMode="auto">
            <a:xfrm>
              <a:off x="8555038" y="3227388"/>
              <a:ext cx="61913" cy="95250"/>
            </a:xfrm>
            <a:custGeom>
              <a:gdLst>
                <a:gd name="T0" fmla="*/ 15 w 23"/>
                <a:gd name="T1" fmla="*/ 0 h 36"/>
                <a:gd name="T2" fmla="*/ 5 w 23"/>
                <a:gd name="T3" fmla="*/ 11 h 36"/>
                <a:gd name="T4" fmla="*/ 13 w 23"/>
                <a:gd name="T5" fmla="*/ 34 h 36"/>
                <a:gd name="T6" fmla="*/ 16 w 23"/>
                <a:gd name="T7" fmla="*/ 29 h 36"/>
                <a:gd name="T8" fmla="*/ 20 w 23"/>
                <a:gd name="T9" fmla="*/ 24 h 36"/>
                <a:gd name="T10" fmla="*/ 21 w 23"/>
                <a:gd name="T11" fmla="*/ 17 h 36"/>
                <a:gd name="T12" fmla="*/ 20 w 23"/>
                <a:gd name="T13" fmla="*/ 10 h 36"/>
                <a:gd name="T14" fmla="*/ 15 w 23"/>
                <a:gd name="T15" fmla="*/ 0 h 36"/>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36">
                  <a:moveTo>
                    <a:pt x="15" y="0"/>
                  </a:moveTo>
                  <a:cubicBezTo>
                    <a:pt x="8" y="4"/>
                    <a:pt x="0" y="4"/>
                    <a:pt x="5" y="11"/>
                  </a:cubicBezTo>
                  <a:cubicBezTo>
                    <a:pt x="11" y="17"/>
                    <a:pt x="15" y="36"/>
                    <a:pt x="13" y="34"/>
                  </a:cubicBezTo>
                  <a:cubicBezTo>
                    <a:pt x="12" y="32"/>
                    <a:pt x="13" y="33"/>
                    <a:pt x="16" y="29"/>
                  </a:cubicBezTo>
                  <a:cubicBezTo>
                    <a:pt x="19" y="26"/>
                    <a:pt x="22" y="26"/>
                    <a:pt x="20" y="24"/>
                  </a:cubicBezTo>
                  <a:cubicBezTo>
                    <a:pt x="18" y="22"/>
                    <a:pt x="19" y="19"/>
                    <a:pt x="21" y="17"/>
                  </a:cubicBezTo>
                  <a:cubicBezTo>
                    <a:pt x="23" y="15"/>
                    <a:pt x="22" y="15"/>
                    <a:pt x="20" y="10"/>
                  </a:cubicBezTo>
                  <a:cubicBezTo>
                    <a:pt x="19" y="5"/>
                    <a:pt x="15" y="0"/>
                    <a:pt x="15" y="0"/>
                  </a:cubicBez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zh-CN" altLang="en-US">
                <a:latin typeface="+mn-lt"/>
                <a:ea typeface="+mn-ea"/>
              </a:endParaRPr>
            </a:p>
          </p:txBody>
        </p:sp>
        <p:sp>
          <p:nvSpPr>
            <p:cNvPr id="83" name="Freeform 177"/>
            <p:cNvSpPr/>
            <p:nvPr/>
          </p:nvSpPr>
          <p:spPr bwMode="auto">
            <a:xfrm>
              <a:off x="8667750" y="3227388"/>
              <a:ext cx="50800" cy="42863"/>
            </a:xfrm>
            <a:custGeom>
              <a:gdLst>
                <a:gd name="T0" fmla="*/ 1 w 19"/>
                <a:gd name="T1" fmla="*/ 12 h 16"/>
                <a:gd name="T2" fmla="*/ 17 w 19"/>
                <a:gd name="T3" fmla="*/ 11 h 16"/>
                <a:gd name="T4" fmla="*/ 14 w 19"/>
                <a:gd name="T5" fmla="*/ 3 h 16"/>
                <a:gd name="T6" fmla="*/ 4 w 19"/>
                <a:gd name="T7" fmla="*/ 10 h 16"/>
                <a:gd name="T8" fmla="*/ 1 w 19"/>
                <a:gd name="T9" fmla="*/ 12 h 16"/>
              </a:gdLst>
              <a:cxnLst>
                <a:cxn ang="0">
                  <a:pos x="T0" y="T1"/>
                </a:cxn>
                <a:cxn ang="0">
                  <a:pos x="T2" y="T3"/>
                </a:cxn>
                <a:cxn ang="0">
                  <a:pos x="T4" y="T5"/>
                </a:cxn>
                <a:cxn ang="0">
                  <a:pos x="T6" y="T7"/>
                </a:cxn>
                <a:cxn ang="0">
                  <a:pos x="T8" y="T9"/>
                </a:cxn>
              </a:cxnLst>
              <a:rect l="0" t="0" r="r" b="b"/>
              <a:pathLst>
                <a:path w="19" h="16">
                  <a:moveTo>
                    <a:pt x="1" y="12"/>
                  </a:moveTo>
                  <a:cubicBezTo>
                    <a:pt x="0" y="13"/>
                    <a:pt x="19" y="16"/>
                    <a:pt x="17" y="11"/>
                  </a:cubicBezTo>
                  <a:cubicBezTo>
                    <a:pt x="14" y="7"/>
                    <a:pt x="19" y="6"/>
                    <a:pt x="14" y="3"/>
                  </a:cubicBezTo>
                  <a:cubicBezTo>
                    <a:pt x="10" y="0"/>
                    <a:pt x="4" y="10"/>
                    <a:pt x="4" y="10"/>
                  </a:cubicBezTo>
                  <a:lnTo>
                    <a:pt x="1" y="12"/>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zh-CN" altLang="en-US">
                <a:latin typeface="+mn-lt"/>
                <a:ea typeface="+mn-ea"/>
              </a:endParaRPr>
            </a:p>
          </p:txBody>
        </p:sp>
        <p:sp>
          <p:nvSpPr>
            <p:cNvPr id="84" name="Freeform 178"/>
            <p:cNvSpPr/>
            <p:nvPr/>
          </p:nvSpPr>
          <p:spPr bwMode="auto">
            <a:xfrm>
              <a:off x="8758238" y="3179763"/>
              <a:ext cx="23813" cy="23813"/>
            </a:xfrm>
            <a:custGeom>
              <a:gdLst>
                <a:gd name="T0" fmla="*/ 3 w 9"/>
                <a:gd name="T1" fmla="*/ 9 h 9"/>
                <a:gd name="T2" fmla="*/ 9 w 9"/>
                <a:gd name="T3" fmla="*/ 5 h 9"/>
                <a:gd name="T4" fmla="*/ 3 w 9"/>
                <a:gd name="T5" fmla="*/ 1 h 9"/>
                <a:gd name="T6" fmla="*/ 3 w 9"/>
                <a:gd name="T7" fmla="*/ 9 h 9"/>
              </a:gdLst>
              <a:cxnLst>
                <a:cxn ang="0">
                  <a:pos x="T0" y="T1"/>
                </a:cxn>
                <a:cxn ang="0">
                  <a:pos x="T2" y="T3"/>
                </a:cxn>
                <a:cxn ang="0">
                  <a:pos x="T4" y="T5"/>
                </a:cxn>
                <a:cxn ang="0">
                  <a:pos x="T6" y="T7"/>
                </a:cxn>
              </a:cxnLst>
              <a:rect l="0" t="0" r="r" b="b"/>
              <a:pathLst>
                <a:path w="9" h="9">
                  <a:moveTo>
                    <a:pt x="3" y="9"/>
                  </a:moveTo>
                  <a:cubicBezTo>
                    <a:pt x="4" y="9"/>
                    <a:pt x="9" y="8"/>
                    <a:pt x="9" y="5"/>
                  </a:cubicBezTo>
                  <a:cubicBezTo>
                    <a:pt x="9" y="3"/>
                    <a:pt x="5" y="0"/>
                    <a:pt x="3" y="1"/>
                  </a:cubicBezTo>
                  <a:cubicBezTo>
                    <a:pt x="0" y="2"/>
                    <a:pt x="3" y="9"/>
                    <a:pt x="3" y="9"/>
                  </a:cubicBez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zh-CN" altLang="en-US">
                <a:latin typeface="+mn-lt"/>
                <a:ea typeface="+mn-ea"/>
              </a:endParaRPr>
            </a:p>
          </p:txBody>
        </p:sp>
        <p:sp>
          <p:nvSpPr>
            <p:cNvPr id="85" name="Freeform 179"/>
            <p:cNvSpPr/>
            <p:nvPr/>
          </p:nvSpPr>
          <p:spPr bwMode="auto">
            <a:xfrm>
              <a:off x="8763000" y="3136901"/>
              <a:ext cx="49213" cy="34925"/>
            </a:xfrm>
            <a:custGeom>
              <a:gdLst>
                <a:gd name="T0" fmla="*/ 16 w 18"/>
                <a:gd name="T1" fmla="*/ 13 h 13"/>
                <a:gd name="T2" fmla="*/ 4 w 18"/>
                <a:gd name="T3" fmla="*/ 9 h 13"/>
                <a:gd name="T4" fmla="*/ 6 w 18"/>
                <a:gd name="T5" fmla="*/ 2 h 13"/>
                <a:gd name="T6" fmla="*/ 16 w 18"/>
                <a:gd name="T7" fmla="*/ 5 h 13"/>
                <a:gd name="T8" fmla="*/ 16 w 18"/>
                <a:gd name="T9" fmla="*/ 13 h 13"/>
              </a:gdLst>
              <a:cxnLst>
                <a:cxn ang="0">
                  <a:pos x="T0" y="T1"/>
                </a:cxn>
                <a:cxn ang="0">
                  <a:pos x="T2" y="T3"/>
                </a:cxn>
                <a:cxn ang="0">
                  <a:pos x="T4" y="T5"/>
                </a:cxn>
                <a:cxn ang="0">
                  <a:pos x="T6" y="T7"/>
                </a:cxn>
                <a:cxn ang="0">
                  <a:pos x="T8" y="T9"/>
                </a:cxn>
              </a:cxnLst>
              <a:rect l="0" t="0" r="r" b="b"/>
              <a:pathLst>
                <a:path w="18" h="13">
                  <a:moveTo>
                    <a:pt x="16" y="13"/>
                  </a:moveTo>
                  <a:cubicBezTo>
                    <a:pt x="13" y="12"/>
                    <a:pt x="9" y="13"/>
                    <a:pt x="4" y="9"/>
                  </a:cubicBezTo>
                  <a:cubicBezTo>
                    <a:pt x="0" y="5"/>
                    <a:pt x="5" y="3"/>
                    <a:pt x="6" y="2"/>
                  </a:cubicBezTo>
                  <a:cubicBezTo>
                    <a:pt x="6" y="0"/>
                    <a:pt x="18" y="4"/>
                    <a:pt x="16" y="5"/>
                  </a:cubicBezTo>
                  <a:cubicBezTo>
                    <a:pt x="15" y="6"/>
                    <a:pt x="16" y="13"/>
                    <a:pt x="16" y="13"/>
                  </a:cubicBez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zh-CN" altLang="en-US">
                <a:latin typeface="+mn-lt"/>
                <a:ea typeface="+mn-ea"/>
              </a:endParaRPr>
            </a:p>
          </p:txBody>
        </p:sp>
        <p:sp>
          <p:nvSpPr>
            <p:cNvPr id="86" name="Freeform 180"/>
            <p:cNvSpPr/>
            <p:nvPr/>
          </p:nvSpPr>
          <p:spPr bwMode="auto">
            <a:xfrm>
              <a:off x="8605838" y="3408363"/>
              <a:ext cx="136525" cy="168275"/>
            </a:xfrm>
            <a:custGeom>
              <a:gdLst>
                <a:gd name="T0" fmla="*/ 19 w 51"/>
                <a:gd name="T1" fmla="*/ 38 h 63"/>
                <a:gd name="T2" fmla="*/ 19 w 51"/>
                <a:gd name="T3" fmla="*/ 29 h 63"/>
                <a:gd name="T4" fmla="*/ 28 w 51"/>
                <a:gd name="T5" fmla="*/ 22 h 63"/>
                <a:gd name="T6" fmla="*/ 20 w 51"/>
                <a:gd name="T7" fmla="*/ 5 h 63"/>
                <a:gd name="T8" fmla="*/ 12 w 51"/>
                <a:gd name="T9" fmla="*/ 2 h 63"/>
                <a:gd name="T10" fmla="*/ 3 w 51"/>
                <a:gd name="T11" fmla="*/ 14 h 63"/>
                <a:gd name="T12" fmla="*/ 2 w 51"/>
                <a:gd name="T13" fmla="*/ 21 h 63"/>
                <a:gd name="T14" fmla="*/ 1 w 51"/>
                <a:gd name="T15" fmla="*/ 25 h 63"/>
                <a:gd name="T16" fmla="*/ 9 w 51"/>
                <a:gd name="T17" fmla="*/ 34 h 63"/>
                <a:gd name="T18" fmla="*/ 7 w 51"/>
                <a:gd name="T19" fmla="*/ 41 h 63"/>
                <a:gd name="T20" fmla="*/ 14 w 51"/>
                <a:gd name="T21" fmla="*/ 47 h 63"/>
                <a:gd name="T22" fmla="*/ 12 w 51"/>
                <a:gd name="T23" fmla="*/ 53 h 63"/>
                <a:gd name="T24" fmla="*/ 12 w 51"/>
                <a:gd name="T25" fmla="*/ 55 h 63"/>
                <a:gd name="T26" fmla="*/ 24 w 51"/>
                <a:gd name="T27" fmla="*/ 62 h 63"/>
                <a:gd name="T28" fmla="*/ 19 w 51"/>
                <a:gd name="T29" fmla="*/ 54 h 63"/>
                <a:gd name="T30" fmla="*/ 27 w 51"/>
                <a:gd name="T31" fmla="*/ 50 h 63"/>
                <a:gd name="T32" fmla="*/ 47 w 51"/>
                <a:gd name="T33" fmla="*/ 63 h 63"/>
                <a:gd name="T34" fmla="*/ 49 w 51"/>
                <a:gd name="T35" fmla="*/ 59 h 63"/>
                <a:gd name="T36" fmla="*/ 48 w 51"/>
                <a:gd name="T37" fmla="*/ 50 h 63"/>
                <a:gd name="T38" fmla="*/ 44 w 51"/>
                <a:gd name="T39" fmla="*/ 48 h 63"/>
                <a:gd name="T40" fmla="*/ 34 w 51"/>
                <a:gd name="T41" fmla="*/ 45 h 63"/>
                <a:gd name="T42" fmla="*/ 27 w 51"/>
                <a:gd name="T43" fmla="*/ 44 h 63"/>
                <a:gd name="T44" fmla="*/ 19 w 51"/>
                <a:gd name="T45" fmla="*/ 38 h 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1" h="62">
                  <a:moveTo>
                    <a:pt x="19" y="38"/>
                  </a:moveTo>
                  <a:cubicBezTo>
                    <a:pt x="17" y="35"/>
                    <a:pt x="15" y="32"/>
                    <a:pt x="19" y="29"/>
                  </a:cubicBezTo>
                  <a:cubicBezTo>
                    <a:pt x="24" y="26"/>
                    <a:pt x="30" y="27"/>
                    <a:pt x="28" y="22"/>
                  </a:cubicBezTo>
                  <a:cubicBezTo>
                    <a:pt x="26" y="19"/>
                    <a:pt x="20" y="7"/>
                    <a:pt x="20" y="5"/>
                  </a:cubicBezTo>
                  <a:cubicBezTo>
                    <a:pt x="20" y="4"/>
                    <a:pt x="13" y="0"/>
                    <a:pt x="12" y="2"/>
                  </a:cubicBezTo>
                  <a:cubicBezTo>
                    <a:pt x="10" y="4"/>
                    <a:pt x="3" y="14"/>
                    <a:pt x="3" y="14"/>
                  </a:cubicBezTo>
                  <a:cubicBezTo>
                    <a:pt x="2" y="21"/>
                    <a:pt x="2" y="21"/>
                    <a:pt x="2" y="21"/>
                  </a:cubicBezTo>
                  <a:cubicBezTo>
                    <a:pt x="2" y="21"/>
                    <a:pt x="2" y="24"/>
                    <a:pt x="1" y="25"/>
                  </a:cubicBezTo>
                  <a:cubicBezTo>
                    <a:pt x="0" y="27"/>
                    <a:pt x="6" y="33"/>
                    <a:pt x="9" y="34"/>
                  </a:cubicBezTo>
                  <a:cubicBezTo>
                    <a:pt x="12" y="36"/>
                    <a:pt x="6" y="38"/>
                    <a:pt x="7" y="41"/>
                  </a:cubicBezTo>
                  <a:cubicBezTo>
                    <a:pt x="8" y="43"/>
                    <a:pt x="14" y="47"/>
                    <a:pt x="14" y="47"/>
                  </a:cubicBezTo>
                  <a:cubicBezTo>
                    <a:pt x="12" y="53"/>
                    <a:pt x="12" y="53"/>
                    <a:pt x="12" y="53"/>
                  </a:cubicBezTo>
                  <a:cubicBezTo>
                    <a:pt x="12" y="53"/>
                    <a:pt x="5" y="53"/>
                    <a:pt x="12" y="55"/>
                  </a:cubicBezTo>
                  <a:cubicBezTo>
                    <a:pt x="19" y="58"/>
                    <a:pt x="24" y="63"/>
                    <a:pt x="24" y="62"/>
                  </a:cubicBezTo>
                  <a:cubicBezTo>
                    <a:pt x="23" y="61"/>
                    <a:pt x="19" y="54"/>
                    <a:pt x="19" y="54"/>
                  </a:cubicBezTo>
                  <a:cubicBezTo>
                    <a:pt x="27" y="50"/>
                    <a:pt x="27" y="50"/>
                    <a:pt x="27" y="50"/>
                  </a:cubicBezTo>
                  <a:cubicBezTo>
                    <a:pt x="47" y="63"/>
                    <a:pt x="47" y="63"/>
                    <a:pt x="47" y="63"/>
                  </a:cubicBezTo>
                  <a:cubicBezTo>
                    <a:pt x="47" y="63"/>
                    <a:pt x="47" y="60"/>
                    <a:pt x="49" y="59"/>
                  </a:cubicBezTo>
                  <a:cubicBezTo>
                    <a:pt x="51" y="57"/>
                    <a:pt x="48" y="50"/>
                    <a:pt x="48" y="50"/>
                  </a:cubicBezTo>
                  <a:cubicBezTo>
                    <a:pt x="48" y="50"/>
                    <a:pt x="51" y="49"/>
                    <a:pt x="44" y="48"/>
                  </a:cubicBezTo>
                  <a:cubicBezTo>
                    <a:pt x="37" y="46"/>
                    <a:pt x="37" y="45"/>
                    <a:pt x="34" y="45"/>
                  </a:cubicBezTo>
                  <a:cubicBezTo>
                    <a:pt x="32" y="45"/>
                    <a:pt x="31" y="47"/>
                    <a:pt x="27" y="44"/>
                  </a:cubicBezTo>
                  <a:cubicBezTo>
                    <a:pt x="24" y="42"/>
                    <a:pt x="19" y="38"/>
                    <a:pt x="19" y="38"/>
                  </a:cubicBez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zh-CN" altLang="en-US">
                <a:latin typeface="+mn-lt"/>
                <a:ea typeface="+mn-ea"/>
              </a:endParaRPr>
            </a:p>
          </p:txBody>
        </p:sp>
        <p:sp>
          <p:nvSpPr>
            <p:cNvPr id="87" name="Freeform 181"/>
            <p:cNvSpPr/>
            <p:nvPr/>
          </p:nvSpPr>
          <p:spPr bwMode="auto">
            <a:xfrm>
              <a:off x="8680450" y="3641726"/>
              <a:ext cx="168275" cy="111125"/>
            </a:xfrm>
            <a:custGeom>
              <a:gdLst>
                <a:gd name="T0" fmla="*/ 44 w 63"/>
                <a:gd name="T1" fmla="*/ 0 h 42"/>
                <a:gd name="T2" fmla="*/ 31 w 63"/>
                <a:gd name="T3" fmla="*/ 13 h 42"/>
                <a:gd name="T4" fmla="*/ 23 w 63"/>
                <a:gd name="T5" fmla="*/ 11 h 42"/>
                <a:gd name="T6" fmla="*/ 14 w 63"/>
                <a:gd name="T7" fmla="*/ 14 h 42"/>
                <a:gd name="T8" fmla="*/ 13 w 63"/>
                <a:gd name="T9" fmla="*/ 20 h 42"/>
                <a:gd name="T10" fmla="*/ 6 w 63"/>
                <a:gd name="T11" fmla="*/ 29 h 42"/>
                <a:gd name="T12" fmla="*/ 26 w 63"/>
                <a:gd name="T13" fmla="*/ 26 h 42"/>
                <a:gd name="T14" fmla="*/ 35 w 63"/>
                <a:gd name="T15" fmla="*/ 29 h 42"/>
                <a:gd name="T16" fmla="*/ 43 w 63"/>
                <a:gd name="T17" fmla="*/ 39 h 42"/>
                <a:gd name="T18" fmla="*/ 53 w 63"/>
                <a:gd name="T19" fmla="*/ 40 h 42"/>
                <a:gd name="T20" fmla="*/ 52 w 63"/>
                <a:gd name="T21" fmla="*/ 30 h 42"/>
                <a:gd name="T22" fmla="*/ 61 w 63"/>
                <a:gd name="T23" fmla="*/ 25 h 42"/>
                <a:gd name="T24" fmla="*/ 62 w 63"/>
                <a:gd name="T25" fmla="*/ 15 h 42"/>
                <a:gd name="T26" fmla="*/ 54 w 63"/>
                <a:gd name="T27" fmla="*/ 7 h 42"/>
                <a:gd name="T28" fmla="*/ 44 w 63"/>
                <a:gd name="T29" fmla="*/ 0 h 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 h="42">
                  <a:moveTo>
                    <a:pt x="44" y="0"/>
                  </a:moveTo>
                  <a:cubicBezTo>
                    <a:pt x="38" y="5"/>
                    <a:pt x="38" y="15"/>
                    <a:pt x="31" y="13"/>
                  </a:cubicBezTo>
                  <a:cubicBezTo>
                    <a:pt x="23" y="11"/>
                    <a:pt x="33" y="14"/>
                    <a:pt x="23" y="11"/>
                  </a:cubicBezTo>
                  <a:cubicBezTo>
                    <a:pt x="14" y="8"/>
                    <a:pt x="16" y="11"/>
                    <a:pt x="14" y="14"/>
                  </a:cubicBezTo>
                  <a:cubicBezTo>
                    <a:pt x="12" y="16"/>
                    <a:pt x="13" y="20"/>
                    <a:pt x="13" y="20"/>
                  </a:cubicBezTo>
                  <a:cubicBezTo>
                    <a:pt x="13" y="20"/>
                    <a:pt x="0" y="29"/>
                    <a:pt x="6" y="29"/>
                  </a:cubicBezTo>
                  <a:cubicBezTo>
                    <a:pt x="12" y="28"/>
                    <a:pt x="18" y="27"/>
                    <a:pt x="26" y="26"/>
                  </a:cubicBezTo>
                  <a:cubicBezTo>
                    <a:pt x="35" y="24"/>
                    <a:pt x="38" y="27"/>
                    <a:pt x="35" y="29"/>
                  </a:cubicBezTo>
                  <a:cubicBezTo>
                    <a:pt x="33" y="30"/>
                    <a:pt x="38" y="37"/>
                    <a:pt x="43" y="39"/>
                  </a:cubicBezTo>
                  <a:cubicBezTo>
                    <a:pt x="47" y="40"/>
                    <a:pt x="54" y="42"/>
                    <a:pt x="53" y="40"/>
                  </a:cubicBezTo>
                  <a:cubicBezTo>
                    <a:pt x="53" y="37"/>
                    <a:pt x="52" y="35"/>
                    <a:pt x="52" y="30"/>
                  </a:cubicBezTo>
                  <a:cubicBezTo>
                    <a:pt x="51" y="26"/>
                    <a:pt x="61" y="25"/>
                    <a:pt x="61" y="25"/>
                  </a:cubicBezTo>
                  <a:cubicBezTo>
                    <a:pt x="61" y="25"/>
                    <a:pt x="63" y="16"/>
                    <a:pt x="62" y="15"/>
                  </a:cubicBezTo>
                  <a:cubicBezTo>
                    <a:pt x="60" y="14"/>
                    <a:pt x="56" y="9"/>
                    <a:pt x="54" y="7"/>
                  </a:cubicBezTo>
                  <a:cubicBezTo>
                    <a:pt x="52" y="4"/>
                    <a:pt x="44" y="0"/>
                    <a:pt x="44" y="0"/>
                  </a:cubicBez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zh-CN" altLang="en-US">
                <a:latin typeface="+mn-lt"/>
                <a:ea typeface="+mn-ea"/>
              </a:endParaRPr>
            </a:p>
          </p:txBody>
        </p:sp>
        <p:sp>
          <p:nvSpPr>
            <p:cNvPr id="88" name="Freeform 182"/>
            <p:cNvSpPr/>
            <p:nvPr/>
          </p:nvSpPr>
          <p:spPr bwMode="auto">
            <a:xfrm>
              <a:off x="8366125" y="3705226"/>
              <a:ext cx="298450" cy="274638"/>
            </a:xfrm>
            <a:custGeom>
              <a:gdLst>
                <a:gd name="T0" fmla="*/ 94 w 112"/>
                <a:gd name="T1" fmla="*/ 29 h 103"/>
                <a:gd name="T2" fmla="*/ 97 w 112"/>
                <a:gd name="T3" fmla="*/ 42 h 103"/>
                <a:gd name="T4" fmla="*/ 107 w 112"/>
                <a:gd name="T5" fmla="*/ 51 h 103"/>
                <a:gd name="T6" fmla="*/ 102 w 112"/>
                <a:gd name="T7" fmla="*/ 58 h 103"/>
                <a:gd name="T8" fmla="*/ 94 w 112"/>
                <a:gd name="T9" fmla="*/ 67 h 103"/>
                <a:gd name="T10" fmla="*/ 99 w 112"/>
                <a:gd name="T11" fmla="*/ 83 h 103"/>
                <a:gd name="T12" fmla="*/ 91 w 112"/>
                <a:gd name="T13" fmla="*/ 84 h 103"/>
                <a:gd name="T14" fmla="*/ 89 w 112"/>
                <a:gd name="T15" fmla="*/ 88 h 103"/>
                <a:gd name="T16" fmla="*/ 91 w 112"/>
                <a:gd name="T17" fmla="*/ 100 h 103"/>
                <a:gd name="T18" fmla="*/ 82 w 112"/>
                <a:gd name="T19" fmla="*/ 101 h 103"/>
                <a:gd name="T20" fmla="*/ 65 w 112"/>
                <a:gd name="T21" fmla="*/ 101 h 103"/>
                <a:gd name="T22" fmla="*/ 49 w 112"/>
                <a:gd name="T23" fmla="*/ 96 h 103"/>
                <a:gd name="T24" fmla="*/ 36 w 112"/>
                <a:gd name="T25" fmla="*/ 95 h 103"/>
                <a:gd name="T26" fmla="*/ 22 w 112"/>
                <a:gd name="T27" fmla="*/ 88 h 103"/>
                <a:gd name="T28" fmla="*/ 9 w 112"/>
                <a:gd name="T29" fmla="*/ 81 h 103"/>
                <a:gd name="T30" fmla="*/ 2 w 112"/>
                <a:gd name="T31" fmla="*/ 67 h 103"/>
                <a:gd name="T32" fmla="*/ 9 w 112"/>
                <a:gd name="T33" fmla="*/ 47 h 103"/>
                <a:gd name="T34" fmla="*/ 23 w 112"/>
                <a:gd name="T35" fmla="*/ 57 h 103"/>
                <a:gd name="T36" fmla="*/ 37 w 112"/>
                <a:gd name="T37" fmla="*/ 43 h 103"/>
                <a:gd name="T38" fmla="*/ 56 w 112"/>
                <a:gd name="T39" fmla="*/ 30 h 103"/>
                <a:gd name="T40" fmla="*/ 61 w 112"/>
                <a:gd name="T41" fmla="*/ 27 h 103"/>
                <a:gd name="T42" fmla="*/ 65 w 112"/>
                <a:gd name="T43" fmla="*/ 15 h 103"/>
                <a:gd name="T44" fmla="*/ 76 w 112"/>
                <a:gd name="T45" fmla="*/ 3 h 103"/>
                <a:gd name="T46" fmla="*/ 102 w 112"/>
                <a:gd name="T47" fmla="*/ 15 h 103"/>
                <a:gd name="T48" fmla="*/ 94 w 112"/>
                <a:gd name="T49" fmla="*/ 29 h 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2" h="103">
                  <a:moveTo>
                    <a:pt x="94" y="29"/>
                  </a:moveTo>
                  <a:cubicBezTo>
                    <a:pt x="91" y="34"/>
                    <a:pt x="96" y="40"/>
                    <a:pt x="97" y="42"/>
                  </a:cubicBezTo>
                  <a:cubicBezTo>
                    <a:pt x="98" y="44"/>
                    <a:pt x="112" y="45"/>
                    <a:pt x="107" y="51"/>
                  </a:cubicBezTo>
                  <a:cubicBezTo>
                    <a:pt x="103" y="56"/>
                    <a:pt x="100" y="56"/>
                    <a:pt x="102" y="58"/>
                  </a:cubicBezTo>
                  <a:cubicBezTo>
                    <a:pt x="105" y="60"/>
                    <a:pt x="95" y="60"/>
                    <a:pt x="94" y="67"/>
                  </a:cubicBezTo>
                  <a:cubicBezTo>
                    <a:pt x="93" y="74"/>
                    <a:pt x="100" y="83"/>
                    <a:pt x="99" y="83"/>
                  </a:cubicBezTo>
                  <a:cubicBezTo>
                    <a:pt x="97" y="83"/>
                    <a:pt x="93" y="83"/>
                    <a:pt x="91" y="84"/>
                  </a:cubicBezTo>
                  <a:cubicBezTo>
                    <a:pt x="88" y="84"/>
                    <a:pt x="89" y="83"/>
                    <a:pt x="89" y="88"/>
                  </a:cubicBezTo>
                  <a:cubicBezTo>
                    <a:pt x="90" y="93"/>
                    <a:pt x="91" y="100"/>
                    <a:pt x="91" y="100"/>
                  </a:cubicBezTo>
                  <a:cubicBezTo>
                    <a:pt x="91" y="100"/>
                    <a:pt x="85" y="103"/>
                    <a:pt x="82" y="101"/>
                  </a:cubicBezTo>
                  <a:cubicBezTo>
                    <a:pt x="79" y="99"/>
                    <a:pt x="69" y="100"/>
                    <a:pt x="65" y="101"/>
                  </a:cubicBezTo>
                  <a:cubicBezTo>
                    <a:pt x="61" y="102"/>
                    <a:pt x="53" y="96"/>
                    <a:pt x="49" y="96"/>
                  </a:cubicBezTo>
                  <a:cubicBezTo>
                    <a:pt x="45" y="96"/>
                    <a:pt x="45" y="97"/>
                    <a:pt x="36" y="95"/>
                  </a:cubicBezTo>
                  <a:cubicBezTo>
                    <a:pt x="27" y="92"/>
                    <a:pt x="29" y="90"/>
                    <a:pt x="22" y="88"/>
                  </a:cubicBezTo>
                  <a:cubicBezTo>
                    <a:pt x="16" y="86"/>
                    <a:pt x="14" y="92"/>
                    <a:pt x="9" y="81"/>
                  </a:cubicBezTo>
                  <a:cubicBezTo>
                    <a:pt x="4" y="71"/>
                    <a:pt x="3" y="71"/>
                    <a:pt x="2" y="67"/>
                  </a:cubicBezTo>
                  <a:cubicBezTo>
                    <a:pt x="0" y="64"/>
                    <a:pt x="9" y="49"/>
                    <a:pt x="9" y="47"/>
                  </a:cubicBezTo>
                  <a:cubicBezTo>
                    <a:pt x="10" y="45"/>
                    <a:pt x="23" y="56"/>
                    <a:pt x="23" y="57"/>
                  </a:cubicBezTo>
                  <a:cubicBezTo>
                    <a:pt x="24" y="58"/>
                    <a:pt x="39" y="45"/>
                    <a:pt x="37" y="43"/>
                  </a:cubicBezTo>
                  <a:cubicBezTo>
                    <a:pt x="35" y="41"/>
                    <a:pt x="56" y="34"/>
                    <a:pt x="56" y="30"/>
                  </a:cubicBezTo>
                  <a:cubicBezTo>
                    <a:pt x="57" y="27"/>
                    <a:pt x="59" y="26"/>
                    <a:pt x="61" y="27"/>
                  </a:cubicBezTo>
                  <a:cubicBezTo>
                    <a:pt x="64" y="29"/>
                    <a:pt x="65" y="19"/>
                    <a:pt x="65" y="15"/>
                  </a:cubicBezTo>
                  <a:cubicBezTo>
                    <a:pt x="65" y="10"/>
                    <a:pt x="72" y="5"/>
                    <a:pt x="76" y="3"/>
                  </a:cubicBezTo>
                  <a:cubicBezTo>
                    <a:pt x="80" y="0"/>
                    <a:pt x="103" y="17"/>
                    <a:pt x="102" y="15"/>
                  </a:cubicBezTo>
                  <a:cubicBezTo>
                    <a:pt x="101" y="12"/>
                    <a:pt x="94" y="29"/>
                    <a:pt x="94" y="29"/>
                  </a:cubicBez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zh-CN" altLang="en-US">
                <a:latin typeface="+mn-lt"/>
                <a:ea typeface="+mn-ea"/>
              </a:endParaRPr>
            </a:p>
          </p:txBody>
        </p:sp>
        <p:sp>
          <p:nvSpPr>
            <p:cNvPr id="89" name="Freeform 183"/>
            <p:cNvSpPr/>
            <p:nvPr/>
          </p:nvSpPr>
          <p:spPr bwMode="auto">
            <a:xfrm>
              <a:off x="9009063" y="3881438"/>
              <a:ext cx="644525" cy="273050"/>
            </a:xfrm>
            <a:custGeom>
              <a:gdLst>
                <a:gd name="T0" fmla="*/ 35 w 241"/>
                <a:gd name="T1" fmla="*/ 39 h 102"/>
                <a:gd name="T2" fmla="*/ 70 w 241"/>
                <a:gd name="T3" fmla="*/ 45 h 102"/>
                <a:gd name="T4" fmla="*/ 93 w 241"/>
                <a:gd name="T5" fmla="*/ 59 h 102"/>
                <a:gd name="T6" fmla="*/ 95 w 241"/>
                <a:gd name="T7" fmla="*/ 68 h 102"/>
                <a:gd name="T8" fmla="*/ 87 w 241"/>
                <a:gd name="T9" fmla="*/ 78 h 102"/>
                <a:gd name="T10" fmla="*/ 99 w 241"/>
                <a:gd name="T11" fmla="*/ 81 h 102"/>
                <a:gd name="T12" fmla="*/ 117 w 241"/>
                <a:gd name="T13" fmla="*/ 79 h 102"/>
                <a:gd name="T14" fmla="*/ 133 w 241"/>
                <a:gd name="T15" fmla="*/ 87 h 102"/>
                <a:gd name="T16" fmla="*/ 139 w 241"/>
                <a:gd name="T17" fmla="*/ 89 h 102"/>
                <a:gd name="T18" fmla="*/ 150 w 241"/>
                <a:gd name="T19" fmla="*/ 86 h 102"/>
                <a:gd name="T20" fmla="*/ 162 w 241"/>
                <a:gd name="T21" fmla="*/ 77 h 102"/>
                <a:gd name="T22" fmla="*/ 184 w 241"/>
                <a:gd name="T23" fmla="*/ 80 h 102"/>
                <a:gd name="T24" fmla="*/ 194 w 241"/>
                <a:gd name="T25" fmla="*/ 91 h 102"/>
                <a:gd name="T26" fmla="*/ 219 w 241"/>
                <a:gd name="T27" fmla="*/ 102 h 102"/>
                <a:gd name="T28" fmla="*/ 236 w 241"/>
                <a:gd name="T29" fmla="*/ 102 h 102"/>
                <a:gd name="T30" fmla="*/ 238 w 241"/>
                <a:gd name="T31" fmla="*/ 94 h 102"/>
                <a:gd name="T32" fmla="*/ 230 w 241"/>
                <a:gd name="T33" fmla="*/ 91 h 102"/>
                <a:gd name="T34" fmla="*/ 206 w 241"/>
                <a:gd name="T35" fmla="*/ 81 h 102"/>
                <a:gd name="T36" fmla="*/ 194 w 241"/>
                <a:gd name="T37" fmla="*/ 70 h 102"/>
                <a:gd name="T38" fmla="*/ 192 w 241"/>
                <a:gd name="T39" fmla="*/ 62 h 102"/>
                <a:gd name="T40" fmla="*/ 190 w 241"/>
                <a:gd name="T41" fmla="*/ 60 h 102"/>
                <a:gd name="T42" fmla="*/ 170 w 241"/>
                <a:gd name="T43" fmla="*/ 44 h 102"/>
                <a:gd name="T44" fmla="*/ 153 w 241"/>
                <a:gd name="T45" fmla="*/ 37 h 102"/>
                <a:gd name="T46" fmla="*/ 119 w 241"/>
                <a:gd name="T47" fmla="*/ 25 h 102"/>
                <a:gd name="T48" fmla="*/ 95 w 241"/>
                <a:gd name="T49" fmla="*/ 19 h 102"/>
                <a:gd name="T50" fmla="*/ 67 w 241"/>
                <a:gd name="T51" fmla="*/ 14 h 102"/>
                <a:gd name="T52" fmla="*/ 61 w 241"/>
                <a:gd name="T53" fmla="*/ 23 h 102"/>
                <a:gd name="T54" fmla="*/ 52 w 241"/>
                <a:gd name="T55" fmla="*/ 33 h 102"/>
                <a:gd name="T56" fmla="*/ 41 w 241"/>
                <a:gd name="T57" fmla="*/ 28 h 102"/>
                <a:gd name="T58" fmla="*/ 39 w 241"/>
                <a:gd name="T59" fmla="*/ 19 h 102"/>
                <a:gd name="T60" fmla="*/ 28 w 241"/>
                <a:gd name="T61" fmla="*/ 10 h 102"/>
                <a:gd name="T62" fmla="*/ 2 w 241"/>
                <a:gd name="T63" fmla="*/ 6 h 102"/>
                <a:gd name="T64" fmla="*/ 8 w 241"/>
                <a:gd name="T65" fmla="*/ 15 h 102"/>
                <a:gd name="T66" fmla="*/ 23 w 241"/>
                <a:gd name="T67" fmla="*/ 23 h 102"/>
                <a:gd name="T68" fmla="*/ 28 w 241"/>
                <a:gd name="T69" fmla="*/ 26 h 102"/>
                <a:gd name="T70" fmla="*/ 21 w 241"/>
                <a:gd name="T71" fmla="*/ 30 h 102"/>
                <a:gd name="T72" fmla="*/ 35 w 241"/>
                <a:gd name="T73" fmla="*/ 39 h 1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1" h="102">
                  <a:moveTo>
                    <a:pt x="35" y="39"/>
                  </a:moveTo>
                  <a:cubicBezTo>
                    <a:pt x="37" y="39"/>
                    <a:pt x="51" y="36"/>
                    <a:pt x="70" y="45"/>
                  </a:cubicBezTo>
                  <a:cubicBezTo>
                    <a:pt x="88" y="54"/>
                    <a:pt x="94" y="57"/>
                    <a:pt x="93" y="59"/>
                  </a:cubicBezTo>
                  <a:cubicBezTo>
                    <a:pt x="93" y="61"/>
                    <a:pt x="99" y="68"/>
                    <a:pt x="95" y="68"/>
                  </a:cubicBezTo>
                  <a:cubicBezTo>
                    <a:pt x="91" y="68"/>
                    <a:pt x="80" y="75"/>
                    <a:pt x="87" y="78"/>
                  </a:cubicBezTo>
                  <a:cubicBezTo>
                    <a:pt x="93" y="81"/>
                    <a:pt x="91" y="84"/>
                    <a:pt x="99" y="81"/>
                  </a:cubicBezTo>
                  <a:cubicBezTo>
                    <a:pt x="106" y="78"/>
                    <a:pt x="102" y="75"/>
                    <a:pt x="117" y="79"/>
                  </a:cubicBezTo>
                  <a:cubicBezTo>
                    <a:pt x="131" y="84"/>
                    <a:pt x="133" y="87"/>
                    <a:pt x="133" y="87"/>
                  </a:cubicBezTo>
                  <a:cubicBezTo>
                    <a:pt x="133" y="87"/>
                    <a:pt x="128" y="91"/>
                    <a:pt x="139" y="89"/>
                  </a:cubicBezTo>
                  <a:cubicBezTo>
                    <a:pt x="149" y="88"/>
                    <a:pt x="148" y="88"/>
                    <a:pt x="150" y="86"/>
                  </a:cubicBezTo>
                  <a:cubicBezTo>
                    <a:pt x="153" y="84"/>
                    <a:pt x="162" y="80"/>
                    <a:pt x="162" y="77"/>
                  </a:cubicBezTo>
                  <a:cubicBezTo>
                    <a:pt x="162" y="75"/>
                    <a:pt x="182" y="78"/>
                    <a:pt x="184" y="80"/>
                  </a:cubicBezTo>
                  <a:cubicBezTo>
                    <a:pt x="187" y="82"/>
                    <a:pt x="191" y="90"/>
                    <a:pt x="194" y="91"/>
                  </a:cubicBezTo>
                  <a:cubicBezTo>
                    <a:pt x="196" y="91"/>
                    <a:pt x="212" y="102"/>
                    <a:pt x="219" y="102"/>
                  </a:cubicBezTo>
                  <a:cubicBezTo>
                    <a:pt x="226" y="102"/>
                    <a:pt x="236" y="102"/>
                    <a:pt x="236" y="102"/>
                  </a:cubicBezTo>
                  <a:cubicBezTo>
                    <a:pt x="236" y="102"/>
                    <a:pt x="241" y="96"/>
                    <a:pt x="238" y="94"/>
                  </a:cubicBezTo>
                  <a:cubicBezTo>
                    <a:pt x="236" y="92"/>
                    <a:pt x="236" y="93"/>
                    <a:pt x="230" y="91"/>
                  </a:cubicBezTo>
                  <a:cubicBezTo>
                    <a:pt x="223" y="89"/>
                    <a:pt x="214" y="86"/>
                    <a:pt x="206" y="81"/>
                  </a:cubicBezTo>
                  <a:cubicBezTo>
                    <a:pt x="198" y="76"/>
                    <a:pt x="194" y="73"/>
                    <a:pt x="194" y="70"/>
                  </a:cubicBezTo>
                  <a:cubicBezTo>
                    <a:pt x="193" y="67"/>
                    <a:pt x="192" y="62"/>
                    <a:pt x="192" y="62"/>
                  </a:cubicBezTo>
                  <a:cubicBezTo>
                    <a:pt x="192" y="62"/>
                    <a:pt x="205" y="71"/>
                    <a:pt x="190" y="60"/>
                  </a:cubicBezTo>
                  <a:cubicBezTo>
                    <a:pt x="176" y="49"/>
                    <a:pt x="174" y="44"/>
                    <a:pt x="170" y="44"/>
                  </a:cubicBezTo>
                  <a:cubicBezTo>
                    <a:pt x="166" y="44"/>
                    <a:pt x="165" y="43"/>
                    <a:pt x="153" y="37"/>
                  </a:cubicBezTo>
                  <a:cubicBezTo>
                    <a:pt x="142" y="32"/>
                    <a:pt x="127" y="27"/>
                    <a:pt x="119" y="25"/>
                  </a:cubicBezTo>
                  <a:cubicBezTo>
                    <a:pt x="111" y="23"/>
                    <a:pt x="107" y="21"/>
                    <a:pt x="95" y="19"/>
                  </a:cubicBezTo>
                  <a:cubicBezTo>
                    <a:pt x="84" y="16"/>
                    <a:pt x="70" y="12"/>
                    <a:pt x="67" y="14"/>
                  </a:cubicBezTo>
                  <a:cubicBezTo>
                    <a:pt x="64" y="15"/>
                    <a:pt x="63" y="20"/>
                    <a:pt x="61" y="23"/>
                  </a:cubicBezTo>
                  <a:cubicBezTo>
                    <a:pt x="60" y="25"/>
                    <a:pt x="60" y="37"/>
                    <a:pt x="52" y="33"/>
                  </a:cubicBezTo>
                  <a:cubicBezTo>
                    <a:pt x="44" y="28"/>
                    <a:pt x="44" y="32"/>
                    <a:pt x="41" y="28"/>
                  </a:cubicBezTo>
                  <a:cubicBezTo>
                    <a:pt x="39" y="23"/>
                    <a:pt x="42" y="26"/>
                    <a:pt x="39" y="19"/>
                  </a:cubicBezTo>
                  <a:cubicBezTo>
                    <a:pt x="36" y="12"/>
                    <a:pt x="34" y="10"/>
                    <a:pt x="28" y="10"/>
                  </a:cubicBezTo>
                  <a:cubicBezTo>
                    <a:pt x="22" y="10"/>
                    <a:pt x="0" y="0"/>
                    <a:pt x="2" y="6"/>
                  </a:cubicBezTo>
                  <a:cubicBezTo>
                    <a:pt x="4" y="12"/>
                    <a:pt x="8" y="15"/>
                    <a:pt x="8" y="15"/>
                  </a:cubicBezTo>
                  <a:cubicBezTo>
                    <a:pt x="8" y="15"/>
                    <a:pt x="25" y="23"/>
                    <a:pt x="23" y="23"/>
                  </a:cubicBezTo>
                  <a:cubicBezTo>
                    <a:pt x="22" y="23"/>
                    <a:pt x="29" y="22"/>
                    <a:pt x="28" y="26"/>
                  </a:cubicBezTo>
                  <a:cubicBezTo>
                    <a:pt x="27" y="31"/>
                    <a:pt x="20" y="28"/>
                    <a:pt x="21" y="30"/>
                  </a:cubicBezTo>
                  <a:cubicBezTo>
                    <a:pt x="22" y="31"/>
                    <a:pt x="21" y="40"/>
                    <a:pt x="35" y="39"/>
                  </a:cubicBez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zh-CN" altLang="en-US">
                <a:latin typeface="+mn-lt"/>
                <a:ea typeface="+mn-ea"/>
              </a:endParaRPr>
            </a:p>
          </p:txBody>
        </p:sp>
        <p:sp>
          <p:nvSpPr>
            <p:cNvPr id="90" name="Freeform 184"/>
            <p:cNvSpPr/>
            <p:nvPr/>
          </p:nvSpPr>
          <p:spPr bwMode="auto">
            <a:xfrm>
              <a:off x="9115425" y="4006851"/>
              <a:ext cx="53975" cy="46038"/>
            </a:xfrm>
            <a:custGeom>
              <a:gdLst>
                <a:gd name="T0" fmla="*/ 8 w 20"/>
                <a:gd name="T1" fmla="*/ 0 h 17"/>
                <a:gd name="T2" fmla="*/ 2 w 20"/>
                <a:gd name="T3" fmla="*/ 8 h 17"/>
                <a:gd name="T4" fmla="*/ 5 w 20"/>
                <a:gd name="T5" fmla="*/ 17 h 17"/>
                <a:gd name="T6" fmla="*/ 15 w 20"/>
                <a:gd name="T7" fmla="*/ 15 h 17"/>
                <a:gd name="T8" fmla="*/ 18 w 20"/>
                <a:gd name="T9" fmla="*/ 11 h 17"/>
                <a:gd name="T10" fmla="*/ 8 w 20"/>
                <a:gd name="T11" fmla="*/ 0 h 17"/>
              </a:gdLst>
              <a:cxnLst>
                <a:cxn ang="0">
                  <a:pos x="T0" y="T1"/>
                </a:cxn>
                <a:cxn ang="0">
                  <a:pos x="T2" y="T3"/>
                </a:cxn>
                <a:cxn ang="0">
                  <a:pos x="T4" y="T5"/>
                </a:cxn>
                <a:cxn ang="0">
                  <a:pos x="T6" y="T7"/>
                </a:cxn>
                <a:cxn ang="0">
                  <a:pos x="T8" y="T9"/>
                </a:cxn>
                <a:cxn ang="0">
                  <a:pos x="T10" y="T11"/>
                </a:cxn>
              </a:cxnLst>
              <a:rect l="0" t="0" r="r" b="b"/>
              <a:pathLst>
                <a:path w="20" h="17">
                  <a:moveTo>
                    <a:pt x="8" y="0"/>
                  </a:moveTo>
                  <a:cubicBezTo>
                    <a:pt x="6" y="0"/>
                    <a:pt x="0" y="6"/>
                    <a:pt x="2" y="8"/>
                  </a:cubicBezTo>
                  <a:cubicBezTo>
                    <a:pt x="4" y="9"/>
                    <a:pt x="5" y="17"/>
                    <a:pt x="5" y="17"/>
                  </a:cubicBezTo>
                  <a:cubicBezTo>
                    <a:pt x="5" y="17"/>
                    <a:pt x="10" y="17"/>
                    <a:pt x="15" y="15"/>
                  </a:cubicBezTo>
                  <a:cubicBezTo>
                    <a:pt x="20" y="14"/>
                    <a:pt x="20" y="13"/>
                    <a:pt x="18" y="11"/>
                  </a:cubicBezTo>
                  <a:cubicBezTo>
                    <a:pt x="16" y="9"/>
                    <a:pt x="8" y="0"/>
                    <a:pt x="8" y="0"/>
                  </a:cubicBez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zh-CN" altLang="en-US">
                <a:latin typeface="+mn-lt"/>
                <a:ea typeface="+mn-ea"/>
              </a:endParaRPr>
            </a:p>
          </p:txBody>
        </p:sp>
        <p:sp>
          <p:nvSpPr>
            <p:cNvPr id="91" name="Freeform 185"/>
            <p:cNvSpPr/>
            <p:nvPr/>
          </p:nvSpPr>
          <p:spPr bwMode="auto">
            <a:xfrm>
              <a:off x="8836025" y="4089401"/>
              <a:ext cx="117475" cy="65088"/>
            </a:xfrm>
            <a:custGeom>
              <a:gdLst>
                <a:gd name="T0" fmla="*/ 10 w 44"/>
                <a:gd name="T1" fmla="*/ 21 h 24"/>
                <a:gd name="T2" fmla="*/ 33 w 44"/>
                <a:gd name="T3" fmla="*/ 7 h 24"/>
                <a:gd name="T4" fmla="*/ 37 w 44"/>
                <a:gd name="T5" fmla="*/ 1 h 24"/>
                <a:gd name="T6" fmla="*/ 16 w 44"/>
                <a:gd name="T7" fmla="*/ 1 h 24"/>
                <a:gd name="T8" fmla="*/ 5 w 44"/>
                <a:gd name="T9" fmla="*/ 10 h 24"/>
                <a:gd name="T10" fmla="*/ 1 w 44"/>
                <a:gd name="T11" fmla="*/ 13 h 24"/>
                <a:gd name="T12" fmla="*/ 10 w 44"/>
                <a:gd name="T13" fmla="*/ 21 h 24"/>
              </a:gdLst>
              <a:cxnLst>
                <a:cxn ang="0">
                  <a:pos x="T0" y="T1"/>
                </a:cxn>
                <a:cxn ang="0">
                  <a:pos x="T2" y="T3"/>
                </a:cxn>
                <a:cxn ang="0">
                  <a:pos x="T4" y="T5"/>
                </a:cxn>
                <a:cxn ang="0">
                  <a:pos x="T6" y="T7"/>
                </a:cxn>
                <a:cxn ang="0">
                  <a:pos x="T8" y="T9"/>
                </a:cxn>
                <a:cxn ang="0">
                  <a:pos x="T10" y="T11"/>
                </a:cxn>
                <a:cxn ang="0">
                  <a:pos x="T12" y="T13"/>
                </a:cxn>
              </a:cxnLst>
              <a:rect l="0" t="0" r="r" b="b"/>
              <a:pathLst>
                <a:path w="44" h="24">
                  <a:moveTo>
                    <a:pt x="10" y="21"/>
                  </a:moveTo>
                  <a:cubicBezTo>
                    <a:pt x="16" y="18"/>
                    <a:pt x="30" y="9"/>
                    <a:pt x="33" y="7"/>
                  </a:cubicBezTo>
                  <a:cubicBezTo>
                    <a:pt x="37" y="5"/>
                    <a:pt x="44" y="1"/>
                    <a:pt x="37" y="1"/>
                  </a:cubicBezTo>
                  <a:cubicBezTo>
                    <a:pt x="31" y="1"/>
                    <a:pt x="20" y="0"/>
                    <a:pt x="16" y="1"/>
                  </a:cubicBezTo>
                  <a:cubicBezTo>
                    <a:pt x="12" y="2"/>
                    <a:pt x="6" y="8"/>
                    <a:pt x="5" y="10"/>
                  </a:cubicBezTo>
                  <a:cubicBezTo>
                    <a:pt x="4" y="12"/>
                    <a:pt x="3" y="13"/>
                    <a:pt x="1" y="13"/>
                  </a:cubicBezTo>
                  <a:cubicBezTo>
                    <a:pt x="0" y="13"/>
                    <a:pt x="4" y="24"/>
                    <a:pt x="10" y="21"/>
                  </a:cubicBez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zh-CN" altLang="en-US">
                <a:latin typeface="+mn-lt"/>
                <a:ea typeface="+mn-ea"/>
              </a:endParaRPr>
            </a:p>
          </p:txBody>
        </p:sp>
        <p:sp>
          <p:nvSpPr>
            <p:cNvPr id="92" name="Freeform 186"/>
            <p:cNvSpPr/>
            <p:nvPr/>
          </p:nvSpPr>
          <p:spPr bwMode="auto">
            <a:xfrm>
              <a:off x="8704263" y="4113213"/>
              <a:ext cx="80963" cy="33338"/>
            </a:xfrm>
            <a:custGeom>
              <a:gdLst>
                <a:gd name="T0" fmla="*/ 20 w 30"/>
                <a:gd name="T1" fmla="*/ 11 h 12"/>
                <a:gd name="T2" fmla="*/ 0 w 30"/>
                <a:gd name="T3" fmla="*/ 4 h 12"/>
                <a:gd name="T4" fmla="*/ 9 w 30"/>
                <a:gd name="T5" fmla="*/ 1 h 12"/>
                <a:gd name="T6" fmla="*/ 20 w 30"/>
                <a:gd name="T7" fmla="*/ 11 h 12"/>
              </a:gdLst>
              <a:cxnLst>
                <a:cxn ang="0">
                  <a:pos x="T0" y="T1"/>
                </a:cxn>
                <a:cxn ang="0">
                  <a:pos x="T2" y="T3"/>
                </a:cxn>
                <a:cxn ang="0">
                  <a:pos x="T4" y="T5"/>
                </a:cxn>
                <a:cxn ang="0">
                  <a:pos x="T6" y="T7"/>
                </a:cxn>
              </a:cxnLst>
              <a:rect l="0" t="0" r="r" b="b"/>
              <a:pathLst>
                <a:path w="30" h="12">
                  <a:moveTo>
                    <a:pt x="20" y="11"/>
                  </a:moveTo>
                  <a:cubicBezTo>
                    <a:pt x="13" y="12"/>
                    <a:pt x="0" y="4"/>
                    <a:pt x="0" y="4"/>
                  </a:cubicBezTo>
                  <a:cubicBezTo>
                    <a:pt x="0" y="4"/>
                    <a:pt x="6" y="0"/>
                    <a:pt x="9" y="1"/>
                  </a:cubicBezTo>
                  <a:cubicBezTo>
                    <a:pt x="12" y="3"/>
                    <a:pt x="30" y="10"/>
                    <a:pt x="20" y="11"/>
                  </a:cubicBez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zh-CN" altLang="en-US">
                <a:latin typeface="+mn-lt"/>
                <a:ea typeface="+mn-ea"/>
              </a:endParaRPr>
            </a:p>
          </p:txBody>
        </p:sp>
        <p:sp>
          <p:nvSpPr>
            <p:cNvPr id="93" name="Freeform 187"/>
            <p:cNvSpPr/>
            <p:nvPr/>
          </p:nvSpPr>
          <p:spPr bwMode="auto">
            <a:xfrm>
              <a:off x="8293100" y="4029076"/>
              <a:ext cx="536575" cy="82550"/>
            </a:xfrm>
            <a:custGeom>
              <a:gdLst>
                <a:gd name="T0" fmla="*/ 18 w 201"/>
                <a:gd name="T1" fmla="*/ 1 h 31"/>
                <a:gd name="T2" fmla="*/ 5 w 201"/>
                <a:gd name="T3" fmla="*/ 13 h 31"/>
                <a:gd name="T4" fmla="*/ 27 w 201"/>
                <a:gd name="T5" fmla="*/ 20 h 31"/>
                <a:gd name="T6" fmla="*/ 55 w 201"/>
                <a:gd name="T7" fmla="*/ 23 h 31"/>
                <a:gd name="T8" fmla="*/ 80 w 201"/>
                <a:gd name="T9" fmla="*/ 25 h 31"/>
                <a:gd name="T10" fmla="*/ 92 w 201"/>
                <a:gd name="T11" fmla="*/ 28 h 31"/>
                <a:gd name="T12" fmla="*/ 117 w 201"/>
                <a:gd name="T13" fmla="*/ 28 h 31"/>
                <a:gd name="T14" fmla="*/ 130 w 201"/>
                <a:gd name="T15" fmla="*/ 30 h 31"/>
                <a:gd name="T16" fmla="*/ 143 w 201"/>
                <a:gd name="T17" fmla="*/ 29 h 31"/>
                <a:gd name="T18" fmla="*/ 177 w 201"/>
                <a:gd name="T19" fmla="*/ 28 h 31"/>
                <a:gd name="T20" fmla="*/ 189 w 201"/>
                <a:gd name="T21" fmla="*/ 29 h 31"/>
                <a:gd name="T22" fmla="*/ 200 w 201"/>
                <a:gd name="T23" fmla="*/ 25 h 31"/>
                <a:gd name="T24" fmla="*/ 172 w 201"/>
                <a:gd name="T25" fmla="*/ 27 h 31"/>
                <a:gd name="T26" fmla="*/ 153 w 201"/>
                <a:gd name="T27" fmla="*/ 24 h 31"/>
                <a:gd name="T28" fmla="*/ 130 w 201"/>
                <a:gd name="T29" fmla="*/ 24 h 31"/>
                <a:gd name="T30" fmla="*/ 122 w 201"/>
                <a:gd name="T31" fmla="*/ 24 h 31"/>
                <a:gd name="T32" fmla="*/ 98 w 201"/>
                <a:gd name="T33" fmla="*/ 17 h 31"/>
                <a:gd name="T34" fmla="*/ 91 w 201"/>
                <a:gd name="T35" fmla="*/ 11 h 31"/>
                <a:gd name="T36" fmla="*/ 77 w 201"/>
                <a:gd name="T37" fmla="*/ 12 h 31"/>
                <a:gd name="T38" fmla="*/ 67 w 201"/>
                <a:gd name="T39" fmla="*/ 10 h 31"/>
                <a:gd name="T40" fmla="*/ 43 w 201"/>
                <a:gd name="T41" fmla="*/ 7 h 31"/>
                <a:gd name="T42" fmla="*/ 27 w 201"/>
                <a:gd name="T43" fmla="*/ 3 h 31"/>
                <a:gd name="T44" fmla="*/ 18 w 201"/>
                <a:gd name="T45" fmla="*/ 1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1" h="31">
                  <a:moveTo>
                    <a:pt x="18" y="1"/>
                  </a:moveTo>
                  <a:cubicBezTo>
                    <a:pt x="9" y="5"/>
                    <a:pt x="0" y="11"/>
                    <a:pt x="5" y="13"/>
                  </a:cubicBezTo>
                  <a:cubicBezTo>
                    <a:pt x="9" y="15"/>
                    <a:pt x="17" y="21"/>
                    <a:pt x="27" y="20"/>
                  </a:cubicBezTo>
                  <a:cubicBezTo>
                    <a:pt x="38" y="20"/>
                    <a:pt x="40" y="23"/>
                    <a:pt x="55" y="23"/>
                  </a:cubicBezTo>
                  <a:cubicBezTo>
                    <a:pt x="70" y="22"/>
                    <a:pt x="77" y="25"/>
                    <a:pt x="80" y="25"/>
                  </a:cubicBezTo>
                  <a:cubicBezTo>
                    <a:pt x="83" y="25"/>
                    <a:pt x="82" y="28"/>
                    <a:pt x="92" y="28"/>
                  </a:cubicBezTo>
                  <a:cubicBezTo>
                    <a:pt x="101" y="29"/>
                    <a:pt x="112" y="28"/>
                    <a:pt x="117" y="28"/>
                  </a:cubicBezTo>
                  <a:cubicBezTo>
                    <a:pt x="122" y="28"/>
                    <a:pt x="123" y="29"/>
                    <a:pt x="130" y="30"/>
                  </a:cubicBezTo>
                  <a:cubicBezTo>
                    <a:pt x="137" y="31"/>
                    <a:pt x="126" y="29"/>
                    <a:pt x="143" y="29"/>
                  </a:cubicBezTo>
                  <a:cubicBezTo>
                    <a:pt x="159" y="30"/>
                    <a:pt x="170" y="27"/>
                    <a:pt x="177" y="28"/>
                  </a:cubicBezTo>
                  <a:cubicBezTo>
                    <a:pt x="184" y="28"/>
                    <a:pt x="186" y="29"/>
                    <a:pt x="189" y="29"/>
                  </a:cubicBezTo>
                  <a:cubicBezTo>
                    <a:pt x="191" y="29"/>
                    <a:pt x="201" y="27"/>
                    <a:pt x="200" y="25"/>
                  </a:cubicBezTo>
                  <a:cubicBezTo>
                    <a:pt x="198" y="22"/>
                    <a:pt x="177" y="29"/>
                    <a:pt x="172" y="27"/>
                  </a:cubicBezTo>
                  <a:cubicBezTo>
                    <a:pt x="168" y="25"/>
                    <a:pt x="156" y="24"/>
                    <a:pt x="153" y="24"/>
                  </a:cubicBezTo>
                  <a:cubicBezTo>
                    <a:pt x="150" y="25"/>
                    <a:pt x="136" y="24"/>
                    <a:pt x="130" y="24"/>
                  </a:cubicBezTo>
                  <a:cubicBezTo>
                    <a:pt x="124" y="24"/>
                    <a:pt x="137" y="27"/>
                    <a:pt x="122" y="24"/>
                  </a:cubicBezTo>
                  <a:cubicBezTo>
                    <a:pt x="107" y="21"/>
                    <a:pt x="98" y="17"/>
                    <a:pt x="98" y="17"/>
                  </a:cubicBezTo>
                  <a:cubicBezTo>
                    <a:pt x="98" y="17"/>
                    <a:pt x="102" y="11"/>
                    <a:pt x="91" y="11"/>
                  </a:cubicBezTo>
                  <a:cubicBezTo>
                    <a:pt x="79" y="12"/>
                    <a:pt x="77" y="12"/>
                    <a:pt x="77" y="12"/>
                  </a:cubicBezTo>
                  <a:cubicBezTo>
                    <a:pt x="77" y="12"/>
                    <a:pt x="84" y="12"/>
                    <a:pt x="67" y="10"/>
                  </a:cubicBezTo>
                  <a:cubicBezTo>
                    <a:pt x="51" y="7"/>
                    <a:pt x="49" y="7"/>
                    <a:pt x="43" y="7"/>
                  </a:cubicBezTo>
                  <a:cubicBezTo>
                    <a:pt x="38" y="7"/>
                    <a:pt x="31" y="6"/>
                    <a:pt x="27" y="3"/>
                  </a:cubicBezTo>
                  <a:cubicBezTo>
                    <a:pt x="22" y="0"/>
                    <a:pt x="18" y="1"/>
                    <a:pt x="18" y="1"/>
                  </a:cubicBez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zh-CN" altLang="en-US">
                <a:latin typeface="+mn-lt"/>
                <a:ea typeface="+mn-ea"/>
              </a:endParaRPr>
            </a:p>
          </p:txBody>
        </p:sp>
        <p:sp>
          <p:nvSpPr>
            <p:cNvPr id="94" name="Freeform 188"/>
            <p:cNvSpPr/>
            <p:nvPr/>
          </p:nvSpPr>
          <p:spPr bwMode="auto">
            <a:xfrm>
              <a:off x="7967663" y="3748088"/>
              <a:ext cx="365125" cy="290513"/>
            </a:xfrm>
            <a:custGeom>
              <a:gdLst>
                <a:gd name="T0" fmla="*/ 122 w 137"/>
                <a:gd name="T1" fmla="*/ 103 h 109"/>
                <a:gd name="T2" fmla="*/ 101 w 137"/>
                <a:gd name="T3" fmla="*/ 94 h 109"/>
                <a:gd name="T4" fmla="*/ 79 w 137"/>
                <a:gd name="T5" fmla="*/ 81 h 109"/>
                <a:gd name="T6" fmla="*/ 51 w 137"/>
                <a:gd name="T7" fmla="*/ 47 h 109"/>
                <a:gd name="T8" fmla="*/ 27 w 137"/>
                <a:gd name="T9" fmla="*/ 30 h 109"/>
                <a:gd name="T10" fmla="*/ 0 w 137"/>
                <a:gd name="T11" fmla="*/ 4 h 109"/>
                <a:gd name="T12" fmla="*/ 23 w 137"/>
                <a:gd name="T13" fmla="*/ 1 h 109"/>
                <a:gd name="T14" fmla="*/ 52 w 137"/>
                <a:gd name="T15" fmla="*/ 24 h 109"/>
                <a:gd name="T16" fmla="*/ 117 w 137"/>
                <a:gd name="T17" fmla="*/ 66 h 109"/>
                <a:gd name="T18" fmla="*/ 123 w 137"/>
                <a:gd name="T19" fmla="*/ 87 h 109"/>
                <a:gd name="T20" fmla="*/ 122 w 137"/>
                <a:gd name="T21" fmla="*/ 103 h 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 h="109">
                  <a:moveTo>
                    <a:pt x="122" y="103"/>
                  </a:moveTo>
                  <a:cubicBezTo>
                    <a:pt x="121" y="103"/>
                    <a:pt x="112" y="100"/>
                    <a:pt x="101" y="94"/>
                  </a:cubicBezTo>
                  <a:cubicBezTo>
                    <a:pt x="90" y="87"/>
                    <a:pt x="87" y="89"/>
                    <a:pt x="79" y="81"/>
                  </a:cubicBezTo>
                  <a:cubicBezTo>
                    <a:pt x="70" y="73"/>
                    <a:pt x="59" y="55"/>
                    <a:pt x="51" y="47"/>
                  </a:cubicBezTo>
                  <a:cubicBezTo>
                    <a:pt x="43" y="40"/>
                    <a:pt x="47" y="44"/>
                    <a:pt x="27" y="30"/>
                  </a:cubicBezTo>
                  <a:cubicBezTo>
                    <a:pt x="7" y="16"/>
                    <a:pt x="0" y="4"/>
                    <a:pt x="0" y="4"/>
                  </a:cubicBezTo>
                  <a:cubicBezTo>
                    <a:pt x="0" y="4"/>
                    <a:pt x="19" y="0"/>
                    <a:pt x="23" y="1"/>
                  </a:cubicBezTo>
                  <a:cubicBezTo>
                    <a:pt x="27" y="3"/>
                    <a:pt x="31" y="11"/>
                    <a:pt x="52" y="24"/>
                  </a:cubicBezTo>
                  <a:cubicBezTo>
                    <a:pt x="72" y="37"/>
                    <a:pt x="112" y="58"/>
                    <a:pt x="117" y="66"/>
                  </a:cubicBezTo>
                  <a:cubicBezTo>
                    <a:pt x="122" y="74"/>
                    <a:pt x="119" y="82"/>
                    <a:pt x="123" y="87"/>
                  </a:cubicBezTo>
                  <a:cubicBezTo>
                    <a:pt x="127" y="92"/>
                    <a:pt x="137" y="109"/>
                    <a:pt x="122" y="103"/>
                  </a:cubicBez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zh-CN" altLang="en-US">
                <a:latin typeface="+mn-lt"/>
                <a:ea typeface="+mn-ea"/>
              </a:endParaRPr>
            </a:p>
          </p:txBody>
        </p:sp>
        <p:sp>
          <p:nvSpPr>
            <p:cNvPr id="95" name="Freeform 189"/>
            <p:cNvSpPr/>
            <p:nvPr/>
          </p:nvSpPr>
          <p:spPr bwMode="auto">
            <a:xfrm>
              <a:off x="7500938" y="3651251"/>
              <a:ext cx="111125" cy="92075"/>
            </a:xfrm>
            <a:custGeom>
              <a:gdLst>
                <a:gd name="T0" fmla="*/ 11 w 42"/>
                <a:gd name="T1" fmla="*/ 0 h 34"/>
                <a:gd name="T2" fmla="*/ 6 w 42"/>
                <a:gd name="T3" fmla="*/ 15 h 34"/>
                <a:gd name="T4" fmla="*/ 14 w 42"/>
                <a:gd name="T5" fmla="*/ 31 h 34"/>
                <a:gd name="T6" fmla="*/ 23 w 42"/>
                <a:gd name="T7" fmla="*/ 32 h 34"/>
                <a:gd name="T8" fmla="*/ 35 w 42"/>
                <a:gd name="T9" fmla="*/ 25 h 34"/>
                <a:gd name="T10" fmla="*/ 42 w 42"/>
                <a:gd name="T11" fmla="*/ 23 h 34"/>
                <a:gd name="T12" fmla="*/ 17 w 42"/>
                <a:gd name="T13" fmla="*/ 6 h 34"/>
                <a:gd name="T14" fmla="*/ 11 w 42"/>
                <a:gd name="T15" fmla="*/ 0 h 3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34">
                  <a:moveTo>
                    <a:pt x="11" y="0"/>
                  </a:moveTo>
                  <a:cubicBezTo>
                    <a:pt x="2" y="3"/>
                    <a:pt x="0" y="4"/>
                    <a:pt x="6" y="15"/>
                  </a:cubicBezTo>
                  <a:cubicBezTo>
                    <a:pt x="12" y="26"/>
                    <a:pt x="10" y="30"/>
                    <a:pt x="14" y="31"/>
                  </a:cubicBezTo>
                  <a:cubicBezTo>
                    <a:pt x="19" y="31"/>
                    <a:pt x="20" y="34"/>
                    <a:pt x="23" y="32"/>
                  </a:cubicBezTo>
                  <a:cubicBezTo>
                    <a:pt x="27" y="31"/>
                    <a:pt x="32" y="27"/>
                    <a:pt x="35" y="25"/>
                  </a:cubicBezTo>
                  <a:cubicBezTo>
                    <a:pt x="38" y="23"/>
                    <a:pt x="42" y="23"/>
                    <a:pt x="42" y="23"/>
                  </a:cubicBezTo>
                  <a:cubicBezTo>
                    <a:pt x="42" y="23"/>
                    <a:pt x="20" y="9"/>
                    <a:pt x="17" y="6"/>
                  </a:cubicBezTo>
                  <a:cubicBezTo>
                    <a:pt x="14" y="4"/>
                    <a:pt x="11" y="0"/>
                    <a:pt x="11" y="0"/>
                  </a:cubicBez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zh-CN" altLang="en-US">
                <a:latin typeface="+mn-lt"/>
                <a:ea typeface="+mn-ea"/>
              </a:endParaRPr>
            </a:p>
          </p:txBody>
        </p:sp>
        <p:sp>
          <p:nvSpPr>
            <p:cNvPr id="96" name="Freeform 190"/>
            <p:cNvSpPr/>
            <p:nvPr/>
          </p:nvSpPr>
          <p:spPr bwMode="auto">
            <a:xfrm>
              <a:off x="10390188" y="4995863"/>
              <a:ext cx="203200" cy="200025"/>
            </a:xfrm>
            <a:custGeom>
              <a:gdLst>
                <a:gd name="T0" fmla="*/ 14 w 76"/>
                <a:gd name="T1" fmla="*/ 69 h 75"/>
                <a:gd name="T2" fmla="*/ 37 w 76"/>
                <a:gd name="T3" fmla="*/ 74 h 75"/>
                <a:gd name="T4" fmla="*/ 57 w 76"/>
                <a:gd name="T5" fmla="*/ 62 h 75"/>
                <a:gd name="T6" fmla="*/ 57 w 76"/>
                <a:gd name="T7" fmla="*/ 48 h 75"/>
                <a:gd name="T8" fmla="*/ 71 w 76"/>
                <a:gd name="T9" fmla="*/ 33 h 75"/>
                <a:gd name="T10" fmla="*/ 72 w 76"/>
                <a:gd name="T11" fmla="*/ 20 h 75"/>
                <a:gd name="T12" fmla="*/ 69 w 76"/>
                <a:gd name="T13" fmla="*/ 9 h 75"/>
                <a:gd name="T14" fmla="*/ 51 w 76"/>
                <a:gd name="T15" fmla="*/ 0 h 75"/>
                <a:gd name="T16" fmla="*/ 50 w 76"/>
                <a:gd name="T17" fmla="*/ 10 h 75"/>
                <a:gd name="T18" fmla="*/ 47 w 76"/>
                <a:gd name="T19" fmla="*/ 30 h 75"/>
                <a:gd name="T20" fmla="*/ 27 w 76"/>
                <a:gd name="T21" fmla="*/ 38 h 75"/>
                <a:gd name="T22" fmla="*/ 20 w 76"/>
                <a:gd name="T23" fmla="*/ 48 h 75"/>
                <a:gd name="T24" fmla="*/ 1 w 76"/>
                <a:gd name="T25" fmla="*/ 65 h 75"/>
                <a:gd name="T26" fmla="*/ 14 w 76"/>
                <a:gd name="T27" fmla="*/ 69 h 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6" h="75">
                  <a:moveTo>
                    <a:pt x="14" y="69"/>
                  </a:moveTo>
                  <a:cubicBezTo>
                    <a:pt x="22" y="70"/>
                    <a:pt x="29" y="75"/>
                    <a:pt x="37" y="74"/>
                  </a:cubicBezTo>
                  <a:cubicBezTo>
                    <a:pt x="46" y="74"/>
                    <a:pt x="61" y="64"/>
                    <a:pt x="57" y="62"/>
                  </a:cubicBezTo>
                  <a:cubicBezTo>
                    <a:pt x="54" y="60"/>
                    <a:pt x="52" y="58"/>
                    <a:pt x="57" y="48"/>
                  </a:cubicBezTo>
                  <a:cubicBezTo>
                    <a:pt x="61" y="38"/>
                    <a:pt x="72" y="38"/>
                    <a:pt x="71" y="33"/>
                  </a:cubicBezTo>
                  <a:cubicBezTo>
                    <a:pt x="70" y="28"/>
                    <a:pt x="72" y="24"/>
                    <a:pt x="72" y="20"/>
                  </a:cubicBezTo>
                  <a:cubicBezTo>
                    <a:pt x="71" y="15"/>
                    <a:pt x="76" y="13"/>
                    <a:pt x="69" y="9"/>
                  </a:cubicBezTo>
                  <a:cubicBezTo>
                    <a:pt x="63" y="5"/>
                    <a:pt x="51" y="0"/>
                    <a:pt x="51" y="0"/>
                  </a:cubicBezTo>
                  <a:cubicBezTo>
                    <a:pt x="51" y="0"/>
                    <a:pt x="48" y="0"/>
                    <a:pt x="50" y="10"/>
                  </a:cubicBezTo>
                  <a:cubicBezTo>
                    <a:pt x="52" y="20"/>
                    <a:pt x="59" y="29"/>
                    <a:pt x="47" y="30"/>
                  </a:cubicBezTo>
                  <a:cubicBezTo>
                    <a:pt x="35" y="30"/>
                    <a:pt x="34" y="35"/>
                    <a:pt x="27" y="38"/>
                  </a:cubicBezTo>
                  <a:cubicBezTo>
                    <a:pt x="20" y="40"/>
                    <a:pt x="31" y="45"/>
                    <a:pt x="20" y="48"/>
                  </a:cubicBezTo>
                  <a:cubicBezTo>
                    <a:pt x="8" y="51"/>
                    <a:pt x="0" y="61"/>
                    <a:pt x="1" y="65"/>
                  </a:cubicBezTo>
                  <a:cubicBezTo>
                    <a:pt x="2" y="68"/>
                    <a:pt x="14" y="69"/>
                    <a:pt x="14" y="69"/>
                  </a:cubicBez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zh-CN" altLang="en-US">
                <a:latin typeface="+mn-lt"/>
                <a:ea typeface="+mn-ea"/>
              </a:endParaRPr>
            </a:p>
          </p:txBody>
        </p:sp>
        <p:sp>
          <p:nvSpPr>
            <p:cNvPr id="97" name="Freeform 191"/>
            <p:cNvSpPr/>
            <p:nvPr/>
          </p:nvSpPr>
          <p:spPr bwMode="auto">
            <a:xfrm>
              <a:off x="10475913" y="4795838"/>
              <a:ext cx="228600" cy="223838"/>
            </a:xfrm>
            <a:custGeom>
              <a:gdLst>
                <a:gd name="T0" fmla="*/ 57 w 86"/>
                <a:gd name="T1" fmla="*/ 80 h 84"/>
                <a:gd name="T2" fmla="*/ 51 w 86"/>
                <a:gd name="T3" fmla="*/ 68 h 84"/>
                <a:gd name="T4" fmla="*/ 40 w 86"/>
                <a:gd name="T5" fmla="*/ 61 h 84"/>
                <a:gd name="T6" fmla="*/ 32 w 86"/>
                <a:gd name="T7" fmla="*/ 53 h 84"/>
                <a:gd name="T8" fmla="*/ 45 w 86"/>
                <a:gd name="T9" fmla="*/ 51 h 84"/>
                <a:gd name="T10" fmla="*/ 34 w 86"/>
                <a:gd name="T11" fmla="*/ 34 h 84"/>
                <a:gd name="T12" fmla="*/ 0 w 86"/>
                <a:gd name="T13" fmla="*/ 0 h 84"/>
                <a:gd name="T14" fmla="*/ 32 w 86"/>
                <a:gd name="T15" fmla="*/ 17 h 84"/>
                <a:gd name="T16" fmla="*/ 57 w 86"/>
                <a:gd name="T17" fmla="*/ 35 h 84"/>
                <a:gd name="T18" fmla="*/ 70 w 86"/>
                <a:gd name="T19" fmla="*/ 43 h 84"/>
                <a:gd name="T20" fmla="*/ 79 w 86"/>
                <a:gd name="T21" fmla="*/ 34 h 84"/>
                <a:gd name="T22" fmla="*/ 80 w 86"/>
                <a:gd name="T23" fmla="*/ 43 h 84"/>
                <a:gd name="T24" fmla="*/ 80 w 86"/>
                <a:gd name="T25" fmla="*/ 57 h 84"/>
                <a:gd name="T26" fmla="*/ 69 w 86"/>
                <a:gd name="T27" fmla="*/ 59 h 84"/>
                <a:gd name="T28" fmla="*/ 69 w 86"/>
                <a:gd name="T29" fmla="*/ 66 h 84"/>
                <a:gd name="T30" fmla="*/ 57 w 86"/>
                <a:gd name="T31" fmla="*/ 80 h 8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6" h="84">
                  <a:moveTo>
                    <a:pt x="57" y="80"/>
                  </a:moveTo>
                  <a:cubicBezTo>
                    <a:pt x="53" y="79"/>
                    <a:pt x="52" y="71"/>
                    <a:pt x="51" y="68"/>
                  </a:cubicBezTo>
                  <a:cubicBezTo>
                    <a:pt x="50" y="64"/>
                    <a:pt x="40" y="61"/>
                    <a:pt x="40" y="61"/>
                  </a:cubicBezTo>
                  <a:cubicBezTo>
                    <a:pt x="40" y="61"/>
                    <a:pt x="32" y="55"/>
                    <a:pt x="32" y="53"/>
                  </a:cubicBezTo>
                  <a:cubicBezTo>
                    <a:pt x="33" y="51"/>
                    <a:pt x="47" y="53"/>
                    <a:pt x="45" y="51"/>
                  </a:cubicBezTo>
                  <a:cubicBezTo>
                    <a:pt x="43" y="48"/>
                    <a:pt x="44" y="41"/>
                    <a:pt x="34" y="34"/>
                  </a:cubicBezTo>
                  <a:cubicBezTo>
                    <a:pt x="25" y="28"/>
                    <a:pt x="0" y="0"/>
                    <a:pt x="0" y="0"/>
                  </a:cubicBezTo>
                  <a:cubicBezTo>
                    <a:pt x="0" y="0"/>
                    <a:pt x="15" y="10"/>
                    <a:pt x="32" y="17"/>
                  </a:cubicBezTo>
                  <a:cubicBezTo>
                    <a:pt x="50" y="24"/>
                    <a:pt x="56" y="32"/>
                    <a:pt x="57" y="35"/>
                  </a:cubicBezTo>
                  <a:cubicBezTo>
                    <a:pt x="58" y="39"/>
                    <a:pt x="71" y="47"/>
                    <a:pt x="70" y="43"/>
                  </a:cubicBezTo>
                  <a:cubicBezTo>
                    <a:pt x="70" y="39"/>
                    <a:pt x="77" y="31"/>
                    <a:pt x="79" y="34"/>
                  </a:cubicBezTo>
                  <a:cubicBezTo>
                    <a:pt x="80" y="36"/>
                    <a:pt x="84" y="41"/>
                    <a:pt x="80" y="43"/>
                  </a:cubicBezTo>
                  <a:cubicBezTo>
                    <a:pt x="76" y="45"/>
                    <a:pt x="86" y="56"/>
                    <a:pt x="80" y="57"/>
                  </a:cubicBezTo>
                  <a:cubicBezTo>
                    <a:pt x="75" y="57"/>
                    <a:pt x="69" y="59"/>
                    <a:pt x="69" y="59"/>
                  </a:cubicBezTo>
                  <a:cubicBezTo>
                    <a:pt x="69" y="66"/>
                    <a:pt x="69" y="66"/>
                    <a:pt x="69" y="66"/>
                  </a:cubicBezTo>
                  <a:cubicBezTo>
                    <a:pt x="69" y="66"/>
                    <a:pt x="72" y="84"/>
                    <a:pt x="57" y="80"/>
                  </a:cubicBez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zh-CN" altLang="en-US">
                <a:latin typeface="+mn-lt"/>
                <a:ea typeface="+mn-ea"/>
              </a:endParaRPr>
            </a:p>
          </p:txBody>
        </p:sp>
        <p:sp>
          <p:nvSpPr>
            <p:cNvPr id="98" name="Freeform 192"/>
            <p:cNvSpPr/>
            <p:nvPr/>
          </p:nvSpPr>
          <p:spPr bwMode="auto">
            <a:xfrm>
              <a:off x="8632825" y="4151313"/>
              <a:ext cx="1241425" cy="809625"/>
            </a:xfrm>
            <a:custGeom>
              <a:gdLst>
                <a:gd name="T0" fmla="*/ 254 w 465"/>
                <a:gd name="T1" fmla="*/ 230 h 303"/>
                <a:gd name="T2" fmla="*/ 211 w 465"/>
                <a:gd name="T3" fmla="*/ 217 h 303"/>
                <a:gd name="T4" fmla="*/ 146 w 465"/>
                <a:gd name="T5" fmla="*/ 232 h 303"/>
                <a:gd name="T6" fmla="*/ 126 w 465"/>
                <a:gd name="T7" fmla="*/ 244 h 303"/>
                <a:gd name="T8" fmla="*/ 106 w 465"/>
                <a:gd name="T9" fmla="*/ 244 h 303"/>
                <a:gd name="T10" fmla="*/ 88 w 465"/>
                <a:gd name="T11" fmla="*/ 251 h 303"/>
                <a:gd name="T12" fmla="*/ 77 w 465"/>
                <a:gd name="T13" fmla="*/ 256 h 303"/>
                <a:gd name="T14" fmla="*/ 45 w 465"/>
                <a:gd name="T15" fmla="*/ 248 h 303"/>
                <a:gd name="T16" fmla="*/ 38 w 465"/>
                <a:gd name="T17" fmla="*/ 232 h 303"/>
                <a:gd name="T18" fmla="*/ 27 w 465"/>
                <a:gd name="T19" fmla="*/ 201 h 303"/>
                <a:gd name="T20" fmla="*/ 14 w 465"/>
                <a:gd name="T21" fmla="*/ 180 h 303"/>
                <a:gd name="T22" fmla="*/ 0 w 465"/>
                <a:gd name="T23" fmla="*/ 155 h 303"/>
                <a:gd name="T24" fmla="*/ 5 w 465"/>
                <a:gd name="T25" fmla="*/ 145 h 303"/>
                <a:gd name="T26" fmla="*/ 11 w 465"/>
                <a:gd name="T27" fmla="*/ 108 h 303"/>
                <a:gd name="T28" fmla="*/ 80 w 465"/>
                <a:gd name="T29" fmla="*/ 65 h 303"/>
                <a:gd name="T30" fmla="*/ 96 w 465"/>
                <a:gd name="T31" fmla="*/ 59 h 303"/>
                <a:gd name="T32" fmla="*/ 104 w 465"/>
                <a:gd name="T33" fmla="*/ 38 h 303"/>
                <a:gd name="T34" fmla="*/ 145 w 465"/>
                <a:gd name="T35" fmla="*/ 41 h 303"/>
                <a:gd name="T36" fmla="*/ 152 w 465"/>
                <a:gd name="T37" fmla="*/ 30 h 303"/>
                <a:gd name="T38" fmla="*/ 166 w 465"/>
                <a:gd name="T39" fmla="*/ 16 h 303"/>
                <a:gd name="T40" fmla="*/ 171 w 465"/>
                <a:gd name="T41" fmla="*/ 6 h 303"/>
                <a:gd name="T42" fmla="*/ 200 w 465"/>
                <a:gd name="T43" fmla="*/ 11 h 303"/>
                <a:gd name="T44" fmla="*/ 230 w 465"/>
                <a:gd name="T45" fmla="*/ 16 h 303"/>
                <a:gd name="T46" fmla="*/ 234 w 465"/>
                <a:gd name="T47" fmla="*/ 47 h 303"/>
                <a:gd name="T48" fmla="*/ 266 w 465"/>
                <a:gd name="T49" fmla="*/ 64 h 303"/>
                <a:gd name="T50" fmla="*/ 290 w 465"/>
                <a:gd name="T51" fmla="*/ 59 h 303"/>
                <a:gd name="T52" fmla="*/ 282 w 465"/>
                <a:gd name="T53" fmla="*/ 12 h 303"/>
                <a:gd name="T54" fmla="*/ 288 w 465"/>
                <a:gd name="T55" fmla="*/ 1 h 303"/>
                <a:gd name="T56" fmla="*/ 310 w 465"/>
                <a:gd name="T57" fmla="*/ 29 h 303"/>
                <a:gd name="T58" fmla="*/ 337 w 465"/>
                <a:gd name="T59" fmla="*/ 51 h 303"/>
                <a:gd name="T60" fmla="*/ 348 w 465"/>
                <a:gd name="T61" fmla="*/ 75 h 303"/>
                <a:gd name="T62" fmla="*/ 372 w 465"/>
                <a:gd name="T63" fmla="*/ 91 h 303"/>
                <a:gd name="T64" fmla="*/ 406 w 465"/>
                <a:gd name="T65" fmla="*/ 118 h 303"/>
                <a:gd name="T66" fmla="*/ 430 w 465"/>
                <a:gd name="T67" fmla="*/ 133 h 303"/>
                <a:gd name="T68" fmla="*/ 456 w 465"/>
                <a:gd name="T69" fmla="*/ 189 h 303"/>
                <a:gd name="T70" fmla="*/ 456 w 465"/>
                <a:gd name="T71" fmla="*/ 228 h 303"/>
                <a:gd name="T72" fmla="*/ 444 w 465"/>
                <a:gd name="T73" fmla="*/ 265 h 303"/>
                <a:gd name="T74" fmla="*/ 420 w 465"/>
                <a:gd name="T75" fmla="*/ 281 h 303"/>
                <a:gd name="T76" fmla="*/ 410 w 465"/>
                <a:gd name="T77" fmla="*/ 296 h 303"/>
                <a:gd name="T78" fmla="*/ 391 w 465"/>
                <a:gd name="T79" fmla="*/ 283 h 303"/>
                <a:gd name="T80" fmla="*/ 373 w 465"/>
                <a:gd name="T81" fmla="*/ 298 h 303"/>
                <a:gd name="T82" fmla="*/ 341 w 465"/>
                <a:gd name="T83" fmla="*/ 286 h 303"/>
                <a:gd name="T84" fmla="*/ 324 w 465"/>
                <a:gd name="T85" fmla="*/ 259 h 303"/>
                <a:gd name="T86" fmla="*/ 296 w 465"/>
                <a:gd name="T87" fmla="*/ 259 h 303"/>
                <a:gd name="T88" fmla="*/ 269 w 465"/>
                <a:gd name="T89" fmla="*/ 251 h 3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5" h="303">
                  <a:moveTo>
                    <a:pt x="269" y="251"/>
                  </a:moveTo>
                  <a:cubicBezTo>
                    <a:pt x="259" y="244"/>
                    <a:pt x="264" y="238"/>
                    <a:pt x="254" y="230"/>
                  </a:cubicBezTo>
                  <a:cubicBezTo>
                    <a:pt x="244" y="223"/>
                    <a:pt x="263" y="223"/>
                    <a:pt x="237" y="220"/>
                  </a:cubicBezTo>
                  <a:cubicBezTo>
                    <a:pt x="211" y="217"/>
                    <a:pt x="211" y="214"/>
                    <a:pt x="211" y="217"/>
                  </a:cubicBezTo>
                  <a:cubicBezTo>
                    <a:pt x="211" y="219"/>
                    <a:pt x="171" y="224"/>
                    <a:pt x="168" y="225"/>
                  </a:cubicBezTo>
                  <a:cubicBezTo>
                    <a:pt x="164" y="226"/>
                    <a:pt x="157" y="228"/>
                    <a:pt x="146" y="232"/>
                  </a:cubicBezTo>
                  <a:cubicBezTo>
                    <a:pt x="135" y="235"/>
                    <a:pt x="139" y="239"/>
                    <a:pt x="136" y="241"/>
                  </a:cubicBezTo>
                  <a:cubicBezTo>
                    <a:pt x="132" y="243"/>
                    <a:pt x="130" y="246"/>
                    <a:pt x="126" y="244"/>
                  </a:cubicBezTo>
                  <a:cubicBezTo>
                    <a:pt x="122" y="242"/>
                    <a:pt x="119" y="240"/>
                    <a:pt x="116" y="240"/>
                  </a:cubicBezTo>
                  <a:cubicBezTo>
                    <a:pt x="113" y="240"/>
                    <a:pt x="112" y="244"/>
                    <a:pt x="106" y="244"/>
                  </a:cubicBezTo>
                  <a:cubicBezTo>
                    <a:pt x="99" y="244"/>
                    <a:pt x="98" y="243"/>
                    <a:pt x="94" y="245"/>
                  </a:cubicBezTo>
                  <a:cubicBezTo>
                    <a:pt x="90" y="247"/>
                    <a:pt x="90" y="250"/>
                    <a:pt x="88" y="251"/>
                  </a:cubicBezTo>
                  <a:cubicBezTo>
                    <a:pt x="85" y="251"/>
                    <a:pt x="87" y="253"/>
                    <a:pt x="84" y="254"/>
                  </a:cubicBezTo>
                  <a:cubicBezTo>
                    <a:pt x="80" y="255"/>
                    <a:pt x="89" y="257"/>
                    <a:pt x="77" y="256"/>
                  </a:cubicBezTo>
                  <a:cubicBezTo>
                    <a:pt x="64" y="255"/>
                    <a:pt x="72" y="257"/>
                    <a:pt x="60" y="254"/>
                  </a:cubicBezTo>
                  <a:cubicBezTo>
                    <a:pt x="47" y="251"/>
                    <a:pt x="49" y="251"/>
                    <a:pt x="45" y="248"/>
                  </a:cubicBezTo>
                  <a:cubicBezTo>
                    <a:pt x="42" y="245"/>
                    <a:pt x="40" y="251"/>
                    <a:pt x="35" y="242"/>
                  </a:cubicBezTo>
                  <a:cubicBezTo>
                    <a:pt x="29" y="232"/>
                    <a:pt x="39" y="234"/>
                    <a:pt x="38" y="232"/>
                  </a:cubicBezTo>
                  <a:cubicBezTo>
                    <a:pt x="38" y="230"/>
                    <a:pt x="34" y="215"/>
                    <a:pt x="34" y="215"/>
                  </a:cubicBezTo>
                  <a:cubicBezTo>
                    <a:pt x="34" y="215"/>
                    <a:pt x="32" y="204"/>
                    <a:pt x="27" y="201"/>
                  </a:cubicBezTo>
                  <a:cubicBezTo>
                    <a:pt x="21" y="197"/>
                    <a:pt x="23" y="198"/>
                    <a:pt x="22" y="192"/>
                  </a:cubicBezTo>
                  <a:cubicBezTo>
                    <a:pt x="22" y="186"/>
                    <a:pt x="23" y="187"/>
                    <a:pt x="14" y="180"/>
                  </a:cubicBezTo>
                  <a:cubicBezTo>
                    <a:pt x="6" y="174"/>
                    <a:pt x="6" y="173"/>
                    <a:pt x="3" y="168"/>
                  </a:cubicBezTo>
                  <a:cubicBezTo>
                    <a:pt x="0" y="163"/>
                    <a:pt x="0" y="157"/>
                    <a:pt x="0" y="155"/>
                  </a:cubicBezTo>
                  <a:cubicBezTo>
                    <a:pt x="1" y="152"/>
                    <a:pt x="0" y="156"/>
                    <a:pt x="5" y="153"/>
                  </a:cubicBezTo>
                  <a:cubicBezTo>
                    <a:pt x="10" y="151"/>
                    <a:pt x="10" y="147"/>
                    <a:pt x="5" y="145"/>
                  </a:cubicBezTo>
                  <a:cubicBezTo>
                    <a:pt x="0" y="142"/>
                    <a:pt x="0" y="138"/>
                    <a:pt x="2" y="129"/>
                  </a:cubicBezTo>
                  <a:cubicBezTo>
                    <a:pt x="4" y="120"/>
                    <a:pt x="1" y="116"/>
                    <a:pt x="11" y="108"/>
                  </a:cubicBezTo>
                  <a:cubicBezTo>
                    <a:pt x="21" y="100"/>
                    <a:pt x="23" y="96"/>
                    <a:pt x="49" y="93"/>
                  </a:cubicBezTo>
                  <a:cubicBezTo>
                    <a:pt x="75" y="89"/>
                    <a:pt x="80" y="81"/>
                    <a:pt x="80" y="65"/>
                  </a:cubicBezTo>
                  <a:cubicBezTo>
                    <a:pt x="81" y="49"/>
                    <a:pt x="85" y="55"/>
                    <a:pt x="85" y="55"/>
                  </a:cubicBezTo>
                  <a:cubicBezTo>
                    <a:pt x="96" y="59"/>
                    <a:pt x="96" y="59"/>
                    <a:pt x="96" y="59"/>
                  </a:cubicBezTo>
                  <a:cubicBezTo>
                    <a:pt x="96" y="59"/>
                    <a:pt x="101" y="60"/>
                    <a:pt x="100" y="53"/>
                  </a:cubicBezTo>
                  <a:cubicBezTo>
                    <a:pt x="100" y="47"/>
                    <a:pt x="99" y="38"/>
                    <a:pt x="104" y="38"/>
                  </a:cubicBezTo>
                  <a:cubicBezTo>
                    <a:pt x="110" y="38"/>
                    <a:pt x="130" y="27"/>
                    <a:pt x="133" y="28"/>
                  </a:cubicBezTo>
                  <a:cubicBezTo>
                    <a:pt x="136" y="30"/>
                    <a:pt x="137" y="34"/>
                    <a:pt x="145" y="41"/>
                  </a:cubicBezTo>
                  <a:cubicBezTo>
                    <a:pt x="153" y="47"/>
                    <a:pt x="150" y="37"/>
                    <a:pt x="153" y="39"/>
                  </a:cubicBezTo>
                  <a:cubicBezTo>
                    <a:pt x="155" y="41"/>
                    <a:pt x="151" y="33"/>
                    <a:pt x="152" y="30"/>
                  </a:cubicBezTo>
                  <a:cubicBezTo>
                    <a:pt x="152" y="28"/>
                    <a:pt x="157" y="21"/>
                    <a:pt x="157" y="21"/>
                  </a:cubicBezTo>
                  <a:cubicBezTo>
                    <a:pt x="166" y="16"/>
                    <a:pt x="166" y="16"/>
                    <a:pt x="166" y="16"/>
                  </a:cubicBezTo>
                  <a:cubicBezTo>
                    <a:pt x="178" y="13"/>
                    <a:pt x="178" y="13"/>
                    <a:pt x="178" y="13"/>
                  </a:cubicBezTo>
                  <a:cubicBezTo>
                    <a:pt x="178" y="13"/>
                    <a:pt x="169" y="9"/>
                    <a:pt x="171" y="6"/>
                  </a:cubicBezTo>
                  <a:cubicBezTo>
                    <a:pt x="173" y="4"/>
                    <a:pt x="174" y="5"/>
                    <a:pt x="181" y="5"/>
                  </a:cubicBezTo>
                  <a:cubicBezTo>
                    <a:pt x="188" y="5"/>
                    <a:pt x="197" y="11"/>
                    <a:pt x="200" y="11"/>
                  </a:cubicBezTo>
                  <a:cubicBezTo>
                    <a:pt x="203" y="11"/>
                    <a:pt x="223" y="13"/>
                    <a:pt x="223" y="13"/>
                  </a:cubicBezTo>
                  <a:cubicBezTo>
                    <a:pt x="230" y="16"/>
                    <a:pt x="230" y="16"/>
                    <a:pt x="230" y="16"/>
                  </a:cubicBezTo>
                  <a:cubicBezTo>
                    <a:pt x="230" y="16"/>
                    <a:pt x="230" y="36"/>
                    <a:pt x="227" y="36"/>
                  </a:cubicBezTo>
                  <a:cubicBezTo>
                    <a:pt x="225" y="36"/>
                    <a:pt x="223" y="44"/>
                    <a:pt x="234" y="47"/>
                  </a:cubicBezTo>
                  <a:cubicBezTo>
                    <a:pt x="244" y="51"/>
                    <a:pt x="249" y="54"/>
                    <a:pt x="249" y="54"/>
                  </a:cubicBezTo>
                  <a:cubicBezTo>
                    <a:pt x="266" y="64"/>
                    <a:pt x="266" y="64"/>
                    <a:pt x="266" y="64"/>
                  </a:cubicBezTo>
                  <a:cubicBezTo>
                    <a:pt x="266" y="64"/>
                    <a:pt x="291" y="72"/>
                    <a:pt x="284" y="68"/>
                  </a:cubicBezTo>
                  <a:cubicBezTo>
                    <a:pt x="277" y="65"/>
                    <a:pt x="293" y="73"/>
                    <a:pt x="290" y="59"/>
                  </a:cubicBezTo>
                  <a:cubicBezTo>
                    <a:pt x="286" y="45"/>
                    <a:pt x="288" y="37"/>
                    <a:pt x="285" y="31"/>
                  </a:cubicBezTo>
                  <a:cubicBezTo>
                    <a:pt x="283" y="26"/>
                    <a:pt x="281" y="15"/>
                    <a:pt x="282" y="12"/>
                  </a:cubicBezTo>
                  <a:cubicBezTo>
                    <a:pt x="284" y="10"/>
                    <a:pt x="284" y="8"/>
                    <a:pt x="286" y="4"/>
                  </a:cubicBezTo>
                  <a:cubicBezTo>
                    <a:pt x="288" y="1"/>
                    <a:pt x="281" y="0"/>
                    <a:pt x="288" y="1"/>
                  </a:cubicBezTo>
                  <a:cubicBezTo>
                    <a:pt x="294" y="1"/>
                    <a:pt x="298" y="6"/>
                    <a:pt x="298" y="6"/>
                  </a:cubicBezTo>
                  <a:cubicBezTo>
                    <a:pt x="298" y="6"/>
                    <a:pt x="304" y="26"/>
                    <a:pt x="310" y="29"/>
                  </a:cubicBezTo>
                  <a:cubicBezTo>
                    <a:pt x="315" y="32"/>
                    <a:pt x="325" y="35"/>
                    <a:pt x="325" y="35"/>
                  </a:cubicBezTo>
                  <a:cubicBezTo>
                    <a:pt x="325" y="35"/>
                    <a:pt x="336" y="47"/>
                    <a:pt x="337" y="51"/>
                  </a:cubicBezTo>
                  <a:cubicBezTo>
                    <a:pt x="338" y="56"/>
                    <a:pt x="353" y="60"/>
                    <a:pt x="348" y="64"/>
                  </a:cubicBezTo>
                  <a:cubicBezTo>
                    <a:pt x="344" y="69"/>
                    <a:pt x="345" y="74"/>
                    <a:pt x="348" y="75"/>
                  </a:cubicBezTo>
                  <a:cubicBezTo>
                    <a:pt x="352" y="76"/>
                    <a:pt x="361" y="83"/>
                    <a:pt x="361" y="83"/>
                  </a:cubicBezTo>
                  <a:cubicBezTo>
                    <a:pt x="361" y="83"/>
                    <a:pt x="365" y="88"/>
                    <a:pt x="372" y="91"/>
                  </a:cubicBezTo>
                  <a:cubicBezTo>
                    <a:pt x="378" y="93"/>
                    <a:pt x="382" y="101"/>
                    <a:pt x="382" y="101"/>
                  </a:cubicBezTo>
                  <a:cubicBezTo>
                    <a:pt x="406" y="118"/>
                    <a:pt x="406" y="118"/>
                    <a:pt x="406" y="118"/>
                  </a:cubicBezTo>
                  <a:cubicBezTo>
                    <a:pt x="406" y="118"/>
                    <a:pt x="392" y="117"/>
                    <a:pt x="400" y="120"/>
                  </a:cubicBezTo>
                  <a:cubicBezTo>
                    <a:pt x="408" y="124"/>
                    <a:pt x="429" y="131"/>
                    <a:pt x="430" y="133"/>
                  </a:cubicBezTo>
                  <a:cubicBezTo>
                    <a:pt x="430" y="135"/>
                    <a:pt x="446" y="143"/>
                    <a:pt x="448" y="153"/>
                  </a:cubicBezTo>
                  <a:cubicBezTo>
                    <a:pt x="450" y="163"/>
                    <a:pt x="458" y="180"/>
                    <a:pt x="456" y="189"/>
                  </a:cubicBezTo>
                  <a:cubicBezTo>
                    <a:pt x="454" y="197"/>
                    <a:pt x="458" y="210"/>
                    <a:pt x="460" y="214"/>
                  </a:cubicBezTo>
                  <a:cubicBezTo>
                    <a:pt x="462" y="218"/>
                    <a:pt x="465" y="224"/>
                    <a:pt x="456" y="228"/>
                  </a:cubicBezTo>
                  <a:cubicBezTo>
                    <a:pt x="447" y="233"/>
                    <a:pt x="449" y="242"/>
                    <a:pt x="445" y="247"/>
                  </a:cubicBezTo>
                  <a:cubicBezTo>
                    <a:pt x="441" y="252"/>
                    <a:pt x="447" y="264"/>
                    <a:pt x="444" y="265"/>
                  </a:cubicBezTo>
                  <a:cubicBezTo>
                    <a:pt x="440" y="265"/>
                    <a:pt x="451" y="277"/>
                    <a:pt x="443" y="279"/>
                  </a:cubicBezTo>
                  <a:cubicBezTo>
                    <a:pt x="435" y="280"/>
                    <a:pt x="420" y="281"/>
                    <a:pt x="420" y="281"/>
                  </a:cubicBezTo>
                  <a:cubicBezTo>
                    <a:pt x="420" y="281"/>
                    <a:pt x="419" y="286"/>
                    <a:pt x="417" y="290"/>
                  </a:cubicBezTo>
                  <a:cubicBezTo>
                    <a:pt x="415" y="294"/>
                    <a:pt x="420" y="297"/>
                    <a:pt x="410" y="296"/>
                  </a:cubicBezTo>
                  <a:cubicBezTo>
                    <a:pt x="401" y="296"/>
                    <a:pt x="396" y="303"/>
                    <a:pt x="395" y="292"/>
                  </a:cubicBezTo>
                  <a:cubicBezTo>
                    <a:pt x="394" y="282"/>
                    <a:pt x="396" y="280"/>
                    <a:pt x="391" y="283"/>
                  </a:cubicBezTo>
                  <a:cubicBezTo>
                    <a:pt x="386" y="286"/>
                    <a:pt x="377" y="288"/>
                    <a:pt x="376" y="291"/>
                  </a:cubicBezTo>
                  <a:cubicBezTo>
                    <a:pt x="375" y="294"/>
                    <a:pt x="378" y="298"/>
                    <a:pt x="373" y="298"/>
                  </a:cubicBezTo>
                  <a:cubicBezTo>
                    <a:pt x="369" y="299"/>
                    <a:pt x="358" y="296"/>
                    <a:pt x="350" y="291"/>
                  </a:cubicBezTo>
                  <a:cubicBezTo>
                    <a:pt x="341" y="286"/>
                    <a:pt x="353" y="294"/>
                    <a:pt x="341" y="286"/>
                  </a:cubicBezTo>
                  <a:cubicBezTo>
                    <a:pt x="329" y="279"/>
                    <a:pt x="322" y="269"/>
                    <a:pt x="322" y="267"/>
                  </a:cubicBezTo>
                  <a:cubicBezTo>
                    <a:pt x="323" y="264"/>
                    <a:pt x="332" y="266"/>
                    <a:pt x="324" y="259"/>
                  </a:cubicBezTo>
                  <a:cubicBezTo>
                    <a:pt x="316" y="251"/>
                    <a:pt x="311" y="263"/>
                    <a:pt x="306" y="261"/>
                  </a:cubicBezTo>
                  <a:cubicBezTo>
                    <a:pt x="301" y="259"/>
                    <a:pt x="303" y="264"/>
                    <a:pt x="296" y="259"/>
                  </a:cubicBezTo>
                  <a:cubicBezTo>
                    <a:pt x="290" y="255"/>
                    <a:pt x="286" y="251"/>
                    <a:pt x="286" y="251"/>
                  </a:cubicBezTo>
                  <a:lnTo>
                    <a:pt x="269" y="251"/>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zh-CN" altLang="en-US">
                <a:latin typeface="+mn-lt"/>
                <a:ea typeface="+mn-ea"/>
              </a:endParaRPr>
            </a:p>
          </p:txBody>
        </p:sp>
        <p:sp>
          <p:nvSpPr>
            <p:cNvPr id="99" name="Freeform 193"/>
            <p:cNvSpPr/>
            <p:nvPr/>
          </p:nvSpPr>
          <p:spPr bwMode="auto">
            <a:xfrm>
              <a:off x="9653588" y="4995863"/>
              <a:ext cx="165100" cy="103188"/>
            </a:xfrm>
            <a:custGeom>
              <a:gdLst>
                <a:gd name="T0" fmla="*/ 37 w 62"/>
                <a:gd name="T1" fmla="*/ 11 h 39"/>
                <a:gd name="T2" fmla="*/ 9 w 62"/>
                <a:gd name="T3" fmla="*/ 3 h 39"/>
                <a:gd name="T4" fmla="*/ 13 w 62"/>
                <a:gd name="T5" fmla="*/ 17 h 39"/>
                <a:gd name="T6" fmla="*/ 25 w 62"/>
                <a:gd name="T7" fmla="*/ 27 h 39"/>
                <a:gd name="T8" fmla="*/ 36 w 62"/>
                <a:gd name="T9" fmla="*/ 38 h 39"/>
                <a:gd name="T10" fmla="*/ 55 w 62"/>
                <a:gd name="T11" fmla="*/ 31 h 39"/>
                <a:gd name="T12" fmla="*/ 57 w 62"/>
                <a:gd name="T13" fmla="*/ 11 h 39"/>
                <a:gd name="T14" fmla="*/ 49 w 62"/>
                <a:gd name="T15" fmla="*/ 2 h 39"/>
                <a:gd name="T16" fmla="*/ 37 w 62"/>
                <a:gd name="T17" fmla="*/ 11 h 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39">
                  <a:moveTo>
                    <a:pt x="37" y="11"/>
                  </a:moveTo>
                  <a:cubicBezTo>
                    <a:pt x="19" y="8"/>
                    <a:pt x="19" y="3"/>
                    <a:pt x="9" y="3"/>
                  </a:cubicBezTo>
                  <a:cubicBezTo>
                    <a:pt x="0" y="3"/>
                    <a:pt x="7" y="14"/>
                    <a:pt x="13" y="17"/>
                  </a:cubicBezTo>
                  <a:cubicBezTo>
                    <a:pt x="20" y="20"/>
                    <a:pt x="20" y="21"/>
                    <a:pt x="25" y="27"/>
                  </a:cubicBezTo>
                  <a:cubicBezTo>
                    <a:pt x="30" y="33"/>
                    <a:pt x="25" y="38"/>
                    <a:pt x="36" y="38"/>
                  </a:cubicBezTo>
                  <a:cubicBezTo>
                    <a:pt x="48" y="39"/>
                    <a:pt x="54" y="34"/>
                    <a:pt x="55" y="31"/>
                  </a:cubicBezTo>
                  <a:cubicBezTo>
                    <a:pt x="56" y="28"/>
                    <a:pt x="62" y="18"/>
                    <a:pt x="57" y="11"/>
                  </a:cubicBezTo>
                  <a:cubicBezTo>
                    <a:pt x="51" y="5"/>
                    <a:pt x="54" y="0"/>
                    <a:pt x="49" y="2"/>
                  </a:cubicBezTo>
                  <a:cubicBezTo>
                    <a:pt x="44" y="4"/>
                    <a:pt x="37" y="11"/>
                    <a:pt x="37" y="11"/>
                  </a:cubicBez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zh-CN" altLang="en-US">
                <a:latin typeface="+mn-lt"/>
                <a:ea typeface="+mn-ea"/>
              </a:endParaRPr>
            </a:p>
          </p:txBody>
        </p:sp>
      </p:grpSp>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36632" y="2934508"/>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10259C55-695B-474F-A2CE-A777F978C701}" type="datetimeFigureOut">
              <a:rPr lang="zh-CN" altLang="en-US" smtClean="0"/>
              <a:t>2015/11/30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CCCB2C0-7DAC-4570-AC64-55CF3CE52CBA}" type="slidenum">
              <a:rPr lang="zh-CN" altLang="en-US" smtClean="0"/>
              <a:t>‹#›</a:t>
            </a:fld>
            <a:endParaRPr lang="zh-CN" altLang="en-US"/>
          </a:p>
        </p:txBody>
      </p:sp>
      <p:grpSp>
        <p:nvGrpSpPr>
          <p:cNvPr id="12" name="组合 11"/>
          <p:cNvGrpSpPr/>
          <p:nvPr userDrawn="1"/>
        </p:nvGrpSpPr>
        <p:grpSpPr>
          <a:xfrm>
            <a:off x="-36512" y="1667054"/>
            <a:ext cx="9252520" cy="904696"/>
            <a:chOff x="0" y="2222739"/>
            <a:chExt cx="9144000" cy="1206261"/>
          </a:xfrm>
        </p:grpSpPr>
        <p:sp>
          <p:nvSpPr>
            <p:cNvPr id="13" name="矩形 12"/>
            <p:cNvSpPr/>
            <p:nvPr/>
          </p:nvSpPr>
          <p:spPr>
            <a:xfrm>
              <a:off x="0" y="2222739"/>
              <a:ext cx="9144000" cy="120626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smtClean="0">
                <a:effectLst>
                  <a:outerShdw blurRad="60007" dist="200025" dir="15000000" sy="30000" kx="-1800000" algn="bl" rotWithShape="0">
                    <a:prstClr val="black">
                      <a:alpha val="32000"/>
                    </a:prstClr>
                  </a:outerShdw>
                </a:effectLst>
                <a:latin typeface="迷你简粗倩" pitchFamily="65" charset="-122"/>
                <a:ea typeface="迷你简粗倩" pitchFamily="65" charset="-122"/>
              </a:endParaRPr>
            </a:p>
          </p:txBody>
        </p:sp>
        <p:sp>
          <p:nvSpPr>
            <p:cNvPr id="14" name="矩形 13"/>
            <p:cNvSpPr/>
            <p:nvPr/>
          </p:nvSpPr>
          <p:spPr>
            <a:xfrm>
              <a:off x="683568" y="2222739"/>
              <a:ext cx="648072" cy="12062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 name="直接连接符 14"/>
            <p:cNvCxnSpPr>
              <a:stCxn id="14" idx="0"/>
            </p:cNvCxnSpPr>
            <p:nvPr/>
          </p:nvCxnSpPr>
          <p:spPr>
            <a:xfrm flipH="1">
              <a:off x="1007604" y="2222739"/>
              <a:ext cx="0" cy="1206261"/>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grpSp>
      <p:pic>
        <p:nvPicPr>
          <p:cNvPr id="100" name="建筑"/>
          <p:cNvPicPr>
            <a:picLocks noChangeAspect="1" noChangeArrowheads="1"/>
          </p:cNvPicPr>
          <p:nvPr userDrawn="1"/>
        </p:nvPicPr>
        <p:blipFill>
          <a:blip r:embed="rId1">
            <a:extLst>
              <a:ext uri="{28A0092B-C50C-407E-A947-70E740481C1C}">
                <a14:useLocalDpi val="0"/>
              </a:ext>
            </a:extLst>
          </a:blip>
          <a:srcRect r="22459" b="49714"/>
          <a:stretch>
            <a:fillRect/>
          </a:stretch>
        </p:blipFill>
        <p:spPr bwMode="auto">
          <a:xfrm flipH="1">
            <a:off x="32177" y="3723878"/>
            <a:ext cx="9111822" cy="1136796"/>
          </a:xfrm>
          <a:prstGeom prst="rect">
            <a:avLst/>
          </a:prstGeom>
          <a:noFill/>
          <a:ln>
            <a:noFill/>
          </a:ln>
          <a:effectLst>
            <a:reflection blurRad="6350" stA="52000" endA="300" endPos="35000" dir="5400000" sy="-100000" algn="bl" rotWithShape="0"/>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extLst>
      <p:ext uri="{BB962C8B-B14F-4D97-AF65-F5344CB8AC3E}">
        <p14:creationId val="809097767"/>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0259C55-695B-474F-A2CE-A777F978C701}" type="datetimeFigureOut">
              <a:rPr lang="zh-CN" altLang="en-US" smtClean="0"/>
              <a:t>2015/11/30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CCCB2C0-7DAC-4570-AC64-55CF3CE52CBA}" type="slidenum">
              <a:rPr lang="zh-CN" altLang="en-US" smtClean="0"/>
              <a:t>‹#›</a:t>
            </a:fld>
            <a:endParaRPr lang="zh-CN" altLang="en-US"/>
          </a:p>
        </p:txBody>
      </p:sp>
    </p:spTree>
    <p:extLst>
      <p:ext uri="{BB962C8B-B14F-4D97-AF65-F5344CB8AC3E}">
        <p14:creationId val="4205150110"/>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0259C55-695B-474F-A2CE-A777F978C701}" type="datetimeFigureOut">
              <a:rPr lang="zh-CN" altLang="en-US" smtClean="0"/>
              <a:t>2015/11/30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CCCB2C0-7DAC-4570-AC64-55CF3CE52CBA}" type="slidenum">
              <a:rPr lang="zh-CN" altLang="en-US" smtClean="0"/>
              <a:t>‹#›</a:t>
            </a:fld>
            <a:endParaRPr lang="zh-CN" altLang="en-US"/>
          </a:p>
        </p:txBody>
      </p:sp>
    </p:spTree>
    <p:extLst>
      <p:ext uri="{BB962C8B-B14F-4D97-AF65-F5344CB8AC3E}">
        <p14:creationId val="1051726255"/>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3D4FBEE9-06A8-44FF-9355-AB0D5EB9DC3A}" type="datetimeFigureOut">
              <a:rPr lang="zh-CN" altLang="en-US" smtClean="0">
                <a:solidFill>
                  <a:prstClr val="black">
                    <a:tint val="75000"/>
                  </a:prstClr>
                </a:solidFill>
              </a:rPr>
              <a:t>2015/11/30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43B287C-DAEE-4EA4-AC27-3715717FC70F}"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74055273"/>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D4FBEE9-06A8-44FF-9355-AB0D5EB9DC3A}" type="datetimeFigureOut">
              <a:rPr lang="zh-CN" altLang="en-US" smtClean="0">
                <a:solidFill>
                  <a:prstClr val="black">
                    <a:tint val="75000"/>
                  </a:prstClr>
                </a:solidFill>
              </a:rPr>
              <a:t>2015/11/30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43B287C-DAEE-4EA4-AC27-3715717FC70F}"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05249603"/>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3D4FBEE9-06A8-44FF-9355-AB0D5EB9DC3A}" type="datetimeFigureOut">
              <a:rPr lang="zh-CN" altLang="en-US" smtClean="0">
                <a:solidFill>
                  <a:prstClr val="black">
                    <a:tint val="75000"/>
                  </a:prstClr>
                </a:solidFill>
              </a:rPr>
              <a:t>2015/11/30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43B287C-DAEE-4EA4-AC27-3715717FC70F}"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86678013"/>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3D4FBEE9-06A8-44FF-9355-AB0D5EB9DC3A}" type="datetimeFigureOut">
              <a:rPr lang="zh-CN" altLang="en-US" smtClean="0">
                <a:solidFill>
                  <a:prstClr val="black">
                    <a:tint val="75000"/>
                  </a:prstClr>
                </a:solidFill>
              </a:rPr>
              <a:t>2015/11/30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843B287C-DAEE-4EA4-AC27-3715717FC70F}"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37328331"/>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629841" y="273844"/>
            <a:ext cx="7886700" cy="994172"/>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内容占位符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3D4FBEE9-06A8-44FF-9355-AB0D5EB9DC3A}" type="datetimeFigureOut">
              <a:rPr lang="zh-CN" altLang="en-US" smtClean="0">
                <a:solidFill>
                  <a:prstClr val="black">
                    <a:tint val="75000"/>
                  </a:prstClr>
                </a:solidFill>
              </a:rPr>
              <a:t>2015/11/30</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843B287C-DAEE-4EA4-AC27-3715717FC70F}"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08232864"/>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3D4FBEE9-06A8-44FF-9355-AB0D5EB9DC3A}" type="datetimeFigureOut">
              <a:rPr lang="zh-CN" altLang="en-US" smtClean="0">
                <a:solidFill>
                  <a:prstClr val="black">
                    <a:tint val="75000"/>
                  </a:prstClr>
                </a:solidFill>
              </a:rPr>
              <a:t>2015/11/30</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843B287C-DAEE-4EA4-AC27-3715717FC70F}"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62206379"/>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3D4FBEE9-06A8-44FF-9355-AB0D5EB9DC3A}" type="datetimeFigureOut">
              <a:rPr lang="zh-CN" altLang="en-US" smtClean="0">
                <a:solidFill>
                  <a:prstClr val="black">
                    <a:tint val="75000"/>
                  </a:prstClr>
                </a:solidFill>
              </a:rPr>
              <a:t>2015/11/30</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843B287C-DAEE-4EA4-AC27-3715717FC70F}"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49197202"/>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3D4FBEE9-06A8-44FF-9355-AB0D5EB9DC3A}" type="datetimeFigureOut">
              <a:rPr lang="zh-CN" altLang="en-US" smtClean="0">
                <a:solidFill>
                  <a:prstClr val="black">
                    <a:tint val="75000"/>
                  </a:prstClr>
                </a:solidFill>
              </a:rPr>
              <a:t>2015/11/30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843B287C-DAEE-4EA4-AC27-3715717FC70F}"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7415785"/>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和内容">
    <p:spTree>
      <p:nvGrpSpPr>
        <p:cNvPr id="1" name=""/>
        <p:cNvGrpSpPr/>
        <p:nvPr/>
      </p:nvGrpSpPr>
      <p:grpSpPr>
        <a:xfrm>
          <a:off x="0" y="0"/>
          <a:ext cx="0" cy="0"/>
        </a:xfrm>
      </p:grpSpPr>
      <p:pic>
        <p:nvPicPr>
          <p:cNvPr id="10" name="Picture 139" descr="E:\2013.3.28\冲刺\冲刺-01.png"/>
          <p:cNvPicPr>
            <a:picLocks noChangeAspect="1" noChangeArrowheads="1"/>
          </p:cNvPicPr>
          <p:nvPr userDrawn="1"/>
        </p:nvPicPr>
        <p:blipFill>
          <a:blip r:embed="rId1">
            <a:extLst>
              <a:ext uri="{28A0092B-C50C-407E-A947-70E740481C1C}">
                <a14:useLocalDpi val="0"/>
              </a:ext>
            </a:extLst>
          </a:blip>
          <a:stretch>
            <a:fillRect/>
          </a:stretch>
        </p:blipFill>
        <p:spPr bwMode="auto">
          <a:xfrm>
            <a:off x="-11742" y="0"/>
            <a:ext cx="9155741" cy="5143500"/>
          </a:xfrm>
          <a:prstGeom prst="rect">
            <a:avLst/>
          </a:prstGeom>
          <a:noFill/>
          <a:ln>
            <a:solidFill>
              <a:srgbClr val="C00000"/>
            </a:solidFill>
          </a:ln>
          <a:extLst>
            <a:ext uri="{909E8E84-426E-40DD-AFC4-6F175D3DCCD1}">
              <a14:hiddenFill>
                <a:solidFill>
                  <a:srgbClr val="FFFFFF"/>
                </a:solidFill>
              </a14:hiddenFill>
            </a:ext>
          </a:extLst>
        </p:spPr>
      </p:pic>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4" name="日期占位符 3"/>
          <p:cNvSpPr>
            <a:spLocks noGrp="1"/>
          </p:cNvSpPr>
          <p:nvPr>
            <p:ph type="dt" sz="half" idx="10"/>
          </p:nvPr>
        </p:nvSpPr>
        <p:spPr/>
        <p:txBody>
          <a:bodyPr/>
          <a:lstStyle/>
          <a:p>
            <a:fld id="{10259C55-695B-474F-A2CE-A777F978C701}" type="datetimeFigureOut">
              <a:rPr lang="zh-CN" altLang="en-US" smtClean="0"/>
              <a:t>2015/11/30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a:xfrm>
            <a:off x="6553200" y="4677984"/>
            <a:ext cx="2133600" cy="273844"/>
          </a:xfrm>
        </p:spPr>
        <p:txBody>
          <a:bodyPr/>
          <a:lstStyle/>
          <a:p>
            <a:fld id="{5CCCB2C0-7DAC-4570-AC64-55CF3CE52CBA}" type="slidenum">
              <a:rPr lang="zh-CN" altLang="en-US" smtClean="0"/>
              <a:t>‹#›</a:t>
            </a:fld>
            <a:endParaRPr lang="zh-CN" altLang="en-US"/>
          </a:p>
        </p:txBody>
      </p:sp>
      <p:sp>
        <p:nvSpPr>
          <p:cNvPr id="7" name="矩形 6"/>
          <p:cNvSpPr/>
          <p:nvPr userDrawn="1"/>
        </p:nvSpPr>
        <p:spPr>
          <a:xfrm>
            <a:off x="-11741" y="411511"/>
            <a:ext cx="9192253" cy="594066"/>
          </a:xfrm>
          <a:prstGeom prst="rect">
            <a:avLst/>
          </a:prstGeom>
          <a:solidFill>
            <a:srgbClr val="92D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600" smtClean="0">
                <a:latin typeface="迷你简粗倩" pitchFamily="65" charset="-122"/>
                <a:ea typeface="迷你简粗倩" pitchFamily="65" charset="-122"/>
              </a:rPr>
              <a:t>        </a:t>
            </a:r>
          </a:p>
        </p:txBody>
      </p:sp>
      <p:sp>
        <p:nvSpPr>
          <p:cNvPr id="8" name="矩形 7"/>
          <p:cNvSpPr/>
          <p:nvPr userDrawn="1"/>
        </p:nvSpPr>
        <p:spPr>
          <a:xfrm>
            <a:off x="672705" y="411511"/>
            <a:ext cx="370901" cy="5940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p:nvPr userDrawn="1"/>
        </p:nvCxnSpPr>
        <p:spPr>
          <a:xfrm>
            <a:off x="-16634" y="4659982"/>
            <a:ext cx="9180512" cy="0"/>
          </a:xfrm>
          <a:prstGeom prst="line">
            <a:avLst/>
          </a:prstGeom>
          <a:ln w="57150">
            <a:solidFill>
              <a:srgbClr val="92D050"/>
            </a:solidFill>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TextBox 2"/>
          <p:cNvSpPr txBox="1"/>
          <p:nvPr userDrawn="1"/>
        </p:nvSpPr>
        <p:spPr>
          <a:xfrm>
            <a:off x="6660232" y="4659982"/>
            <a:ext cx="1843774" cy="400110"/>
          </a:xfrm>
          <a:prstGeom prst="rect">
            <a:avLst/>
          </a:prstGeom>
          <a:noFill/>
        </p:spPr>
        <p:txBody>
          <a:bodyPr wrap="none" rtlCol="0">
            <a:spAutoFit/>
          </a:bodyPr>
          <a:lstStyle/>
          <a:p>
            <a:pPr marL="0" algn="l" defTabSz="914400" rtl="0" eaLnBrk="1" latinLnBrk="0" hangingPunct="1"/>
            <a:r>
              <a:rPr lang="zh-CN" altLang="en-US" sz="2000" kern="1200" smtClean="0">
                <a:solidFill>
                  <a:schemeClr val="tx1">
                    <a:lumMod val="50000"/>
                    <a:lumOff val="50000"/>
                  </a:schemeClr>
                </a:solidFill>
                <a:latin typeface="迷你简雪君" pitchFamily="2" charset="-122"/>
                <a:ea typeface="迷你简雪君" pitchFamily="2" charset="-122"/>
                <a:cs typeface="+mn-cs"/>
              </a:rPr>
              <a:t>雪原</a:t>
            </a:r>
            <a:r>
              <a:rPr lang="en-US" altLang="zh-CN" sz="2000" kern="1200" smtClean="0">
                <a:solidFill>
                  <a:schemeClr val="tx1">
                    <a:lumMod val="50000"/>
                    <a:lumOff val="50000"/>
                  </a:schemeClr>
                </a:solidFill>
                <a:latin typeface="迷你简雪君" pitchFamily="2" charset="-122"/>
                <a:ea typeface="迷你简雪君" pitchFamily="2" charset="-122"/>
                <a:cs typeface="+mn-cs"/>
              </a:rPr>
              <a:t>PPT</a:t>
            </a:r>
            <a:r>
              <a:rPr lang="zh-CN" altLang="en-US" sz="2000" kern="1200" smtClean="0">
                <a:solidFill>
                  <a:schemeClr val="tx1">
                    <a:lumMod val="50000"/>
                    <a:lumOff val="50000"/>
                  </a:schemeClr>
                </a:solidFill>
                <a:latin typeface="迷你简雪君" pitchFamily="2" charset="-122"/>
                <a:ea typeface="迷你简雪君" pitchFamily="2" charset="-122"/>
                <a:cs typeface="+mn-cs"/>
              </a:rPr>
              <a:t>工作室</a:t>
            </a:r>
            <a:endParaRPr lang="zh-CN" altLang="en-US" sz="2000" kern="1200">
              <a:solidFill>
                <a:schemeClr val="tx1">
                  <a:lumMod val="50000"/>
                  <a:lumOff val="50000"/>
                </a:schemeClr>
              </a:solidFill>
              <a:latin typeface="迷你简雪君" pitchFamily="2" charset="-122"/>
              <a:ea typeface="迷你简雪君" pitchFamily="2" charset="-122"/>
              <a:cs typeface="+mn-cs"/>
            </a:endParaRPr>
          </a:p>
        </p:txBody>
      </p:sp>
    </p:spTree>
    <p:extLst>
      <p:ext uri="{BB962C8B-B14F-4D97-AF65-F5344CB8AC3E}">
        <p14:creationId val="863666181"/>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3D4FBEE9-06A8-44FF-9355-AB0D5EB9DC3A}" type="datetimeFigureOut">
              <a:rPr lang="zh-CN" altLang="en-US" smtClean="0">
                <a:solidFill>
                  <a:prstClr val="black">
                    <a:tint val="75000"/>
                  </a:prstClr>
                </a:solidFill>
              </a:rPr>
              <a:t>2015/11/30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843B287C-DAEE-4EA4-AC27-3715717FC70F}"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23932264"/>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D4FBEE9-06A8-44FF-9355-AB0D5EB9DC3A}" type="datetimeFigureOut">
              <a:rPr lang="zh-CN" altLang="en-US" smtClean="0">
                <a:solidFill>
                  <a:prstClr val="black">
                    <a:tint val="75000"/>
                  </a:prstClr>
                </a:solidFill>
              </a:rPr>
              <a:t>2015/11/30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43B287C-DAEE-4EA4-AC27-3715717FC70F}"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05653617"/>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D4FBEE9-06A8-44FF-9355-AB0D5EB9DC3A}" type="datetimeFigureOut">
              <a:rPr lang="zh-CN" altLang="en-US" smtClean="0">
                <a:solidFill>
                  <a:prstClr val="black">
                    <a:tint val="75000"/>
                  </a:prstClr>
                </a:solidFill>
              </a:rPr>
              <a:t>2015/11/30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43B287C-DAEE-4EA4-AC27-3715717FC70F}"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23329508"/>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2015/11/30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36190523"/>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2015/11/30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43447718"/>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2015/11/30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7167746"/>
      </p:ext>
    </p:extLst>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2015/11/30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92277413"/>
      </p:ext>
    </p:extLst>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2015/11/30</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65255397"/>
      </p:ext>
    </p:extLst>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2015/11/30</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35683703"/>
      </p:ext>
    </p:extLst>
  </p:cSld>
  <p:clrMapOvr>
    <a:masterClrMapping/>
  </p:clrMapOvr>
  <p:transition/>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2015/11/30</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29456407"/>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10259C55-695B-474F-A2CE-A777F978C701}" type="datetimeFigureOut">
              <a:rPr lang="zh-CN" altLang="en-US" smtClean="0"/>
              <a:t>2015/11/30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CCCB2C0-7DAC-4570-AC64-55CF3CE52CBA}" type="slidenum">
              <a:rPr lang="zh-CN" altLang="en-US" smtClean="0"/>
              <a:t>‹#›</a:t>
            </a:fld>
            <a:endParaRPr lang="zh-CN" altLang="en-US"/>
          </a:p>
        </p:txBody>
      </p:sp>
    </p:spTree>
    <p:extLst>
      <p:ext uri="{BB962C8B-B14F-4D97-AF65-F5344CB8AC3E}">
        <p14:creationId val="4130374051"/>
      </p:ext>
    </p:extLst>
  </p:cSld>
  <p:clrMapOvr>
    <a:masterClrMapping/>
  </p:clrMapOvr>
  <p:transition/>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2015/11/30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33965772"/>
      </p:ext>
    </p:extLst>
  </p:cSld>
  <p:clrMapOvr>
    <a:masterClrMapping/>
  </p:clrMapOvr>
  <p:transition/>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2015/11/30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64387887"/>
      </p:ext>
    </p:extLst>
  </p:cSld>
  <p:clrMapOvr>
    <a:masterClrMapping/>
  </p:clrMapOvr>
  <p:transition/>
  <p:timing/>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2015/11/30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17163050"/>
      </p:ext>
    </p:extLst>
  </p:cSld>
  <p:clrMapOvr>
    <a:masterClrMapping/>
  </p:clrMapOvr>
  <p:transition/>
  <p:timing/>
</p:sldLayout>
</file>

<file path=ppt/slideLayouts/slideLayout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2015/11/30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52679032"/>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10259C55-695B-474F-A2CE-A777F978C701}" type="datetimeFigureOut">
              <a:rPr lang="zh-CN" altLang="en-US" smtClean="0"/>
              <a:t>2015/11/30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CCCB2C0-7DAC-4570-AC64-55CF3CE52CBA}" type="slidenum">
              <a:rPr lang="zh-CN" altLang="en-US" smtClean="0"/>
              <a:t>‹#›</a:t>
            </a:fld>
            <a:endParaRPr lang="zh-CN" altLang="en-US"/>
          </a:p>
        </p:txBody>
      </p:sp>
    </p:spTree>
    <p:extLst>
      <p:ext uri="{BB962C8B-B14F-4D97-AF65-F5344CB8AC3E}">
        <p14:creationId val="749235192"/>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10259C55-695B-474F-A2CE-A777F978C701}" type="datetimeFigureOut">
              <a:rPr lang="zh-CN" altLang="en-US" smtClean="0"/>
              <a:t>2015/11/30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CCCB2C0-7DAC-4570-AC64-55CF3CE52CBA}" type="slidenum">
              <a:rPr lang="zh-CN" altLang="en-US" smtClean="0"/>
              <a:t>‹#›</a:t>
            </a:fld>
            <a:endParaRPr lang="zh-CN" altLang="en-US"/>
          </a:p>
        </p:txBody>
      </p:sp>
    </p:spTree>
    <p:extLst>
      <p:ext uri="{BB962C8B-B14F-4D97-AF65-F5344CB8AC3E}">
        <p14:creationId val="678877910"/>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10259C55-695B-474F-A2CE-A777F978C701}" type="datetimeFigureOut">
              <a:rPr lang="zh-CN" altLang="en-US" smtClean="0"/>
              <a:t>2015/11/30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CCCB2C0-7DAC-4570-AC64-55CF3CE52CBA}" type="slidenum">
              <a:rPr lang="zh-CN" altLang="en-US" smtClean="0"/>
              <a:t>‹#›</a:t>
            </a:fld>
            <a:endParaRPr lang="zh-CN" altLang="en-US"/>
          </a:p>
        </p:txBody>
      </p:sp>
    </p:spTree>
    <p:extLst>
      <p:ext uri="{BB962C8B-B14F-4D97-AF65-F5344CB8AC3E}">
        <p14:creationId val="3168707267"/>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10259C55-695B-474F-A2CE-A777F978C701}" type="datetimeFigureOut">
              <a:rPr lang="zh-CN" altLang="en-US" smtClean="0"/>
              <a:t>2015/11/30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CCCB2C0-7DAC-4570-AC64-55CF3CE52CBA}" type="slidenum">
              <a:rPr lang="zh-CN" altLang="en-US" smtClean="0"/>
              <a:t>‹#›</a:t>
            </a:fld>
            <a:endParaRPr lang="zh-CN" altLang="en-US"/>
          </a:p>
        </p:txBody>
      </p:sp>
    </p:spTree>
    <p:extLst>
      <p:ext uri="{BB962C8B-B14F-4D97-AF65-F5344CB8AC3E}">
        <p14:creationId val="3305095425"/>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10259C55-695B-474F-A2CE-A777F978C701}" type="datetimeFigureOut">
              <a:rPr lang="zh-CN" altLang="en-US" smtClean="0"/>
              <a:t>2015/11/30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CCCB2C0-7DAC-4570-AC64-55CF3CE52CBA}" type="slidenum">
              <a:rPr lang="zh-CN" altLang="en-US" smtClean="0"/>
              <a:t>‹#›</a:t>
            </a:fld>
            <a:endParaRPr lang="zh-CN" altLang="en-US"/>
          </a:p>
        </p:txBody>
      </p:sp>
    </p:spTree>
    <p:extLst>
      <p:ext uri="{BB962C8B-B14F-4D97-AF65-F5344CB8AC3E}">
        <p14:creationId val="586622004"/>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10259C55-695B-474F-A2CE-A777F978C701}" type="datetimeFigureOut">
              <a:rPr lang="zh-CN" altLang="en-US" smtClean="0"/>
              <a:t>2015/11/30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CCCB2C0-7DAC-4570-AC64-55CF3CE52CBA}" type="slidenum">
              <a:rPr lang="zh-CN" altLang="en-US" smtClean="0"/>
              <a:t>‹#›</a:t>
            </a:fld>
            <a:endParaRPr lang="zh-CN" altLang="en-US"/>
          </a:p>
        </p:txBody>
      </p:sp>
    </p:spTree>
    <p:extLst>
      <p:ext uri="{BB962C8B-B14F-4D97-AF65-F5344CB8AC3E}">
        <p14:creationId val="2814042727"/>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_rels/slideMaster3.xml.rels><?xml version="1.0" encoding="UTF-8" standalone="yes"?><Relationships xmlns="http://schemas.openxmlformats.org/package/2006/relationships"><Relationship Id="rId1" Target="../slideLayouts/slideLayout23.xml" Type="http://schemas.openxmlformats.org/officeDocument/2006/relationships/slideLayout"/><Relationship Id="rId10" Target="../slideLayouts/slideLayout32.xml" Type="http://schemas.openxmlformats.org/officeDocument/2006/relationships/slideLayout"/><Relationship Id="rId11" Target="../slideLayouts/slideLayout33.xml" Type="http://schemas.openxmlformats.org/officeDocument/2006/relationships/slideLayout"/><Relationship Id="rId12" Target="../theme/theme3.xml" Type="http://schemas.openxmlformats.org/officeDocument/2006/relationships/theme"/><Relationship Id="rId2" Target="../slideLayouts/slideLayout24.xml" Type="http://schemas.openxmlformats.org/officeDocument/2006/relationships/slideLayout"/><Relationship Id="rId3" Target="../slideLayouts/slideLayout25.xml" Type="http://schemas.openxmlformats.org/officeDocument/2006/relationships/slideLayout"/><Relationship Id="rId4" Target="../slideLayouts/slideLayout26.xml" Type="http://schemas.openxmlformats.org/officeDocument/2006/relationships/slideLayout"/><Relationship Id="rId5" Target="../slideLayouts/slideLayout27.xml" Type="http://schemas.openxmlformats.org/officeDocument/2006/relationships/slideLayout"/><Relationship Id="rId6" Target="../slideLayouts/slideLayout28.xml" Type="http://schemas.openxmlformats.org/officeDocument/2006/relationships/slideLayout"/><Relationship Id="rId7" Target="../slideLayouts/slideLayout29.xml" Type="http://schemas.openxmlformats.org/officeDocument/2006/relationships/slideLayout"/><Relationship Id="rId8" Target="../slideLayouts/slideLayout30.xml" Type="http://schemas.openxmlformats.org/officeDocument/2006/relationships/slideLayout"/><Relationship Id="rId9" Target="../slideLayouts/slideLayout31.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rgbClr val="92D050">
            <a:alpha val="7000"/>
          </a:srgbClr>
        </a:solidFill>
        <a:effectLst/>
      </p:bgPr>
    </p:bg>
    <p:spTree>
      <p:nvGrpSpPr>
        <p:cNvPr id="1" name=""/>
        <p:cNvGrpSpPr/>
        <p:nvPr/>
      </p:nvGrpSpPr>
      <p:grpSpPr>
        <a:xfrm>
          <a:off x="0" y="0"/>
          <a:ext cx="0" cy="0"/>
        </a:xfrm>
      </p:grpSpPr>
      <p:sp>
        <p:nvSpPr>
          <p:cNvPr id="2" name="标题占位符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0259C55-695B-474F-A2CE-A777F978C701}" type="datetimeFigureOut">
              <a:rPr lang="zh-CN" altLang="en-US" smtClean="0"/>
              <a:t>2015/11/30</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CCCB2C0-7DAC-4570-AC64-55CF3CE52CBA}" type="slidenum">
              <a:rPr lang="zh-CN" altLang="en-US" smtClean="0"/>
              <a:t>‹#›</a:t>
            </a:fld>
            <a:endParaRPr lang="zh-CN" altLang="en-US"/>
          </a:p>
        </p:txBody>
      </p:sp>
    </p:spTree>
    <p:extLst>
      <p:ext uri="{BB962C8B-B14F-4D97-AF65-F5344CB8AC3E}">
        <p14:creationId val="19345543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3D4FBEE9-06A8-44FF-9355-AB0D5EB9DC3A}" type="datetimeFigureOut">
              <a:rPr lang="zh-CN" altLang="en-US" smtClean="0">
                <a:solidFill>
                  <a:prstClr val="black">
                    <a:tint val="75000"/>
                  </a:prstClr>
                </a:solidFill>
              </a:rPr>
              <a:t>2015/11/30</a:t>
            </a:fld>
            <a:endParaRPr lang="zh-CN" altLang="en-US">
              <a:solidFill>
                <a:prstClr val="black">
                  <a:tint val="75000"/>
                </a:prstClr>
              </a:solidFill>
            </a:endParaRPr>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43B287C-DAEE-4EA4-AC27-3715717FC70F}"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204853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6E5758D-A3C3-4E88-8AC0-22500507BD7E}" type="datetimeFigureOut">
              <a:rPr lang="zh-CN" altLang="en-US" smtClean="0">
                <a:solidFill>
                  <a:prstClr val="black">
                    <a:tint val="75000"/>
                  </a:prstClr>
                </a:solidFill>
              </a:rPr>
              <a:t>2015/11/30</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394198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 Id="rId2" Target="../charts/chart3.xml" Type="http://schemas.openxmlformats.org/officeDocument/2006/relationships/chart"/></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7.jpeg" Type="http://schemas.openxmlformats.org/officeDocument/2006/relationships/image"/><Relationship Id="rId3" Target="../media/image8.jpeg" Type="http://schemas.openxmlformats.org/officeDocument/2006/relationships/image"/><Relationship Id="rId4" Target="../media/image9.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2.xml" Type="http://schemas.openxmlformats.org/officeDocument/2006/relationships/notesSlide"/><Relationship Id="rId3" Target="../media/image10.jpeg" Type="http://schemas.openxmlformats.org/officeDocument/2006/relationships/image"/><Relationship Id="rId4" Target="../media/image11.png" Type="http://schemas.openxmlformats.org/officeDocument/2006/relationships/image"/><Relationship Id="rId5" Target="http://xyppt.yanj.cn/" TargetMode="External" Type="http://schemas.openxmlformats.org/officeDocument/2006/relationships/hyperlink"/></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 Id="rId2" Target="../charts/chart1.xml" Type="http://schemas.openxmlformats.org/officeDocument/2006/relationships/chart"/></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3.jpeg" Type="http://schemas.openxmlformats.org/officeDocument/2006/relationships/image"/><Relationship Id="rId3" Target="../media/image4.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xml" Type="http://schemas.openxmlformats.org/officeDocument/2006/relationships/notesSlide"/></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5.jpeg" Type="http://schemas.openxmlformats.org/officeDocument/2006/relationships/image"/><Relationship Id="rId3" Target="../media/image6.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2" Target="../charts/chart2.xml" Type="http://schemas.openxmlformats.org/officeDocument/2006/relationships/chart"/></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p:cNvSpPr/>
          <p:nvPr/>
        </p:nvSpPr>
        <p:spPr>
          <a:xfrm>
            <a:off x="1581461" y="1851670"/>
            <a:ext cx="5059680" cy="579120"/>
          </a:xfrm>
          <a:prstGeom prst="rect">
            <a:avLst/>
          </a:prstGeom>
        </p:spPr>
        <p:txBody>
          <a:bodyPr wrap="none">
            <a:spAutoFit/>
          </a:bodyPr>
          <a:lstStyle/>
          <a:p>
            <a:pPr algn="ctr"/>
            <a:r>
              <a:rPr altLang="en-US" lang="zh-CN" sz="3200">
                <a:solidFill>
                  <a:schemeClr val="bg1"/>
                </a:solidFill>
                <a:effectLst>
                  <a:outerShdw algn="bl" blurRad="60007" dir="15000000" dist="200025" kx="-1800000" rotWithShape="0" sy="30000">
                    <a:prstClr val="black">
                      <a:alpha val="32000"/>
                    </a:prstClr>
                  </a:outerShdw>
                </a:effectLst>
                <a:latin charset="-122" pitchFamily="65" typeface="迷你简粗倩"/>
                <a:ea charset="-122" pitchFamily="65" typeface="迷你简粗倩"/>
              </a:rPr>
              <a:t>添加标题名称添加标题名称</a:t>
            </a:r>
          </a:p>
        </p:txBody>
      </p:sp>
      <p:sp>
        <p:nvSpPr>
          <p:cNvPr id="15" name="TextBox 14"/>
          <p:cNvSpPr txBox="1"/>
          <p:nvPr/>
        </p:nvSpPr>
        <p:spPr>
          <a:xfrm>
            <a:off x="5700743" y="2931790"/>
            <a:ext cx="2811780" cy="579120"/>
          </a:xfrm>
          <a:prstGeom prst="rect">
            <a:avLst/>
          </a:prstGeom>
          <a:noFill/>
        </p:spPr>
        <p:txBody>
          <a:bodyPr rtlCol="0" wrap="none">
            <a:spAutoFit/>
          </a:bodyPr>
          <a:lstStyle/>
          <a:p>
            <a:r>
              <a:rPr altLang="en-US" lang="zh-CN" sz="3200">
                <a:solidFill>
                  <a:schemeClr val="tx1">
                    <a:lumMod val="50000"/>
                    <a:lumOff val="50000"/>
                  </a:schemeClr>
                </a:solidFill>
                <a:latin charset="-122" pitchFamily="2" typeface="迷你简雪君"/>
                <a:ea charset="-122" pitchFamily="2" typeface="迷你简雪君"/>
              </a:rPr>
              <a:t>雪原PPT工作室</a:t>
            </a:r>
          </a:p>
        </p:txBody>
      </p:sp>
      <p:sp>
        <p:nvSpPr>
          <p:cNvPr id="4" name="TextBox 3"/>
          <p:cNvSpPr txBox="1"/>
          <p:nvPr/>
        </p:nvSpPr>
        <p:spPr>
          <a:xfrm>
            <a:off x="6085945" y="3496028"/>
            <a:ext cx="2051960" cy="365760"/>
          </a:xfrm>
          <a:prstGeom prst="rect">
            <a:avLst/>
          </a:prstGeom>
          <a:noFill/>
        </p:spPr>
        <p:txBody>
          <a:bodyPr rtlCol="0" wrap="none">
            <a:spAutoFit/>
          </a:bodyPr>
          <a:lstStyle>
            <a:defPPr>
              <a:defRPr lang="zh-CN"/>
            </a:defPPr>
            <a:lvl1pPr>
              <a:defRPr spc="390">
                <a:solidFill>
                  <a:schemeClr val="bg1">
                    <a:lumMod val="50000"/>
                  </a:schemeClr>
                </a:solidFill>
              </a:defRPr>
            </a:lvl1pPr>
          </a:lstStyle>
          <a:p>
            <a:r>
              <a:rPr altLang="zh-CN" lang="en-US" smtClean="0"/>
              <a:t>xyppt.yanj.cn</a:t>
            </a:r>
          </a:p>
        </p:txBody>
      </p:sp>
    </p:spTree>
    <p:extLst>
      <p:ext uri="{BB962C8B-B14F-4D97-AF65-F5344CB8AC3E}">
        <p14:creationId val="1305501789"/>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500" id="7"/>
                                        <p:tgtEl>
                                          <p:spTgt spid="3"/>
                                        </p:tgtEl>
                                      </p:cBhvr>
                                    </p:animEffect>
                                    <p:anim calcmode="lin" valueType="num">
                                      <p:cBhvr>
                                        <p:cTn dur="500" fill="hold" id="8"/>
                                        <p:tgtEl>
                                          <p:spTgt spid="3"/>
                                        </p:tgtEl>
                                        <p:attrNameLst>
                                          <p:attrName>ppt_x</p:attrName>
                                        </p:attrNameLst>
                                      </p:cBhvr>
                                      <p:tavLst>
                                        <p:tav tm="0">
                                          <p:val>
                                            <p:strVal val="#ppt_x"/>
                                          </p:val>
                                        </p:tav>
                                        <p:tav tm="100000">
                                          <p:val>
                                            <p:strVal val="#ppt_x"/>
                                          </p:val>
                                        </p:tav>
                                      </p:tavLst>
                                    </p:anim>
                                    <p:anim calcmode="lin" valueType="num">
                                      <p:cBhvr>
                                        <p:cTn dur="500" fill="hold" id="9"/>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TextBox 3"/>
          <p:cNvSpPr txBox="1"/>
          <p:nvPr/>
        </p:nvSpPr>
        <p:spPr>
          <a:xfrm>
            <a:off x="1451339" y="483518"/>
            <a:ext cx="4450080" cy="518160"/>
          </a:xfrm>
          <a:prstGeom prst="rect">
            <a:avLst/>
          </a:prstGeom>
          <a:noFill/>
        </p:spPr>
        <p:txBody>
          <a:bodyPr rtlCol="0" wrap="none">
            <a:spAutoFit/>
          </a:bodyPr>
          <a:lstStyle/>
          <a:p>
            <a:r>
              <a:rPr altLang="en-US" lang="zh-CN" smtClean="0" sz="2800">
                <a:solidFill>
                  <a:schemeClr val="bg1"/>
                </a:solidFill>
                <a:effectLst>
                  <a:outerShdw algn="ctr" blurRad="60007" dir="7680000" dist="310007" kx="1300200" rotWithShape="0" sy="30000">
                    <a:prstClr val="black">
                      <a:alpha val="32000"/>
                    </a:prstClr>
                  </a:outerShdw>
                </a:effectLst>
                <a:latin charset="-122" pitchFamily="65" typeface="迷你简粗倩"/>
                <a:ea charset="-122" pitchFamily="65" typeface="迷你简粗倩"/>
              </a:rPr>
              <a:t>点击添加标题点击添加标题</a:t>
            </a:r>
          </a:p>
        </p:txBody>
      </p:sp>
      <p:grpSp>
        <p:nvGrpSpPr>
          <p:cNvPr id="3094" name="组合 3093"/>
          <p:cNvGrpSpPr/>
          <p:nvPr/>
        </p:nvGrpSpPr>
        <p:grpSpPr>
          <a:xfrm>
            <a:off x="4594663" y="1595518"/>
            <a:ext cx="3425190" cy="2273621"/>
            <a:chOff x="3879850" y="2125663"/>
            <a:chExt cx="1473200" cy="977901"/>
          </a:xfrm>
        </p:grpSpPr>
        <p:sp>
          <p:nvSpPr>
            <p:cNvPr id="3073" name="Rectangle 34"/>
            <p:cNvSpPr>
              <a:spLocks noChangeArrowheads="1"/>
            </p:cNvSpPr>
            <p:nvPr/>
          </p:nvSpPr>
          <p:spPr bwMode="auto">
            <a:xfrm>
              <a:off x="4592638" y="2284413"/>
              <a:ext cx="69850" cy="736600"/>
            </a:xfrm>
            <a:prstGeom prst="rect">
              <a:avLst/>
            </a:prstGeom>
            <a:solidFill>
              <a:srgbClr val="82C836"/>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075" name="Freeform 35"/>
            <p:cNvSpPr/>
            <p:nvPr/>
          </p:nvSpPr>
          <p:spPr bwMode="auto">
            <a:xfrm>
              <a:off x="4310063" y="2936876"/>
              <a:ext cx="646113" cy="166688"/>
            </a:xfrm>
            <a:custGeom>
              <a:gdLst>
                <a:gd fmla="*/ 813 w 813" name="T0"/>
                <a:gd fmla="*/ 210 h 210" name="T1"/>
                <a:gd fmla="*/ 808 w 813" name="T2"/>
                <a:gd fmla="*/ 188 h 210" name="T3"/>
                <a:gd fmla="*/ 800 w 813" name="T4"/>
                <a:gd fmla="*/ 167 h 210" name="T5"/>
                <a:gd fmla="*/ 788 w 813" name="T6"/>
                <a:gd fmla="*/ 148 h 210" name="T7"/>
                <a:gd fmla="*/ 773 w 813" name="T8"/>
                <a:gd fmla="*/ 128 h 210" name="T9"/>
                <a:gd fmla="*/ 755 w 813" name="T10"/>
                <a:gd fmla="*/ 110 h 210" name="T11"/>
                <a:gd fmla="*/ 734 w 813" name="T12"/>
                <a:gd fmla="*/ 92 h 210" name="T13"/>
                <a:gd fmla="*/ 711 w 813" name="T14"/>
                <a:gd fmla="*/ 76 h 210" name="T15"/>
                <a:gd fmla="*/ 685 w 813" name="T16"/>
                <a:gd fmla="*/ 61 h 210" name="T17"/>
                <a:gd fmla="*/ 656 w 813" name="T18"/>
                <a:gd fmla="*/ 47 h 210" name="T19"/>
                <a:gd fmla="*/ 626 w 813" name="T20"/>
                <a:gd fmla="*/ 36 h 210" name="T21"/>
                <a:gd fmla="*/ 592 w 813" name="T22"/>
                <a:gd fmla="*/ 25 h 210" name="T23"/>
                <a:gd fmla="*/ 559 w 813" name="T24"/>
                <a:gd fmla="*/ 16 h 210" name="T25"/>
                <a:gd fmla="*/ 522 w 813" name="T26"/>
                <a:gd fmla="*/ 9 h 210" name="T27"/>
                <a:gd fmla="*/ 485 w 813" name="T28"/>
                <a:gd fmla="*/ 5 h 210" name="T29"/>
                <a:gd fmla="*/ 446 w 813" name="T30"/>
                <a:gd fmla="*/ 1 h 210" name="T31"/>
                <a:gd fmla="*/ 407 w 813" name="T32"/>
                <a:gd fmla="*/ 0 h 210" name="T33"/>
                <a:gd fmla="*/ 366 w 813" name="T34"/>
                <a:gd fmla="*/ 1 h 210" name="T35"/>
                <a:gd fmla="*/ 328 w 813" name="T36"/>
                <a:gd fmla="*/ 5 h 210" name="T37"/>
                <a:gd fmla="*/ 290 w 813" name="T38"/>
                <a:gd fmla="*/ 9 h 210" name="T39"/>
                <a:gd fmla="*/ 255 w 813" name="T40"/>
                <a:gd fmla="*/ 16 h 210" name="T41"/>
                <a:gd fmla="*/ 220 w 813" name="T42"/>
                <a:gd fmla="*/ 25 h 210" name="T43"/>
                <a:gd fmla="*/ 188 w 813" name="T44"/>
                <a:gd fmla="*/ 36 h 210" name="T45"/>
                <a:gd fmla="*/ 157 w 813" name="T46"/>
                <a:gd fmla="*/ 47 h 210" name="T47"/>
                <a:gd fmla="*/ 128 w 813" name="T48"/>
                <a:gd fmla="*/ 61 h 210" name="T49"/>
                <a:gd fmla="*/ 103 w 813" name="T50"/>
                <a:gd fmla="*/ 76 h 210" name="T51"/>
                <a:gd fmla="*/ 78 w 813" name="T52"/>
                <a:gd fmla="*/ 92 h 210" name="T53"/>
                <a:gd fmla="*/ 58 w 813" name="T54"/>
                <a:gd fmla="*/ 110 h 210" name="T55"/>
                <a:gd fmla="*/ 39 w 813" name="T56"/>
                <a:gd fmla="*/ 128 h 210" name="T57"/>
                <a:gd fmla="*/ 24 w 813" name="T58"/>
                <a:gd fmla="*/ 148 h 210" name="T59"/>
                <a:gd fmla="*/ 13 w 813" name="T60"/>
                <a:gd fmla="*/ 167 h 210" name="T61"/>
                <a:gd fmla="*/ 5 w 813" name="T62"/>
                <a:gd fmla="*/ 188 h 210" name="T63"/>
                <a:gd fmla="*/ 0 w 813" name="T64"/>
                <a:gd fmla="*/ 210 h 210" name="T65"/>
                <a:gd fmla="*/ 813 w 813" name="T66"/>
                <a:gd fmla="*/ 210 h 210"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210" w="813">
                  <a:moveTo>
                    <a:pt x="813" y="210"/>
                  </a:moveTo>
                  <a:lnTo>
                    <a:pt x="808" y="188"/>
                  </a:lnTo>
                  <a:lnTo>
                    <a:pt x="800" y="167"/>
                  </a:lnTo>
                  <a:lnTo>
                    <a:pt x="788" y="148"/>
                  </a:lnTo>
                  <a:lnTo>
                    <a:pt x="773" y="128"/>
                  </a:lnTo>
                  <a:lnTo>
                    <a:pt x="755" y="110"/>
                  </a:lnTo>
                  <a:lnTo>
                    <a:pt x="734" y="92"/>
                  </a:lnTo>
                  <a:lnTo>
                    <a:pt x="711" y="76"/>
                  </a:lnTo>
                  <a:lnTo>
                    <a:pt x="685" y="61"/>
                  </a:lnTo>
                  <a:lnTo>
                    <a:pt x="656" y="47"/>
                  </a:lnTo>
                  <a:lnTo>
                    <a:pt x="626" y="36"/>
                  </a:lnTo>
                  <a:lnTo>
                    <a:pt x="592" y="25"/>
                  </a:lnTo>
                  <a:lnTo>
                    <a:pt x="559" y="16"/>
                  </a:lnTo>
                  <a:lnTo>
                    <a:pt x="522" y="9"/>
                  </a:lnTo>
                  <a:lnTo>
                    <a:pt x="485" y="5"/>
                  </a:lnTo>
                  <a:lnTo>
                    <a:pt x="446" y="1"/>
                  </a:lnTo>
                  <a:lnTo>
                    <a:pt x="407" y="0"/>
                  </a:lnTo>
                  <a:lnTo>
                    <a:pt x="366" y="1"/>
                  </a:lnTo>
                  <a:lnTo>
                    <a:pt x="328" y="5"/>
                  </a:lnTo>
                  <a:lnTo>
                    <a:pt x="290" y="9"/>
                  </a:lnTo>
                  <a:lnTo>
                    <a:pt x="255" y="16"/>
                  </a:lnTo>
                  <a:lnTo>
                    <a:pt x="220" y="25"/>
                  </a:lnTo>
                  <a:lnTo>
                    <a:pt x="188" y="36"/>
                  </a:lnTo>
                  <a:lnTo>
                    <a:pt x="157" y="47"/>
                  </a:lnTo>
                  <a:lnTo>
                    <a:pt x="128" y="61"/>
                  </a:lnTo>
                  <a:lnTo>
                    <a:pt x="103" y="76"/>
                  </a:lnTo>
                  <a:lnTo>
                    <a:pt x="78" y="92"/>
                  </a:lnTo>
                  <a:lnTo>
                    <a:pt x="58" y="110"/>
                  </a:lnTo>
                  <a:lnTo>
                    <a:pt x="39" y="128"/>
                  </a:lnTo>
                  <a:lnTo>
                    <a:pt x="24" y="148"/>
                  </a:lnTo>
                  <a:lnTo>
                    <a:pt x="13" y="167"/>
                  </a:lnTo>
                  <a:lnTo>
                    <a:pt x="5" y="188"/>
                  </a:lnTo>
                  <a:lnTo>
                    <a:pt x="0" y="210"/>
                  </a:lnTo>
                  <a:lnTo>
                    <a:pt x="813" y="210"/>
                  </a:lnTo>
                  <a:close/>
                </a:path>
              </a:pathLst>
            </a:custGeom>
            <a:solidFill>
              <a:srgbClr val="82C836"/>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076" name="Freeform 36"/>
            <p:cNvSpPr/>
            <p:nvPr/>
          </p:nvSpPr>
          <p:spPr bwMode="auto">
            <a:xfrm>
              <a:off x="4176713" y="2370138"/>
              <a:ext cx="136525" cy="327025"/>
            </a:xfrm>
            <a:custGeom>
              <a:gdLst>
                <a:gd fmla="*/ 170 w 170" name="T0"/>
                <a:gd fmla="*/ 406 h 412" name="T1"/>
                <a:gd fmla="*/ 15 w 170" name="T2"/>
                <a:gd fmla="*/ 0 h 412" name="T3"/>
                <a:gd fmla="*/ 0 w 170" name="T4"/>
                <a:gd fmla="*/ 6 h 412" name="T5"/>
                <a:gd fmla="*/ 155 w 170" name="T6"/>
                <a:gd fmla="*/ 412 h 412" name="T7"/>
                <a:gd fmla="*/ 170 w 170" name="T8"/>
                <a:gd fmla="*/ 406 h 412" name="T9"/>
              </a:gdLst>
              <a:cxnLst>
                <a:cxn ang="0">
                  <a:pos x="T0" y="T1"/>
                </a:cxn>
                <a:cxn ang="0">
                  <a:pos x="T2" y="T3"/>
                </a:cxn>
                <a:cxn ang="0">
                  <a:pos x="T4" y="T5"/>
                </a:cxn>
                <a:cxn ang="0">
                  <a:pos x="T6" y="T7"/>
                </a:cxn>
                <a:cxn ang="0">
                  <a:pos x="T8" y="T9"/>
                </a:cxn>
              </a:cxnLst>
              <a:rect b="b" l="0" r="r" t="0"/>
              <a:pathLst>
                <a:path h="412" w="170">
                  <a:moveTo>
                    <a:pt x="170" y="406"/>
                  </a:moveTo>
                  <a:lnTo>
                    <a:pt x="15" y="0"/>
                  </a:lnTo>
                  <a:lnTo>
                    <a:pt x="0" y="6"/>
                  </a:lnTo>
                  <a:lnTo>
                    <a:pt x="155" y="412"/>
                  </a:lnTo>
                  <a:lnTo>
                    <a:pt x="170" y="406"/>
                  </a:lnTo>
                  <a:close/>
                </a:path>
              </a:pathLst>
            </a:custGeom>
            <a:solidFill>
              <a:srgbClr val="92D050"/>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077" name="Freeform 37"/>
            <p:cNvSpPr/>
            <p:nvPr/>
          </p:nvSpPr>
          <p:spPr bwMode="auto">
            <a:xfrm>
              <a:off x="4105275" y="2368550"/>
              <a:ext cx="46038" cy="352425"/>
            </a:xfrm>
            <a:custGeom>
              <a:gdLst>
                <a:gd fmla="*/ 41 w 57" name="T0"/>
                <a:gd fmla="*/ 0 h 444" name="T1"/>
                <a:gd fmla="*/ 0 w 57" name="T2"/>
                <a:gd fmla="*/ 443 h 444" name="T3"/>
                <a:gd fmla="*/ 16 w 57" name="T4"/>
                <a:gd fmla="*/ 444 h 444" name="T5"/>
                <a:gd fmla="*/ 57 w 57" name="T6"/>
                <a:gd fmla="*/ 1 h 444" name="T7"/>
                <a:gd fmla="*/ 41 w 57" name="T8"/>
                <a:gd fmla="*/ 0 h 444" name="T9"/>
              </a:gdLst>
              <a:cxnLst>
                <a:cxn ang="0">
                  <a:pos x="T0" y="T1"/>
                </a:cxn>
                <a:cxn ang="0">
                  <a:pos x="T2" y="T3"/>
                </a:cxn>
                <a:cxn ang="0">
                  <a:pos x="T4" y="T5"/>
                </a:cxn>
                <a:cxn ang="0">
                  <a:pos x="T6" y="T7"/>
                </a:cxn>
                <a:cxn ang="0">
                  <a:pos x="T8" y="T9"/>
                </a:cxn>
              </a:cxnLst>
              <a:rect b="b" l="0" r="r" t="0"/>
              <a:pathLst>
                <a:path h="443" w="57">
                  <a:moveTo>
                    <a:pt x="41" y="0"/>
                  </a:moveTo>
                  <a:lnTo>
                    <a:pt x="0" y="443"/>
                  </a:lnTo>
                  <a:lnTo>
                    <a:pt x="16" y="444"/>
                  </a:lnTo>
                  <a:lnTo>
                    <a:pt x="57" y="1"/>
                  </a:lnTo>
                  <a:lnTo>
                    <a:pt x="41" y="0"/>
                  </a:lnTo>
                  <a:close/>
                </a:path>
              </a:pathLst>
            </a:custGeom>
            <a:solidFill>
              <a:srgbClr val="92D050"/>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078" name="Freeform 38"/>
            <p:cNvSpPr/>
            <p:nvPr/>
          </p:nvSpPr>
          <p:spPr bwMode="auto">
            <a:xfrm>
              <a:off x="3911600" y="2378075"/>
              <a:ext cx="201613" cy="328613"/>
            </a:xfrm>
            <a:custGeom>
              <a:gdLst>
                <a:gd fmla="*/ 240 w 254" name="T0"/>
                <a:gd fmla="*/ 0 h 414" name="T1"/>
                <a:gd fmla="*/ 0 w 254" name="T2"/>
                <a:gd fmla="*/ 406 h 414" name="T3"/>
                <a:gd fmla="*/ 14 w 254" name="T4"/>
                <a:gd fmla="*/ 414 h 414" name="T5"/>
                <a:gd fmla="*/ 254 w 254" name="T6"/>
                <a:gd fmla="*/ 8 h 414" name="T7"/>
                <a:gd fmla="*/ 240 w 254" name="T8"/>
                <a:gd fmla="*/ 0 h 414" name="T9"/>
              </a:gdLst>
              <a:cxnLst>
                <a:cxn ang="0">
                  <a:pos x="T0" y="T1"/>
                </a:cxn>
                <a:cxn ang="0">
                  <a:pos x="T2" y="T3"/>
                </a:cxn>
                <a:cxn ang="0">
                  <a:pos x="T4" y="T5"/>
                </a:cxn>
                <a:cxn ang="0">
                  <a:pos x="T6" y="T7"/>
                </a:cxn>
                <a:cxn ang="0">
                  <a:pos x="T8" y="T9"/>
                </a:cxn>
              </a:cxnLst>
              <a:rect b="b" l="0" r="r" t="0"/>
              <a:pathLst>
                <a:path h="413" w="254">
                  <a:moveTo>
                    <a:pt x="240" y="0"/>
                  </a:moveTo>
                  <a:lnTo>
                    <a:pt x="0" y="406"/>
                  </a:lnTo>
                  <a:lnTo>
                    <a:pt x="14" y="414"/>
                  </a:lnTo>
                  <a:lnTo>
                    <a:pt x="254" y="8"/>
                  </a:lnTo>
                  <a:lnTo>
                    <a:pt x="240" y="0"/>
                  </a:lnTo>
                  <a:close/>
                </a:path>
              </a:pathLst>
            </a:custGeom>
            <a:solidFill>
              <a:srgbClr val="92D050"/>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079" name="Freeform 39"/>
            <p:cNvSpPr/>
            <p:nvPr/>
          </p:nvSpPr>
          <p:spPr bwMode="auto">
            <a:xfrm>
              <a:off x="4010025" y="2195513"/>
              <a:ext cx="1181100" cy="207963"/>
            </a:xfrm>
            <a:custGeom>
              <a:gdLst>
                <a:gd fmla="*/ 1481 w 1489" name="T0"/>
                <a:gd fmla="*/ 0 h 263" name="T1"/>
                <a:gd fmla="*/ 1489 w 1489" name="T2"/>
                <a:gd fmla="*/ 55 h 263" name="T3"/>
                <a:gd fmla="*/ 7 w 1489" name="T4"/>
                <a:gd fmla="*/ 263 h 263" name="T5"/>
                <a:gd fmla="*/ 0 w 1489" name="T6"/>
                <a:gd fmla="*/ 208 h 263" name="T7"/>
                <a:gd fmla="*/ 1481 w 1489" name="T8"/>
                <a:gd fmla="*/ 0 h 263" name="T9"/>
              </a:gdLst>
              <a:cxnLst>
                <a:cxn ang="0">
                  <a:pos x="T0" y="T1"/>
                </a:cxn>
                <a:cxn ang="0">
                  <a:pos x="T2" y="T3"/>
                </a:cxn>
                <a:cxn ang="0">
                  <a:pos x="T4" y="T5"/>
                </a:cxn>
                <a:cxn ang="0">
                  <a:pos x="T6" y="T7"/>
                </a:cxn>
                <a:cxn ang="0">
                  <a:pos x="T8" y="T9"/>
                </a:cxn>
              </a:cxnLst>
              <a:rect b="b" l="0" r="r" t="0"/>
              <a:pathLst>
                <a:path h="263" w="1489">
                  <a:moveTo>
                    <a:pt x="1481" y="0"/>
                  </a:moveTo>
                  <a:lnTo>
                    <a:pt x="1489" y="55"/>
                  </a:lnTo>
                  <a:lnTo>
                    <a:pt x="7" y="263"/>
                  </a:lnTo>
                  <a:lnTo>
                    <a:pt x="0" y="208"/>
                  </a:lnTo>
                  <a:lnTo>
                    <a:pt x="1481" y="0"/>
                  </a:lnTo>
                  <a:close/>
                </a:path>
              </a:pathLst>
            </a:custGeom>
            <a:solidFill>
              <a:srgbClr val="82C836"/>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080" name="Freeform 40"/>
            <p:cNvSpPr/>
            <p:nvPr/>
          </p:nvSpPr>
          <p:spPr bwMode="auto">
            <a:xfrm>
              <a:off x="4567238" y="2125663"/>
              <a:ext cx="127000" cy="125413"/>
            </a:xfrm>
            <a:custGeom>
              <a:gdLst>
                <a:gd fmla="*/ 79 w 159" name="T0"/>
                <a:gd fmla="*/ 158 h 158" name="T1"/>
                <a:gd fmla="*/ 95 w 159" name="T2"/>
                <a:gd fmla="*/ 157 h 158" name="T3"/>
                <a:gd fmla="*/ 110 w 159" name="T4"/>
                <a:gd fmla="*/ 153 h 158" name="T5"/>
                <a:gd fmla="*/ 124 w 159" name="T6"/>
                <a:gd fmla="*/ 145 h 158" name="T7"/>
                <a:gd fmla="*/ 136 w 159" name="T8"/>
                <a:gd fmla="*/ 135 h 158" name="T9"/>
                <a:gd fmla="*/ 145 w 159" name="T10"/>
                <a:gd fmla="*/ 124 h 158" name="T11"/>
                <a:gd fmla="*/ 153 w 159" name="T12"/>
                <a:gd fmla="*/ 110 h 158" name="T13"/>
                <a:gd fmla="*/ 158 w 159" name="T14"/>
                <a:gd fmla="*/ 95 h 158" name="T15"/>
                <a:gd fmla="*/ 159 w 159" name="T16"/>
                <a:gd fmla="*/ 79 h 158" name="T17"/>
                <a:gd fmla="*/ 158 w 159" name="T18"/>
                <a:gd fmla="*/ 63 h 158" name="T19"/>
                <a:gd fmla="*/ 153 w 159" name="T20"/>
                <a:gd fmla="*/ 49 h 158" name="T21"/>
                <a:gd fmla="*/ 145 w 159" name="T22"/>
                <a:gd fmla="*/ 35 h 158" name="T23"/>
                <a:gd fmla="*/ 136 w 159" name="T24"/>
                <a:gd fmla="*/ 23 h 158" name="T25"/>
                <a:gd fmla="*/ 124 w 159" name="T26"/>
                <a:gd fmla="*/ 14 h 158" name="T27"/>
                <a:gd fmla="*/ 110 w 159" name="T28"/>
                <a:gd fmla="*/ 6 h 158" name="T29"/>
                <a:gd fmla="*/ 95 w 159" name="T30"/>
                <a:gd fmla="*/ 2 h 158" name="T31"/>
                <a:gd fmla="*/ 79 w 159" name="T32"/>
                <a:gd fmla="*/ 0 h 158" name="T33"/>
                <a:gd fmla="*/ 63 w 159" name="T34"/>
                <a:gd fmla="*/ 2 h 158" name="T35"/>
                <a:gd fmla="*/ 48 w 159" name="T36"/>
                <a:gd fmla="*/ 6 h 158" name="T37"/>
                <a:gd fmla="*/ 34 w 159" name="T38"/>
                <a:gd fmla="*/ 14 h 158" name="T39"/>
                <a:gd fmla="*/ 23 w 159" name="T40"/>
                <a:gd fmla="*/ 23 h 158" name="T41"/>
                <a:gd fmla="*/ 14 w 159" name="T42"/>
                <a:gd fmla="*/ 35 h 158" name="T43"/>
                <a:gd fmla="*/ 6 w 159" name="T44"/>
                <a:gd fmla="*/ 49 h 158" name="T45"/>
                <a:gd fmla="*/ 1 w 159" name="T46"/>
                <a:gd fmla="*/ 63 h 158" name="T47"/>
                <a:gd fmla="*/ 0 w 159" name="T48"/>
                <a:gd fmla="*/ 79 h 158" name="T49"/>
                <a:gd fmla="*/ 1 w 159" name="T50"/>
                <a:gd fmla="*/ 95 h 158" name="T51"/>
                <a:gd fmla="*/ 6 w 159" name="T52"/>
                <a:gd fmla="*/ 110 h 158" name="T53"/>
                <a:gd fmla="*/ 14 w 159" name="T54"/>
                <a:gd fmla="*/ 124 h 158" name="T55"/>
                <a:gd fmla="*/ 23 w 159" name="T56"/>
                <a:gd fmla="*/ 135 h 158" name="T57"/>
                <a:gd fmla="*/ 34 w 159" name="T58"/>
                <a:gd fmla="*/ 145 h 158" name="T59"/>
                <a:gd fmla="*/ 48 w 159" name="T60"/>
                <a:gd fmla="*/ 153 h 158" name="T61"/>
                <a:gd fmla="*/ 63 w 159" name="T62"/>
                <a:gd fmla="*/ 157 h 158" name="T63"/>
                <a:gd fmla="*/ 79 w 159" name="T64"/>
                <a:gd fmla="*/ 158 h 158"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158" w="159">
                  <a:moveTo>
                    <a:pt x="79" y="158"/>
                  </a:moveTo>
                  <a:lnTo>
                    <a:pt x="95" y="157"/>
                  </a:lnTo>
                  <a:lnTo>
                    <a:pt x="110" y="153"/>
                  </a:lnTo>
                  <a:lnTo>
                    <a:pt x="124" y="145"/>
                  </a:lnTo>
                  <a:lnTo>
                    <a:pt x="136" y="135"/>
                  </a:lnTo>
                  <a:lnTo>
                    <a:pt x="145" y="124"/>
                  </a:lnTo>
                  <a:lnTo>
                    <a:pt x="153" y="110"/>
                  </a:lnTo>
                  <a:lnTo>
                    <a:pt x="158" y="95"/>
                  </a:lnTo>
                  <a:lnTo>
                    <a:pt x="159" y="79"/>
                  </a:lnTo>
                  <a:lnTo>
                    <a:pt x="158" y="63"/>
                  </a:lnTo>
                  <a:lnTo>
                    <a:pt x="153" y="49"/>
                  </a:lnTo>
                  <a:lnTo>
                    <a:pt x="145" y="35"/>
                  </a:lnTo>
                  <a:lnTo>
                    <a:pt x="136" y="23"/>
                  </a:lnTo>
                  <a:lnTo>
                    <a:pt x="124" y="14"/>
                  </a:lnTo>
                  <a:lnTo>
                    <a:pt x="110" y="6"/>
                  </a:lnTo>
                  <a:lnTo>
                    <a:pt x="95" y="2"/>
                  </a:lnTo>
                  <a:lnTo>
                    <a:pt x="79" y="0"/>
                  </a:lnTo>
                  <a:lnTo>
                    <a:pt x="63" y="2"/>
                  </a:lnTo>
                  <a:lnTo>
                    <a:pt x="48" y="6"/>
                  </a:lnTo>
                  <a:lnTo>
                    <a:pt x="34" y="14"/>
                  </a:lnTo>
                  <a:lnTo>
                    <a:pt x="23" y="23"/>
                  </a:lnTo>
                  <a:lnTo>
                    <a:pt x="14" y="35"/>
                  </a:lnTo>
                  <a:lnTo>
                    <a:pt x="6" y="49"/>
                  </a:lnTo>
                  <a:lnTo>
                    <a:pt x="1" y="63"/>
                  </a:lnTo>
                  <a:lnTo>
                    <a:pt x="0" y="79"/>
                  </a:lnTo>
                  <a:lnTo>
                    <a:pt x="1" y="95"/>
                  </a:lnTo>
                  <a:lnTo>
                    <a:pt x="6" y="110"/>
                  </a:lnTo>
                  <a:lnTo>
                    <a:pt x="14" y="124"/>
                  </a:lnTo>
                  <a:lnTo>
                    <a:pt x="23" y="135"/>
                  </a:lnTo>
                  <a:lnTo>
                    <a:pt x="34" y="145"/>
                  </a:lnTo>
                  <a:lnTo>
                    <a:pt x="48" y="153"/>
                  </a:lnTo>
                  <a:lnTo>
                    <a:pt x="63" y="157"/>
                  </a:lnTo>
                  <a:lnTo>
                    <a:pt x="79" y="158"/>
                  </a:lnTo>
                  <a:close/>
                </a:path>
              </a:pathLst>
            </a:custGeom>
            <a:solidFill>
              <a:srgbClr val="82C836"/>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081" name="Freeform 41"/>
            <p:cNvSpPr/>
            <p:nvPr/>
          </p:nvSpPr>
          <p:spPr bwMode="auto">
            <a:xfrm>
              <a:off x="4914900" y="2254250"/>
              <a:ext cx="138113" cy="331788"/>
            </a:xfrm>
            <a:custGeom>
              <a:gdLst>
                <a:gd fmla="*/ 15 w 175" name="T0"/>
                <a:gd fmla="*/ 417 h 417" name="T1"/>
                <a:gd fmla="*/ 175 w 175" name="T2"/>
                <a:gd fmla="*/ 0 h 417" name="T3"/>
                <a:gd fmla="*/ 155 w 175" name="T4"/>
                <a:gd fmla="*/ 6 h 417" name="T5"/>
                <a:gd fmla="*/ 0 w 175" name="T6"/>
                <a:gd fmla="*/ 412 h 417" name="T7"/>
                <a:gd fmla="*/ 15 w 175" name="T8"/>
                <a:gd fmla="*/ 417 h 417" name="T9"/>
              </a:gdLst>
              <a:cxnLst>
                <a:cxn ang="0">
                  <a:pos x="T0" y="T1"/>
                </a:cxn>
                <a:cxn ang="0">
                  <a:pos x="T2" y="T3"/>
                </a:cxn>
                <a:cxn ang="0">
                  <a:pos x="T4" y="T5"/>
                </a:cxn>
                <a:cxn ang="0">
                  <a:pos x="T6" y="T7"/>
                </a:cxn>
                <a:cxn ang="0">
                  <a:pos x="T8" y="T9"/>
                </a:cxn>
              </a:cxnLst>
              <a:rect b="b" l="0" r="r" t="0"/>
              <a:pathLst>
                <a:path h="417" w="175">
                  <a:moveTo>
                    <a:pt x="15" y="417"/>
                  </a:moveTo>
                  <a:lnTo>
                    <a:pt x="175" y="0"/>
                  </a:lnTo>
                  <a:lnTo>
                    <a:pt x="155" y="6"/>
                  </a:lnTo>
                  <a:lnTo>
                    <a:pt x="0" y="412"/>
                  </a:lnTo>
                  <a:lnTo>
                    <a:pt x="15" y="417"/>
                  </a:lnTo>
                  <a:close/>
                </a:path>
              </a:pathLst>
            </a:custGeom>
            <a:solidFill>
              <a:srgbClr val="92D050"/>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082" name="Freeform 42"/>
            <p:cNvSpPr/>
            <p:nvPr/>
          </p:nvSpPr>
          <p:spPr bwMode="auto">
            <a:xfrm>
              <a:off x="5075238" y="2247900"/>
              <a:ext cx="47625" cy="352425"/>
            </a:xfrm>
            <a:custGeom>
              <a:gdLst>
                <a:gd fmla="*/ 0 w 58" name="T0"/>
                <a:gd fmla="*/ 1 h 444" name="T1"/>
                <a:gd fmla="*/ 42 w 58" name="T2"/>
                <a:gd fmla="*/ 444 h 444" name="T3"/>
                <a:gd fmla="*/ 58 w 58" name="T4"/>
                <a:gd fmla="*/ 443 h 444" name="T5"/>
                <a:gd fmla="*/ 16 w 58" name="T6"/>
                <a:gd fmla="*/ 0 h 444" name="T7"/>
                <a:gd fmla="*/ 0 w 58" name="T8"/>
                <a:gd fmla="*/ 1 h 444" name="T9"/>
              </a:gdLst>
              <a:cxnLst>
                <a:cxn ang="0">
                  <a:pos x="T0" y="T1"/>
                </a:cxn>
                <a:cxn ang="0">
                  <a:pos x="T2" y="T3"/>
                </a:cxn>
                <a:cxn ang="0">
                  <a:pos x="T4" y="T5"/>
                </a:cxn>
                <a:cxn ang="0">
                  <a:pos x="T6" y="T7"/>
                </a:cxn>
                <a:cxn ang="0">
                  <a:pos x="T8" y="T9"/>
                </a:cxn>
              </a:cxnLst>
              <a:rect b="b" l="0" r="r" t="0"/>
              <a:pathLst>
                <a:path h="443" w="57">
                  <a:moveTo>
                    <a:pt x="0" y="1"/>
                  </a:moveTo>
                  <a:lnTo>
                    <a:pt x="42" y="444"/>
                  </a:lnTo>
                  <a:lnTo>
                    <a:pt x="58" y="443"/>
                  </a:lnTo>
                  <a:lnTo>
                    <a:pt x="16" y="0"/>
                  </a:lnTo>
                  <a:lnTo>
                    <a:pt x="0" y="1"/>
                  </a:lnTo>
                  <a:close/>
                </a:path>
              </a:pathLst>
            </a:custGeom>
            <a:solidFill>
              <a:srgbClr val="92D050"/>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083" name="Freeform 43"/>
            <p:cNvSpPr/>
            <p:nvPr/>
          </p:nvSpPr>
          <p:spPr bwMode="auto">
            <a:xfrm>
              <a:off x="5102225" y="2235200"/>
              <a:ext cx="214313" cy="350838"/>
            </a:xfrm>
            <a:custGeom>
              <a:gdLst>
                <a:gd fmla="*/ 0 w 270" name="T0"/>
                <a:gd fmla="*/ 8 h 441" name="T1"/>
                <a:gd fmla="*/ 256 w 270" name="T2"/>
                <a:gd fmla="*/ 441 h 441" name="T3"/>
                <a:gd fmla="*/ 270 w 270" name="T4"/>
                <a:gd fmla="*/ 433 h 441" name="T5"/>
                <a:gd fmla="*/ 14 w 270" name="T6"/>
                <a:gd fmla="*/ 0 h 441" name="T7"/>
                <a:gd fmla="*/ 0 w 270" name="T8"/>
                <a:gd fmla="*/ 8 h 441" name="T9"/>
              </a:gdLst>
              <a:cxnLst>
                <a:cxn ang="0">
                  <a:pos x="T0" y="T1"/>
                </a:cxn>
                <a:cxn ang="0">
                  <a:pos x="T2" y="T3"/>
                </a:cxn>
                <a:cxn ang="0">
                  <a:pos x="T4" y="T5"/>
                </a:cxn>
                <a:cxn ang="0">
                  <a:pos x="T6" y="T7"/>
                </a:cxn>
                <a:cxn ang="0">
                  <a:pos x="T8" y="T9"/>
                </a:cxn>
              </a:cxnLst>
              <a:rect b="b" l="0" r="r" t="0"/>
              <a:pathLst>
                <a:path h="441" w="270">
                  <a:moveTo>
                    <a:pt x="0" y="8"/>
                  </a:moveTo>
                  <a:lnTo>
                    <a:pt x="256" y="441"/>
                  </a:lnTo>
                  <a:lnTo>
                    <a:pt x="270" y="433"/>
                  </a:lnTo>
                  <a:lnTo>
                    <a:pt x="14" y="0"/>
                  </a:lnTo>
                  <a:lnTo>
                    <a:pt x="0" y="8"/>
                  </a:lnTo>
                  <a:close/>
                </a:path>
              </a:pathLst>
            </a:custGeom>
            <a:solidFill>
              <a:srgbClr val="92D050"/>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084" name="Freeform 44"/>
            <p:cNvSpPr/>
            <p:nvPr/>
          </p:nvSpPr>
          <p:spPr bwMode="auto">
            <a:xfrm>
              <a:off x="3879850" y="2689226"/>
              <a:ext cx="465138" cy="239713"/>
            </a:xfrm>
            <a:custGeom>
              <a:gdLst>
                <a:gd fmla="*/ 0 w 587" name="T0"/>
                <a:gd fmla="*/ 0 h 302" name="T1"/>
                <a:gd fmla="*/ 0 w 587" name="T2"/>
                <a:gd fmla="*/ 2 h 302" name="T3"/>
                <a:gd fmla="*/ 0 w 587" name="T4"/>
                <a:gd fmla="*/ 3 h 302" name="T5"/>
                <a:gd fmla="*/ 0 w 587" name="T6"/>
                <a:gd fmla="*/ 6 h 302" name="T7"/>
                <a:gd fmla="*/ 0 w 587" name="T8"/>
                <a:gd fmla="*/ 8 h 302" name="T9"/>
                <a:gd fmla="*/ 1 w 587" name="T10"/>
                <a:gd fmla="*/ 38 h 302" name="T11"/>
                <a:gd fmla="*/ 6 w 587" name="T12"/>
                <a:gd fmla="*/ 67 h 302" name="T13"/>
                <a:gd fmla="*/ 13 w 587" name="T14"/>
                <a:gd fmla="*/ 95 h 302" name="T15"/>
                <a:gd fmla="*/ 23 w 587" name="T16"/>
                <a:gd fmla="*/ 122 h 302" name="T17"/>
                <a:gd fmla="*/ 36 w 587" name="T18"/>
                <a:gd fmla="*/ 149 h 302" name="T19"/>
                <a:gd fmla="*/ 51 w 587" name="T20"/>
                <a:gd fmla="*/ 173 h 302" name="T21"/>
                <a:gd fmla="*/ 67 w 587" name="T22"/>
                <a:gd fmla="*/ 195 h 302" name="T23"/>
                <a:gd fmla="*/ 86 w 587" name="T24"/>
                <a:gd fmla="*/ 215 h 302" name="T25"/>
                <a:gd fmla="*/ 107 w 587" name="T26"/>
                <a:gd fmla="*/ 235 h 302" name="T27"/>
                <a:gd fmla="*/ 129 w 587" name="T28"/>
                <a:gd fmla="*/ 251 h 302" name="T29"/>
                <a:gd fmla="*/ 153 w 587" name="T30"/>
                <a:gd fmla="*/ 266 h 302" name="T31"/>
                <a:gd fmla="*/ 180 w 587" name="T32"/>
                <a:gd fmla="*/ 279 h 302" name="T33"/>
                <a:gd fmla="*/ 206 w 587" name="T34"/>
                <a:gd fmla="*/ 289 h 302" name="T35"/>
                <a:gd fmla="*/ 235 w 587" name="T36"/>
                <a:gd fmla="*/ 296 h 302" name="T37"/>
                <a:gd fmla="*/ 264 w 587" name="T38"/>
                <a:gd fmla="*/ 301 h 302" name="T39"/>
                <a:gd fmla="*/ 294 w 587" name="T40"/>
                <a:gd fmla="*/ 302 h 302" name="T41"/>
                <a:gd fmla="*/ 324 w 587" name="T42"/>
                <a:gd fmla="*/ 301 h 302" name="T43"/>
                <a:gd fmla="*/ 353 w 587" name="T44"/>
                <a:gd fmla="*/ 296 h 302" name="T45"/>
                <a:gd fmla="*/ 380 w 587" name="T46"/>
                <a:gd fmla="*/ 289 h 302" name="T47"/>
                <a:gd fmla="*/ 408 w 587" name="T48"/>
                <a:gd fmla="*/ 279 h 302" name="T49"/>
                <a:gd fmla="*/ 433 w 587" name="T50"/>
                <a:gd fmla="*/ 266 h 302" name="T51"/>
                <a:gd fmla="*/ 458 w 587" name="T52"/>
                <a:gd fmla="*/ 251 h 302" name="T53"/>
                <a:gd fmla="*/ 480 w 587" name="T54"/>
                <a:gd fmla="*/ 235 h 302" name="T55"/>
                <a:gd fmla="*/ 501 w 587" name="T56"/>
                <a:gd fmla="*/ 215 h 302" name="T57"/>
                <a:gd fmla="*/ 520 w 587" name="T58"/>
                <a:gd fmla="*/ 195 h 302" name="T59"/>
                <a:gd fmla="*/ 537 w 587" name="T60"/>
                <a:gd fmla="*/ 173 h 302" name="T61"/>
                <a:gd fmla="*/ 551 w 587" name="T62"/>
                <a:gd fmla="*/ 149 h 302" name="T63"/>
                <a:gd fmla="*/ 564 w 587" name="T64"/>
                <a:gd fmla="*/ 122 h 302" name="T65"/>
                <a:gd fmla="*/ 574 w 587" name="T66"/>
                <a:gd fmla="*/ 95 h 302" name="T67"/>
                <a:gd fmla="*/ 581 w 587" name="T68"/>
                <a:gd fmla="*/ 67 h 302" name="T69"/>
                <a:gd fmla="*/ 586 w 587" name="T70"/>
                <a:gd fmla="*/ 38 h 302" name="T71"/>
                <a:gd fmla="*/ 587 w 587" name="T72"/>
                <a:gd fmla="*/ 8 h 302" name="T73"/>
                <a:gd fmla="*/ 587 w 587" name="T74"/>
                <a:gd fmla="*/ 6 h 302" name="T75"/>
                <a:gd fmla="*/ 587 w 587" name="T76"/>
                <a:gd fmla="*/ 3 h 302" name="T77"/>
                <a:gd fmla="*/ 587 w 587" name="T78"/>
                <a:gd fmla="*/ 2 h 302" name="T79"/>
                <a:gd fmla="*/ 587 w 587" name="T80"/>
                <a:gd fmla="*/ 0 h 302" name="T81"/>
                <a:gd fmla="*/ 0 w 587" name="T82"/>
                <a:gd fmla="*/ 0 h 302"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302" w="587">
                  <a:moveTo>
                    <a:pt x="0" y="0"/>
                  </a:moveTo>
                  <a:lnTo>
                    <a:pt x="0" y="2"/>
                  </a:lnTo>
                  <a:lnTo>
                    <a:pt x="0" y="3"/>
                  </a:lnTo>
                  <a:lnTo>
                    <a:pt x="0" y="6"/>
                  </a:lnTo>
                  <a:lnTo>
                    <a:pt x="0" y="8"/>
                  </a:lnTo>
                  <a:lnTo>
                    <a:pt x="1" y="38"/>
                  </a:lnTo>
                  <a:lnTo>
                    <a:pt x="6" y="67"/>
                  </a:lnTo>
                  <a:lnTo>
                    <a:pt x="13" y="95"/>
                  </a:lnTo>
                  <a:lnTo>
                    <a:pt x="23" y="122"/>
                  </a:lnTo>
                  <a:lnTo>
                    <a:pt x="36" y="149"/>
                  </a:lnTo>
                  <a:lnTo>
                    <a:pt x="51" y="173"/>
                  </a:lnTo>
                  <a:lnTo>
                    <a:pt x="67" y="195"/>
                  </a:lnTo>
                  <a:lnTo>
                    <a:pt x="86" y="215"/>
                  </a:lnTo>
                  <a:lnTo>
                    <a:pt x="107" y="235"/>
                  </a:lnTo>
                  <a:lnTo>
                    <a:pt x="129" y="251"/>
                  </a:lnTo>
                  <a:lnTo>
                    <a:pt x="153" y="266"/>
                  </a:lnTo>
                  <a:lnTo>
                    <a:pt x="180" y="279"/>
                  </a:lnTo>
                  <a:lnTo>
                    <a:pt x="206" y="289"/>
                  </a:lnTo>
                  <a:lnTo>
                    <a:pt x="235" y="296"/>
                  </a:lnTo>
                  <a:lnTo>
                    <a:pt x="264" y="301"/>
                  </a:lnTo>
                  <a:lnTo>
                    <a:pt x="294" y="302"/>
                  </a:lnTo>
                  <a:lnTo>
                    <a:pt x="324" y="301"/>
                  </a:lnTo>
                  <a:lnTo>
                    <a:pt x="353" y="296"/>
                  </a:lnTo>
                  <a:lnTo>
                    <a:pt x="380" y="289"/>
                  </a:lnTo>
                  <a:lnTo>
                    <a:pt x="408" y="279"/>
                  </a:lnTo>
                  <a:lnTo>
                    <a:pt x="433" y="266"/>
                  </a:lnTo>
                  <a:lnTo>
                    <a:pt x="458" y="251"/>
                  </a:lnTo>
                  <a:lnTo>
                    <a:pt x="480" y="235"/>
                  </a:lnTo>
                  <a:lnTo>
                    <a:pt x="501" y="215"/>
                  </a:lnTo>
                  <a:lnTo>
                    <a:pt x="520" y="195"/>
                  </a:lnTo>
                  <a:lnTo>
                    <a:pt x="537" y="173"/>
                  </a:lnTo>
                  <a:lnTo>
                    <a:pt x="551" y="149"/>
                  </a:lnTo>
                  <a:lnTo>
                    <a:pt x="564" y="122"/>
                  </a:lnTo>
                  <a:lnTo>
                    <a:pt x="574" y="95"/>
                  </a:lnTo>
                  <a:lnTo>
                    <a:pt x="581" y="67"/>
                  </a:lnTo>
                  <a:lnTo>
                    <a:pt x="586" y="38"/>
                  </a:lnTo>
                  <a:lnTo>
                    <a:pt x="587" y="8"/>
                  </a:lnTo>
                  <a:lnTo>
                    <a:pt x="587" y="6"/>
                  </a:lnTo>
                  <a:lnTo>
                    <a:pt x="587" y="3"/>
                  </a:lnTo>
                  <a:lnTo>
                    <a:pt x="587" y="2"/>
                  </a:lnTo>
                  <a:lnTo>
                    <a:pt x="587" y="0"/>
                  </a:lnTo>
                  <a:lnTo>
                    <a:pt x="0" y="0"/>
                  </a:lnTo>
                  <a:close/>
                </a:path>
              </a:pathLst>
            </a:custGeom>
            <a:solidFill>
              <a:srgbClr val="82C836"/>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085" name="Freeform 45"/>
            <p:cNvSpPr/>
            <p:nvPr/>
          </p:nvSpPr>
          <p:spPr bwMode="auto">
            <a:xfrm>
              <a:off x="4022725" y="2730501"/>
              <a:ext cx="274638" cy="30163"/>
            </a:xfrm>
            <a:custGeom>
              <a:gdLst>
                <a:gd fmla="*/ 336 w 347" name="T0"/>
                <a:gd fmla="*/ 37 h 37" name="T1"/>
                <a:gd fmla="*/ 340 w 347" name="T2"/>
                <a:gd fmla="*/ 27 h 37" name="T3"/>
                <a:gd fmla="*/ 342 w 347" name="T4"/>
                <a:gd fmla="*/ 18 h 37" name="T5"/>
                <a:gd fmla="*/ 344 w 347" name="T6"/>
                <a:gd fmla="*/ 9 h 37" name="T7"/>
                <a:gd fmla="*/ 347 w 347" name="T8"/>
                <a:gd fmla="*/ 0 h 37" name="T9"/>
                <a:gd fmla="*/ 0 w 347" name="T10"/>
                <a:gd fmla="*/ 24 h 37" name="T11"/>
                <a:gd fmla="*/ 336 w 347" name="T12"/>
                <a:gd fmla="*/ 37 h 37" name="T13"/>
              </a:gdLst>
              <a:cxnLst>
                <a:cxn ang="0">
                  <a:pos x="T0" y="T1"/>
                </a:cxn>
                <a:cxn ang="0">
                  <a:pos x="T2" y="T3"/>
                </a:cxn>
                <a:cxn ang="0">
                  <a:pos x="T4" y="T5"/>
                </a:cxn>
                <a:cxn ang="0">
                  <a:pos x="T6" y="T7"/>
                </a:cxn>
                <a:cxn ang="0">
                  <a:pos x="T8" y="T9"/>
                </a:cxn>
                <a:cxn ang="0">
                  <a:pos x="T10" y="T11"/>
                </a:cxn>
                <a:cxn ang="0">
                  <a:pos x="T12" y="T13"/>
                </a:cxn>
              </a:cxnLst>
              <a:rect b="b" l="0" r="r" t="0"/>
              <a:pathLst>
                <a:path h="37" w="347">
                  <a:moveTo>
                    <a:pt x="336" y="37"/>
                  </a:moveTo>
                  <a:lnTo>
                    <a:pt x="340" y="27"/>
                  </a:lnTo>
                  <a:lnTo>
                    <a:pt x="342" y="18"/>
                  </a:lnTo>
                  <a:lnTo>
                    <a:pt x="344" y="9"/>
                  </a:lnTo>
                  <a:lnTo>
                    <a:pt x="347" y="0"/>
                  </a:lnTo>
                  <a:lnTo>
                    <a:pt x="0" y="24"/>
                  </a:lnTo>
                  <a:lnTo>
                    <a:pt x="336" y="37"/>
                  </a:lnTo>
                  <a:close/>
                </a:path>
              </a:pathLst>
            </a:custGeom>
            <a:solidFill>
              <a:srgbClr val="92D050"/>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086" name="Freeform 46"/>
            <p:cNvSpPr/>
            <p:nvPr/>
          </p:nvSpPr>
          <p:spPr bwMode="auto">
            <a:xfrm>
              <a:off x="4024313" y="2784476"/>
              <a:ext cx="255588" cy="25400"/>
            </a:xfrm>
            <a:custGeom>
              <a:gdLst>
                <a:gd fmla="*/ 303 w 322" name="T0"/>
                <a:gd fmla="*/ 33 h 33" name="T1"/>
                <a:gd fmla="*/ 308 w 322" name="T2"/>
                <a:gd fmla="*/ 25 h 33" name="T3"/>
                <a:gd fmla="*/ 314 w 322" name="T4"/>
                <a:gd fmla="*/ 17 h 33" name="T5"/>
                <a:gd fmla="*/ 318 w 322" name="T6"/>
                <a:gd fmla="*/ 8 h 33" name="T7"/>
                <a:gd fmla="*/ 322 w 322" name="T8"/>
                <a:gd fmla="*/ 0 h 33" name="T9"/>
                <a:gd fmla="*/ 0 w 322" name="T10"/>
                <a:gd fmla="*/ 23 h 33" name="T11"/>
                <a:gd fmla="*/ 303 w 322" name="T12"/>
                <a:gd fmla="*/ 33 h 33" name="T13"/>
              </a:gdLst>
              <a:cxnLst>
                <a:cxn ang="0">
                  <a:pos x="T0" y="T1"/>
                </a:cxn>
                <a:cxn ang="0">
                  <a:pos x="T2" y="T3"/>
                </a:cxn>
                <a:cxn ang="0">
                  <a:pos x="T4" y="T5"/>
                </a:cxn>
                <a:cxn ang="0">
                  <a:pos x="T6" y="T7"/>
                </a:cxn>
                <a:cxn ang="0">
                  <a:pos x="T8" y="T9"/>
                </a:cxn>
                <a:cxn ang="0">
                  <a:pos x="T10" y="T11"/>
                </a:cxn>
                <a:cxn ang="0">
                  <a:pos x="T12" y="T13"/>
                </a:cxn>
              </a:cxnLst>
              <a:rect b="b" l="0" r="r" t="0"/>
              <a:pathLst>
                <a:path h="33" w="322">
                  <a:moveTo>
                    <a:pt x="303" y="33"/>
                  </a:moveTo>
                  <a:lnTo>
                    <a:pt x="308" y="25"/>
                  </a:lnTo>
                  <a:lnTo>
                    <a:pt x="314" y="17"/>
                  </a:lnTo>
                  <a:lnTo>
                    <a:pt x="318" y="8"/>
                  </a:lnTo>
                  <a:lnTo>
                    <a:pt x="322" y="0"/>
                  </a:lnTo>
                  <a:lnTo>
                    <a:pt x="0" y="23"/>
                  </a:lnTo>
                  <a:lnTo>
                    <a:pt x="303" y="33"/>
                  </a:lnTo>
                  <a:close/>
                </a:path>
              </a:pathLst>
            </a:custGeom>
            <a:solidFill>
              <a:srgbClr val="92D050"/>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087" name="Freeform 47"/>
            <p:cNvSpPr/>
            <p:nvPr/>
          </p:nvSpPr>
          <p:spPr bwMode="auto">
            <a:xfrm>
              <a:off x="4032250" y="2838451"/>
              <a:ext cx="212725" cy="22225"/>
            </a:xfrm>
            <a:custGeom>
              <a:gdLst>
                <a:gd fmla="*/ 239 w 267" name="T0"/>
                <a:gd fmla="*/ 27 h 27" name="T1"/>
                <a:gd fmla="*/ 246 w 267" name="T2"/>
                <a:gd fmla="*/ 21 h 27" name="T3"/>
                <a:gd fmla="*/ 253 w 267" name="T4"/>
                <a:gd fmla="*/ 15 h 27" name="T5"/>
                <a:gd fmla="*/ 260 w 267" name="T6"/>
                <a:gd fmla="*/ 8 h 27" name="T7"/>
                <a:gd fmla="*/ 267 w 267" name="T8"/>
                <a:gd fmla="*/ 0 h 27" name="T9"/>
                <a:gd fmla="*/ 0 w 267" name="T10"/>
                <a:gd fmla="*/ 19 h 27" name="T11"/>
                <a:gd fmla="*/ 239 w 267" name="T12"/>
                <a:gd fmla="*/ 27 h 27" name="T13"/>
              </a:gdLst>
              <a:cxnLst>
                <a:cxn ang="0">
                  <a:pos x="T0" y="T1"/>
                </a:cxn>
                <a:cxn ang="0">
                  <a:pos x="T2" y="T3"/>
                </a:cxn>
                <a:cxn ang="0">
                  <a:pos x="T4" y="T5"/>
                </a:cxn>
                <a:cxn ang="0">
                  <a:pos x="T6" y="T7"/>
                </a:cxn>
                <a:cxn ang="0">
                  <a:pos x="T8" y="T9"/>
                </a:cxn>
                <a:cxn ang="0">
                  <a:pos x="T10" y="T11"/>
                </a:cxn>
                <a:cxn ang="0">
                  <a:pos x="T12" y="T13"/>
                </a:cxn>
              </a:cxnLst>
              <a:rect b="b" l="0" r="r" t="0"/>
              <a:pathLst>
                <a:path h="27" w="267">
                  <a:moveTo>
                    <a:pt x="239" y="27"/>
                  </a:moveTo>
                  <a:lnTo>
                    <a:pt x="246" y="21"/>
                  </a:lnTo>
                  <a:lnTo>
                    <a:pt x="253" y="15"/>
                  </a:lnTo>
                  <a:lnTo>
                    <a:pt x="260" y="8"/>
                  </a:lnTo>
                  <a:lnTo>
                    <a:pt x="267" y="0"/>
                  </a:lnTo>
                  <a:lnTo>
                    <a:pt x="0" y="19"/>
                  </a:lnTo>
                  <a:lnTo>
                    <a:pt x="239" y="27"/>
                  </a:lnTo>
                  <a:close/>
                </a:path>
              </a:pathLst>
            </a:custGeom>
            <a:solidFill>
              <a:srgbClr val="92D050"/>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088" name="Freeform 48"/>
            <p:cNvSpPr/>
            <p:nvPr/>
          </p:nvSpPr>
          <p:spPr bwMode="auto">
            <a:xfrm>
              <a:off x="4886325" y="2560638"/>
              <a:ext cx="466725" cy="239713"/>
            </a:xfrm>
            <a:custGeom>
              <a:gdLst>
                <a:gd fmla="*/ 1 w 589" name="T0"/>
                <a:gd fmla="*/ 0 h 302" name="T1"/>
                <a:gd fmla="*/ 1 w 589" name="T2"/>
                <a:gd fmla="*/ 2 h 302" name="T3"/>
                <a:gd fmla="*/ 1 w 589" name="T4"/>
                <a:gd fmla="*/ 5 h 302" name="T5"/>
                <a:gd fmla="*/ 0 w 589" name="T6"/>
                <a:gd fmla="*/ 6 h 302" name="T7"/>
                <a:gd fmla="*/ 0 w 589" name="T8"/>
                <a:gd fmla="*/ 8 h 302" name="T9"/>
                <a:gd fmla="*/ 1 w 589" name="T10"/>
                <a:gd fmla="*/ 38 h 302" name="T11"/>
                <a:gd fmla="*/ 6 w 589" name="T12"/>
                <a:gd fmla="*/ 67 h 302" name="T13"/>
                <a:gd fmla="*/ 14 w 589" name="T14"/>
                <a:gd fmla="*/ 96 h 302" name="T15"/>
                <a:gd fmla="*/ 23 w 589" name="T16"/>
                <a:gd fmla="*/ 122 h 302" name="T17"/>
                <a:gd fmla="*/ 36 w 589" name="T18"/>
                <a:gd fmla="*/ 149 h 302" name="T19"/>
                <a:gd fmla="*/ 51 w 589" name="T20"/>
                <a:gd fmla="*/ 173 h 302" name="T21"/>
                <a:gd fmla="*/ 68 w 589" name="T22"/>
                <a:gd fmla="*/ 195 h 302" name="T23"/>
                <a:gd fmla="*/ 86 w 589" name="T24"/>
                <a:gd fmla="*/ 216 h 302" name="T25"/>
                <a:gd fmla="*/ 107 w 589" name="T26"/>
                <a:gd fmla="*/ 235 h 302" name="T27"/>
                <a:gd fmla="*/ 130 w 589" name="T28"/>
                <a:gd fmla="*/ 252 h 302" name="T29"/>
                <a:gd fmla="*/ 154 w 589" name="T30"/>
                <a:gd fmla="*/ 267 h 302" name="T31"/>
                <a:gd fmla="*/ 181 w 589" name="T32"/>
                <a:gd fmla="*/ 279 h 302" name="T33"/>
                <a:gd fmla="*/ 207 w 589" name="T34"/>
                <a:gd fmla="*/ 290 h 302" name="T35"/>
                <a:gd fmla="*/ 236 w 589" name="T36"/>
                <a:gd fmla="*/ 297 h 302" name="T37"/>
                <a:gd fmla="*/ 265 w 589" name="T38"/>
                <a:gd fmla="*/ 301 h 302" name="T39"/>
                <a:gd fmla="*/ 295 w 589" name="T40"/>
                <a:gd fmla="*/ 302 h 302" name="T41"/>
                <a:gd fmla="*/ 325 w 589" name="T42"/>
                <a:gd fmla="*/ 301 h 302" name="T43"/>
                <a:gd fmla="*/ 354 w 589" name="T44"/>
                <a:gd fmla="*/ 297 h 302" name="T45"/>
                <a:gd fmla="*/ 383 w 589" name="T46"/>
                <a:gd fmla="*/ 290 h 302" name="T47"/>
                <a:gd fmla="*/ 409 w 589" name="T48"/>
                <a:gd fmla="*/ 279 h 302" name="T49"/>
                <a:gd fmla="*/ 436 w 589" name="T50"/>
                <a:gd fmla="*/ 267 h 302" name="T51"/>
                <a:gd fmla="*/ 460 w 589" name="T52"/>
                <a:gd fmla="*/ 252 h 302" name="T53"/>
                <a:gd fmla="*/ 482 w 589" name="T54"/>
                <a:gd fmla="*/ 235 h 302" name="T55"/>
                <a:gd fmla="*/ 502 w 589" name="T56"/>
                <a:gd fmla="*/ 216 h 302" name="T57"/>
                <a:gd fmla="*/ 522 w 589" name="T58"/>
                <a:gd fmla="*/ 195 h 302" name="T59"/>
                <a:gd fmla="*/ 538 w 589" name="T60"/>
                <a:gd fmla="*/ 173 h 302" name="T61"/>
                <a:gd fmla="*/ 553 w 589" name="T62"/>
                <a:gd fmla="*/ 149 h 302" name="T63"/>
                <a:gd fmla="*/ 566 w 589" name="T64"/>
                <a:gd fmla="*/ 122 h 302" name="T65"/>
                <a:gd fmla="*/ 576 w 589" name="T66"/>
                <a:gd fmla="*/ 96 h 302" name="T67"/>
                <a:gd fmla="*/ 583 w 589" name="T68"/>
                <a:gd fmla="*/ 67 h 302" name="T69"/>
                <a:gd fmla="*/ 588 w 589" name="T70"/>
                <a:gd fmla="*/ 38 h 302" name="T71"/>
                <a:gd fmla="*/ 589 w 589" name="T72"/>
                <a:gd fmla="*/ 8 h 302" name="T73"/>
                <a:gd fmla="*/ 589 w 589" name="T74"/>
                <a:gd fmla="*/ 6 h 302" name="T75"/>
                <a:gd fmla="*/ 589 w 589" name="T76"/>
                <a:gd fmla="*/ 5 h 302" name="T77"/>
                <a:gd fmla="*/ 589 w 589" name="T78"/>
                <a:gd fmla="*/ 2 h 302" name="T79"/>
                <a:gd fmla="*/ 589 w 589" name="T80"/>
                <a:gd fmla="*/ 0 h 302" name="T81"/>
                <a:gd fmla="*/ 1 w 589" name="T82"/>
                <a:gd fmla="*/ 0 h 302"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302" w="589">
                  <a:moveTo>
                    <a:pt x="1" y="0"/>
                  </a:moveTo>
                  <a:lnTo>
                    <a:pt x="1" y="2"/>
                  </a:lnTo>
                  <a:lnTo>
                    <a:pt x="1" y="5"/>
                  </a:lnTo>
                  <a:lnTo>
                    <a:pt x="0" y="6"/>
                  </a:lnTo>
                  <a:lnTo>
                    <a:pt x="0" y="8"/>
                  </a:lnTo>
                  <a:lnTo>
                    <a:pt x="1" y="38"/>
                  </a:lnTo>
                  <a:lnTo>
                    <a:pt x="6" y="67"/>
                  </a:lnTo>
                  <a:lnTo>
                    <a:pt x="14" y="96"/>
                  </a:lnTo>
                  <a:lnTo>
                    <a:pt x="23" y="122"/>
                  </a:lnTo>
                  <a:lnTo>
                    <a:pt x="36" y="149"/>
                  </a:lnTo>
                  <a:lnTo>
                    <a:pt x="51" y="173"/>
                  </a:lnTo>
                  <a:lnTo>
                    <a:pt x="68" y="195"/>
                  </a:lnTo>
                  <a:lnTo>
                    <a:pt x="86" y="216"/>
                  </a:lnTo>
                  <a:lnTo>
                    <a:pt x="107" y="235"/>
                  </a:lnTo>
                  <a:lnTo>
                    <a:pt x="130" y="252"/>
                  </a:lnTo>
                  <a:lnTo>
                    <a:pt x="154" y="267"/>
                  </a:lnTo>
                  <a:lnTo>
                    <a:pt x="181" y="279"/>
                  </a:lnTo>
                  <a:lnTo>
                    <a:pt x="207" y="290"/>
                  </a:lnTo>
                  <a:lnTo>
                    <a:pt x="236" y="297"/>
                  </a:lnTo>
                  <a:lnTo>
                    <a:pt x="265" y="301"/>
                  </a:lnTo>
                  <a:lnTo>
                    <a:pt x="295" y="302"/>
                  </a:lnTo>
                  <a:lnTo>
                    <a:pt x="325" y="301"/>
                  </a:lnTo>
                  <a:lnTo>
                    <a:pt x="354" y="297"/>
                  </a:lnTo>
                  <a:lnTo>
                    <a:pt x="383" y="290"/>
                  </a:lnTo>
                  <a:lnTo>
                    <a:pt x="409" y="279"/>
                  </a:lnTo>
                  <a:lnTo>
                    <a:pt x="436" y="267"/>
                  </a:lnTo>
                  <a:lnTo>
                    <a:pt x="460" y="252"/>
                  </a:lnTo>
                  <a:lnTo>
                    <a:pt x="482" y="235"/>
                  </a:lnTo>
                  <a:lnTo>
                    <a:pt x="502" y="216"/>
                  </a:lnTo>
                  <a:lnTo>
                    <a:pt x="522" y="195"/>
                  </a:lnTo>
                  <a:lnTo>
                    <a:pt x="538" y="173"/>
                  </a:lnTo>
                  <a:lnTo>
                    <a:pt x="553" y="149"/>
                  </a:lnTo>
                  <a:lnTo>
                    <a:pt x="566" y="122"/>
                  </a:lnTo>
                  <a:lnTo>
                    <a:pt x="576" y="96"/>
                  </a:lnTo>
                  <a:lnTo>
                    <a:pt x="583" y="67"/>
                  </a:lnTo>
                  <a:lnTo>
                    <a:pt x="588" y="38"/>
                  </a:lnTo>
                  <a:lnTo>
                    <a:pt x="589" y="8"/>
                  </a:lnTo>
                  <a:lnTo>
                    <a:pt x="589" y="6"/>
                  </a:lnTo>
                  <a:lnTo>
                    <a:pt x="589" y="5"/>
                  </a:lnTo>
                  <a:lnTo>
                    <a:pt x="589" y="2"/>
                  </a:lnTo>
                  <a:lnTo>
                    <a:pt x="589" y="0"/>
                  </a:lnTo>
                  <a:lnTo>
                    <a:pt x="1" y="0"/>
                  </a:lnTo>
                  <a:close/>
                </a:path>
              </a:pathLst>
            </a:custGeom>
            <a:solidFill>
              <a:srgbClr val="82C836"/>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089" name="Freeform 49"/>
            <p:cNvSpPr/>
            <p:nvPr/>
          </p:nvSpPr>
          <p:spPr bwMode="auto">
            <a:xfrm>
              <a:off x="5027613" y="2614613"/>
              <a:ext cx="276225" cy="26988"/>
            </a:xfrm>
            <a:custGeom>
              <a:gdLst>
                <a:gd fmla="*/ 338 w 349" name="T0"/>
                <a:gd fmla="*/ 36 h 36" name="T1"/>
                <a:gd fmla="*/ 342 w 349" name="T2"/>
                <a:gd fmla="*/ 27 h 36" name="T3"/>
                <a:gd fmla="*/ 344 w 349" name="T4"/>
                <a:gd fmla="*/ 18 h 36" name="T5"/>
                <a:gd fmla="*/ 346 w 349" name="T6"/>
                <a:gd fmla="*/ 9 h 36" name="T7"/>
                <a:gd fmla="*/ 349 w 349" name="T8"/>
                <a:gd fmla="*/ 0 h 36" name="T9"/>
                <a:gd fmla="*/ 0 w 349" name="T10"/>
                <a:gd fmla="*/ 24 h 36" name="T11"/>
                <a:gd fmla="*/ 338 w 349" name="T12"/>
                <a:gd fmla="*/ 36 h 36" name="T13"/>
              </a:gdLst>
              <a:cxnLst>
                <a:cxn ang="0">
                  <a:pos x="T0" y="T1"/>
                </a:cxn>
                <a:cxn ang="0">
                  <a:pos x="T2" y="T3"/>
                </a:cxn>
                <a:cxn ang="0">
                  <a:pos x="T4" y="T5"/>
                </a:cxn>
                <a:cxn ang="0">
                  <a:pos x="T6" y="T7"/>
                </a:cxn>
                <a:cxn ang="0">
                  <a:pos x="T8" y="T9"/>
                </a:cxn>
                <a:cxn ang="0">
                  <a:pos x="T10" y="T11"/>
                </a:cxn>
                <a:cxn ang="0">
                  <a:pos x="T12" y="T13"/>
                </a:cxn>
              </a:cxnLst>
              <a:rect b="b" l="0" r="r" t="0"/>
              <a:pathLst>
                <a:path h="36" w="349">
                  <a:moveTo>
                    <a:pt x="338" y="36"/>
                  </a:moveTo>
                  <a:lnTo>
                    <a:pt x="342" y="27"/>
                  </a:lnTo>
                  <a:lnTo>
                    <a:pt x="344" y="18"/>
                  </a:lnTo>
                  <a:lnTo>
                    <a:pt x="346" y="9"/>
                  </a:lnTo>
                  <a:lnTo>
                    <a:pt x="349" y="0"/>
                  </a:lnTo>
                  <a:lnTo>
                    <a:pt x="0" y="24"/>
                  </a:lnTo>
                  <a:lnTo>
                    <a:pt x="338" y="36"/>
                  </a:lnTo>
                  <a:close/>
                </a:path>
              </a:pathLst>
            </a:custGeom>
            <a:solidFill>
              <a:srgbClr val="92D050"/>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090" name="Freeform 50"/>
            <p:cNvSpPr/>
            <p:nvPr/>
          </p:nvSpPr>
          <p:spPr bwMode="auto">
            <a:xfrm>
              <a:off x="5029200" y="2667001"/>
              <a:ext cx="257175" cy="26988"/>
            </a:xfrm>
            <a:custGeom>
              <a:gdLst>
                <a:gd fmla="*/ 305 w 324" name="T0"/>
                <a:gd fmla="*/ 33 h 33" name="T1"/>
                <a:gd fmla="*/ 310 w 324" name="T2"/>
                <a:gd fmla="*/ 25 h 33" name="T3"/>
                <a:gd fmla="*/ 314 w 324" name="T4"/>
                <a:gd fmla="*/ 16 h 33" name="T5"/>
                <a:gd fmla="*/ 319 w 324" name="T6"/>
                <a:gd fmla="*/ 8 h 33" name="T7"/>
                <a:gd fmla="*/ 324 w 324" name="T8"/>
                <a:gd fmla="*/ 0 h 33" name="T9"/>
                <a:gd fmla="*/ 0 w 324" name="T10"/>
                <a:gd fmla="*/ 22 h 33" name="T11"/>
                <a:gd fmla="*/ 305 w 324" name="T12"/>
                <a:gd fmla="*/ 33 h 33" name="T13"/>
              </a:gdLst>
              <a:cxnLst>
                <a:cxn ang="0">
                  <a:pos x="T0" y="T1"/>
                </a:cxn>
                <a:cxn ang="0">
                  <a:pos x="T2" y="T3"/>
                </a:cxn>
                <a:cxn ang="0">
                  <a:pos x="T4" y="T5"/>
                </a:cxn>
                <a:cxn ang="0">
                  <a:pos x="T6" y="T7"/>
                </a:cxn>
                <a:cxn ang="0">
                  <a:pos x="T8" y="T9"/>
                </a:cxn>
                <a:cxn ang="0">
                  <a:pos x="T10" y="T11"/>
                </a:cxn>
                <a:cxn ang="0">
                  <a:pos x="T12" y="T13"/>
                </a:cxn>
              </a:cxnLst>
              <a:rect b="b" l="0" r="r" t="0"/>
              <a:pathLst>
                <a:path h="33" w="324">
                  <a:moveTo>
                    <a:pt x="305" y="33"/>
                  </a:moveTo>
                  <a:lnTo>
                    <a:pt x="310" y="25"/>
                  </a:lnTo>
                  <a:lnTo>
                    <a:pt x="314" y="16"/>
                  </a:lnTo>
                  <a:lnTo>
                    <a:pt x="319" y="8"/>
                  </a:lnTo>
                  <a:lnTo>
                    <a:pt x="324" y="0"/>
                  </a:lnTo>
                  <a:lnTo>
                    <a:pt x="0" y="22"/>
                  </a:lnTo>
                  <a:lnTo>
                    <a:pt x="305" y="33"/>
                  </a:lnTo>
                  <a:close/>
                </a:path>
              </a:pathLst>
            </a:custGeom>
            <a:solidFill>
              <a:srgbClr val="92D050"/>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091" name="Freeform 51"/>
            <p:cNvSpPr/>
            <p:nvPr/>
          </p:nvSpPr>
          <p:spPr bwMode="auto">
            <a:xfrm>
              <a:off x="5038725" y="2720976"/>
              <a:ext cx="211138" cy="22225"/>
            </a:xfrm>
            <a:custGeom>
              <a:gdLst>
                <a:gd fmla="*/ 240 w 268" name="T0"/>
                <a:gd fmla="*/ 28 h 28" name="T1"/>
                <a:gd fmla="*/ 248 w 268" name="T2"/>
                <a:gd fmla="*/ 21 h 28" name="T3"/>
                <a:gd fmla="*/ 255 w 268" name="T4"/>
                <a:gd fmla="*/ 14 h 28" name="T5"/>
                <a:gd fmla="*/ 262 w 268" name="T6"/>
                <a:gd fmla="*/ 7 h 28" name="T7"/>
                <a:gd fmla="*/ 268 w 268" name="T8"/>
                <a:gd fmla="*/ 0 h 28" name="T9"/>
                <a:gd fmla="*/ 0 w 268" name="T10"/>
                <a:gd fmla="*/ 18 h 28" name="T11"/>
                <a:gd fmla="*/ 240 w 268" name="T12"/>
                <a:gd fmla="*/ 28 h 28" name="T13"/>
              </a:gdLst>
              <a:cxnLst>
                <a:cxn ang="0">
                  <a:pos x="T0" y="T1"/>
                </a:cxn>
                <a:cxn ang="0">
                  <a:pos x="T2" y="T3"/>
                </a:cxn>
                <a:cxn ang="0">
                  <a:pos x="T4" y="T5"/>
                </a:cxn>
                <a:cxn ang="0">
                  <a:pos x="T6" y="T7"/>
                </a:cxn>
                <a:cxn ang="0">
                  <a:pos x="T8" y="T9"/>
                </a:cxn>
                <a:cxn ang="0">
                  <a:pos x="T10" y="T11"/>
                </a:cxn>
                <a:cxn ang="0">
                  <a:pos x="T12" y="T13"/>
                </a:cxn>
              </a:cxnLst>
              <a:rect b="b" l="0" r="r" t="0"/>
              <a:pathLst>
                <a:path h="28" w="268">
                  <a:moveTo>
                    <a:pt x="240" y="28"/>
                  </a:moveTo>
                  <a:lnTo>
                    <a:pt x="248" y="21"/>
                  </a:lnTo>
                  <a:lnTo>
                    <a:pt x="255" y="14"/>
                  </a:lnTo>
                  <a:lnTo>
                    <a:pt x="262" y="7"/>
                  </a:lnTo>
                  <a:lnTo>
                    <a:pt x="268" y="0"/>
                  </a:lnTo>
                  <a:lnTo>
                    <a:pt x="0" y="18"/>
                  </a:lnTo>
                  <a:lnTo>
                    <a:pt x="240" y="28"/>
                  </a:lnTo>
                  <a:close/>
                </a:path>
              </a:pathLst>
            </a:custGeom>
            <a:solidFill>
              <a:srgbClr val="92D050"/>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092" name="Freeform 52"/>
            <p:cNvSpPr/>
            <p:nvPr/>
          </p:nvSpPr>
          <p:spPr bwMode="auto">
            <a:xfrm>
              <a:off x="4522788" y="2989263"/>
              <a:ext cx="314325" cy="22225"/>
            </a:xfrm>
            <a:custGeom>
              <a:gdLst>
                <a:gd fmla="*/ 396 w 396" name="T0"/>
                <a:gd fmla="*/ 28 h 28" name="T1"/>
                <a:gd fmla="*/ 390 w 396" name="T2"/>
                <a:gd fmla="*/ 24 h 28" name="T3"/>
                <a:gd fmla="*/ 383 w 396" name="T4"/>
                <a:gd fmla="*/ 21 h 28" name="T5"/>
                <a:gd fmla="*/ 377 w 396" name="T6"/>
                <a:gd fmla="*/ 17 h 28" name="T7"/>
                <a:gd fmla="*/ 370 w 396" name="T8"/>
                <a:gd fmla="*/ 14 h 28" name="T9"/>
                <a:gd fmla="*/ 365 w 396" name="T10"/>
                <a:gd fmla="*/ 10 h 28" name="T11"/>
                <a:gd fmla="*/ 358 w 396" name="T12"/>
                <a:gd fmla="*/ 7 h 28" name="T13"/>
                <a:gd fmla="*/ 351 w 396" name="T14"/>
                <a:gd fmla="*/ 3 h 28" name="T15"/>
                <a:gd fmla="*/ 344 w 396" name="T16"/>
                <a:gd fmla="*/ 0 h 28" name="T17"/>
                <a:gd fmla="*/ 0 w 396" name="T18"/>
                <a:gd fmla="*/ 15 h 28" name="T19"/>
                <a:gd fmla="*/ 396 w 396" name="T20"/>
                <a:gd fmla="*/ 28 h 2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8" w="396">
                  <a:moveTo>
                    <a:pt x="396" y="28"/>
                  </a:moveTo>
                  <a:lnTo>
                    <a:pt x="390" y="24"/>
                  </a:lnTo>
                  <a:lnTo>
                    <a:pt x="383" y="21"/>
                  </a:lnTo>
                  <a:lnTo>
                    <a:pt x="377" y="17"/>
                  </a:lnTo>
                  <a:lnTo>
                    <a:pt x="370" y="14"/>
                  </a:lnTo>
                  <a:lnTo>
                    <a:pt x="365" y="10"/>
                  </a:lnTo>
                  <a:lnTo>
                    <a:pt x="358" y="7"/>
                  </a:lnTo>
                  <a:lnTo>
                    <a:pt x="351" y="3"/>
                  </a:lnTo>
                  <a:lnTo>
                    <a:pt x="344" y="0"/>
                  </a:lnTo>
                  <a:lnTo>
                    <a:pt x="0" y="15"/>
                  </a:lnTo>
                  <a:lnTo>
                    <a:pt x="396" y="28"/>
                  </a:lnTo>
                  <a:close/>
                </a:path>
              </a:pathLst>
            </a:custGeom>
            <a:solidFill>
              <a:srgbClr val="92D050"/>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093" name="Freeform 53"/>
            <p:cNvSpPr/>
            <p:nvPr/>
          </p:nvSpPr>
          <p:spPr bwMode="auto">
            <a:xfrm>
              <a:off x="4552950" y="3040063"/>
              <a:ext cx="338138" cy="23813"/>
            </a:xfrm>
            <a:custGeom>
              <a:gdLst>
                <a:gd fmla="*/ 427 w 427" name="T0"/>
                <a:gd fmla="*/ 31 h 31" name="T1"/>
                <a:gd fmla="*/ 421 w 427" name="T2"/>
                <a:gd fmla="*/ 23 h 31" name="T3"/>
                <a:gd fmla="*/ 415 w 427" name="T4"/>
                <a:gd fmla="*/ 15 h 31" name="T5"/>
                <a:gd fmla="*/ 408 w 427" name="T6"/>
                <a:gd fmla="*/ 7 h 31" name="T7"/>
                <a:gd fmla="*/ 400 w 427" name="T8"/>
                <a:gd fmla="*/ 0 h 31" name="T9"/>
                <a:gd fmla="*/ 0 w 427" name="T10"/>
                <a:gd fmla="*/ 16 h 31" name="T11"/>
                <a:gd fmla="*/ 427 w 427" name="T12"/>
                <a:gd fmla="*/ 31 h 31" name="T13"/>
              </a:gdLst>
              <a:cxnLst>
                <a:cxn ang="0">
                  <a:pos x="T0" y="T1"/>
                </a:cxn>
                <a:cxn ang="0">
                  <a:pos x="T2" y="T3"/>
                </a:cxn>
                <a:cxn ang="0">
                  <a:pos x="T4" y="T5"/>
                </a:cxn>
                <a:cxn ang="0">
                  <a:pos x="T6" y="T7"/>
                </a:cxn>
                <a:cxn ang="0">
                  <a:pos x="T8" y="T9"/>
                </a:cxn>
                <a:cxn ang="0">
                  <a:pos x="T10" y="T11"/>
                </a:cxn>
                <a:cxn ang="0">
                  <a:pos x="T12" y="T13"/>
                </a:cxn>
              </a:cxnLst>
              <a:rect b="b" l="0" r="r" t="0"/>
              <a:pathLst>
                <a:path h="31" w="427">
                  <a:moveTo>
                    <a:pt x="427" y="31"/>
                  </a:moveTo>
                  <a:lnTo>
                    <a:pt x="421" y="23"/>
                  </a:lnTo>
                  <a:lnTo>
                    <a:pt x="415" y="15"/>
                  </a:lnTo>
                  <a:lnTo>
                    <a:pt x="408" y="7"/>
                  </a:lnTo>
                  <a:lnTo>
                    <a:pt x="400" y="0"/>
                  </a:lnTo>
                  <a:lnTo>
                    <a:pt x="0" y="16"/>
                  </a:lnTo>
                  <a:lnTo>
                    <a:pt x="427" y="31"/>
                  </a:lnTo>
                  <a:close/>
                </a:path>
              </a:pathLst>
            </a:custGeom>
            <a:solidFill>
              <a:srgbClr val="92D050"/>
            </a:solidFill>
            <a:ln>
              <a:noFill/>
            </a:ln>
          </p:spPr>
          <p:txBody>
            <a:bodyPr anchor="t" anchorCtr="0" bIns="45720" compatLnSpc="1" lIns="91440" numCol="1" rIns="91440" tIns="45720" vert="horz" wrap="square">
              <a:prstTxWarp prst="textNoShape">
                <a:avLst/>
              </a:prstTxWarp>
            </a:bodyPr>
            <a:lstStyle/>
            <a:p>
              <a:endParaRPr altLang="en-US" lang="zh-CN"/>
            </a:p>
          </p:txBody>
        </p:sp>
      </p:grpSp>
      <p:sp>
        <p:nvSpPr>
          <p:cNvPr id="55" name="TextBox 54"/>
          <p:cNvSpPr txBox="1"/>
          <p:nvPr/>
        </p:nvSpPr>
        <p:spPr>
          <a:xfrm>
            <a:off x="1359006" y="1735605"/>
            <a:ext cx="2621280" cy="2286000"/>
          </a:xfrm>
          <a:prstGeom prst="rect">
            <a:avLst/>
          </a:prstGeom>
          <a:noFill/>
        </p:spPr>
        <p:txBody>
          <a:bodyPr rtlCol="0" wrap="none">
            <a:spAutoFit/>
          </a:bodyPr>
          <a:lstStyle>
            <a:defPPr>
              <a:defRPr lang="zh-CN"/>
            </a:defPPr>
            <a:lvl1pPr>
              <a:defRPr sz="1400">
                <a:solidFill>
                  <a:schemeClr val="tx1">
                    <a:lumMod val="75000"/>
                    <a:lumOff val="25000"/>
                  </a:schemeClr>
                </a:solidFill>
                <a:latin charset="-122" pitchFamily="34" typeface="微软雅黑"/>
                <a:ea charset="-122" pitchFamily="34" typeface="微软雅黑"/>
              </a:defRPr>
            </a:lvl1pPr>
          </a:lstStyle>
          <a:p>
            <a:r>
              <a:rPr altLang="en-US" lang="zh-CN" sz="1600">
                <a:solidFill>
                  <a:schemeClr val="tx1">
                    <a:lumMod val="65000"/>
                    <a:lumOff val="35000"/>
                  </a:schemeClr>
                </a:solidFill>
              </a:rPr>
              <a:t>点击添加文字点击添加文字</a:t>
            </a:r>
          </a:p>
          <a:p>
            <a:r>
              <a:rPr altLang="en-US" lang="zh-CN" sz="1600">
                <a:solidFill>
                  <a:schemeClr val="tx1">
                    <a:lumMod val="65000"/>
                    <a:lumOff val="35000"/>
                  </a:schemeClr>
                </a:solidFill>
              </a:rPr>
              <a:t>点击添加文字点击添加文字</a:t>
            </a:r>
          </a:p>
          <a:p>
            <a:r>
              <a:rPr altLang="en-US" lang="zh-CN" sz="1600">
                <a:solidFill>
                  <a:schemeClr val="tx1">
                    <a:lumMod val="65000"/>
                    <a:lumOff val="35000"/>
                  </a:schemeClr>
                </a:solidFill>
              </a:rPr>
              <a:t>点击添加文字点击添加文字</a:t>
            </a:r>
          </a:p>
          <a:p>
            <a:r>
              <a:rPr altLang="en-US" lang="zh-CN" sz="1600">
                <a:solidFill>
                  <a:schemeClr val="tx1">
                    <a:lumMod val="65000"/>
                    <a:lumOff val="35000"/>
                  </a:schemeClr>
                </a:solidFill>
              </a:rPr>
              <a:t>点击添加文字点击添加文字</a:t>
            </a:r>
          </a:p>
          <a:p>
            <a:r>
              <a:rPr altLang="en-US" lang="zh-CN" sz="1600">
                <a:solidFill>
                  <a:schemeClr val="tx1">
                    <a:lumMod val="65000"/>
                    <a:lumOff val="35000"/>
                  </a:schemeClr>
                </a:solidFill>
              </a:rPr>
              <a:t>点击添加文字点击添加文字</a:t>
            </a:r>
          </a:p>
          <a:p>
            <a:r>
              <a:rPr altLang="en-US" lang="zh-CN" sz="1600">
                <a:solidFill>
                  <a:schemeClr val="tx1">
                    <a:lumMod val="65000"/>
                    <a:lumOff val="35000"/>
                  </a:schemeClr>
                </a:solidFill>
              </a:rPr>
              <a:t>点击添加文字点击添加文字</a:t>
            </a:r>
          </a:p>
          <a:p>
            <a:r>
              <a:rPr altLang="en-US" lang="zh-CN" sz="1600">
                <a:solidFill>
                  <a:schemeClr val="tx1">
                    <a:lumMod val="65000"/>
                    <a:lumOff val="35000"/>
                  </a:schemeClr>
                </a:solidFill>
              </a:rPr>
              <a:t>点击添加文字点击添加文字</a:t>
            </a:r>
          </a:p>
          <a:p>
            <a:r>
              <a:rPr altLang="en-US" lang="zh-CN" sz="1600">
                <a:solidFill>
                  <a:schemeClr val="tx1">
                    <a:lumMod val="65000"/>
                    <a:lumOff val="35000"/>
                  </a:schemeClr>
                </a:solidFill>
              </a:rPr>
              <a:t>点击添加文字点击添加文字</a:t>
            </a:r>
          </a:p>
          <a:p>
            <a:r>
              <a:rPr altLang="en-US" lang="zh-CN" sz="1600">
                <a:solidFill>
                  <a:schemeClr val="tx1">
                    <a:lumMod val="65000"/>
                    <a:lumOff val="35000"/>
                  </a:schemeClr>
                </a:solidFill>
              </a:rPr>
              <a:t>点击添加文字点击添加文字</a:t>
            </a:r>
          </a:p>
        </p:txBody>
      </p:sp>
    </p:spTree>
    <p:extLst>
      <p:ext uri="{BB962C8B-B14F-4D97-AF65-F5344CB8AC3E}">
        <p14:creationId val="4169797531"/>
      </p:ext>
    </p:extLst>
  </p:cSld>
  <p:clrMapOvr>
    <a:masterClrMapping/>
  </p:clrMapOvr>
  <mc:AlternateContent>
    <mc:Choice Requires="p14">
      <p:transition p14:dur="120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4" presetSubtype="10">
                                  <p:stCondLst>
                                    <p:cond delay="0"/>
                                  </p:stCondLst>
                                  <p:childTnLst>
                                    <p:set>
                                      <p:cBhvr>
                                        <p:cTn dur="1" fill="hold" id="6">
                                          <p:stCondLst>
                                            <p:cond delay="0"/>
                                          </p:stCondLst>
                                        </p:cTn>
                                        <p:tgtEl>
                                          <p:spTgt spid="4"/>
                                        </p:tgtEl>
                                        <p:attrNameLst>
                                          <p:attrName>style.visibility</p:attrName>
                                        </p:attrNameLst>
                                      </p:cBhvr>
                                      <p:to>
                                        <p:strVal val="visible"/>
                                      </p:to>
                                    </p:set>
                                    <p:animEffect filter="randombar(horizontal)" transition="in">
                                      <p:cBhvr>
                                        <p:cTn dur="500" id="7"/>
                                        <p:tgtEl>
                                          <p:spTgt spid="4"/>
                                        </p:tgtEl>
                                      </p:cBhvr>
                                    </p:animEffect>
                                  </p:childTnLst>
                                </p:cTn>
                              </p:par>
                            </p:childTnLst>
                          </p:cTn>
                        </p:par>
                        <p:par>
                          <p:cTn fill="hold" id="8" nodeType="afterGroup">
                            <p:stCondLst>
                              <p:cond delay="500"/>
                            </p:stCondLst>
                            <p:childTnLst>
                              <p:par>
                                <p:cTn fill="hold" id="9" nodeType="afterEffect" presetClass="entr" presetID="22" presetSubtype="2">
                                  <p:stCondLst>
                                    <p:cond delay="0"/>
                                  </p:stCondLst>
                                  <p:childTnLst>
                                    <p:set>
                                      <p:cBhvr>
                                        <p:cTn dur="1" fill="hold" id="10">
                                          <p:stCondLst>
                                            <p:cond delay="0"/>
                                          </p:stCondLst>
                                        </p:cTn>
                                        <p:tgtEl>
                                          <p:spTgt spid="3094"/>
                                        </p:tgtEl>
                                        <p:attrNameLst>
                                          <p:attrName>style.visibility</p:attrName>
                                        </p:attrNameLst>
                                      </p:cBhvr>
                                      <p:to>
                                        <p:strVal val="visible"/>
                                      </p:to>
                                    </p:set>
                                    <p:animEffect filter="wipe(right)" transition="in">
                                      <p:cBhvr>
                                        <p:cTn dur="500" id="11"/>
                                        <p:tgtEl>
                                          <p:spTgt spid="3094"/>
                                        </p:tgtEl>
                                      </p:cBhvr>
                                    </p:animEffect>
                                  </p:childTnLst>
                                </p:cTn>
                              </p:par>
                            </p:childTnLst>
                          </p:cTn>
                        </p:par>
                        <p:par>
                          <p:cTn fill="hold" id="12" nodeType="afterGroup">
                            <p:stCondLst>
                              <p:cond delay="1000"/>
                            </p:stCondLst>
                            <p:childTnLst>
                              <p:par>
                                <p:cTn fill="hold" grpId="0" id="13" nodeType="afterEffect" presetClass="entr" presetID="22" presetSubtype="8">
                                  <p:stCondLst>
                                    <p:cond delay="0"/>
                                  </p:stCondLst>
                                  <p:childTnLst>
                                    <p:set>
                                      <p:cBhvr>
                                        <p:cTn dur="1" fill="hold" id="14">
                                          <p:stCondLst>
                                            <p:cond delay="0"/>
                                          </p:stCondLst>
                                        </p:cTn>
                                        <p:tgtEl>
                                          <p:spTgt spid="55"/>
                                        </p:tgtEl>
                                        <p:attrNameLst>
                                          <p:attrName>style.visibility</p:attrName>
                                        </p:attrNameLst>
                                      </p:cBhvr>
                                      <p:to>
                                        <p:strVal val="visible"/>
                                      </p:to>
                                    </p:set>
                                    <p:animEffect filter="wipe(left)" transition="in">
                                      <p:cBhvr>
                                        <p:cTn dur="500" id="15"/>
                                        <p:tgtEl>
                                          <p:spTgt spid="5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5"/>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TextBox 3"/>
          <p:cNvSpPr txBox="1"/>
          <p:nvPr/>
        </p:nvSpPr>
        <p:spPr>
          <a:xfrm>
            <a:off x="1451339" y="483518"/>
            <a:ext cx="4450080" cy="518160"/>
          </a:xfrm>
          <a:prstGeom prst="rect">
            <a:avLst/>
          </a:prstGeom>
          <a:noFill/>
        </p:spPr>
        <p:txBody>
          <a:bodyPr rtlCol="0" wrap="none">
            <a:spAutoFit/>
          </a:bodyPr>
          <a:lstStyle/>
          <a:p>
            <a:r>
              <a:rPr altLang="en-US" lang="zh-CN" smtClean="0" sz="2800">
                <a:solidFill>
                  <a:schemeClr val="bg1"/>
                </a:solidFill>
                <a:effectLst>
                  <a:outerShdw algn="ctr" blurRad="60007" dir="7680000" dist="310007" kx="1300200" rotWithShape="0" sy="30000">
                    <a:prstClr val="black">
                      <a:alpha val="32000"/>
                    </a:prstClr>
                  </a:outerShdw>
                </a:effectLst>
                <a:latin charset="-122" pitchFamily="65" typeface="迷你简粗倩"/>
                <a:ea charset="-122" pitchFamily="65" typeface="迷你简粗倩"/>
              </a:rPr>
              <a:t>点击添加标题点击添加标题</a:t>
            </a:r>
          </a:p>
        </p:txBody>
      </p:sp>
      <p:graphicFrame>
        <p:nvGraphicFramePr>
          <p:cNvPr id="2" name="图表 1"/>
          <p:cNvGraphicFramePr/>
          <p:nvPr>
            <p:extLst>
              <p:ext uri="{D42A27DB-BD31-4B8C-83A1-F6EECF244321}">
                <p14:modId val="942487060"/>
              </p:ext>
            </p:extLst>
          </p:nvPr>
        </p:nvGraphicFramePr>
        <p:xfrm>
          <a:off x="971600" y="1563638"/>
          <a:ext cx="7128792" cy="3040112"/>
        </p:xfrm>
        <a:graphic>
          <a:graphicData uri="http://schemas.openxmlformats.org/drawingml/2006/chart">
            <c:chart xmlns:c="http://schemas.openxmlformats.org/drawingml/2006/chart" r:id="rId2"/>
          </a:graphicData>
        </a:graphic>
      </p:graphicFrame>
    </p:spTree>
    <p:extLst>
      <p:ext uri="{BB962C8B-B14F-4D97-AF65-F5344CB8AC3E}">
        <p14:creationId val="3928575783"/>
      </p:ext>
    </p:extLst>
  </p:cSld>
  <p:clrMapOvr>
    <a:masterClrMapping/>
  </p:clrMapOvr>
  <mc:AlternateContent>
    <mc:Choice Requires="p14">
      <p:transition p14:dur="1400" spd="slow">
        <p14:doors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4" presetSubtype="10">
                                  <p:stCondLst>
                                    <p:cond delay="0"/>
                                  </p:stCondLst>
                                  <p:childTnLst>
                                    <p:set>
                                      <p:cBhvr>
                                        <p:cTn dur="1" fill="hold" id="6">
                                          <p:stCondLst>
                                            <p:cond delay="0"/>
                                          </p:stCondLst>
                                        </p:cTn>
                                        <p:tgtEl>
                                          <p:spTgt spid="4"/>
                                        </p:tgtEl>
                                        <p:attrNameLst>
                                          <p:attrName>style.visibility</p:attrName>
                                        </p:attrNameLst>
                                      </p:cBhvr>
                                      <p:to>
                                        <p:strVal val="visible"/>
                                      </p:to>
                                    </p:set>
                                    <p:animEffect filter="randombar(horizontal)" transition="in">
                                      <p:cBhvr>
                                        <p:cTn dur="500" id="7"/>
                                        <p:tgtEl>
                                          <p:spTgt spid="4"/>
                                        </p:tgtEl>
                                      </p:cBhvr>
                                    </p:animEffect>
                                  </p:childTnLst>
                                </p:cTn>
                              </p:par>
                            </p:childTnLst>
                          </p:cTn>
                        </p:par>
                        <p:par>
                          <p:cTn fill="hold" id="8" nodeType="afterGroup">
                            <p:stCondLst>
                              <p:cond delay="500"/>
                            </p:stCondLst>
                            <p:childTnLst>
                              <p:par>
                                <p:cTn fill="hold" grpId="0" id="9" nodeType="afterEffect" presetClass="entr" presetID="18" presetSubtype="6">
                                  <p:stCondLst>
                                    <p:cond delay="0"/>
                                  </p:stCondLst>
                                  <p:childTnLst>
                                    <p:set>
                                      <p:cBhvr>
                                        <p:cTn dur="1" fill="hold" id="10">
                                          <p:stCondLst>
                                            <p:cond delay="0"/>
                                          </p:stCondLst>
                                        </p:cTn>
                                        <p:tgtEl>
                                          <p:spTgt spid="2"/>
                                        </p:tgtEl>
                                        <p:attrNameLst>
                                          <p:attrName>style.visibility</p:attrName>
                                        </p:attrNameLst>
                                      </p:cBhvr>
                                      <p:to>
                                        <p:strVal val="visible"/>
                                      </p:to>
                                    </p:set>
                                    <p:animEffect filter="strips(downRight)" transition="in">
                                      <p:cBhvr>
                                        <p:cTn dur="1000" id="11"/>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Graphic grpId="0" spid="2">
        <p:bldAsOne/>
      </p:bldGraphic>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TextBox 3"/>
          <p:cNvSpPr txBox="1"/>
          <p:nvPr/>
        </p:nvSpPr>
        <p:spPr>
          <a:xfrm>
            <a:off x="1451339" y="483518"/>
            <a:ext cx="4450080" cy="518160"/>
          </a:xfrm>
          <a:prstGeom prst="rect">
            <a:avLst/>
          </a:prstGeom>
          <a:noFill/>
        </p:spPr>
        <p:txBody>
          <a:bodyPr rtlCol="0" wrap="none">
            <a:spAutoFit/>
          </a:bodyPr>
          <a:lstStyle/>
          <a:p>
            <a:r>
              <a:rPr altLang="en-US" lang="zh-CN" smtClean="0" sz="2800">
                <a:solidFill>
                  <a:schemeClr val="bg1"/>
                </a:solidFill>
                <a:effectLst>
                  <a:outerShdw algn="ctr" blurRad="60007" dir="7680000" dist="310007" kx="1300200" rotWithShape="0" sy="30000">
                    <a:prstClr val="black">
                      <a:alpha val="32000"/>
                    </a:prstClr>
                  </a:outerShdw>
                </a:effectLst>
                <a:latin charset="-122" pitchFamily="65" typeface="迷你简粗倩"/>
                <a:ea charset="-122" pitchFamily="65" typeface="迷你简粗倩"/>
              </a:rPr>
              <a:t>点击添加标题点击添加标题</a:t>
            </a:r>
          </a:p>
        </p:txBody>
      </p:sp>
      <p:grpSp>
        <p:nvGrpSpPr>
          <p:cNvPr id="2" name="组合 1"/>
          <p:cNvGrpSpPr/>
          <p:nvPr/>
        </p:nvGrpSpPr>
        <p:grpSpPr>
          <a:xfrm>
            <a:off x="1979712" y="1419985"/>
            <a:ext cx="5256000" cy="326053"/>
            <a:chOff x="1979712" y="1419985"/>
            <a:chExt cx="5256000" cy="326053"/>
          </a:xfrm>
        </p:grpSpPr>
        <p:sp>
          <p:nvSpPr>
            <p:cNvPr id="7" name="直接连接符 6"/>
            <p:cNvSpPr/>
            <p:nvPr/>
          </p:nvSpPr>
          <p:spPr>
            <a:xfrm>
              <a:off x="1979712" y="1726160"/>
              <a:ext cx="5256000" cy="0"/>
            </a:xfrm>
            <a:prstGeom prst="line">
              <a:avLst/>
            </a:prstGeom>
            <a:ln>
              <a:solidFill>
                <a:srgbClr val="7ABC32"/>
              </a:solidFill>
              <a:prstDash val="sysDot"/>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p:txBody>
        </p:sp>
        <p:sp>
          <p:nvSpPr>
            <p:cNvPr id="9" name="任意多边形 8"/>
            <p:cNvSpPr/>
            <p:nvPr/>
          </p:nvSpPr>
          <p:spPr>
            <a:xfrm>
              <a:off x="1979712" y="1419985"/>
              <a:ext cx="1460322" cy="326053"/>
            </a:xfrm>
            <a:custGeom>
              <a:gdLst>
                <a:gd fmla="*/ 54353 w 1460322" name="connsiteX0"/>
                <a:gd fmla="*/ 0 h 326053" name="connsiteY0"/>
                <a:gd fmla="*/ 1405969 w 1460322" name="connsiteX1"/>
                <a:gd fmla="*/ 0 h 326053" name="connsiteY1"/>
                <a:gd fmla="*/ 1460322 w 1460322" name="connsiteX2"/>
                <a:gd fmla="*/ 54353 h 326053" name="connsiteY2"/>
                <a:gd fmla="*/ 1460322 w 1460322" name="connsiteX3"/>
                <a:gd fmla="*/ 326053 h 326053" name="connsiteY3"/>
                <a:gd fmla="*/ 1460322 w 1460322" name="connsiteX4"/>
                <a:gd fmla="*/ 326053 h 326053" name="connsiteY4"/>
                <a:gd fmla="*/ 0 w 1460322" name="connsiteX5"/>
                <a:gd fmla="*/ 326053 h 326053" name="connsiteY5"/>
                <a:gd fmla="*/ 0 w 1460322" name="connsiteX6"/>
                <a:gd fmla="*/ 326053 h 326053" name="connsiteY6"/>
                <a:gd fmla="*/ 0 w 1460322" name="connsiteX7"/>
                <a:gd fmla="*/ 54353 h 326053" name="connsiteY7"/>
                <a:gd fmla="*/ 54353 w 1460322" name="connsiteX8"/>
                <a:gd fmla="*/ 0 h 326053"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326053" w="1460322">
                  <a:moveTo>
                    <a:pt x="54353" y="0"/>
                  </a:moveTo>
                  <a:lnTo>
                    <a:pt x="1405969" y="0"/>
                  </a:lnTo>
                  <a:cubicBezTo>
                    <a:pt x="1435987" y="0"/>
                    <a:pt x="1460322" y="24335"/>
                    <a:pt x="1460322" y="54353"/>
                  </a:cubicBezTo>
                  <a:lnTo>
                    <a:pt x="1460322" y="326053"/>
                  </a:lnTo>
                  <a:lnTo>
                    <a:pt x="1460322" y="326053"/>
                  </a:lnTo>
                  <a:lnTo>
                    <a:pt x="0" y="326053"/>
                  </a:lnTo>
                  <a:lnTo>
                    <a:pt x="0" y="326053"/>
                  </a:lnTo>
                  <a:lnTo>
                    <a:pt x="0" y="54353"/>
                  </a:lnTo>
                  <a:cubicBezTo>
                    <a:pt x="0" y="24335"/>
                    <a:pt x="24335" y="0"/>
                    <a:pt x="54353" y="0"/>
                  </a:cubicBezTo>
                  <a:close/>
                </a:path>
              </a:pathLst>
            </a:custGeom>
            <a:solidFill>
              <a:srgbClr val="7ABC32"/>
            </a:solidFill>
            <a:ln>
              <a:noFill/>
            </a:ln>
          </p:spPr>
          <p:style>
            <a:lnRef idx="2">
              <a:scrgbClr b="0" g="0" r="0"/>
            </a:lnRef>
            <a:fillRef idx="1">
              <a:scrgbClr b="0" g="0" r="0"/>
            </a:fillRef>
            <a:effectRef idx="0">
              <a:schemeClr val="accent1">
                <a:hueOff val="0"/>
                <a:satOff val="0"/>
                <a:lumOff val="0"/>
                <a:alphaOff val="0"/>
              </a:schemeClr>
            </a:effectRef>
            <a:fontRef idx="minor">
              <a:schemeClr val="lt1"/>
            </a:fontRef>
          </p:style>
          <p:txBody>
            <a:bodyPr anchor="ctr" anchorCtr="0" bIns="30480" lIns="46399" numCol="1" rIns="46399" spcCol="1270" spcFirstLastPara="0" tIns="46399" vert="horz" wrap="square">
              <a:noAutofit/>
            </a:bodyPr>
            <a:lstStyle/>
            <a:p>
              <a:pPr algn="ctr" defTabSz="711200" lvl="0">
                <a:lnSpc>
                  <a:spcPct val="90000"/>
                </a:lnSpc>
                <a:spcBef>
                  <a:spcPct val="0"/>
                </a:spcBef>
                <a:spcAft>
                  <a:spcPct val="35000"/>
                </a:spcAft>
              </a:pPr>
              <a:r>
                <a:rPr altLang="en-US" kern="1200" lang="zh-CN" smtClean="0">
                  <a:latin charset="-122" pitchFamily="34" typeface="微软雅黑"/>
                  <a:ea charset="-122" pitchFamily="34" typeface="微软雅黑"/>
                </a:rPr>
                <a:t>添加标题</a:t>
              </a:r>
            </a:p>
          </p:txBody>
        </p:sp>
      </p:grpSp>
      <p:grpSp>
        <p:nvGrpSpPr>
          <p:cNvPr id="3" name="组合 2"/>
          <p:cNvGrpSpPr/>
          <p:nvPr/>
        </p:nvGrpSpPr>
        <p:grpSpPr>
          <a:xfrm>
            <a:off x="1979712" y="2414545"/>
            <a:ext cx="5256000" cy="326053"/>
            <a:chOff x="1979712" y="2414545"/>
            <a:chExt cx="5256000" cy="326053"/>
          </a:xfrm>
        </p:grpSpPr>
        <p:sp>
          <p:nvSpPr>
            <p:cNvPr id="6" name="直接连接符 5"/>
            <p:cNvSpPr/>
            <p:nvPr/>
          </p:nvSpPr>
          <p:spPr>
            <a:xfrm>
              <a:off x="1979712" y="2710781"/>
              <a:ext cx="5256000" cy="0"/>
            </a:xfrm>
            <a:prstGeom prst="line">
              <a:avLst/>
            </a:prstGeom>
            <a:ln>
              <a:solidFill>
                <a:srgbClr val="7ABC32"/>
              </a:solidFill>
              <a:prstDash val="sysDot"/>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p:txBody>
        </p:sp>
        <p:sp>
          <p:nvSpPr>
            <p:cNvPr id="12" name="任意多边形 11"/>
            <p:cNvSpPr/>
            <p:nvPr/>
          </p:nvSpPr>
          <p:spPr>
            <a:xfrm>
              <a:off x="1979712" y="2414545"/>
              <a:ext cx="1460322" cy="326053"/>
            </a:xfrm>
            <a:custGeom>
              <a:gdLst>
                <a:gd fmla="*/ 54353 w 1460322" name="connsiteX0"/>
                <a:gd fmla="*/ 0 h 326053" name="connsiteY0"/>
                <a:gd fmla="*/ 1405969 w 1460322" name="connsiteX1"/>
                <a:gd fmla="*/ 0 h 326053" name="connsiteY1"/>
                <a:gd fmla="*/ 1460322 w 1460322" name="connsiteX2"/>
                <a:gd fmla="*/ 54353 h 326053" name="connsiteY2"/>
                <a:gd fmla="*/ 1460322 w 1460322" name="connsiteX3"/>
                <a:gd fmla="*/ 326053 h 326053" name="connsiteY3"/>
                <a:gd fmla="*/ 1460322 w 1460322" name="connsiteX4"/>
                <a:gd fmla="*/ 326053 h 326053" name="connsiteY4"/>
                <a:gd fmla="*/ 0 w 1460322" name="connsiteX5"/>
                <a:gd fmla="*/ 326053 h 326053" name="connsiteY5"/>
                <a:gd fmla="*/ 0 w 1460322" name="connsiteX6"/>
                <a:gd fmla="*/ 326053 h 326053" name="connsiteY6"/>
                <a:gd fmla="*/ 0 w 1460322" name="connsiteX7"/>
                <a:gd fmla="*/ 54353 h 326053" name="connsiteY7"/>
                <a:gd fmla="*/ 54353 w 1460322" name="connsiteX8"/>
                <a:gd fmla="*/ 0 h 326053"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326053" w="1460322">
                  <a:moveTo>
                    <a:pt x="54353" y="0"/>
                  </a:moveTo>
                  <a:lnTo>
                    <a:pt x="1405969" y="0"/>
                  </a:lnTo>
                  <a:cubicBezTo>
                    <a:pt x="1435987" y="0"/>
                    <a:pt x="1460322" y="24335"/>
                    <a:pt x="1460322" y="54353"/>
                  </a:cubicBezTo>
                  <a:lnTo>
                    <a:pt x="1460322" y="326053"/>
                  </a:lnTo>
                  <a:lnTo>
                    <a:pt x="1460322" y="326053"/>
                  </a:lnTo>
                  <a:lnTo>
                    <a:pt x="0" y="326053"/>
                  </a:lnTo>
                  <a:lnTo>
                    <a:pt x="0" y="326053"/>
                  </a:lnTo>
                  <a:lnTo>
                    <a:pt x="0" y="54353"/>
                  </a:lnTo>
                  <a:cubicBezTo>
                    <a:pt x="0" y="24335"/>
                    <a:pt x="24335" y="0"/>
                    <a:pt x="54353" y="0"/>
                  </a:cubicBezTo>
                  <a:close/>
                </a:path>
              </a:pathLst>
            </a:custGeom>
            <a:solidFill>
              <a:srgbClr val="82C836"/>
            </a:solidFill>
            <a:ln>
              <a:noFill/>
            </a:ln>
          </p:spPr>
          <p:style>
            <a:lnRef idx="2">
              <a:scrgbClr b="0" g="0" r="0"/>
            </a:lnRef>
            <a:fillRef idx="1">
              <a:scrgbClr b="0" g="0" r="0"/>
            </a:fillRef>
            <a:effectRef idx="0">
              <a:schemeClr val="accent1">
                <a:hueOff val="0"/>
                <a:satOff val="0"/>
                <a:lumOff val="0"/>
                <a:alphaOff val="0"/>
              </a:schemeClr>
            </a:effectRef>
            <a:fontRef idx="minor">
              <a:schemeClr val="lt1"/>
            </a:fontRef>
          </p:style>
          <p:txBody>
            <a:bodyPr anchor="ctr" anchorCtr="0" bIns="30480" lIns="46399" numCol="1" rIns="46399" spcCol="1270" spcFirstLastPara="0" tIns="46399" vert="horz" wrap="square">
              <a:noAutofit/>
            </a:bodyPr>
            <a:lstStyle/>
            <a:p>
              <a:pPr algn="ctr" defTabSz="711200" lvl="0">
                <a:lnSpc>
                  <a:spcPct val="90000"/>
                </a:lnSpc>
                <a:spcBef>
                  <a:spcPct val="0"/>
                </a:spcBef>
                <a:spcAft>
                  <a:spcPct val="35000"/>
                </a:spcAft>
              </a:pPr>
              <a:r>
                <a:rPr altLang="en-US" kern="1200" lang="zh-CN" smtClean="0">
                  <a:latin charset="-122" pitchFamily="34" typeface="微软雅黑"/>
                  <a:ea charset="-122" pitchFamily="34" typeface="微软雅黑"/>
                </a:rPr>
                <a:t>添加标题</a:t>
              </a:r>
            </a:p>
          </p:txBody>
        </p:sp>
      </p:grpSp>
      <p:grpSp>
        <p:nvGrpSpPr>
          <p:cNvPr id="8" name="组合 7"/>
          <p:cNvGrpSpPr/>
          <p:nvPr/>
        </p:nvGrpSpPr>
        <p:grpSpPr>
          <a:xfrm>
            <a:off x="1979711" y="3409105"/>
            <a:ext cx="5256585" cy="326053"/>
            <a:chOff x="1979711" y="3409105"/>
            <a:chExt cx="5256585" cy="326053"/>
          </a:xfrm>
        </p:grpSpPr>
        <p:sp>
          <p:nvSpPr>
            <p:cNvPr id="5" name="直接连接符 4"/>
            <p:cNvSpPr/>
            <p:nvPr/>
          </p:nvSpPr>
          <p:spPr>
            <a:xfrm>
              <a:off x="1979711" y="3705340"/>
              <a:ext cx="5256585" cy="24017"/>
            </a:xfrm>
            <a:prstGeom prst="line">
              <a:avLst/>
            </a:prstGeom>
            <a:ln>
              <a:solidFill>
                <a:srgbClr val="7ABC32"/>
              </a:solidFill>
              <a:prstDash val="sysDot"/>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p:txBody>
        </p:sp>
        <p:sp>
          <p:nvSpPr>
            <p:cNvPr id="15" name="任意多边形 14"/>
            <p:cNvSpPr/>
            <p:nvPr/>
          </p:nvSpPr>
          <p:spPr>
            <a:xfrm>
              <a:off x="1979712" y="3409105"/>
              <a:ext cx="1460322" cy="326053"/>
            </a:xfrm>
            <a:custGeom>
              <a:gdLst>
                <a:gd fmla="*/ 54353 w 1460322" name="connsiteX0"/>
                <a:gd fmla="*/ 0 h 326053" name="connsiteY0"/>
                <a:gd fmla="*/ 1405969 w 1460322" name="connsiteX1"/>
                <a:gd fmla="*/ 0 h 326053" name="connsiteY1"/>
                <a:gd fmla="*/ 1460322 w 1460322" name="connsiteX2"/>
                <a:gd fmla="*/ 54353 h 326053" name="connsiteY2"/>
                <a:gd fmla="*/ 1460322 w 1460322" name="connsiteX3"/>
                <a:gd fmla="*/ 326053 h 326053" name="connsiteY3"/>
                <a:gd fmla="*/ 1460322 w 1460322" name="connsiteX4"/>
                <a:gd fmla="*/ 326053 h 326053" name="connsiteY4"/>
                <a:gd fmla="*/ 0 w 1460322" name="connsiteX5"/>
                <a:gd fmla="*/ 326053 h 326053" name="connsiteY5"/>
                <a:gd fmla="*/ 0 w 1460322" name="connsiteX6"/>
                <a:gd fmla="*/ 326053 h 326053" name="connsiteY6"/>
                <a:gd fmla="*/ 0 w 1460322" name="connsiteX7"/>
                <a:gd fmla="*/ 54353 h 326053" name="connsiteY7"/>
                <a:gd fmla="*/ 54353 w 1460322" name="connsiteX8"/>
                <a:gd fmla="*/ 0 h 326053"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326053" w="1460322">
                  <a:moveTo>
                    <a:pt x="54353" y="0"/>
                  </a:moveTo>
                  <a:lnTo>
                    <a:pt x="1405969" y="0"/>
                  </a:lnTo>
                  <a:cubicBezTo>
                    <a:pt x="1435987" y="0"/>
                    <a:pt x="1460322" y="24335"/>
                    <a:pt x="1460322" y="54353"/>
                  </a:cubicBezTo>
                  <a:lnTo>
                    <a:pt x="1460322" y="326053"/>
                  </a:lnTo>
                  <a:lnTo>
                    <a:pt x="1460322" y="326053"/>
                  </a:lnTo>
                  <a:lnTo>
                    <a:pt x="0" y="326053"/>
                  </a:lnTo>
                  <a:lnTo>
                    <a:pt x="0" y="326053"/>
                  </a:lnTo>
                  <a:lnTo>
                    <a:pt x="0" y="54353"/>
                  </a:lnTo>
                  <a:cubicBezTo>
                    <a:pt x="0" y="24335"/>
                    <a:pt x="24335" y="0"/>
                    <a:pt x="54353" y="0"/>
                  </a:cubicBezTo>
                  <a:close/>
                </a:path>
              </a:pathLst>
            </a:custGeom>
            <a:solidFill>
              <a:srgbClr val="82C836"/>
            </a:solidFill>
            <a:ln>
              <a:noFill/>
            </a:ln>
          </p:spPr>
          <p:style>
            <a:lnRef idx="2">
              <a:scrgbClr b="0" g="0" r="0"/>
            </a:lnRef>
            <a:fillRef idx="1">
              <a:scrgbClr b="0" g="0" r="0"/>
            </a:fillRef>
            <a:effectRef idx="0">
              <a:schemeClr val="accent1">
                <a:hueOff val="0"/>
                <a:satOff val="0"/>
                <a:lumOff val="0"/>
                <a:alphaOff val="0"/>
              </a:schemeClr>
            </a:effectRef>
            <a:fontRef idx="minor">
              <a:schemeClr val="lt1"/>
            </a:fontRef>
          </p:style>
          <p:txBody>
            <a:bodyPr anchor="ctr" anchorCtr="0" bIns="30480" lIns="46399" numCol="1" rIns="46399" spcCol="1270" spcFirstLastPara="0" tIns="46399" vert="horz" wrap="square">
              <a:noAutofit/>
            </a:bodyPr>
            <a:lstStyle/>
            <a:p>
              <a:pPr algn="ctr" defTabSz="711200" lvl="0">
                <a:lnSpc>
                  <a:spcPct val="90000"/>
                </a:lnSpc>
                <a:spcBef>
                  <a:spcPct val="0"/>
                </a:spcBef>
                <a:spcAft>
                  <a:spcPct val="35000"/>
                </a:spcAft>
              </a:pPr>
              <a:r>
                <a:rPr altLang="en-US" lang="zh-CN" smtClean="0">
                  <a:latin charset="-122" pitchFamily="34" typeface="微软雅黑"/>
                  <a:ea charset="-122" pitchFamily="34" typeface="微软雅黑"/>
                </a:rPr>
                <a:t>添加标题</a:t>
              </a:r>
            </a:p>
          </p:txBody>
        </p:sp>
      </p:grpSp>
      <p:sp>
        <p:nvSpPr>
          <p:cNvPr id="16" name="任意多边形 15"/>
          <p:cNvSpPr/>
          <p:nvPr/>
        </p:nvSpPr>
        <p:spPr>
          <a:xfrm>
            <a:off x="1980929" y="3749236"/>
            <a:ext cx="5255367" cy="540767"/>
          </a:xfrm>
          <a:custGeom>
            <a:gdLst>
              <a:gd fmla="*/ 0 w 5616624" name="connsiteX0"/>
              <a:gd fmla="*/ 0 h 652203" name="connsiteY0"/>
              <a:gd fmla="*/ 5616624 w 5616624" name="connsiteX1"/>
              <a:gd fmla="*/ 0 h 652203" name="connsiteY1"/>
              <a:gd fmla="*/ 5616624 w 5616624" name="connsiteX2"/>
              <a:gd fmla="*/ 652203 h 652203" name="connsiteY2"/>
              <a:gd fmla="*/ 0 w 5616624" name="connsiteX3"/>
              <a:gd fmla="*/ 652203 h 652203" name="connsiteY3"/>
              <a:gd fmla="*/ 0 w 5616624" name="connsiteX4"/>
              <a:gd fmla="*/ 0 h 65220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652203" w="5616624">
                <a:moveTo>
                  <a:pt x="0" y="0"/>
                </a:moveTo>
                <a:lnTo>
                  <a:pt x="5616624" y="0"/>
                </a:lnTo>
                <a:lnTo>
                  <a:pt x="5616624" y="652203"/>
                </a:lnTo>
                <a:lnTo>
                  <a:pt x="0" y="65220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nchor="t" anchorCtr="0" bIns="80010" lIns="80010" numCol="1" rIns="80010" spcCol="1270" spcFirstLastPara="0" tIns="80010" vert="horz" wrap="square">
            <a:noAutofit/>
          </a:bodyPr>
          <a:lstStyle/>
          <a:p>
            <a:pPr defTabSz="1466850" indent="-285750" lvl="1" marL="285750">
              <a:lnSpc>
                <a:spcPct val="90000"/>
              </a:lnSpc>
              <a:spcBef>
                <a:spcPct val="0"/>
              </a:spcBef>
              <a:spcAft>
                <a:spcPct val="15000"/>
              </a:spcAft>
              <a:buFontTx/>
              <a:buChar char="••"/>
            </a:pPr>
            <a:r>
              <a:rPr altLang="en-US" kern="1200" lang="zh-CN" smtClean="0" sz="1400">
                <a:solidFill>
                  <a:schemeClr val="tx1">
                    <a:lumMod val="65000"/>
                    <a:lumOff val="35000"/>
                  </a:schemeClr>
                </a:solidFill>
                <a:latin charset="-122" pitchFamily="34" typeface="微软雅黑"/>
                <a:ea charset="-122" pitchFamily="34" typeface="微软雅黑"/>
              </a:rPr>
              <a:t>点击添加文字点击添加文字点击添加文字点击添加文字点击添加文字点击添加文字点击添加文字点击添加文字点击添加文字</a:t>
            </a:r>
          </a:p>
        </p:txBody>
      </p:sp>
      <p:sp>
        <p:nvSpPr>
          <p:cNvPr id="39" name="任意多边形 38"/>
          <p:cNvSpPr/>
          <p:nvPr/>
        </p:nvSpPr>
        <p:spPr>
          <a:xfrm>
            <a:off x="1980929" y="2740598"/>
            <a:ext cx="5255367" cy="540767"/>
          </a:xfrm>
          <a:custGeom>
            <a:gdLst>
              <a:gd fmla="*/ 0 w 5616624" name="connsiteX0"/>
              <a:gd fmla="*/ 0 h 652203" name="connsiteY0"/>
              <a:gd fmla="*/ 5616624 w 5616624" name="connsiteX1"/>
              <a:gd fmla="*/ 0 h 652203" name="connsiteY1"/>
              <a:gd fmla="*/ 5616624 w 5616624" name="connsiteX2"/>
              <a:gd fmla="*/ 652203 h 652203" name="connsiteY2"/>
              <a:gd fmla="*/ 0 w 5616624" name="connsiteX3"/>
              <a:gd fmla="*/ 652203 h 652203" name="connsiteY3"/>
              <a:gd fmla="*/ 0 w 5616624" name="connsiteX4"/>
              <a:gd fmla="*/ 0 h 65220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652203" w="5616624">
                <a:moveTo>
                  <a:pt x="0" y="0"/>
                </a:moveTo>
                <a:lnTo>
                  <a:pt x="5616624" y="0"/>
                </a:lnTo>
                <a:lnTo>
                  <a:pt x="5616624" y="652203"/>
                </a:lnTo>
                <a:lnTo>
                  <a:pt x="0" y="65220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nchor="t" anchorCtr="0" bIns="80010" lIns="80010" numCol="1" rIns="80010" spcCol="1270" spcFirstLastPara="0" tIns="80010" vert="horz" wrap="square">
            <a:noAutofit/>
          </a:bodyPr>
          <a:lstStyle/>
          <a:p>
            <a:pPr defTabSz="1466850" indent="-285750" lvl="1" marL="285750">
              <a:lnSpc>
                <a:spcPct val="90000"/>
              </a:lnSpc>
              <a:spcBef>
                <a:spcPct val="0"/>
              </a:spcBef>
              <a:spcAft>
                <a:spcPct val="15000"/>
              </a:spcAft>
              <a:buFontTx/>
              <a:buChar char="••"/>
            </a:pPr>
            <a:r>
              <a:rPr altLang="en-US" kern="1200" lang="zh-CN" smtClean="0" sz="1400">
                <a:solidFill>
                  <a:schemeClr val="tx1">
                    <a:lumMod val="75000"/>
                    <a:lumOff val="25000"/>
                  </a:schemeClr>
                </a:solidFill>
                <a:latin charset="-122" pitchFamily="34" typeface="微软雅黑"/>
                <a:ea charset="-122" pitchFamily="34" typeface="微软雅黑"/>
              </a:rPr>
              <a:t>点击添加文字点击添加文字点击添加文字点击添加文字点击添加文字点击添加文字点击添加文字点击添加文字点击添加文字</a:t>
            </a:r>
          </a:p>
        </p:txBody>
      </p:sp>
      <p:sp>
        <p:nvSpPr>
          <p:cNvPr id="40" name="任意多边形 39"/>
          <p:cNvSpPr/>
          <p:nvPr/>
        </p:nvSpPr>
        <p:spPr>
          <a:xfrm>
            <a:off x="1979711" y="1746038"/>
            <a:ext cx="5256585" cy="540767"/>
          </a:xfrm>
          <a:custGeom>
            <a:gdLst>
              <a:gd fmla="*/ 0 w 5616624" name="connsiteX0"/>
              <a:gd fmla="*/ 0 h 652203" name="connsiteY0"/>
              <a:gd fmla="*/ 5616624 w 5616624" name="connsiteX1"/>
              <a:gd fmla="*/ 0 h 652203" name="connsiteY1"/>
              <a:gd fmla="*/ 5616624 w 5616624" name="connsiteX2"/>
              <a:gd fmla="*/ 652203 h 652203" name="connsiteY2"/>
              <a:gd fmla="*/ 0 w 5616624" name="connsiteX3"/>
              <a:gd fmla="*/ 652203 h 652203" name="connsiteY3"/>
              <a:gd fmla="*/ 0 w 5616624" name="connsiteX4"/>
              <a:gd fmla="*/ 0 h 65220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652203" w="5616624">
                <a:moveTo>
                  <a:pt x="0" y="0"/>
                </a:moveTo>
                <a:lnTo>
                  <a:pt x="5616624" y="0"/>
                </a:lnTo>
                <a:lnTo>
                  <a:pt x="5616624" y="652203"/>
                </a:lnTo>
                <a:lnTo>
                  <a:pt x="0" y="65220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nchor="t" anchorCtr="0" bIns="80010" lIns="80010" numCol="1" rIns="80010" spcCol="1270" spcFirstLastPara="0" tIns="80010" vert="horz" wrap="square">
            <a:noAutofit/>
          </a:bodyPr>
          <a:lstStyle/>
          <a:p>
            <a:pPr defTabSz="1466850" indent="-285750" lvl="1" marL="285750">
              <a:lnSpc>
                <a:spcPct val="90000"/>
              </a:lnSpc>
              <a:spcBef>
                <a:spcPct val="0"/>
              </a:spcBef>
              <a:spcAft>
                <a:spcPct val="15000"/>
              </a:spcAft>
              <a:buFontTx/>
              <a:buChar char="••"/>
            </a:pPr>
            <a:r>
              <a:rPr altLang="en-US" kern="1200" lang="zh-CN" smtClean="0" sz="1400">
                <a:solidFill>
                  <a:schemeClr val="tx1">
                    <a:lumMod val="75000"/>
                    <a:lumOff val="25000"/>
                  </a:schemeClr>
                </a:solidFill>
                <a:latin charset="-122" pitchFamily="34" typeface="微软雅黑"/>
                <a:ea charset="-122" pitchFamily="34" typeface="微软雅黑"/>
              </a:rPr>
              <a:t>点击添加文字点击添加文字点击添加文字点击添加文字点击添加文字点击添加文字点击添加文字点击添加文字点击添加文字</a:t>
            </a:r>
          </a:p>
        </p:txBody>
      </p:sp>
    </p:spTree>
    <p:extLst>
      <p:ext uri="{BB962C8B-B14F-4D97-AF65-F5344CB8AC3E}">
        <p14:creationId val="3928575783"/>
      </p:ext>
    </p:extLst>
  </p:cSld>
  <p:clrMapOvr>
    <a:masterClrMapping/>
  </p:clrMapOvr>
  <mc:AlternateContent>
    <mc:Choice Requires="p14">
      <p:transition p14:dur="1400" spd="slow">
        <p14:doors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4" presetSubtype="10">
                                  <p:stCondLst>
                                    <p:cond delay="0"/>
                                  </p:stCondLst>
                                  <p:childTnLst>
                                    <p:set>
                                      <p:cBhvr>
                                        <p:cTn dur="1" fill="hold" id="6">
                                          <p:stCondLst>
                                            <p:cond delay="0"/>
                                          </p:stCondLst>
                                        </p:cTn>
                                        <p:tgtEl>
                                          <p:spTgt spid="4"/>
                                        </p:tgtEl>
                                        <p:attrNameLst>
                                          <p:attrName>style.visibility</p:attrName>
                                        </p:attrNameLst>
                                      </p:cBhvr>
                                      <p:to>
                                        <p:strVal val="visible"/>
                                      </p:to>
                                    </p:set>
                                    <p:animEffect filter="randombar(horizontal)" transition="in">
                                      <p:cBhvr>
                                        <p:cTn dur="500" id="7"/>
                                        <p:tgtEl>
                                          <p:spTgt spid="4"/>
                                        </p:tgtEl>
                                      </p:cBhvr>
                                    </p:animEffect>
                                  </p:childTnLst>
                                </p:cTn>
                              </p:par>
                            </p:childTnLst>
                          </p:cTn>
                        </p:par>
                        <p:par>
                          <p:cTn fill="hold" id="8" nodeType="afterGroup">
                            <p:stCondLst>
                              <p:cond delay="500"/>
                            </p:stCondLst>
                            <p:childTnLst>
                              <p:par>
                                <p:cTn fill="hold" id="9" nodeType="afterEffect" presetClass="entr" presetID="22" presetSubtype="8">
                                  <p:stCondLst>
                                    <p:cond delay="0"/>
                                  </p:stCondLst>
                                  <p:childTnLst>
                                    <p:set>
                                      <p:cBhvr>
                                        <p:cTn dur="1" fill="hold" id="10">
                                          <p:stCondLst>
                                            <p:cond delay="0"/>
                                          </p:stCondLst>
                                        </p:cTn>
                                        <p:tgtEl>
                                          <p:spTgt spid="2"/>
                                        </p:tgtEl>
                                        <p:attrNameLst>
                                          <p:attrName>style.visibility</p:attrName>
                                        </p:attrNameLst>
                                      </p:cBhvr>
                                      <p:to>
                                        <p:strVal val="visible"/>
                                      </p:to>
                                    </p:set>
                                    <p:animEffect filter="wipe(left)" transition="in">
                                      <p:cBhvr>
                                        <p:cTn dur="1000" id="11"/>
                                        <p:tgtEl>
                                          <p:spTgt spid="2"/>
                                        </p:tgtEl>
                                      </p:cBhvr>
                                    </p:animEffect>
                                  </p:childTnLst>
                                </p:cTn>
                              </p:par>
                            </p:childTnLst>
                          </p:cTn>
                        </p:par>
                        <p:par>
                          <p:cTn fill="hold" id="12" nodeType="afterGroup">
                            <p:stCondLst>
                              <p:cond delay="1500"/>
                            </p:stCondLst>
                            <p:childTnLst>
                              <p:par>
                                <p:cTn fill="hold" grpId="0" id="13" nodeType="afterEffect" presetClass="entr" presetID="22" presetSubtype="1">
                                  <p:stCondLst>
                                    <p:cond delay="0"/>
                                  </p:stCondLst>
                                  <p:childTnLst>
                                    <p:set>
                                      <p:cBhvr>
                                        <p:cTn dur="1" fill="hold" id="14">
                                          <p:stCondLst>
                                            <p:cond delay="0"/>
                                          </p:stCondLst>
                                        </p:cTn>
                                        <p:tgtEl>
                                          <p:spTgt spid="40"/>
                                        </p:tgtEl>
                                        <p:attrNameLst>
                                          <p:attrName>style.visibility</p:attrName>
                                        </p:attrNameLst>
                                      </p:cBhvr>
                                      <p:to>
                                        <p:strVal val="visible"/>
                                      </p:to>
                                    </p:set>
                                    <p:animEffect filter="wipe(up)" transition="in">
                                      <p:cBhvr>
                                        <p:cTn dur="1000" id="15"/>
                                        <p:tgtEl>
                                          <p:spTgt spid="40"/>
                                        </p:tgtEl>
                                      </p:cBhvr>
                                    </p:animEffect>
                                  </p:childTnLst>
                                </p:cTn>
                              </p:par>
                            </p:childTnLst>
                          </p:cTn>
                        </p:par>
                        <p:par>
                          <p:cTn fill="hold" id="16" nodeType="afterGroup">
                            <p:stCondLst>
                              <p:cond delay="2500"/>
                            </p:stCondLst>
                            <p:childTnLst>
                              <p:par>
                                <p:cTn fill="hold" id="17" nodeType="afterEffect" presetClass="entr" presetID="22" presetSubtype="8">
                                  <p:stCondLst>
                                    <p:cond delay="0"/>
                                  </p:stCondLst>
                                  <p:childTnLst>
                                    <p:set>
                                      <p:cBhvr>
                                        <p:cTn dur="1" fill="hold" id="18">
                                          <p:stCondLst>
                                            <p:cond delay="0"/>
                                          </p:stCondLst>
                                        </p:cTn>
                                        <p:tgtEl>
                                          <p:spTgt spid="3"/>
                                        </p:tgtEl>
                                        <p:attrNameLst>
                                          <p:attrName>style.visibility</p:attrName>
                                        </p:attrNameLst>
                                      </p:cBhvr>
                                      <p:to>
                                        <p:strVal val="visible"/>
                                      </p:to>
                                    </p:set>
                                    <p:animEffect filter="wipe(left)" transition="in">
                                      <p:cBhvr>
                                        <p:cTn dur="1000" id="19"/>
                                        <p:tgtEl>
                                          <p:spTgt spid="3"/>
                                        </p:tgtEl>
                                      </p:cBhvr>
                                    </p:animEffect>
                                  </p:childTnLst>
                                </p:cTn>
                              </p:par>
                            </p:childTnLst>
                          </p:cTn>
                        </p:par>
                        <p:par>
                          <p:cTn fill="hold" id="20" nodeType="afterGroup">
                            <p:stCondLst>
                              <p:cond delay="3500"/>
                            </p:stCondLst>
                            <p:childTnLst>
                              <p:par>
                                <p:cTn fill="hold" grpId="0" id="21" nodeType="afterEffect" presetClass="entr" presetID="22" presetSubtype="1">
                                  <p:stCondLst>
                                    <p:cond delay="0"/>
                                  </p:stCondLst>
                                  <p:childTnLst>
                                    <p:set>
                                      <p:cBhvr>
                                        <p:cTn dur="1" fill="hold" id="22">
                                          <p:stCondLst>
                                            <p:cond delay="0"/>
                                          </p:stCondLst>
                                        </p:cTn>
                                        <p:tgtEl>
                                          <p:spTgt spid="39"/>
                                        </p:tgtEl>
                                        <p:attrNameLst>
                                          <p:attrName>style.visibility</p:attrName>
                                        </p:attrNameLst>
                                      </p:cBhvr>
                                      <p:to>
                                        <p:strVal val="visible"/>
                                      </p:to>
                                    </p:set>
                                    <p:animEffect filter="wipe(up)" transition="in">
                                      <p:cBhvr>
                                        <p:cTn dur="1000" id="23"/>
                                        <p:tgtEl>
                                          <p:spTgt spid="39"/>
                                        </p:tgtEl>
                                      </p:cBhvr>
                                    </p:animEffect>
                                  </p:childTnLst>
                                </p:cTn>
                              </p:par>
                            </p:childTnLst>
                          </p:cTn>
                        </p:par>
                        <p:par>
                          <p:cTn fill="hold" id="24" nodeType="afterGroup">
                            <p:stCondLst>
                              <p:cond delay="4500"/>
                            </p:stCondLst>
                            <p:childTnLst>
                              <p:par>
                                <p:cTn fill="hold" id="25" nodeType="afterEffect" presetClass="entr" presetID="22" presetSubtype="8">
                                  <p:stCondLst>
                                    <p:cond delay="0"/>
                                  </p:stCondLst>
                                  <p:childTnLst>
                                    <p:set>
                                      <p:cBhvr>
                                        <p:cTn dur="1" fill="hold" id="26">
                                          <p:stCondLst>
                                            <p:cond delay="0"/>
                                          </p:stCondLst>
                                        </p:cTn>
                                        <p:tgtEl>
                                          <p:spTgt spid="8"/>
                                        </p:tgtEl>
                                        <p:attrNameLst>
                                          <p:attrName>style.visibility</p:attrName>
                                        </p:attrNameLst>
                                      </p:cBhvr>
                                      <p:to>
                                        <p:strVal val="visible"/>
                                      </p:to>
                                    </p:set>
                                    <p:animEffect filter="wipe(left)" transition="in">
                                      <p:cBhvr>
                                        <p:cTn dur="1000" id="27"/>
                                        <p:tgtEl>
                                          <p:spTgt spid="8"/>
                                        </p:tgtEl>
                                      </p:cBhvr>
                                    </p:animEffect>
                                  </p:childTnLst>
                                </p:cTn>
                              </p:par>
                            </p:childTnLst>
                          </p:cTn>
                        </p:par>
                        <p:par>
                          <p:cTn fill="hold" id="28" nodeType="afterGroup">
                            <p:stCondLst>
                              <p:cond delay="5500"/>
                            </p:stCondLst>
                            <p:childTnLst>
                              <p:par>
                                <p:cTn fill="hold" grpId="0" id="29" nodeType="afterEffect" presetClass="entr" presetID="22" presetSubtype="1">
                                  <p:stCondLst>
                                    <p:cond delay="0"/>
                                  </p:stCondLst>
                                  <p:childTnLst>
                                    <p:set>
                                      <p:cBhvr>
                                        <p:cTn dur="1" fill="hold" id="30">
                                          <p:stCondLst>
                                            <p:cond delay="0"/>
                                          </p:stCondLst>
                                        </p:cTn>
                                        <p:tgtEl>
                                          <p:spTgt spid="16"/>
                                        </p:tgtEl>
                                        <p:attrNameLst>
                                          <p:attrName>style.visibility</p:attrName>
                                        </p:attrNameLst>
                                      </p:cBhvr>
                                      <p:to>
                                        <p:strVal val="visible"/>
                                      </p:to>
                                    </p:set>
                                    <p:animEffect filter="wipe(up)" transition="in">
                                      <p:cBhvr>
                                        <p:cTn dur="1000" id="31"/>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16"/>
      <p:bldP grpId="0" spid="39"/>
      <p:bldP grpId="0" spid="40"/>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TextBox 3"/>
          <p:cNvSpPr txBox="1"/>
          <p:nvPr/>
        </p:nvSpPr>
        <p:spPr>
          <a:xfrm>
            <a:off x="1451339" y="483518"/>
            <a:ext cx="4450080" cy="518160"/>
          </a:xfrm>
          <a:prstGeom prst="rect">
            <a:avLst/>
          </a:prstGeom>
          <a:noFill/>
        </p:spPr>
        <p:txBody>
          <a:bodyPr rtlCol="0" wrap="none">
            <a:spAutoFit/>
          </a:bodyPr>
          <a:lstStyle/>
          <a:p>
            <a:r>
              <a:rPr altLang="en-US" lang="zh-CN" smtClean="0" sz="2800">
                <a:solidFill>
                  <a:schemeClr val="bg1"/>
                </a:solidFill>
                <a:effectLst>
                  <a:outerShdw algn="ctr" blurRad="60007" dir="7680000" dist="310007" kx="1300200" rotWithShape="0" sy="30000">
                    <a:prstClr val="black">
                      <a:alpha val="32000"/>
                    </a:prstClr>
                  </a:outerShdw>
                </a:effectLst>
                <a:latin charset="-122" pitchFamily="65" typeface="迷你简粗倩"/>
                <a:ea charset="-122" pitchFamily="65" typeface="迷你简粗倩"/>
              </a:rPr>
              <a:t>点击添加标题点击添加标题</a:t>
            </a:r>
          </a:p>
        </p:txBody>
      </p:sp>
      <p:sp>
        <p:nvSpPr>
          <p:cNvPr id="8" name="燕尾形 7"/>
          <p:cNvSpPr/>
          <p:nvPr/>
        </p:nvSpPr>
        <p:spPr>
          <a:xfrm>
            <a:off x="971600" y="2031936"/>
            <a:ext cx="1584000" cy="518062"/>
          </a:xfrm>
          <a:prstGeom prst="chevron">
            <a:avLst>
              <a:gd fmla="val 40000" name="adj"/>
            </a:avLst>
          </a:prstGeom>
          <a:solidFill>
            <a:srgbClr val="82C836">
              <a:alpha val="70000"/>
            </a:srgb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p:txBody>
      </p:sp>
      <p:sp>
        <p:nvSpPr>
          <p:cNvPr id="10" name="任意多边形 9"/>
          <p:cNvSpPr/>
          <p:nvPr/>
        </p:nvSpPr>
        <p:spPr>
          <a:xfrm>
            <a:off x="1300213" y="2233460"/>
            <a:ext cx="1368000" cy="1778450"/>
          </a:xfrm>
          <a:custGeom>
            <a:gdLst>
              <a:gd fmla="*/ 0 w 1133355" name="connsiteX0"/>
              <a:gd fmla="*/ 51806 h 518062" name="connsiteY0"/>
              <a:gd fmla="*/ 51806 w 1133355" name="connsiteX1"/>
              <a:gd fmla="*/ 0 h 518062" name="connsiteY1"/>
              <a:gd fmla="*/ 1081549 w 1133355" name="connsiteX2"/>
              <a:gd fmla="*/ 0 h 518062" name="connsiteY2"/>
              <a:gd fmla="*/ 1133355 w 1133355" name="connsiteX3"/>
              <a:gd fmla="*/ 51806 h 518062" name="connsiteY3"/>
              <a:gd fmla="*/ 1133355 w 1133355" name="connsiteX4"/>
              <a:gd fmla="*/ 466256 h 518062" name="connsiteY4"/>
              <a:gd fmla="*/ 1081549 w 1133355" name="connsiteX5"/>
              <a:gd fmla="*/ 518062 h 518062" name="connsiteY5"/>
              <a:gd fmla="*/ 51806 w 1133355" name="connsiteX6"/>
              <a:gd fmla="*/ 518062 h 518062" name="connsiteY6"/>
              <a:gd fmla="*/ 0 w 1133355" name="connsiteX7"/>
              <a:gd fmla="*/ 466256 h 518062" name="connsiteY7"/>
              <a:gd fmla="*/ 0 w 1133355" name="connsiteX8"/>
              <a:gd fmla="*/ 51806 h 518062"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518062" w="1133355">
                <a:moveTo>
                  <a:pt x="0" y="51806"/>
                </a:moveTo>
                <a:cubicBezTo>
                  <a:pt x="0" y="23194"/>
                  <a:pt x="23194" y="0"/>
                  <a:pt x="51806" y="0"/>
                </a:cubicBezTo>
                <a:lnTo>
                  <a:pt x="1081549" y="0"/>
                </a:lnTo>
                <a:cubicBezTo>
                  <a:pt x="1110161" y="0"/>
                  <a:pt x="1133355" y="23194"/>
                  <a:pt x="1133355" y="51806"/>
                </a:cubicBezTo>
                <a:lnTo>
                  <a:pt x="1133355" y="466256"/>
                </a:lnTo>
                <a:cubicBezTo>
                  <a:pt x="1133355" y="494868"/>
                  <a:pt x="1110161" y="518062"/>
                  <a:pt x="1081549" y="518062"/>
                </a:cubicBezTo>
                <a:lnTo>
                  <a:pt x="51806" y="518062"/>
                </a:lnTo>
                <a:cubicBezTo>
                  <a:pt x="23194" y="518062"/>
                  <a:pt x="0" y="494868"/>
                  <a:pt x="0" y="466256"/>
                </a:cubicBezTo>
                <a:lnTo>
                  <a:pt x="0" y="51806"/>
                </a:lnTo>
                <a:close/>
              </a:path>
            </a:pathLst>
          </a:custGeom>
          <a:ln w="12700">
            <a:solidFill>
              <a:srgbClr val="7ABC32"/>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nchorCtr="0" bIns="136078" lIns="136078" numCol="1" rIns="136078" spcCol="1270" spcFirstLastPara="0" tIns="136078" vert="horz" wrap="square">
            <a:noAutofit/>
          </a:bodyPr>
          <a:lstStyle/>
          <a:p>
            <a:pPr algn="ctr" defTabSz="711200">
              <a:lnSpc>
                <a:spcPct val="90000"/>
              </a:lnSpc>
              <a:spcBef>
                <a:spcPct val="0"/>
              </a:spcBef>
              <a:spcAft>
                <a:spcPct val="35000"/>
              </a:spcAft>
            </a:pPr>
            <a:r>
              <a:rPr altLang="en-US" lang="zh-CN" sz="1400">
                <a:solidFill>
                  <a:schemeClr val="tx1">
                    <a:lumMod val="65000"/>
                    <a:lumOff val="35000"/>
                  </a:schemeClr>
                </a:solidFill>
                <a:latin charset="-122" pitchFamily="34" typeface="微软雅黑"/>
                <a:ea charset="-122" pitchFamily="34" typeface="微软雅黑"/>
              </a:rPr>
              <a:t>点击添加文字</a:t>
            </a:r>
          </a:p>
          <a:p>
            <a:pPr algn="ctr" defTabSz="711200">
              <a:lnSpc>
                <a:spcPct val="90000"/>
              </a:lnSpc>
              <a:spcBef>
                <a:spcPct val="0"/>
              </a:spcBef>
              <a:spcAft>
                <a:spcPct val="35000"/>
              </a:spcAft>
            </a:pPr>
            <a:r>
              <a:rPr altLang="en-US" lang="zh-CN" sz="1400">
                <a:solidFill>
                  <a:schemeClr val="tx1">
                    <a:lumMod val="65000"/>
                    <a:lumOff val="35000"/>
                  </a:schemeClr>
                </a:solidFill>
                <a:latin charset="-122" pitchFamily="34" typeface="微软雅黑"/>
                <a:ea charset="-122" pitchFamily="34" typeface="微软雅黑"/>
              </a:rPr>
              <a:t>点击添加文字</a:t>
            </a:r>
          </a:p>
          <a:p>
            <a:pPr algn="ctr" defTabSz="711200">
              <a:lnSpc>
                <a:spcPct val="90000"/>
              </a:lnSpc>
              <a:spcBef>
                <a:spcPct val="0"/>
              </a:spcBef>
              <a:spcAft>
                <a:spcPct val="35000"/>
              </a:spcAft>
            </a:pPr>
            <a:r>
              <a:rPr altLang="en-US" lang="zh-CN" sz="1400">
                <a:solidFill>
                  <a:schemeClr val="tx1">
                    <a:lumMod val="65000"/>
                    <a:lumOff val="35000"/>
                  </a:schemeClr>
                </a:solidFill>
                <a:latin charset="-122" pitchFamily="34" typeface="微软雅黑"/>
                <a:ea charset="-122" pitchFamily="34" typeface="微软雅黑"/>
              </a:rPr>
              <a:t>点击添加文字</a:t>
            </a:r>
          </a:p>
          <a:p>
            <a:pPr algn="ctr" defTabSz="711200">
              <a:lnSpc>
                <a:spcPct val="90000"/>
              </a:lnSpc>
              <a:spcBef>
                <a:spcPct val="0"/>
              </a:spcBef>
              <a:spcAft>
                <a:spcPct val="35000"/>
              </a:spcAft>
            </a:pPr>
            <a:r>
              <a:rPr altLang="en-US" lang="zh-CN" sz="1400">
                <a:solidFill>
                  <a:schemeClr val="tx1">
                    <a:lumMod val="65000"/>
                    <a:lumOff val="35000"/>
                  </a:schemeClr>
                </a:solidFill>
                <a:latin charset="-122" pitchFamily="34" typeface="微软雅黑"/>
                <a:ea charset="-122" pitchFamily="34" typeface="微软雅黑"/>
              </a:rPr>
              <a:t>点击添加文字</a:t>
            </a:r>
          </a:p>
          <a:p>
            <a:pPr algn="ctr" defTabSz="711200">
              <a:lnSpc>
                <a:spcPct val="90000"/>
              </a:lnSpc>
              <a:spcBef>
                <a:spcPct val="0"/>
              </a:spcBef>
              <a:spcAft>
                <a:spcPct val="35000"/>
              </a:spcAft>
            </a:pPr>
            <a:r>
              <a:rPr altLang="en-US" lang="zh-CN" sz="1400">
                <a:solidFill>
                  <a:schemeClr val="tx1">
                    <a:lumMod val="65000"/>
                    <a:lumOff val="35000"/>
                  </a:schemeClr>
                </a:solidFill>
                <a:latin charset="-122" pitchFamily="34" typeface="微软雅黑"/>
                <a:ea charset="-122" pitchFamily="34" typeface="微软雅黑"/>
              </a:rPr>
              <a:t>点击添加文字</a:t>
            </a:r>
          </a:p>
          <a:p>
            <a:pPr algn="ctr" defTabSz="711200">
              <a:lnSpc>
                <a:spcPct val="90000"/>
              </a:lnSpc>
              <a:spcBef>
                <a:spcPct val="0"/>
              </a:spcBef>
              <a:spcAft>
                <a:spcPct val="35000"/>
              </a:spcAft>
            </a:pPr>
            <a:r>
              <a:rPr altLang="en-US" lang="zh-CN" sz="1400">
                <a:solidFill>
                  <a:schemeClr val="tx1">
                    <a:lumMod val="65000"/>
                    <a:lumOff val="35000"/>
                  </a:schemeClr>
                </a:solidFill>
                <a:latin charset="-122" pitchFamily="34" typeface="微软雅黑"/>
                <a:ea charset="-122" pitchFamily="34" typeface="微软雅黑"/>
              </a:rPr>
              <a:t>点击添加文字</a:t>
            </a:r>
          </a:p>
        </p:txBody>
      </p:sp>
      <p:sp>
        <p:nvSpPr>
          <p:cNvPr id="11" name="燕尾形 10"/>
          <p:cNvSpPr/>
          <p:nvPr/>
        </p:nvSpPr>
        <p:spPr>
          <a:xfrm>
            <a:off x="2747856" y="2031936"/>
            <a:ext cx="1584000" cy="518062"/>
          </a:xfrm>
          <a:prstGeom prst="chevron">
            <a:avLst>
              <a:gd fmla="val 40000" name="adj"/>
            </a:avLst>
          </a:prstGeom>
          <a:solidFill>
            <a:srgbClr val="82C836">
              <a:alpha val="85000"/>
            </a:srgb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p:txBody>
      </p:sp>
      <p:sp>
        <p:nvSpPr>
          <p:cNvPr id="13" name="任意多边形 12"/>
          <p:cNvSpPr/>
          <p:nvPr/>
        </p:nvSpPr>
        <p:spPr>
          <a:xfrm>
            <a:off x="3141149" y="2233460"/>
            <a:ext cx="1368000" cy="1778450"/>
          </a:xfrm>
          <a:custGeom>
            <a:gdLst>
              <a:gd fmla="*/ 0 w 1133355" name="connsiteX0"/>
              <a:gd fmla="*/ 51806 h 518062" name="connsiteY0"/>
              <a:gd fmla="*/ 51806 w 1133355" name="connsiteX1"/>
              <a:gd fmla="*/ 0 h 518062" name="connsiteY1"/>
              <a:gd fmla="*/ 1081549 w 1133355" name="connsiteX2"/>
              <a:gd fmla="*/ 0 h 518062" name="connsiteY2"/>
              <a:gd fmla="*/ 1133355 w 1133355" name="connsiteX3"/>
              <a:gd fmla="*/ 51806 h 518062" name="connsiteY3"/>
              <a:gd fmla="*/ 1133355 w 1133355" name="connsiteX4"/>
              <a:gd fmla="*/ 466256 h 518062" name="connsiteY4"/>
              <a:gd fmla="*/ 1081549 w 1133355" name="connsiteX5"/>
              <a:gd fmla="*/ 518062 h 518062" name="connsiteY5"/>
              <a:gd fmla="*/ 51806 w 1133355" name="connsiteX6"/>
              <a:gd fmla="*/ 518062 h 518062" name="connsiteY6"/>
              <a:gd fmla="*/ 0 w 1133355" name="connsiteX7"/>
              <a:gd fmla="*/ 466256 h 518062" name="connsiteY7"/>
              <a:gd fmla="*/ 0 w 1133355" name="connsiteX8"/>
              <a:gd fmla="*/ 51806 h 518062"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518062" w="1133355">
                <a:moveTo>
                  <a:pt x="0" y="51806"/>
                </a:moveTo>
                <a:cubicBezTo>
                  <a:pt x="0" y="23194"/>
                  <a:pt x="23194" y="0"/>
                  <a:pt x="51806" y="0"/>
                </a:cubicBezTo>
                <a:lnTo>
                  <a:pt x="1081549" y="0"/>
                </a:lnTo>
                <a:cubicBezTo>
                  <a:pt x="1110161" y="0"/>
                  <a:pt x="1133355" y="23194"/>
                  <a:pt x="1133355" y="51806"/>
                </a:cubicBezTo>
                <a:lnTo>
                  <a:pt x="1133355" y="466256"/>
                </a:lnTo>
                <a:cubicBezTo>
                  <a:pt x="1133355" y="494868"/>
                  <a:pt x="1110161" y="518062"/>
                  <a:pt x="1081549" y="518062"/>
                </a:cubicBezTo>
                <a:lnTo>
                  <a:pt x="51806" y="518062"/>
                </a:lnTo>
                <a:cubicBezTo>
                  <a:pt x="23194" y="518062"/>
                  <a:pt x="0" y="494868"/>
                  <a:pt x="0" y="466256"/>
                </a:cubicBezTo>
                <a:lnTo>
                  <a:pt x="0" y="51806"/>
                </a:lnTo>
                <a:close/>
              </a:path>
            </a:pathLst>
          </a:custGeom>
          <a:ln w="12700">
            <a:solidFill>
              <a:srgbClr val="7ABC32"/>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nchorCtr="0" bIns="136078" lIns="136078" numCol="1" rIns="136078" spcCol="1270" spcFirstLastPara="0" tIns="136078" vert="horz" wrap="square">
            <a:noAutofit/>
          </a:bodyPr>
          <a:lstStyle/>
          <a:p>
            <a:pPr algn="ctr" defTabSz="711200">
              <a:lnSpc>
                <a:spcPct val="90000"/>
              </a:lnSpc>
              <a:spcBef>
                <a:spcPct val="0"/>
              </a:spcBef>
              <a:spcAft>
                <a:spcPct val="35000"/>
              </a:spcAft>
            </a:pPr>
            <a:r>
              <a:rPr altLang="en-US" lang="zh-CN" sz="1400">
                <a:solidFill>
                  <a:schemeClr val="tx1">
                    <a:lumMod val="65000"/>
                    <a:lumOff val="35000"/>
                  </a:schemeClr>
                </a:solidFill>
                <a:latin charset="-122" pitchFamily="34" typeface="微软雅黑"/>
                <a:ea charset="-122" pitchFamily="34" typeface="微软雅黑"/>
              </a:rPr>
              <a:t>点击添加文字</a:t>
            </a:r>
          </a:p>
          <a:p>
            <a:pPr algn="ctr" defTabSz="711200">
              <a:lnSpc>
                <a:spcPct val="90000"/>
              </a:lnSpc>
              <a:spcBef>
                <a:spcPct val="0"/>
              </a:spcBef>
              <a:spcAft>
                <a:spcPct val="35000"/>
              </a:spcAft>
            </a:pPr>
            <a:r>
              <a:rPr altLang="en-US" lang="zh-CN" sz="1400">
                <a:solidFill>
                  <a:schemeClr val="tx1">
                    <a:lumMod val="65000"/>
                    <a:lumOff val="35000"/>
                  </a:schemeClr>
                </a:solidFill>
                <a:latin charset="-122" pitchFamily="34" typeface="微软雅黑"/>
                <a:ea charset="-122" pitchFamily="34" typeface="微软雅黑"/>
              </a:rPr>
              <a:t>点击添加文字</a:t>
            </a:r>
          </a:p>
          <a:p>
            <a:pPr algn="ctr" defTabSz="711200">
              <a:lnSpc>
                <a:spcPct val="90000"/>
              </a:lnSpc>
              <a:spcBef>
                <a:spcPct val="0"/>
              </a:spcBef>
              <a:spcAft>
                <a:spcPct val="35000"/>
              </a:spcAft>
            </a:pPr>
            <a:r>
              <a:rPr altLang="en-US" lang="zh-CN" sz="1400">
                <a:solidFill>
                  <a:schemeClr val="tx1">
                    <a:lumMod val="65000"/>
                    <a:lumOff val="35000"/>
                  </a:schemeClr>
                </a:solidFill>
                <a:latin charset="-122" pitchFamily="34" typeface="微软雅黑"/>
                <a:ea charset="-122" pitchFamily="34" typeface="微软雅黑"/>
              </a:rPr>
              <a:t>点击添加文字</a:t>
            </a:r>
          </a:p>
          <a:p>
            <a:pPr algn="ctr" defTabSz="711200">
              <a:lnSpc>
                <a:spcPct val="90000"/>
              </a:lnSpc>
              <a:spcBef>
                <a:spcPct val="0"/>
              </a:spcBef>
              <a:spcAft>
                <a:spcPct val="35000"/>
              </a:spcAft>
            </a:pPr>
            <a:r>
              <a:rPr altLang="en-US" lang="zh-CN" sz="1400">
                <a:solidFill>
                  <a:schemeClr val="tx1">
                    <a:lumMod val="65000"/>
                    <a:lumOff val="35000"/>
                  </a:schemeClr>
                </a:solidFill>
                <a:latin charset="-122" pitchFamily="34" typeface="微软雅黑"/>
                <a:ea charset="-122" pitchFamily="34" typeface="微软雅黑"/>
              </a:rPr>
              <a:t>点击添加文字</a:t>
            </a:r>
          </a:p>
          <a:p>
            <a:pPr algn="ctr" defTabSz="711200">
              <a:lnSpc>
                <a:spcPct val="90000"/>
              </a:lnSpc>
              <a:spcBef>
                <a:spcPct val="0"/>
              </a:spcBef>
              <a:spcAft>
                <a:spcPct val="35000"/>
              </a:spcAft>
            </a:pPr>
            <a:r>
              <a:rPr altLang="en-US" lang="zh-CN" sz="1400">
                <a:solidFill>
                  <a:schemeClr val="tx1">
                    <a:lumMod val="65000"/>
                    <a:lumOff val="35000"/>
                  </a:schemeClr>
                </a:solidFill>
                <a:latin charset="-122" pitchFamily="34" typeface="微软雅黑"/>
                <a:ea charset="-122" pitchFamily="34" typeface="微软雅黑"/>
              </a:rPr>
              <a:t>点击添加文字</a:t>
            </a:r>
          </a:p>
          <a:p>
            <a:pPr algn="ctr" defTabSz="711200">
              <a:lnSpc>
                <a:spcPct val="90000"/>
              </a:lnSpc>
              <a:spcBef>
                <a:spcPct val="0"/>
              </a:spcBef>
              <a:spcAft>
                <a:spcPct val="35000"/>
              </a:spcAft>
            </a:pPr>
            <a:r>
              <a:rPr altLang="en-US" lang="zh-CN" sz="1400">
                <a:solidFill>
                  <a:schemeClr val="tx1">
                    <a:lumMod val="65000"/>
                    <a:lumOff val="35000"/>
                  </a:schemeClr>
                </a:solidFill>
                <a:latin charset="-122" pitchFamily="34" typeface="微软雅黑"/>
                <a:ea charset="-122" pitchFamily="34" typeface="微软雅黑"/>
              </a:rPr>
              <a:t>点击添加文字</a:t>
            </a:r>
          </a:p>
        </p:txBody>
      </p:sp>
      <p:sp>
        <p:nvSpPr>
          <p:cNvPr id="14" name="燕尾形 13"/>
          <p:cNvSpPr/>
          <p:nvPr/>
        </p:nvSpPr>
        <p:spPr>
          <a:xfrm>
            <a:off x="4524112" y="2031936"/>
            <a:ext cx="1584000" cy="518062"/>
          </a:xfrm>
          <a:prstGeom prst="chevron">
            <a:avLst>
              <a:gd fmla="val 40000" name="adj"/>
            </a:avLst>
          </a:prstGeom>
          <a:solidFill>
            <a:srgbClr val="82C836"/>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p:txBody>
      </p:sp>
      <p:sp>
        <p:nvSpPr>
          <p:cNvPr id="17" name="任意多边形 16"/>
          <p:cNvSpPr/>
          <p:nvPr/>
        </p:nvSpPr>
        <p:spPr>
          <a:xfrm>
            <a:off x="4982085" y="2233460"/>
            <a:ext cx="1368000" cy="1778450"/>
          </a:xfrm>
          <a:custGeom>
            <a:gdLst>
              <a:gd fmla="*/ 0 w 1133355" name="connsiteX0"/>
              <a:gd fmla="*/ 51806 h 518062" name="connsiteY0"/>
              <a:gd fmla="*/ 51806 w 1133355" name="connsiteX1"/>
              <a:gd fmla="*/ 0 h 518062" name="connsiteY1"/>
              <a:gd fmla="*/ 1081549 w 1133355" name="connsiteX2"/>
              <a:gd fmla="*/ 0 h 518062" name="connsiteY2"/>
              <a:gd fmla="*/ 1133355 w 1133355" name="connsiteX3"/>
              <a:gd fmla="*/ 51806 h 518062" name="connsiteY3"/>
              <a:gd fmla="*/ 1133355 w 1133355" name="connsiteX4"/>
              <a:gd fmla="*/ 466256 h 518062" name="connsiteY4"/>
              <a:gd fmla="*/ 1081549 w 1133355" name="connsiteX5"/>
              <a:gd fmla="*/ 518062 h 518062" name="connsiteY5"/>
              <a:gd fmla="*/ 51806 w 1133355" name="connsiteX6"/>
              <a:gd fmla="*/ 518062 h 518062" name="connsiteY6"/>
              <a:gd fmla="*/ 0 w 1133355" name="connsiteX7"/>
              <a:gd fmla="*/ 466256 h 518062" name="connsiteY7"/>
              <a:gd fmla="*/ 0 w 1133355" name="connsiteX8"/>
              <a:gd fmla="*/ 51806 h 518062"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518062" w="1133355">
                <a:moveTo>
                  <a:pt x="0" y="51806"/>
                </a:moveTo>
                <a:cubicBezTo>
                  <a:pt x="0" y="23194"/>
                  <a:pt x="23194" y="0"/>
                  <a:pt x="51806" y="0"/>
                </a:cubicBezTo>
                <a:lnTo>
                  <a:pt x="1081549" y="0"/>
                </a:lnTo>
                <a:cubicBezTo>
                  <a:pt x="1110161" y="0"/>
                  <a:pt x="1133355" y="23194"/>
                  <a:pt x="1133355" y="51806"/>
                </a:cubicBezTo>
                <a:lnTo>
                  <a:pt x="1133355" y="466256"/>
                </a:lnTo>
                <a:cubicBezTo>
                  <a:pt x="1133355" y="494868"/>
                  <a:pt x="1110161" y="518062"/>
                  <a:pt x="1081549" y="518062"/>
                </a:cubicBezTo>
                <a:lnTo>
                  <a:pt x="51806" y="518062"/>
                </a:lnTo>
                <a:cubicBezTo>
                  <a:pt x="23194" y="518062"/>
                  <a:pt x="0" y="494868"/>
                  <a:pt x="0" y="466256"/>
                </a:cubicBezTo>
                <a:lnTo>
                  <a:pt x="0" y="51806"/>
                </a:lnTo>
                <a:close/>
              </a:path>
            </a:pathLst>
          </a:custGeom>
          <a:ln w="12700">
            <a:solidFill>
              <a:srgbClr val="7ABC32"/>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nchorCtr="0" bIns="136078" lIns="136078" numCol="1" rIns="136078" spcCol="1270" spcFirstLastPara="0" tIns="136078" vert="horz" wrap="square">
            <a:noAutofit/>
          </a:bodyPr>
          <a:lstStyle/>
          <a:p>
            <a:pPr algn="ctr" defTabSz="711200">
              <a:lnSpc>
                <a:spcPct val="90000"/>
              </a:lnSpc>
              <a:spcBef>
                <a:spcPct val="0"/>
              </a:spcBef>
              <a:spcAft>
                <a:spcPct val="35000"/>
              </a:spcAft>
            </a:pPr>
            <a:r>
              <a:rPr altLang="en-US" lang="zh-CN" sz="1400">
                <a:solidFill>
                  <a:schemeClr val="tx1">
                    <a:lumMod val="65000"/>
                    <a:lumOff val="35000"/>
                  </a:schemeClr>
                </a:solidFill>
                <a:latin charset="-122" pitchFamily="34" typeface="微软雅黑"/>
                <a:ea charset="-122" pitchFamily="34" typeface="微软雅黑"/>
              </a:rPr>
              <a:t>点击添加文字</a:t>
            </a:r>
          </a:p>
          <a:p>
            <a:pPr algn="ctr" defTabSz="711200">
              <a:lnSpc>
                <a:spcPct val="90000"/>
              </a:lnSpc>
              <a:spcBef>
                <a:spcPct val="0"/>
              </a:spcBef>
              <a:spcAft>
                <a:spcPct val="35000"/>
              </a:spcAft>
            </a:pPr>
            <a:r>
              <a:rPr altLang="en-US" lang="zh-CN" sz="1400">
                <a:solidFill>
                  <a:schemeClr val="tx1">
                    <a:lumMod val="65000"/>
                    <a:lumOff val="35000"/>
                  </a:schemeClr>
                </a:solidFill>
                <a:latin charset="-122" pitchFamily="34" typeface="微软雅黑"/>
                <a:ea charset="-122" pitchFamily="34" typeface="微软雅黑"/>
              </a:rPr>
              <a:t>点击添加文字</a:t>
            </a:r>
          </a:p>
          <a:p>
            <a:pPr algn="ctr" defTabSz="711200">
              <a:lnSpc>
                <a:spcPct val="90000"/>
              </a:lnSpc>
              <a:spcBef>
                <a:spcPct val="0"/>
              </a:spcBef>
              <a:spcAft>
                <a:spcPct val="35000"/>
              </a:spcAft>
            </a:pPr>
            <a:r>
              <a:rPr altLang="en-US" lang="zh-CN" sz="1400">
                <a:solidFill>
                  <a:schemeClr val="tx1">
                    <a:lumMod val="65000"/>
                    <a:lumOff val="35000"/>
                  </a:schemeClr>
                </a:solidFill>
                <a:latin charset="-122" pitchFamily="34" typeface="微软雅黑"/>
                <a:ea charset="-122" pitchFamily="34" typeface="微软雅黑"/>
              </a:rPr>
              <a:t>点击添加文字</a:t>
            </a:r>
          </a:p>
          <a:p>
            <a:pPr algn="ctr" defTabSz="711200">
              <a:lnSpc>
                <a:spcPct val="90000"/>
              </a:lnSpc>
              <a:spcBef>
                <a:spcPct val="0"/>
              </a:spcBef>
              <a:spcAft>
                <a:spcPct val="35000"/>
              </a:spcAft>
            </a:pPr>
            <a:r>
              <a:rPr altLang="en-US" lang="zh-CN" sz="1400">
                <a:solidFill>
                  <a:schemeClr val="tx1">
                    <a:lumMod val="65000"/>
                    <a:lumOff val="35000"/>
                  </a:schemeClr>
                </a:solidFill>
                <a:latin charset="-122" pitchFamily="34" typeface="微软雅黑"/>
                <a:ea charset="-122" pitchFamily="34" typeface="微软雅黑"/>
              </a:rPr>
              <a:t>点击添加文字</a:t>
            </a:r>
          </a:p>
          <a:p>
            <a:pPr algn="ctr" defTabSz="711200">
              <a:lnSpc>
                <a:spcPct val="90000"/>
              </a:lnSpc>
              <a:spcBef>
                <a:spcPct val="0"/>
              </a:spcBef>
              <a:spcAft>
                <a:spcPct val="35000"/>
              </a:spcAft>
            </a:pPr>
            <a:r>
              <a:rPr altLang="en-US" lang="zh-CN" sz="1400">
                <a:solidFill>
                  <a:schemeClr val="tx1">
                    <a:lumMod val="65000"/>
                    <a:lumOff val="35000"/>
                  </a:schemeClr>
                </a:solidFill>
                <a:latin charset="-122" pitchFamily="34" typeface="微软雅黑"/>
                <a:ea charset="-122" pitchFamily="34" typeface="微软雅黑"/>
              </a:rPr>
              <a:t>点击添加文字</a:t>
            </a:r>
          </a:p>
          <a:p>
            <a:pPr algn="ctr" defTabSz="711200">
              <a:lnSpc>
                <a:spcPct val="90000"/>
              </a:lnSpc>
              <a:spcBef>
                <a:spcPct val="0"/>
              </a:spcBef>
              <a:spcAft>
                <a:spcPct val="35000"/>
              </a:spcAft>
            </a:pPr>
            <a:r>
              <a:rPr altLang="en-US" lang="zh-CN" sz="1400">
                <a:solidFill>
                  <a:schemeClr val="tx1">
                    <a:lumMod val="65000"/>
                    <a:lumOff val="35000"/>
                  </a:schemeClr>
                </a:solidFill>
                <a:latin charset="-122" pitchFamily="34" typeface="微软雅黑"/>
                <a:ea charset="-122" pitchFamily="34" typeface="微软雅黑"/>
              </a:rPr>
              <a:t>点击添加文字</a:t>
            </a:r>
          </a:p>
        </p:txBody>
      </p:sp>
      <p:sp>
        <p:nvSpPr>
          <p:cNvPr id="18" name="燕尾形 17"/>
          <p:cNvSpPr/>
          <p:nvPr/>
        </p:nvSpPr>
        <p:spPr>
          <a:xfrm>
            <a:off x="6300368" y="2031936"/>
            <a:ext cx="1584000" cy="518062"/>
          </a:xfrm>
          <a:prstGeom prst="chevron">
            <a:avLst>
              <a:gd fmla="val 40000" name="adj"/>
            </a:avLst>
          </a:prstGeom>
          <a:solidFill>
            <a:srgbClr val="7ABC3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p:txBody>
      </p:sp>
      <p:sp>
        <p:nvSpPr>
          <p:cNvPr id="19" name="任意多边形 18"/>
          <p:cNvSpPr/>
          <p:nvPr/>
        </p:nvSpPr>
        <p:spPr>
          <a:xfrm>
            <a:off x="6823020" y="2233460"/>
            <a:ext cx="1368000" cy="1778450"/>
          </a:xfrm>
          <a:custGeom>
            <a:gdLst>
              <a:gd fmla="*/ 0 w 1133355" name="connsiteX0"/>
              <a:gd fmla="*/ 51806 h 518062" name="connsiteY0"/>
              <a:gd fmla="*/ 51806 w 1133355" name="connsiteX1"/>
              <a:gd fmla="*/ 0 h 518062" name="connsiteY1"/>
              <a:gd fmla="*/ 1081549 w 1133355" name="connsiteX2"/>
              <a:gd fmla="*/ 0 h 518062" name="connsiteY2"/>
              <a:gd fmla="*/ 1133355 w 1133355" name="connsiteX3"/>
              <a:gd fmla="*/ 51806 h 518062" name="connsiteY3"/>
              <a:gd fmla="*/ 1133355 w 1133355" name="connsiteX4"/>
              <a:gd fmla="*/ 466256 h 518062" name="connsiteY4"/>
              <a:gd fmla="*/ 1081549 w 1133355" name="connsiteX5"/>
              <a:gd fmla="*/ 518062 h 518062" name="connsiteY5"/>
              <a:gd fmla="*/ 51806 w 1133355" name="connsiteX6"/>
              <a:gd fmla="*/ 518062 h 518062" name="connsiteY6"/>
              <a:gd fmla="*/ 0 w 1133355" name="connsiteX7"/>
              <a:gd fmla="*/ 466256 h 518062" name="connsiteY7"/>
              <a:gd fmla="*/ 0 w 1133355" name="connsiteX8"/>
              <a:gd fmla="*/ 51806 h 518062"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518062" w="1133355">
                <a:moveTo>
                  <a:pt x="0" y="51806"/>
                </a:moveTo>
                <a:cubicBezTo>
                  <a:pt x="0" y="23194"/>
                  <a:pt x="23194" y="0"/>
                  <a:pt x="51806" y="0"/>
                </a:cubicBezTo>
                <a:lnTo>
                  <a:pt x="1081549" y="0"/>
                </a:lnTo>
                <a:cubicBezTo>
                  <a:pt x="1110161" y="0"/>
                  <a:pt x="1133355" y="23194"/>
                  <a:pt x="1133355" y="51806"/>
                </a:cubicBezTo>
                <a:lnTo>
                  <a:pt x="1133355" y="466256"/>
                </a:lnTo>
                <a:cubicBezTo>
                  <a:pt x="1133355" y="494868"/>
                  <a:pt x="1110161" y="518062"/>
                  <a:pt x="1081549" y="518062"/>
                </a:cubicBezTo>
                <a:lnTo>
                  <a:pt x="51806" y="518062"/>
                </a:lnTo>
                <a:cubicBezTo>
                  <a:pt x="23194" y="518062"/>
                  <a:pt x="0" y="494868"/>
                  <a:pt x="0" y="466256"/>
                </a:cubicBezTo>
                <a:lnTo>
                  <a:pt x="0" y="51806"/>
                </a:lnTo>
                <a:close/>
              </a:path>
            </a:pathLst>
          </a:custGeom>
          <a:ln w="12700">
            <a:solidFill>
              <a:srgbClr val="7ABC32"/>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nchorCtr="0" bIns="136078" lIns="136078" numCol="1" rIns="136078" spcCol="1270" spcFirstLastPara="0" tIns="136078" vert="horz" wrap="square">
            <a:noAutofit/>
          </a:bodyPr>
          <a:lstStyle/>
          <a:p>
            <a:pPr algn="ctr" defTabSz="711200">
              <a:lnSpc>
                <a:spcPct val="90000"/>
              </a:lnSpc>
              <a:spcBef>
                <a:spcPct val="0"/>
              </a:spcBef>
              <a:spcAft>
                <a:spcPct val="35000"/>
              </a:spcAft>
            </a:pPr>
            <a:r>
              <a:rPr altLang="en-US" lang="zh-CN" smtClean="0" sz="1400">
                <a:solidFill>
                  <a:schemeClr val="tx1">
                    <a:lumMod val="65000"/>
                    <a:lumOff val="35000"/>
                  </a:schemeClr>
                </a:solidFill>
                <a:latin charset="-122" pitchFamily="34" typeface="微软雅黑"/>
                <a:ea charset="-122" pitchFamily="34" typeface="微软雅黑"/>
              </a:rPr>
              <a:t>点击添加文字</a:t>
            </a:r>
          </a:p>
          <a:p>
            <a:pPr algn="ctr" defTabSz="711200">
              <a:lnSpc>
                <a:spcPct val="90000"/>
              </a:lnSpc>
              <a:spcBef>
                <a:spcPct val="0"/>
              </a:spcBef>
              <a:spcAft>
                <a:spcPct val="35000"/>
              </a:spcAft>
            </a:pPr>
            <a:r>
              <a:rPr altLang="en-US" lang="zh-CN" smtClean="0" sz="1400">
                <a:solidFill>
                  <a:schemeClr val="tx1">
                    <a:lumMod val="65000"/>
                    <a:lumOff val="35000"/>
                  </a:schemeClr>
                </a:solidFill>
                <a:latin charset="-122" pitchFamily="34" typeface="微软雅黑"/>
                <a:ea charset="-122" pitchFamily="34" typeface="微软雅黑"/>
              </a:rPr>
              <a:t>点击添加文字</a:t>
            </a:r>
          </a:p>
          <a:p>
            <a:pPr algn="ctr" defTabSz="711200">
              <a:lnSpc>
                <a:spcPct val="90000"/>
              </a:lnSpc>
              <a:spcBef>
                <a:spcPct val="0"/>
              </a:spcBef>
              <a:spcAft>
                <a:spcPct val="35000"/>
              </a:spcAft>
            </a:pPr>
            <a:r>
              <a:rPr altLang="en-US" lang="zh-CN" smtClean="0" sz="1400">
                <a:solidFill>
                  <a:schemeClr val="tx1">
                    <a:lumMod val="65000"/>
                    <a:lumOff val="35000"/>
                  </a:schemeClr>
                </a:solidFill>
                <a:latin charset="-122" pitchFamily="34" typeface="微软雅黑"/>
                <a:ea charset="-122" pitchFamily="34" typeface="微软雅黑"/>
              </a:rPr>
              <a:t>点击添加文字</a:t>
            </a:r>
          </a:p>
          <a:p>
            <a:pPr algn="ctr" defTabSz="711200">
              <a:lnSpc>
                <a:spcPct val="90000"/>
              </a:lnSpc>
              <a:spcBef>
                <a:spcPct val="0"/>
              </a:spcBef>
              <a:spcAft>
                <a:spcPct val="35000"/>
              </a:spcAft>
            </a:pPr>
            <a:r>
              <a:rPr altLang="en-US" lang="zh-CN" smtClean="0" sz="1400">
                <a:solidFill>
                  <a:schemeClr val="tx1">
                    <a:lumMod val="65000"/>
                    <a:lumOff val="35000"/>
                  </a:schemeClr>
                </a:solidFill>
                <a:latin charset="-122" pitchFamily="34" typeface="微软雅黑"/>
                <a:ea charset="-122" pitchFamily="34" typeface="微软雅黑"/>
              </a:rPr>
              <a:t>点击添加文字</a:t>
            </a:r>
          </a:p>
          <a:p>
            <a:pPr algn="ctr" defTabSz="711200">
              <a:lnSpc>
                <a:spcPct val="90000"/>
              </a:lnSpc>
              <a:spcBef>
                <a:spcPct val="0"/>
              </a:spcBef>
              <a:spcAft>
                <a:spcPct val="35000"/>
              </a:spcAft>
            </a:pPr>
            <a:r>
              <a:rPr altLang="en-US" lang="zh-CN" smtClean="0" sz="1400">
                <a:solidFill>
                  <a:schemeClr val="tx1">
                    <a:lumMod val="65000"/>
                    <a:lumOff val="35000"/>
                  </a:schemeClr>
                </a:solidFill>
                <a:latin charset="-122" pitchFamily="34" typeface="微软雅黑"/>
                <a:ea charset="-122" pitchFamily="34" typeface="微软雅黑"/>
              </a:rPr>
              <a:t>点击添加文字</a:t>
            </a:r>
          </a:p>
          <a:p>
            <a:pPr algn="ctr" defTabSz="711200">
              <a:lnSpc>
                <a:spcPct val="90000"/>
              </a:lnSpc>
              <a:spcBef>
                <a:spcPct val="0"/>
              </a:spcBef>
              <a:spcAft>
                <a:spcPct val="35000"/>
              </a:spcAft>
            </a:pPr>
            <a:r>
              <a:rPr altLang="en-US" lang="zh-CN" smtClean="0" sz="1400">
                <a:solidFill>
                  <a:schemeClr val="tx1">
                    <a:lumMod val="65000"/>
                    <a:lumOff val="35000"/>
                  </a:schemeClr>
                </a:solidFill>
                <a:latin charset="-122" pitchFamily="34" typeface="微软雅黑"/>
                <a:ea charset="-122" pitchFamily="34" typeface="微软雅黑"/>
              </a:rPr>
              <a:t>点击添加文字</a:t>
            </a:r>
          </a:p>
        </p:txBody>
      </p:sp>
    </p:spTree>
    <p:extLst>
      <p:ext uri="{BB962C8B-B14F-4D97-AF65-F5344CB8AC3E}">
        <p14:creationId val="581543489"/>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4" presetSubtype="10">
                                  <p:stCondLst>
                                    <p:cond delay="0"/>
                                  </p:stCondLst>
                                  <p:childTnLst>
                                    <p:set>
                                      <p:cBhvr>
                                        <p:cTn dur="1" fill="hold" id="6">
                                          <p:stCondLst>
                                            <p:cond delay="0"/>
                                          </p:stCondLst>
                                        </p:cTn>
                                        <p:tgtEl>
                                          <p:spTgt spid="4"/>
                                        </p:tgtEl>
                                        <p:attrNameLst>
                                          <p:attrName>style.visibility</p:attrName>
                                        </p:attrNameLst>
                                      </p:cBhvr>
                                      <p:to>
                                        <p:strVal val="visible"/>
                                      </p:to>
                                    </p:set>
                                    <p:animEffect filter="randombar(horizontal)" transition="in">
                                      <p:cBhvr>
                                        <p:cTn dur="500" id="7"/>
                                        <p:tgtEl>
                                          <p:spTgt spid="4"/>
                                        </p:tgtEl>
                                      </p:cBhvr>
                                    </p:animEffect>
                                  </p:childTnLst>
                                </p:cTn>
                              </p:par>
                            </p:childTnLst>
                          </p:cTn>
                        </p:par>
                        <p:par>
                          <p:cTn fill="hold" id="8" nodeType="afterGroup">
                            <p:stCondLst>
                              <p:cond delay="500"/>
                            </p:stCondLst>
                            <p:childTnLst>
                              <p:par>
                                <p:cTn fill="hold" id="9" nodeType="afterEffect" presetClass="entr" presetID="2" presetSubtype="8">
                                  <p:stCondLst>
                                    <p:cond delay="0"/>
                                  </p:stCondLst>
                                  <p:childTnLst>
                                    <p:set>
                                      <p:cBhvr>
                                        <p:cTn dur="1" fill="hold" id="10">
                                          <p:stCondLst>
                                            <p:cond delay="0"/>
                                          </p:stCondLst>
                                        </p:cTn>
                                        <p:tgtEl>
                                          <p:spTgt spid="18"/>
                                        </p:tgtEl>
                                        <p:attrNameLst>
                                          <p:attrName>style.visibility</p:attrName>
                                        </p:attrNameLst>
                                      </p:cBhvr>
                                      <p:to>
                                        <p:strVal val="visible"/>
                                      </p:to>
                                    </p:set>
                                    <p:anim calcmode="lin" valueType="num">
                                      <p:cBhvr additive="base">
                                        <p:cTn dur="500" fill="hold" id="11"/>
                                        <p:tgtEl>
                                          <p:spTgt spid="18"/>
                                        </p:tgtEl>
                                        <p:attrNameLst>
                                          <p:attrName>ppt_x</p:attrName>
                                        </p:attrNameLst>
                                      </p:cBhvr>
                                      <p:tavLst>
                                        <p:tav tm="0">
                                          <p:val>
                                            <p:strVal val="0-#ppt_w/2"/>
                                          </p:val>
                                        </p:tav>
                                        <p:tav tm="100000">
                                          <p:val>
                                            <p:strVal val="#ppt_x"/>
                                          </p:val>
                                        </p:tav>
                                      </p:tavLst>
                                    </p:anim>
                                    <p:anim calcmode="lin" valueType="num">
                                      <p:cBhvr additive="base">
                                        <p:cTn dur="500" fill="hold" id="12"/>
                                        <p:tgtEl>
                                          <p:spTgt spid="18"/>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1000"/>
                            </p:stCondLst>
                            <p:childTnLst>
                              <p:par>
                                <p:cTn fill="hold" grpId="1" id="14" nodeType="afterEffect" presetClass="entr" presetID="22" presetSubtype="1">
                                  <p:stCondLst>
                                    <p:cond delay="0"/>
                                  </p:stCondLst>
                                  <p:childTnLst>
                                    <p:set>
                                      <p:cBhvr>
                                        <p:cTn dur="1" fill="hold" id="15">
                                          <p:stCondLst>
                                            <p:cond delay="0"/>
                                          </p:stCondLst>
                                        </p:cTn>
                                        <p:tgtEl>
                                          <p:spTgt spid="19"/>
                                        </p:tgtEl>
                                        <p:attrNameLst>
                                          <p:attrName>style.visibility</p:attrName>
                                        </p:attrNameLst>
                                      </p:cBhvr>
                                      <p:to>
                                        <p:strVal val="visible"/>
                                      </p:to>
                                    </p:set>
                                    <p:animEffect filter="wipe(up)" transition="in">
                                      <p:cBhvr>
                                        <p:cTn dur="500" id="16"/>
                                        <p:tgtEl>
                                          <p:spTgt spid="19"/>
                                        </p:tgtEl>
                                      </p:cBhvr>
                                    </p:animEffect>
                                  </p:childTnLst>
                                </p:cTn>
                              </p:par>
                            </p:childTnLst>
                          </p:cTn>
                        </p:par>
                        <p:par>
                          <p:cTn fill="hold" id="17" nodeType="afterGroup">
                            <p:stCondLst>
                              <p:cond delay="1500"/>
                            </p:stCondLst>
                            <p:childTnLst>
                              <p:par>
                                <p:cTn fill="hold" id="18" nodeType="afterEffect" presetClass="entr" presetID="2" presetSubtype="8">
                                  <p:stCondLst>
                                    <p:cond delay="0"/>
                                  </p:stCondLst>
                                  <p:childTnLst>
                                    <p:set>
                                      <p:cBhvr>
                                        <p:cTn dur="1" fill="hold" id="19">
                                          <p:stCondLst>
                                            <p:cond delay="0"/>
                                          </p:stCondLst>
                                        </p:cTn>
                                        <p:tgtEl>
                                          <p:spTgt spid="14"/>
                                        </p:tgtEl>
                                        <p:attrNameLst>
                                          <p:attrName>style.visibility</p:attrName>
                                        </p:attrNameLst>
                                      </p:cBhvr>
                                      <p:to>
                                        <p:strVal val="visible"/>
                                      </p:to>
                                    </p:set>
                                    <p:anim calcmode="lin" valueType="num">
                                      <p:cBhvr additive="base">
                                        <p:cTn dur="500" fill="hold" id="20"/>
                                        <p:tgtEl>
                                          <p:spTgt spid="14"/>
                                        </p:tgtEl>
                                        <p:attrNameLst>
                                          <p:attrName>ppt_x</p:attrName>
                                        </p:attrNameLst>
                                      </p:cBhvr>
                                      <p:tavLst>
                                        <p:tav tm="0">
                                          <p:val>
                                            <p:strVal val="0-#ppt_w/2"/>
                                          </p:val>
                                        </p:tav>
                                        <p:tav tm="100000">
                                          <p:val>
                                            <p:strVal val="#ppt_x"/>
                                          </p:val>
                                        </p:tav>
                                      </p:tavLst>
                                    </p:anim>
                                    <p:anim calcmode="lin" valueType="num">
                                      <p:cBhvr additive="base">
                                        <p:cTn dur="500" fill="hold" id="21"/>
                                        <p:tgtEl>
                                          <p:spTgt spid="14"/>
                                        </p:tgtEl>
                                        <p:attrNameLst>
                                          <p:attrName>ppt_y</p:attrName>
                                        </p:attrNameLst>
                                      </p:cBhvr>
                                      <p:tavLst>
                                        <p:tav tm="0">
                                          <p:val>
                                            <p:strVal val="#ppt_y"/>
                                          </p:val>
                                        </p:tav>
                                        <p:tav tm="100000">
                                          <p:val>
                                            <p:strVal val="#ppt_y"/>
                                          </p:val>
                                        </p:tav>
                                      </p:tavLst>
                                    </p:anim>
                                  </p:childTnLst>
                                </p:cTn>
                              </p:par>
                            </p:childTnLst>
                          </p:cTn>
                        </p:par>
                        <p:par>
                          <p:cTn fill="hold" id="22" nodeType="afterGroup">
                            <p:stCondLst>
                              <p:cond delay="2000"/>
                            </p:stCondLst>
                            <p:childTnLst>
                              <p:par>
                                <p:cTn fill="hold" grpId="0" id="23" nodeType="afterEffect" presetClass="entr" presetID="22" presetSubtype="1">
                                  <p:stCondLst>
                                    <p:cond delay="0"/>
                                  </p:stCondLst>
                                  <p:childTnLst>
                                    <p:set>
                                      <p:cBhvr>
                                        <p:cTn dur="1" fill="hold" id="24">
                                          <p:stCondLst>
                                            <p:cond delay="0"/>
                                          </p:stCondLst>
                                        </p:cTn>
                                        <p:tgtEl>
                                          <p:spTgt spid="17"/>
                                        </p:tgtEl>
                                        <p:attrNameLst>
                                          <p:attrName>style.visibility</p:attrName>
                                        </p:attrNameLst>
                                      </p:cBhvr>
                                      <p:to>
                                        <p:strVal val="visible"/>
                                      </p:to>
                                    </p:set>
                                    <p:animEffect filter="wipe(up)" transition="in">
                                      <p:cBhvr>
                                        <p:cTn dur="500" id="25"/>
                                        <p:tgtEl>
                                          <p:spTgt spid="17"/>
                                        </p:tgtEl>
                                      </p:cBhvr>
                                    </p:animEffect>
                                  </p:childTnLst>
                                </p:cTn>
                              </p:par>
                            </p:childTnLst>
                          </p:cTn>
                        </p:par>
                        <p:par>
                          <p:cTn fill="hold" id="26" nodeType="afterGroup">
                            <p:stCondLst>
                              <p:cond delay="2500"/>
                            </p:stCondLst>
                            <p:childTnLst>
                              <p:par>
                                <p:cTn fill="hold" id="27" nodeType="afterEffect" presetClass="entr" presetID="2" presetSubtype="8">
                                  <p:stCondLst>
                                    <p:cond delay="0"/>
                                  </p:stCondLst>
                                  <p:childTnLst>
                                    <p:set>
                                      <p:cBhvr>
                                        <p:cTn dur="1" fill="hold" id="28">
                                          <p:stCondLst>
                                            <p:cond delay="0"/>
                                          </p:stCondLst>
                                        </p:cTn>
                                        <p:tgtEl>
                                          <p:spTgt spid="11"/>
                                        </p:tgtEl>
                                        <p:attrNameLst>
                                          <p:attrName>style.visibility</p:attrName>
                                        </p:attrNameLst>
                                      </p:cBhvr>
                                      <p:to>
                                        <p:strVal val="visible"/>
                                      </p:to>
                                    </p:set>
                                    <p:anim calcmode="lin" valueType="num">
                                      <p:cBhvr additive="base">
                                        <p:cTn dur="500" fill="hold" id="29"/>
                                        <p:tgtEl>
                                          <p:spTgt spid="11"/>
                                        </p:tgtEl>
                                        <p:attrNameLst>
                                          <p:attrName>ppt_x</p:attrName>
                                        </p:attrNameLst>
                                      </p:cBhvr>
                                      <p:tavLst>
                                        <p:tav tm="0">
                                          <p:val>
                                            <p:strVal val="0-#ppt_w/2"/>
                                          </p:val>
                                        </p:tav>
                                        <p:tav tm="100000">
                                          <p:val>
                                            <p:strVal val="#ppt_x"/>
                                          </p:val>
                                        </p:tav>
                                      </p:tavLst>
                                    </p:anim>
                                    <p:anim calcmode="lin" valueType="num">
                                      <p:cBhvr additive="base">
                                        <p:cTn dur="500" fill="hold" id="30"/>
                                        <p:tgtEl>
                                          <p:spTgt spid="11"/>
                                        </p:tgtEl>
                                        <p:attrNameLst>
                                          <p:attrName>ppt_y</p:attrName>
                                        </p:attrNameLst>
                                      </p:cBhvr>
                                      <p:tavLst>
                                        <p:tav tm="0">
                                          <p:val>
                                            <p:strVal val="#ppt_y"/>
                                          </p:val>
                                        </p:tav>
                                        <p:tav tm="100000">
                                          <p:val>
                                            <p:strVal val="#ppt_y"/>
                                          </p:val>
                                        </p:tav>
                                      </p:tavLst>
                                    </p:anim>
                                  </p:childTnLst>
                                </p:cTn>
                              </p:par>
                            </p:childTnLst>
                          </p:cTn>
                        </p:par>
                        <p:par>
                          <p:cTn fill="hold" id="31" nodeType="afterGroup">
                            <p:stCondLst>
                              <p:cond delay="3000"/>
                            </p:stCondLst>
                            <p:childTnLst>
                              <p:par>
                                <p:cTn fill="hold" grpId="0" id="32" nodeType="afterEffect" presetClass="entr" presetID="22" presetSubtype="1">
                                  <p:stCondLst>
                                    <p:cond delay="0"/>
                                  </p:stCondLst>
                                  <p:childTnLst>
                                    <p:set>
                                      <p:cBhvr>
                                        <p:cTn dur="1" fill="hold" id="33">
                                          <p:stCondLst>
                                            <p:cond delay="0"/>
                                          </p:stCondLst>
                                        </p:cTn>
                                        <p:tgtEl>
                                          <p:spTgt spid="13"/>
                                        </p:tgtEl>
                                        <p:attrNameLst>
                                          <p:attrName>style.visibility</p:attrName>
                                        </p:attrNameLst>
                                      </p:cBhvr>
                                      <p:to>
                                        <p:strVal val="visible"/>
                                      </p:to>
                                    </p:set>
                                    <p:animEffect filter="wipe(up)" transition="in">
                                      <p:cBhvr>
                                        <p:cTn dur="500" id="34"/>
                                        <p:tgtEl>
                                          <p:spTgt spid="13"/>
                                        </p:tgtEl>
                                      </p:cBhvr>
                                    </p:animEffect>
                                  </p:childTnLst>
                                </p:cTn>
                              </p:par>
                            </p:childTnLst>
                          </p:cTn>
                        </p:par>
                        <p:par>
                          <p:cTn fill="hold" id="35" nodeType="afterGroup">
                            <p:stCondLst>
                              <p:cond delay="3500"/>
                            </p:stCondLst>
                            <p:childTnLst>
                              <p:par>
                                <p:cTn fill="hold" id="36" nodeType="afterEffect" presetClass="entr" presetID="2" presetSubtype="8">
                                  <p:stCondLst>
                                    <p:cond delay="0"/>
                                  </p:stCondLst>
                                  <p:childTnLst>
                                    <p:set>
                                      <p:cBhvr>
                                        <p:cTn dur="1" fill="hold" id="37">
                                          <p:stCondLst>
                                            <p:cond delay="0"/>
                                          </p:stCondLst>
                                        </p:cTn>
                                        <p:tgtEl>
                                          <p:spTgt spid="8"/>
                                        </p:tgtEl>
                                        <p:attrNameLst>
                                          <p:attrName>style.visibility</p:attrName>
                                        </p:attrNameLst>
                                      </p:cBhvr>
                                      <p:to>
                                        <p:strVal val="visible"/>
                                      </p:to>
                                    </p:set>
                                    <p:anim calcmode="lin" valueType="num">
                                      <p:cBhvr additive="base">
                                        <p:cTn dur="500" fill="hold" id="38"/>
                                        <p:tgtEl>
                                          <p:spTgt spid="8"/>
                                        </p:tgtEl>
                                        <p:attrNameLst>
                                          <p:attrName>ppt_x</p:attrName>
                                        </p:attrNameLst>
                                      </p:cBhvr>
                                      <p:tavLst>
                                        <p:tav tm="0">
                                          <p:val>
                                            <p:strVal val="0-#ppt_w/2"/>
                                          </p:val>
                                        </p:tav>
                                        <p:tav tm="100000">
                                          <p:val>
                                            <p:strVal val="#ppt_x"/>
                                          </p:val>
                                        </p:tav>
                                      </p:tavLst>
                                    </p:anim>
                                    <p:anim calcmode="lin" valueType="num">
                                      <p:cBhvr additive="base">
                                        <p:cTn dur="500" fill="hold" id="39"/>
                                        <p:tgtEl>
                                          <p:spTgt spid="8"/>
                                        </p:tgtEl>
                                        <p:attrNameLst>
                                          <p:attrName>ppt_y</p:attrName>
                                        </p:attrNameLst>
                                      </p:cBhvr>
                                      <p:tavLst>
                                        <p:tav tm="0">
                                          <p:val>
                                            <p:strVal val="#ppt_y"/>
                                          </p:val>
                                        </p:tav>
                                        <p:tav tm="100000">
                                          <p:val>
                                            <p:strVal val="#ppt_y"/>
                                          </p:val>
                                        </p:tav>
                                      </p:tavLst>
                                    </p:anim>
                                  </p:childTnLst>
                                </p:cTn>
                              </p:par>
                            </p:childTnLst>
                          </p:cTn>
                        </p:par>
                        <p:par>
                          <p:cTn fill="hold" id="40" nodeType="afterGroup">
                            <p:stCondLst>
                              <p:cond delay="4000"/>
                            </p:stCondLst>
                            <p:childTnLst>
                              <p:par>
                                <p:cTn fill="hold" grpId="0" id="41" nodeType="afterEffect" presetClass="entr" presetID="22" presetSubtype="1">
                                  <p:stCondLst>
                                    <p:cond delay="0"/>
                                  </p:stCondLst>
                                  <p:childTnLst>
                                    <p:set>
                                      <p:cBhvr>
                                        <p:cTn dur="1" fill="hold" id="42">
                                          <p:stCondLst>
                                            <p:cond delay="0"/>
                                          </p:stCondLst>
                                        </p:cTn>
                                        <p:tgtEl>
                                          <p:spTgt spid="10"/>
                                        </p:tgtEl>
                                        <p:attrNameLst>
                                          <p:attrName>style.visibility</p:attrName>
                                        </p:attrNameLst>
                                      </p:cBhvr>
                                      <p:to>
                                        <p:strVal val="visible"/>
                                      </p:to>
                                    </p:set>
                                    <p:animEffect filter="wipe(up)" transition="in">
                                      <p:cBhvr>
                                        <p:cTn dur="500" id="43"/>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10"/>
      <p:bldP grpId="0" spid="13"/>
      <p:bldP grpId="0" spid="17"/>
      <p:bldP grpId="1" spid="19"/>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TextBox 3"/>
          <p:cNvSpPr txBox="1"/>
          <p:nvPr/>
        </p:nvSpPr>
        <p:spPr>
          <a:xfrm>
            <a:off x="1451339" y="483518"/>
            <a:ext cx="4450080" cy="518160"/>
          </a:xfrm>
          <a:prstGeom prst="rect">
            <a:avLst/>
          </a:prstGeom>
          <a:noFill/>
        </p:spPr>
        <p:txBody>
          <a:bodyPr rtlCol="0" wrap="none">
            <a:spAutoFit/>
          </a:bodyPr>
          <a:lstStyle/>
          <a:p>
            <a:r>
              <a:rPr altLang="en-US" lang="zh-CN" smtClean="0" sz="2800">
                <a:solidFill>
                  <a:schemeClr val="bg1"/>
                </a:solidFill>
                <a:effectLst>
                  <a:outerShdw algn="ctr" blurRad="60007" dir="7680000" dist="310007" kx="1300200" rotWithShape="0" sy="30000">
                    <a:prstClr val="black">
                      <a:alpha val="32000"/>
                    </a:prstClr>
                  </a:outerShdw>
                </a:effectLst>
                <a:latin charset="-122" pitchFamily="65" typeface="迷你简粗倩"/>
                <a:ea charset="-122" pitchFamily="65" typeface="迷你简粗倩"/>
              </a:rPr>
              <a:t>点击添加标题点击添加标题</a:t>
            </a:r>
          </a:p>
        </p:txBody>
      </p:sp>
      <p:grpSp>
        <p:nvGrpSpPr>
          <p:cNvPr id="2" name="组合 1"/>
          <p:cNvGrpSpPr/>
          <p:nvPr/>
        </p:nvGrpSpPr>
        <p:grpSpPr>
          <a:xfrm>
            <a:off x="1835696" y="1563638"/>
            <a:ext cx="6096000" cy="837522"/>
            <a:chOff x="1835696" y="1563638"/>
            <a:chExt cx="6096000" cy="837522"/>
          </a:xfrm>
        </p:grpSpPr>
        <p:sp>
          <p:nvSpPr>
            <p:cNvPr id="5" name="任意多边形 4"/>
            <p:cNvSpPr/>
            <p:nvPr/>
          </p:nvSpPr>
          <p:spPr>
            <a:xfrm>
              <a:off x="1835696" y="1563638"/>
              <a:ext cx="6096000" cy="837522"/>
            </a:xfrm>
            <a:custGeom>
              <a:gdLst>
                <a:gd fmla="*/ 0 w 6096000" name="connsiteX0"/>
                <a:gd fmla="*/ 83752 h 837522" name="connsiteY0"/>
                <a:gd fmla="*/ 83752 w 6096000" name="connsiteX1"/>
                <a:gd fmla="*/ 0 h 837522" name="connsiteY1"/>
                <a:gd fmla="*/ 6012248 w 6096000" name="connsiteX2"/>
                <a:gd fmla="*/ 0 h 837522" name="connsiteY2"/>
                <a:gd fmla="*/ 6096000 w 6096000" name="connsiteX3"/>
                <a:gd fmla="*/ 83752 h 837522" name="connsiteY3"/>
                <a:gd fmla="*/ 6096000 w 6096000" name="connsiteX4"/>
                <a:gd fmla="*/ 753770 h 837522" name="connsiteY4"/>
                <a:gd fmla="*/ 6012248 w 6096000" name="connsiteX5"/>
                <a:gd fmla="*/ 837522 h 837522" name="connsiteY5"/>
                <a:gd fmla="*/ 83752 w 6096000" name="connsiteX6"/>
                <a:gd fmla="*/ 837522 h 837522" name="connsiteY6"/>
                <a:gd fmla="*/ 0 w 6096000" name="connsiteX7"/>
                <a:gd fmla="*/ 753770 h 837522" name="connsiteY7"/>
                <a:gd fmla="*/ 0 w 6096000" name="connsiteX8"/>
                <a:gd fmla="*/ 83752 h 837522"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837521" w="6096000">
                  <a:moveTo>
                    <a:pt x="0" y="83752"/>
                  </a:moveTo>
                  <a:cubicBezTo>
                    <a:pt x="0" y="37497"/>
                    <a:pt x="37497" y="0"/>
                    <a:pt x="83752" y="0"/>
                  </a:cubicBezTo>
                  <a:lnTo>
                    <a:pt x="6012248" y="0"/>
                  </a:lnTo>
                  <a:cubicBezTo>
                    <a:pt x="6058503" y="0"/>
                    <a:pt x="6096000" y="37497"/>
                    <a:pt x="6096000" y="83752"/>
                  </a:cubicBezTo>
                  <a:lnTo>
                    <a:pt x="6096000" y="753770"/>
                  </a:lnTo>
                  <a:cubicBezTo>
                    <a:pt x="6096000" y="800025"/>
                    <a:pt x="6058503" y="837522"/>
                    <a:pt x="6012248" y="837522"/>
                  </a:cubicBezTo>
                  <a:lnTo>
                    <a:pt x="83752" y="837522"/>
                  </a:lnTo>
                  <a:cubicBezTo>
                    <a:pt x="37497" y="837522"/>
                    <a:pt x="0" y="800025"/>
                    <a:pt x="0" y="753770"/>
                  </a:cubicBezTo>
                  <a:lnTo>
                    <a:pt x="0" y="83752"/>
                  </a:lnTo>
                  <a:close/>
                </a:path>
              </a:pathLst>
            </a:custGeom>
            <a:solidFill>
              <a:srgbClr val="92D05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t" anchorCtr="0" bIns="80010" lIns="1382962" numCol="1" rIns="80011" spcCol="1270" spcFirstLastPara="0" tIns="80010" vert="horz" wrap="square">
              <a:noAutofit/>
            </a:bodyPr>
            <a:lstStyle/>
            <a:p>
              <a:pPr defTabSz="711200" indent="-171450" lvl="1" marL="171450">
                <a:lnSpc>
                  <a:spcPct val="90000"/>
                </a:lnSpc>
                <a:spcBef>
                  <a:spcPct val="0"/>
                </a:spcBef>
                <a:spcAft>
                  <a:spcPct val="15000"/>
                </a:spcAft>
                <a:buChar char="••"/>
              </a:pPr>
              <a:r>
                <a:rPr altLang="en-US" lang="zh-CN" sz="2000">
                  <a:solidFill>
                    <a:schemeClr val="tx1">
                      <a:lumMod val="75000"/>
                      <a:lumOff val="25000"/>
                    </a:schemeClr>
                  </a:solidFill>
                  <a:latin charset="-122" pitchFamily="2" typeface="华文行楷"/>
                  <a:ea charset="-122" pitchFamily="2" typeface="华文行楷"/>
                </a:rPr>
                <a:t>点击添加小标题</a:t>
              </a:r>
            </a:p>
            <a:p>
              <a:pPr defTabSz="711200" indent="-171450" lvl="1" marL="171450">
                <a:lnSpc>
                  <a:spcPct val="90000"/>
                </a:lnSpc>
                <a:spcBef>
                  <a:spcPct val="0"/>
                </a:spcBef>
                <a:spcAft>
                  <a:spcPct val="15000"/>
                </a:spcAft>
                <a:buChar char="••"/>
              </a:pPr>
              <a:r>
                <a:rPr altLang="en-US" lang="zh-CN" sz="2000">
                  <a:solidFill>
                    <a:schemeClr val="tx1">
                      <a:lumMod val="75000"/>
                      <a:lumOff val="25000"/>
                    </a:schemeClr>
                  </a:solidFill>
                  <a:latin charset="-122" pitchFamily="2" typeface="华文行楷"/>
                  <a:ea charset="-122" pitchFamily="2" typeface="华文行楷"/>
                </a:rPr>
                <a:t>    点击添加文字点击添加文字点击添加文字点击</a:t>
              </a:r>
            </a:p>
          </p:txBody>
        </p:sp>
        <p:sp>
          <p:nvSpPr>
            <p:cNvPr id="6" name="圆角矩形 5"/>
            <p:cNvSpPr/>
            <p:nvPr/>
          </p:nvSpPr>
          <p:spPr>
            <a:xfrm>
              <a:off x="1919448" y="1647390"/>
              <a:ext cx="1219200" cy="670017"/>
            </a:xfrm>
            <a:prstGeom prst="roundRect">
              <a:avLst>
                <a:gd fmla="val 10000" name="adj"/>
              </a:avLst>
            </a:prstGeom>
            <a:blipFill>
              <a:blip r:embed="rId2">
                <a:extLst>
                  <a:ext uri="{28A0092B-C50C-407E-A947-70E740481C1C}">
                    <a14:useLocalDpi val="0"/>
                  </a:ext>
                </a:extLst>
              </a:blip>
              <a:stretch>
                <a:fillRect b="-15000" t="-15000"/>
              </a:stretch>
            </a:blipFill>
          </p:spPr>
          <p:style>
            <a:lnRef idx="2">
              <a:schemeClr val="lt1">
                <a:hueOff val="0"/>
                <a:satOff val="0"/>
                <a:lumOff val="0"/>
                <a:alphaOff val="0"/>
              </a:schemeClr>
            </a:lnRef>
            <a:fillRef idx="1">
              <a:scrgbClr b="0" g="0" r="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p:txBody>
        </p:sp>
      </p:grpSp>
      <p:grpSp>
        <p:nvGrpSpPr>
          <p:cNvPr id="3" name="组合 2"/>
          <p:cNvGrpSpPr/>
          <p:nvPr/>
        </p:nvGrpSpPr>
        <p:grpSpPr>
          <a:xfrm>
            <a:off x="1835696" y="2484912"/>
            <a:ext cx="6096000" cy="837522"/>
            <a:chOff x="1835696" y="2484912"/>
            <a:chExt cx="6096000" cy="837522"/>
          </a:xfrm>
        </p:grpSpPr>
        <p:sp>
          <p:nvSpPr>
            <p:cNvPr id="7" name="任意多边形 6"/>
            <p:cNvSpPr/>
            <p:nvPr/>
          </p:nvSpPr>
          <p:spPr>
            <a:xfrm>
              <a:off x="1835696" y="2484912"/>
              <a:ext cx="6096000" cy="837522"/>
            </a:xfrm>
            <a:custGeom>
              <a:gdLst>
                <a:gd fmla="*/ 0 w 6096000" name="connsiteX0"/>
                <a:gd fmla="*/ 83752 h 837522" name="connsiteY0"/>
                <a:gd fmla="*/ 83752 w 6096000" name="connsiteX1"/>
                <a:gd fmla="*/ 0 h 837522" name="connsiteY1"/>
                <a:gd fmla="*/ 6012248 w 6096000" name="connsiteX2"/>
                <a:gd fmla="*/ 0 h 837522" name="connsiteY2"/>
                <a:gd fmla="*/ 6096000 w 6096000" name="connsiteX3"/>
                <a:gd fmla="*/ 83752 h 837522" name="connsiteY3"/>
                <a:gd fmla="*/ 6096000 w 6096000" name="connsiteX4"/>
                <a:gd fmla="*/ 753770 h 837522" name="connsiteY4"/>
                <a:gd fmla="*/ 6012248 w 6096000" name="connsiteX5"/>
                <a:gd fmla="*/ 837522 h 837522" name="connsiteY5"/>
                <a:gd fmla="*/ 83752 w 6096000" name="connsiteX6"/>
                <a:gd fmla="*/ 837522 h 837522" name="connsiteY6"/>
                <a:gd fmla="*/ 0 w 6096000" name="connsiteX7"/>
                <a:gd fmla="*/ 753770 h 837522" name="connsiteY7"/>
                <a:gd fmla="*/ 0 w 6096000" name="connsiteX8"/>
                <a:gd fmla="*/ 83752 h 837522"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837521" w="6096000">
                  <a:moveTo>
                    <a:pt x="0" y="83752"/>
                  </a:moveTo>
                  <a:cubicBezTo>
                    <a:pt x="0" y="37497"/>
                    <a:pt x="37497" y="0"/>
                    <a:pt x="83752" y="0"/>
                  </a:cubicBezTo>
                  <a:lnTo>
                    <a:pt x="6012248" y="0"/>
                  </a:lnTo>
                  <a:cubicBezTo>
                    <a:pt x="6058503" y="0"/>
                    <a:pt x="6096000" y="37497"/>
                    <a:pt x="6096000" y="83752"/>
                  </a:cubicBezTo>
                  <a:lnTo>
                    <a:pt x="6096000" y="753770"/>
                  </a:lnTo>
                  <a:cubicBezTo>
                    <a:pt x="6096000" y="800025"/>
                    <a:pt x="6058503" y="837522"/>
                    <a:pt x="6012248" y="837522"/>
                  </a:cubicBezTo>
                  <a:lnTo>
                    <a:pt x="83752" y="837522"/>
                  </a:lnTo>
                  <a:cubicBezTo>
                    <a:pt x="37497" y="837522"/>
                    <a:pt x="0" y="800025"/>
                    <a:pt x="0" y="753770"/>
                  </a:cubicBezTo>
                  <a:lnTo>
                    <a:pt x="0" y="83752"/>
                  </a:lnTo>
                  <a:close/>
                </a:path>
              </a:pathLst>
            </a:custGeom>
            <a:solidFill>
              <a:srgbClr val="92D05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t" anchorCtr="0" bIns="80010" lIns="1382962" numCol="1" rIns="80011" spcCol="1270" spcFirstLastPara="0" tIns="80010" vert="horz" wrap="square">
              <a:noAutofit/>
            </a:bodyPr>
            <a:lstStyle/>
            <a:p>
              <a:pPr defTabSz="711200" indent="-171450" lvl="1" marL="171450">
                <a:lnSpc>
                  <a:spcPct val="90000"/>
                </a:lnSpc>
                <a:spcBef>
                  <a:spcPct val="0"/>
                </a:spcBef>
                <a:spcAft>
                  <a:spcPct val="15000"/>
                </a:spcAft>
                <a:buChar char="••"/>
              </a:pPr>
              <a:r>
                <a:rPr altLang="en-US" lang="zh-CN" sz="2000">
                  <a:solidFill>
                    <a:schemeClr val="tx1">
                      <a:lumMod val="65000"/>
                      <a:lumOff val="35000"/>
                    </a:schemeClr>
                  </a:solidFill>
                  <a:latin charset="-122" pitchFamily="2" typeface="华文行楷"/>
                  <a:ea charset="-122" pitchFamily="2" typeface="华文行楷"/>
                </a:rPr>
                <a:t>点击添加小标题</a:t>
              </a:r>
            </a:p>
            <a:p>
              <a:pPr defTabSz="711200" indent="-171450" lvl="1" marL="171450">
                <a:lnSpc>
                  <a:spcPct val="90000"/>
                </a:lnSpc>
                <a:spcBef>
                  <a:spcPct val="0"/>
                </a:spcBef>
                <a:spcAft>
                  <a:spcPct val="15000"/>
                </a:spcAft>
                <a:buChar char="••"/>
              </a:pPr>
              <a:r>
                <a:rPr altLang="en-US" lang="zh-CN" sz="2000">
                  <a:solidFill>
                    <a:schemeClr val="tx1">
                      <a:lumMod val="65000"/>
                      <a:lumOff val="35000"/>
                    </a:schemeClr>
                  </a:solidFill>
                  <a:latin charset="-122" pitchFamily="2" typeface="华文行楷"/>
                  <a:ea charset="-122" pitchFamily="2" typeface="华文行楷"/>
                </a:rPr>
                <a:t>    点击添加文字点击添加文字点击添加文字点击</a:t>
              </a:r>
            </a:p>
          </p:txBody>
        </p:sp>
        <p:sp>
          <p:nvSpPr>
            <p:cNvPr id="8" name="圆角矩形 7"/>
            <p:cNvSpPr/>
            <p:nvPr/>
          </p:nvSpPr>
          <p:spPr>
            <a:xfrm>
              <a:off x="1919448" y="2568664"/>
              <a:ext cx="1219200" cy="670017"/>
            </a:xfrm>
            <a:prstGeom prst="roundRect">
              <a:avLst>
                <a:gd fmla="val 10000" name="adj"/>
              </a:avLst>
            </a:prstGeom>
            <a:blipFill>
              <a:blip r:embed="rId3">
                <a:extLst>
                  <a:ext uri="{28A0092B-C50C-407E-A947-70E740481C1C}">
                    <a14:useLocalDpi val="0"/>
                  </a:ext>
                </a:extLst>
              </a:blip>
              <a:stretch>
                <a:fillRect b="-15000" t="-15000"/>
              </a:stretch>
            </a:blipFill>
          </p:spPr>
          <p:style>
            <a:lnRef idx="2">
              <a:schemeClr val="lt1">
                <a:hueOff val="0"/>
                <a:satOff val="0"/>
                <a:lumOff val="0"/>
                <a:alphaOff val="0"/>
              </a:schemeClr>
            </a:lnRef>
            <a:fillRef idx="1">
              <a:scrgbClr b="0" g="0" r="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p:txBody>
        </p:sp>
      </p:grpSp>
      <p:grpSp>
        <p:nvGrpSpPr>
          <p:cNvPr id="11" name="组合 10"/>
          <p:cNvGrpSpPr/>
          <p:nvPr/>
        </p:nvGrpSpPr>
        <p:grpSpPr>
          <a:xfrm>
            <a:off x="1835696" y="3406187"/>
            <a:ext cx="6096000" cy="837522"/>
            <a:chOff x="1835696" y="3406187"/>
            <a:chExt cx="6096000" cy="837522"/>
          </a:xfrm>
        </p:grpSpPr>
        <p:sp>
          <p:nvSpPr>
            <p:cNvPr id="9" name="任意多边形 8"/>
            <p:cNvSpPr/>
            <p:nvPr/>
          </p:nvSpPr>
          <p:spPr>
            <a:xfrm>
              <a:off x="1835696" y="3406187"/>
              <a:ext cx="6096000" cy="837522"/>
            </a:xfrm>
            <a:custGeom>
              <a:gdLst>
                <a:gd fmla="*/ 0 w 6096000" name="connsiteX0"/>
                <a:gd fmla="*/ 83752 h 837522" name="connsiteY0"/>
                <a:gd fmla="*/ 83752 w 6096000" name="connsiteX1"/>
                <a:gd fmla="*/ 0 h 837522" name="connsiteY1"/>
                <a:gd fmla="*/ 6012248 w 6096000" name="connsiteX2"/>
                <a:gd fmla="*/ 0 h 837522" name="connsiteY2"/>
                <a:gd fmla="*/ 6096000 w 6096000" name="connsiteX3"/>
                <a:gd fmla="*/ 83752 h 837522" name="connsiteY3"/>
                <a:gd fmla="*/ 6096000 w 6096000" name="connsiteX4"/>
                <a:gd fmla="*/ 753770 h 837522" name="connsiteY4"/>
                <a:gd fmla="*/ 6012248 w 6096000" name="connsiteX5"/>
                <a:gd fmla="*/ 837522 h 837522" name="connsiteY5"/>
                <a:gd fmla="*/ 83752 w 6096000" name="connsiteX6"/>
                <a:gd fmla="*/ 837522 h 837522" name="connsiteY6"/>
                <a:gd fmla="*/ 0 w 6096000" name="connsiteX7"/>
                <a:gd fmla="*/ 753770 h 837522" name="connsiteY7"/>
                <a:gd fmla="*/ 0 w 6096000" name="connsiteX8"/>
                <a:gd fmla="*/ 83752 h 837522"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837521" w="6096000">
                  <a:moveTo>
                    <a:pt x="0" y="83752"/>
                  </a:moveTo>
                  <a:cubicBezTo>
                    <a:pt x="0" y="37497"/>
                    <a:pt x="37497" y="0"/>
                    <a:pt x="83752" y="0"/>
                  </a:cubicBezTo>
                  <a:lnTo>
                    <a:pt x="6012248" y="0"/>
                  </a:lnTo>
                  <a:cubicBezTo>
                    <a:pt x="6058503" y="0"/>
                    <a:pt x="6096000" y="37497"/>
                    <a:pt x="6096000" y="83752"/>
                  </a:cubicBezTo>
                  <a:lnTo>
                    <a:pt x="6096000" y="753770"/>
                  </a:lnTo>
                  <a:cubicBezTo>
                    <a:pt x="6096000" y="800025"/>
                    <a:pt x="6058503" y="837522"/>
                    <a:pt x="6012248" y="837522"/>
                  </a:cubicBezTo>
                  <a:lnTo>
                    <a:pt x="83752" y="837522"/>
                  </a:lnTo>
                  <a:cubicBezTo>
                    <a:pt x="37497" y="837522"/>
                    <a:pt x="0" y="800025"/>
                    <a:pt x="0" y="753770"/>
                  </a:cubicBezTo>
                  <a:lnTo>
                    <a:pt x="0" y="83752"/>
                  </a:lnTo>
                  <a:close/>
                </a:path>
              </a:pathLst>
            </a:custGeom>
            <a:solidFill>
              <a:srgbClr val="92D05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t" anchorCtr="0" bIns="80010" lIns="1382962" numCol="1" rIns="80011" spcCol="1270" spcFirstLastPara="0" tIns="80010" vert="horz" wrap="square">
              <a:noAutofit/>
            </a:bodyPr>
            <a:lstStyle/>
            <a:p>
              <a:pPr defTabSz="711200" indent="-171450" lvl="1" marL="171450">
                <a:lnSpc>
                  <a:spcPct val="90000"/>
                </a:lnSpc>
                <a:spcBef>
                  <a:spcPct val="0"/>
                </a:spcBef>
                <a:spcAft>
                  <a:spcPct val="15000"/>
                </a:spcAft>
                <a:buChar char="••"/>
              </a:pPr>
              <a:r>
                <a:rPr altLang="en-US" lang="zh-CN" sz="2000">
                  <a:solidFill>
                    <a:schemeClr val="tx1">
                      <a:lumMod val="75000"/>
                      <a:lumOff val="25000"/>
                    </a:schemeClr>
                  </a:solidFill>
                  <a:latin charset="-122" pitchFamily="2" typeface="华文行楷"/>
                  <a:ea charset="-122" pitchFamily="2" typeface="华文行楷"/>
                </a:rPr>
                <a:t>点击添加小标题</a:t>
              </a:r>
            </a:p>
            <a:p>
              <a:pPr defTabSz="711200" indent="-171450" lvl="1" marL="171450">
                <a:lnSpc>
                  <a:spcPct val="90000"/>
                </a:lnSpc>
                <a:spcBef>
                  <a:spcPct val="0"/>
                </a:spcBef>
                <a:spcAft>
                  <a:spcPct val="15000"/>
                </a:spcAft>
                <a:buChar char="••"/>
              </a:pPr>
              <a:r>
                <a:rPr altLang="en-US" lang="zh-CN" sz="2000">
                  <a:solidFill>
                    <a:schemeClr val="tx1">
                      <a:lumMod val="75000"/>
                      <a:lumOff val="25000"/>
                    </a:schemeClr>
                  </a:solidFill>
                  <a:latin charset="-122" pitchFamily="2" typeface="华文行楷"/>
                  <a:ea charset="-122" pitchFamily="2" typeface="华文行楷"/>
                </a:rPr>
                <a:t>    点击添加文字点击添加文字点击添加文字点击</a:t>
              </a:r>
            </a:p>
          </p:txBody>
        </p:sp>
        <p:sp>
          <p:nvSpPr>
            <p:cNvPr id="10" name="圆角矩形 9"/>
            <p:cNvSpPr/>
            <p:nvPr/>
          </p:nvSpPr>
          <p:spPr>
            <a:xfrm>
              <a:off x="1919448" y="3489939"/>
              <a:ext cx="1219200" cy="670017"/>
            </a:xfrm>
            <a:prstGeom prst="roundRect">
              <a:avLst>
                <a:gd fmla="val 10000" name="adj"/>
              </a:avLst>
            </a:prstGeom>
            <a:blipFill>
              <a:blip r:embed="rId4">
                <a:extLst>
                  <a:ext uri="{28A0092B-C50C-407E-A947-70E740481C1C}">
                    <a14:useLocalDpi val="0"/>
                  </a:ext>
                </a:extLst>
              </a:blip>
              <a:stretch>
                <a:fillRect b="-17000" t="-17000"/>
              </a:stretch>
            </a:blipFill>
          </p:spPr>
          <p:style>
            <a:lnRef idx="2">
              <a:schemeClr val="lt1">
                <a:hueOff val="0"/>
                <a:satOff val="0"/>
                <a:lumOff val="0"/>
                <a:alphaOff val="0"/>
              </a:schemeClr>
            </a:lnRef>
            <a:fillRef idx="1">
              <a:scrgbClr b="0" g="0" r="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p:txBody>
        </p:sp>
      </p:grpSp>
    </p:spTree>
    <p:extLst>
      <p:ext uri="{BB962C8B-B14F-4D97-AF65-F5344CB8AC3E}">
        <p14:creationId val="1014320132"/>
      </p:ext>
    </p:extLst>
  </p:cSld>
  <p:clrMapOvr>
    <a:masterClrMapping/>
  </p:clrMapOvr>
  <mc:AlternateContent>
    <mc:Choice Requires="p14">
      <p:transition p14:dur="1400" spd="slow">
        <p14:ripp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4" presetSubtype="10">
                                  <p:stCondLst>
                                    <p:cond delay="0"/>
                                  </p:stCondLst>
                                  <p:childTnLst>
                                    <p:set>
                                      <p:cBhvr>
                                        <p:cTn dur="1" fill="hold" id="6">
                                          <p:stCondLst>
                                            <p:cond delay="0"/>
                                          </p:stCondLst>
                                        </p:cTn>
                                        <p:tgtEl>
                                          <p:spTgt spid="4"/>
                                        </p:tgtEl>
                                        <p:attrNameLst>
                                          <p:attrName>style.visibility</p:attrName>
                                        </p:attrNameLst>
                                      </p:cBhvr>
                                      <p:to>
                                        <p:strVal val="visible"/>
                                      </p:to>
                                    </p:set>
                                    <p:animEffect filter="randombar(horizontal)" transition="in">
                                      <p:cBhvr>
                                        <p:cTn dur="500" id="7"/>
                                        <p:tgtEl>
                                          <p:spTgt spid="4"/>
                                        </p:tgtEl>
                                      </p:cBhvr>
                                    </p:animEffect>
                                  </p:childTnLst>
                                </p:cTn>
                              </p:par>
                            </p:childTnLst>
                          </p:cTn>
                        </p:par>
                        <p:par>
                          <p:cTn fill="hold" id="8" nodeType="afterGroup">
                            <p:stCondLst>
                              <p:cond delay="500"/>
                            </p:stCondLst>
                            <p:childTnLst>
                              <p:par>
                                <p:cTn fill="hold" id="9" nodeType="afterEffect" presetClass="entr" presetID="22" presetSubtype="8">
                                  <p:stCondLst>
                                    <p:cond delay="0"/>
                                  </p:stCondLst>
                                  <p:childTnLst>
                                    <p:set>
                                      <p:cBhvr>
                                        <p:cTn dur="1" fill="hold" id="10">
                                          <p:stCondLst>
                                            <p:cond delay="0"/>
                                          </p:stCondLst>
                                        </p:cTn>
                                        <p:tgtEl>
                                          <p:spTgt spid="2"/>
                                        </p:tgtEl>
                                        <p:attrNameLst>
                                          <p:attrName>style.visibility</p:attrName>
                                        </p:attrNameLst>
                                      </p:cBhvr>
                                      <p:to>
                                        <p:strVal val="visible"/>
                                      </p:to>
                                    </p:set>
                                    <p:animEffect filter="wipe(left)" transition="in">
                                      <p:cBhvr>
                                        <p:cTn dur="1000" id="11"/>
                                        <p:tgtEl>
                                          <p:spTgt spid="2"/>
                                        </p:tgtEl>
                                      </p:cBhvr>
                                    </p:animEffect>
                                  </p:childTnLst>
                                </p:cTn>
                              </p:par>
                            </p:childTnLst>
                          </p:cTn>
                        </p:par>
                        <p:par>
                          <p:cTn fill="hold" id="12" nodeType="afterGroup">
                            <p:stCondLst>
                              <p:cond delay="1500"/>
                            </p:stCondLst>
                            <p:childTnLst>
                              <p:par>
                                <p:cTn fill="hold" id="13" nodeType="afterEffect" presetClass="entr" presetID="22" presetSubtype="8">
                                  <p:stCondLst>
                                    <p:cond delay="0"/>
                                  </p:stCondLst>
                                  <p:childTnLst>
                                    <p:set>
                                      <p:cBhvr>
                                        <p:cTn dur="1" fill="hold" id="14">
                                          <p:stCondLst>
                                            <p:cond delay="0"/>
                                          </p:stCondLst>
                                        </p:cTn>
                                        <p:tgtEl>
                                          <p:spTgt spid="3"/>
                                        </p:tgtEl>
                                        <p:attrNameLst>
                                          <p:attrName>style.visibility</p:attrName>
                                        </p:attrNameLst>
                                      </p:cBhvr>
                                      <p:to>
                                        <p:strVal val="visible"/>
                                      </p:to>
                                    </p:set>
                                    <p:animEffect filter="wipe(left)" transition="in">
                                      <p:cBhvr>
                                        <p:cTn dur="1000" id="15"/>
                                        <p:tgtEl>
                                          <p:spTgt spid="3"/>
                                        </p:tgtEl>
                                      </p:cBhvr>
                                    </p:animEffect>
                                  </p:childTnLst>
                                </p:cTn>
                              </p:par>
                            </p:childTnLst>
                          </p:cTn>
                        </p:par>
                        <p:par>
                          <p:cTn fill="hold" id="16" nodeType="afterGroup">
                            <p:stCondLst>
                              <p:cond delay="2500"/>
                            </p:stCondLst>
                            <p:childTnLst>
                              <p:par>
                                <p:cTn fill="hold" id="17" nodeType="afterEffect" presetClass="entr" presetID="22" presetSubtype="8">
                                  <p:stCondLst>
                                    <p:cond delay="0"/>
                                  </p:stCondLst>
                                  <p:childTnLst>
                                    <p:set>
                                      <p:cBhvr>
                                        <p:cTn dur="1" fill="hold" id="18">
                                          <p:stCondLst>
                                            <p:cond delay="0"/>
                                          </p:stCondLst>
                                        </p:cTn>
                                        <p:tgtEl>
                                          <p:spTgt spid="11"/>
                                        </p:tgtEl>
                                        <p:attrNameLst>
                                          <p:attrName>style.visibility</p:attrName>
                                        </p:attrNameLst>
                                      </p:cBhvr>
                                      <p:to>
                                        <p:strVal val="visible"/>
                                      </p:to>
                                    </p:set>
                                    <p:animEffect filter="wipe(left)" transition="in">
                                      <p:cBhvr>
                                        <p:cTn dur="1000" id="19"/>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p:cNvSpPr/>
          <p:nvPr/>
        </p:nvSpPr>
        <p:spPr>
          <a:xfrm>
            <a:off x="2125687" y="1851670"/>
            <a:ext cx="2621280" cy="579120"/>
          </a:xfrm>
          <a:prstGeom prst="rect">
            <a:avLst/>
          </a:prstGeom>
        </p:spPr>
        <p:txBody>
          <a:bodyPr wrap="none">
            <a:spAutoFit/>
          </a:bodyPr>
          <a:lstStyle/>
          <a:p>
            <a:pPr algn="ctr"/>
            <a:r>
              <a:rPr altLang="en-US" lang="zh-CN" smtClean="0" sz="3200">
                <a:solidFill>
                  <a:schemeClr val="bg1"/>
                </a:solidFill>
                <a:effectLst>
                  <a:outerShdw algn="bl" blurRad="60007" dir="15000000" dist="200025" kx="-1800000" rotWithShape="0" sy="30000">
                    <a:prstClr val="black">
                      <a:alpha val="32000"/>
                    </a:prstClr>
                  </a:outerShdw>
                </a:effectLst>
                <a:latin charset="-122" pitchFamily="65" typeface="迷你简粗倩"/>
                <a:ea charset="-122" pitchFamily="65" typeface="迷你简粗倩"/>
              </a:rPr>
              <a:t>谢谢您的观赏！</a:t>
            </a:r>
          </a:p>
        </p:txBody>
      </p:sp>
      <p:grpSp>
        <p:nvGrpSpPr>
          <p:cNvPr id="2" name="组合 1"/>
          <p:cNvGrpSpPr/>
          <p:nvPr/>
        </p:nvGrpSpPr>
        <p:grpSpPr>
          <a:xfrm>
            <a:off x="5411959" y="3028088"/>
            <a:ext cx="2842445" cy="800315"/>
            <a:chOff x="5411959" y="3028088"/>
            <a:chExt cx="2842445" cy="800315"/>
          </a:xfrm>
        </p:grpSpPr>
        <p:sp>
          <p:nvSpPr>
            <p:cNvPr id="15" name="TextBox 14"/>
            <p:cNvSpPr txBox="1"/>
            <p:nvPr/>
          </p:nvSpPr>
          <p:spPr>
            <a:xfrm>
              <a:off x="5411959" y="3028087"/>
              <a:ext cx="2811780" cy="579120"/>
            </a:xfrm>
            <a:prstGeom prst="rect">
              <a:avLst/>
            </a:prstGeom>
            <a:noFill/>
          </p:spPr>
          <p:txBody>
            <a:bodyPr rtlCol="0" wrap="none">
              <a:spAutoFit/>
            </a:bodyPr>
            <a:lstStyle/>
            <a:p>
              <a:r>
                <a:rPr altLang="en-US" lang="zh-CN" sz="3200">
                  <a:solidFill>
                    <a:schemeClr val="tx1">
                      <a:lumMod val="50000"/>
                      <a:lumOff val="50000"/>
                    </a:schemeClr>
                  </a:solidFill>
                  <a:latin charset="-122" pitchFamily="2" typeface="迷你简雪君"/>
                  <a:ea charset="-122" pitchFamily="2" typeface="迷你简雪君"/>
                </a:rPr>
                <a:t>雪原PPT工作室</a:t>
              </a:r>
            </a:p>
          </p:txBody>
        </p:sp>
        <p:sp>
          <p:nvSpPr>
            <p:cNvPr id="5" name="TextBox 4"/>
            <p:cNvSpPr txBox="1"/>
            <p:nvPr/>
          </p:nvSpPr>
          <p:spPr>
            <a:xfrm>
              <a:off x="5811588" y="3459071"/>
              <a:ext cx="2051960" cy="365760"/>
            </a:xfrm>
            <a:prstGeom prst="rect">
              <a:avLst/>
            </a:prstGeom>
            <a:noFill/>
          </p:spPr>
          <p:txBody>
            <a:bodyPr rtlCol="0" wrap="none">
              <a:spAutoFit/>
            </a:bodyPr>
            <a:lstStyle>
              <a:defPPr>
                <a:defRPr lang="zh-CN"/>
              </a:defPPr>
              <a:lvl1pPr>
                <a:defRPr spc="390">
                  <a:solidFill>
                    <a:schemeClr val="bg1">
                      <a:lumMod val="50000"/>
                    </a:schemeClr>
                  </a:solidFill>
                </a:defRPr>
              </a:lvl1pPr>
            </a:lstStyle>
            <a:p>
              <a:r>
                <a:rPr altLang="zh-CN" lang="en-US"/>
                <a:t>xyppt.yanj.cn</a:t>
              </a:r>
            </a:p>
          </p:txBody>
        </p:sp>
      </p:grpSp>
    </p:spTree>
    <p:extLst>
      <p:ext uri="{BB962C8B-B14F-4D97-AF65-F5344CB8AC3E}">
        <p14:creationId val="2788644708"/>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4">
                                  <p:stCondLst>
                                    <p:cond delay="0"/>
                                  </p:stCondLst>
                                  <p:childTnLst>
                                    <p:set>
                                      <p:cBhvr>
                                        <p:cTn dur="1" fill="hold" id="6">
                                          <p:stCondLst>
                                            <p:cond delay="0"/>
                                          </p:stCondLst>
                                        </p:cTn>
                                        <p:tgtEl>
                                          <p:spTgt spid="3"/>
                                        </p:tgtEl>
                                        <p:attrNameLst>
                                          <p:attrName>style.visibility</p:attrName>
                                        </p:attrNameLst>
                                      </p:cBhvr>
                                      <p:to>
                                        <p:strVal val="visible"/>
                                      </p:to>
                                    </p:set>
                                    <p:animEffect filter="wipe(down)" transition="in">
                                      <p:cBhvr>
                                        <p:cTn dur="500" id="7"/>
                                        <p:tgtEl>
                                          <p:spTgt spid="3"/>
                                        </p:tgtEl>
                                      </p:cBhvr>
                                    </p:animEffect>
                                  </p:childTnLst>
                                </p:cTn>
                              </p:par>
                            </p:childTnLst>
                          </p:cTn>
                        </p:par>
                        <p:par>
                          <p:cTn fill="hold" id="8" nodeType="afterGroup">
                            <p:stCondLst>
                              <p:cond delay="500"/>
                            </p:stCondLst>
                            <p:childTnLst>
                              <p:par>
                                <p:cTn fill="hold" id="9" nodeType="afterEffect" presetClass="entr" presetID="22" presetSubtype="8">
                                  <p:stCondLst>
                                    <p:cond delay="0"/>
                                  </p:stCondLst>
                                  <p:childTnLst>
                                    <p:set>
                                      <p:cBhvr>
                                        <p:cTn dur="1" fill="hold" id="10">
                                          <p:stCondLst>
                                            <p:cond delay="0"/>
                                          </p:stCondLst>
                                        </p:cTn>
                                        <p:tgtEl>
                                          <p:spTgt spid="2"/>
                                        </p:tgtEl>
                                        <p:attrNameLst>
                                          <p:attrName>style.visibility</p:attrName>
                                        </p:attrNameLst>
                                      </p:cBhvr>
                                      <p:to>
                                        <p:strVal val="visible"/>
                                      </p:to>
                                    </p:set>
                                    <p:animEffect filter="wipe(left)" transition="in">
                                      <p:cBhvr>
                                        <p:cTn dur="500" id="11"/>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lumMod val="95000"/>
          </a:schemeClr>
        </a:solidFill>
        <a:effectLst/>
      </p:bgPr>
    </p:bg>
    <p:spTree>
      <p:nvGrpSpPr>
        <p:cNvPr id="1" name=""/>
        <p:cNvGrpSpPr/>
        <p:nvPr/>
      </p:nvGrpSpPr>
      <p:grpSpPr>
        <a:xfrm>
          <a:off x="0" y="0"/>
          <a:ext cx="0" cy="0"/>
        </a:xfrm>
      </p:grpSpPr>
      <p:sp>
        <p:nvSpPr>
          <p:cNvPr hidden="1" id="6" name="文本框 5"/>
          <p:cNvSpPr txBox="1"/>
          <p:nvPr/>
        </p:nvSpPr>
        <p:spPr>
          <a:xfrm>
            <a:off x="5407235" y="3876315"/>
            <a:ext cx="1325880" cy="365760"/>
          </a:xfrm>
          <a:prstGeom prst="rect">
            <a:avLst/>
          </a:prstGeom>
          <a:noFill/>
        </p:spPr>
        <p:txBody>
          <a:bodyPr rtlCol="0" wrap="none">
            <a:spAutoFit/>
          </a:bodyPr>
          <a:lstStyle>
            <a:defPPr>
              <a:defRPr lang="zh-CN"/>
            </a:defPPr>
            <a:lvl1pPr>
              <a:defRPr sz="3200">
                <a:latin charset="-122" panose="02000603000000000000" pitchFamily="2" typeface="禹卫书法行书简体 "/>
                <a:ea charset="-122" panose="02000603000000000000" pitchFamily="2" typeface="禹卫书法行书简体 "/>
              </a:defRPr>
            </a:lvl1pPr>
          </a:lstStyle>
          <a:p>
            <a:r>
              <a:rPr altLang="en-US" lang="zh-CN" sz="1800">
                <a:solidFill>
                  <a:prstClr val="black"/>
                </a:solidFill>
              </a:rPr>
              <a:t>微信：雪原</a:t>
            </a:r>
          </a:p>
        </p:txBody>
      </p:sp>
      <p:pic>
        <p:nvPicPr>
          <p:cNvPr id="2" name="图片 1"/>
          <p:cNvPicPr>
            <a:picLocks noChangeAspect="1"/>
          </p:cNvPicPr>
          <p:nvPr/>
        </p:nvPicPr>
        <p:blipFill>
          <a:blip r:embed="rId3">
            <a:extLst>
              <a:ext uri="{28A0092B-C50C-407E-A947-70E740481C1C}">
                <a14:useLocalDpi val="0"/>
              </a:ext>
            </a:extLst>
          </a:blip>
          <a:stretch>
            <a:fillRect/>
          </a:stretch>
        </p:blipFill>
        <p:spPr>
          <a:xfrm>
            <a:off x="5262561" y="1790730"/>
            <a:ext cx="1749746" cy="1755000"/>
          </a:xfrm>
          <a:prstGeom prst="rect">
            <a:avLst/>
          </a:prstGeom>
          <a:effectLst>
            <a:outerShdw algn="tl" blurRad="25400" dir="2700000" dist="12700" rotWithShape="0">
              <a:prstClr val="black">
                <a:alpha val="40000"/>
              </a:prstClr>
            </a:outerShdw>
          </a:effectLst>
        </p:spPr>
      </p:pic>
      <p:sp>
        <p:nvSpPr>
          <p:cNvPr hidden="1" id="7" name="文本框 6"/>
          <p:cNvSpPr txBox="1"/>
          <p:nvPr/>
        </p:nvSpPr>
        <p:spPr>
          <a:xfrm>
            <a:off x="2506020" y="3877797"/>
            <a:ext cx="1205087" cy="365760"/>
          </a:xfrm>
          <a:prstGeom prst="rect">
            <a:avLst/>
          </a:prstGeom>
          <a:noFill/>
        </p:spPr>
        <p:txBody>
          <a:bodyPr rtlCol="0" wrap="none">
            <a:spAutoFit/>
          </a:bodyPr>
          <a:lstStyle>
            <a:defPPr>
              <a:defRPr lang="zh-CN"/>
            </a:defPPr>
            <a:lvl1pPr>
              <a:defRPr sz="3200">
                <a:latin charset="-122" panose="02000603000000000000" pitchFamily="2" typeface="禹卫书法行书简体 "/>
                <a:ea charset="-122" panose="02000603000000000000" pitchFamily="2" typeface="禹卫书法行书简体 "/>
              </a:defRPr>
            </a:lvl1pPr>
          </a:lstStyle>
          <a:p>
            <a:r>
              <a:rPr altLang="zh-CN" lang="en-US" sz="1800">
                <a:solidFill>
                  <a:prstClr val="black"/>
                </a:solidFill>
              </a:rPr>
              <a:t>@雪原PPT</a:t>
            </a:r>
          </a:p>
        </p:txBody>
      </p:sp>
      <p:pic>
        <p:nvPicPr>
          <p:cNvPr id="9" name="图片 8"/>
          <p:cNvPicPr>
            <a:picLocks noChangeAspect="1"/>
          </p:cNvPicPr>
          <p:nvPr/>
        </p:nvPicPr>
        <p:blipFill>
          <a:blip r:embed="rId4">
            <a:extLst>
              <a:ext uri="{28A0092B-C50C-407E-A947-70E740481C1C}">
                <a14:useLocalDpi val="0"/>
              </a:ext>
            </a:extLst>
          </a:blip>
          <a:stretch>
            <a:fillRect/>
          </a:stretch>
        </p:blipFill>
        <p:spPr>
          <a:xfrm>
            <a:off x="2212935" y="1790730"/>
            <a:ext cx="1755000" cy="1755000"/>
          </a:xfrm>
          <a:prstGeom prst="rect">
            <a:avLst/>
          </a:prstGeom>
          <a:effectLst>
            <a:outerShdw algn="tl" blurRad="25400" dir="2700000" dist="12700" rotWithShape="0">
              <a:prstClr val="black">
                <a:alpha val="40000"/>
              </a:prstClr>
            </a:outerShdw>
          </a:effectLst>
        </p:spPr>
      </p:pic>
      <p:sp>
        <p:nvSpPr>
          <p:cNvPr id="26" name="文本框 25"/>
          <p:cNvSpPr txBox="1"/>
          <p:nvPr/>
        </p:nvSpPr>
        <p:spPr>
          <a:xfrm>
            <a:off x="4504745" y="837137"/>
            <a:ext cx="493776" cy="534189"/>
          </a:xfrm>
          <a:custGeom>
            <a:rect b="b" l="l" r="r" t="t"/>
            <a:pathLst>
              <a:path h="712252" w="658368">
                <a:moveTo>
                  <a:pt x="332994" y="109"/>
                </a:moveTo>
                <a:cubicBezTo>
                  <a:pt x="337566" y="617"/>
                  <a:pt x="341376" y="2903"/>
                  <a:pt x="344424" y="6967"/>
                </a:cubicBezTo>
                <a:cubicBezTo>
                  <a:pt x="348488" y="11539"/>
                  <a:pt x="354584" y="14333"/>
                  <a:pt x="362712" y="15349"/>
                </a:cubicBezTo>
                <a:cubicBezTo>
                  <a:pt x="370840" y="16873"/>
                  <a:pt x="382524" y="21191"/>
                  <a:pt x="397764" y="28303"/>
                </a:cubicBezTo>
                <a:cubicBezTo>
                  <a:pt x="413004" y="35415"/>
                  <a:pt x="421894" y="40749"/>
                  <a:pt x="424434" y="44305"/>
                </a:cubicBezTo>
                <a:cubicBezTo>
                  <a:pt x="428498" y="49385"/>
                  <a:pt x="430022" y="54338"/>
                  <a:pt x="429006" y="59164"/>
                </a:cubicBezTo>
                <a:cubicBezTo>
                  <a:pt x="427990" y="63990"/>
                  <a:pt x="424688" y="67419"/>
                  <a:pt x="419100" y="69451"/>
                </a:cubicBezTo>
                <a:cubicBezTo>
                  <a:pt x="413004" y="72499"/>
                  <a:pt x="406400" y="75293"/>
                  <a:pt x="399288" y="77833"/>
                </a:cubicBezTo>
                <a:cubicBezTo>
                  <a:pt x="392684" y="80881"/>
                  <a:pt x="384556" y="84183"/>
                  <a:pt x="374904" y="87739"/>
                </a:cubicBezTo>
                <a:cubicBezTo>
                  <a:pt x="368808" y="89771"/>
                  <a:pt x="364998" y="91803"/>
                  <a:pt x="363474" y="93835"/>
                </a:cubicBezTo>
                <a:cubicBezTo>
                  <a:pt x="361950" y="95867"/>
                  <a:pt x="360934" y="99423"/>
                  <a:pt x="360426" y="104503"/>
                </a:cubicBezTo>
                <a:cubicBezTo>
                  <a:pt x="359410" y="114663"/>
                  <a:pt x="360426" y="120632"/>
                  <a:pt x="363474" y="122410"/>
                </a:cubicBezTo>
                <a:cubicBezTo>
                  <a:pt x="366522" y="124188"/>
                  <a:pt x="373634" y="123299"/>
                  <a:pt x="384810" y="119743"/>
                </a:cubicBezTo>
                <a:cubicBezTo>
                  <a:pt x="416306" y="110091"/>
                  <a:pt x="443738" y="120251"/>
                  <a:pt x="467106" y="150223"/>
                </a:cubicBezTo>
                <a:cubicBezTo>
                  <a:pt x="470662" y="154795"/>
                  <a:pt x="473075" y="168130"/>
                  <a:pt x="474345" y="190228"/>
                </a:cubicBezTo>
                <a:cubicBezTo>
                  <a:pt x="475615" y="212326"/>
                  <a:pt x="474726" y="229471"/>
                  <a:pt x="471678" y="241663"/>
                </a:cubicBezTo>
                <a:cubicBezTo>
                  <a:pt x="468630" y="255379"/>
                  <a:pt x="467106" y="267063"/>
                  <a:pt x="467106" y="276715"/>
                </a:cubicBezTo>
                <a:cubicBezTo>
                  <a:pt x="467106" y="286367"/>
                  <a:pt x="466090" y="291828"/>
                  <a:pt x="464058" y="293098"/>
                </a:cubicBezTo>
                <a:cubicBezTo>
                  <a:pt x="462026" y="294368"/>
                  <a:pt x="460248" y="299448"/>
                  <a:pt x="458724" y="308338"/>
                </a:cubicBezTo>
                <a:cubicBezTo>
                  <a:pt x="457200" y="317228"/>
                  <a:pt x="452120" y="330309"/>
                  <a:pt x="443484" y="347581"/>
                </a:cubicBezTo>
                <a:cubicBezTo>
                  <a:pt x="434848" y="364853"/>
                  <a:pt x="427736" y="376283"/>
                  <a:pt x="422148" y="381871"/>
                </a:cubicBezTo>
                <a:cubicBezTo>
                  <a:pt x="415544" y="388475"/>
                  <a:pt x="407924" y="393682"/>
                  <a:pt x="399288" y="397492"/>
                </a:cubicBezTo>
                <a:cubicBezTo>
                  <a:pt x="390652" y="401302"/>
                  <a:pt x="384048" y="402191"/>
                  <a:pt x="379476" y="400159"/>
                </a:cubicBezTo>
                <a:cubicBezTo>
                  <a:pt x="374396" y="398635"/>
                  <a:pt x="369570" y="397619"/>
                  <a:pt x="364998" y="397111"/>
                </a:cubicBezTo>
                <a:cubicBezTo>
                  <a:pt x="360426" y="396603"/>
                  <a:pt x="355346" y="395587"/>
                  <a:pt x="349758" y="394063"/>
                </a:cubicBezTo>
                <a:cubicBezTo>
                  <a:pt x="338074" y="391523"/>
                  <a:pt x="329946" y="396857"/>
                  <a:pt x="325374" y="410065"/>
                </a:cubicBezTo>
                <a:cubicBezTo>
                  <a:pt x="322326" y="417685"/>
                  <a:pt x="319786" y="423781"/>
                  <a:pt x="317754" y="428353"/>
                </a:cubicBezTo>
                <a:cubicBezTo>
                  <a:pt x="306070" y="455785"/>
                  <a:pt x="298704" y="478137"/>
                  <a:pt x="295656" y="495409"/>
                </a:cubicBezTo>
                <a:cubicBezTo>
                  <a:pt x="294132" y="502013"/>
                  <a:pt x="293751" y="506331"/>
                  <a:pt x="294513" y="508363"/>
                </a:cubicBezTo>
                <a:cubicBezTo>
                  <a:pt x="295275" y="510395"/>
                  <a:pt x="297434" y="512173"/>
                  <a:pt x="300990" y="513697"/>
                </a:cubicBezTo>
                <a:cubicBezTo>
                  <a:pt x="309118" y="516745"/>
                  <a:pt x="326009" y="522206"/>
                  <a:pt x="351663" y="530080"/>
                </a:cubicBezTo>
                <a:cubicBezTo>
                  <a:pt x="377317" y="537954"/>
                  <a:pt x="391668" y="541891"/>
                  <a:pt x="394716" y="541891"/>
                </a:cubicBezTo>
                <a:cubicBezTo>
                  <a:pt x="398780" y="541891"/>
                  <a:pt x="401574" y="543034"/>
                  <a:pt x="403098" y="545320"/>
                </a:cubicBezTo>
                <a:cubicBezTo>
                  <a:pt x="404622" y="547606"/>
                  <a:pt x="407670" y="548749"/>
                  <a:pt x="412242" y="548749"/>
                </a:cubicBezTo>
                <a:cubicBezTo>
                  <a:pt x="416814" y="548749"/>
                  <a:pt x="423418" y="550781"/>
                  <a:pt x="432054" y="554845"/>
                </a:cubicBezTo>
                <a:cubicBezTo>
                  <a:pt x="452374" y="565513"/>
                  <a:pt x="464058" y="569831"/>
                  <a:pt x="467106" y="567799"/>
                </a:cubicBezTo>
                <a:cubicBezTo>
                  <a:pt x="469646" y="566275"/>
                  <a:pt x="470916" y="566783"/>
                  <a:pt x="470916" y="569323"/>
                </a:cubicBezTo>
                <a:cubicBezTo>
                  <a:pt x="470916" y="571863"/>
                  <a:pt x="472059" y="573133"/>
                  <a:pt x="474345" y="573133"/>
                </a:cubicBezTo>
                <a:cubicBezTo>
                  <a:pt x="476631" y="573133"/>
                  <a:pt x="479679" y="574911"/>
                  <a:pt x="483489" y="578467"/>
                </a:cubicBezTo>
                <a:cubicBezTo>
                  <a:pt x="487299" y="582023"/>
                  <a:pt x="491998" y="583293"/>
                  <a:pt x="497586" y="582277"/>
                </a:cubicBezTo>
                <a:cubicBezTo>
                  <a:pt x="503174" y="581261"/>
                  <a:pt x="507111" y="582912"/>
                  <a:pt x="509397" y="587230"/>
                </a:cubicBezTo>
                <a:cubicBezTo>
                  <a:pt x="511683" y="591548"/>
                  <a:pt x="514350" y="593707"/>
                  <a:pt x="517398" y="593707"/>
                </a:cubicBezTo>
                <a:cubicBezTo>
                  <a:pt x="520446" y="593707"/>
                  <a:pt x="525272" y="595231"/>
                  <a:pt x="531876" y="598279"/>
                </a:cubicBezTo>
                <a:cubicBezTo>
                  <a:pt x="555244" y="609963"/>
                  <a:pt x="568706" y="615043"/>
                  <a:pt x="572262" y="613519"/>
                </a:cubicBezTo>
                <a:cubicBezTo>
                  <a:pt x="575310" y="612503"/>
                  <a:pt x="578612" y="614027"/>
                  <a:pt x="582168" y="618091"/>
                </a:cubicBezTo>
                <a:cubicBezTo>
                  <a:pt x="585724" y="622155"/>
                  <a:pt x="590677" y="624822"/>
                  <a:pt x="597027" y="626092"/>
                </a:cubicBezTo>
                <a:cubicBezTo>
                  <a:pt x="603377" y="627362"/>
                  <a:pt x="606552" y="629267"/>
                  <a:pt x="606552" y="631807"/>
                </a:cubicBezTo>
                <a:cubicBezTo>
                  <a:pt x="606552" y="634347"/>
                  <a:pt x="609981" y="635617"/>
                  <a:pt x="616839" y="635617"/>
                </a:cubicBezTo>
                <a:cubicBezTo>
                  <a:pt x="623697" y="635617"/>
                  <a:pt x="627126" y="636760"/>
                  <a:pt x="627126" y="639046"/>
                </a:cubicBezTo>
                <a:cubicBezTo>
                  <a:pt x="627126" y="641332"/>
                  <a:pt x="628269" y="641840"/>
                  <a:pt x="630555" y="640570"/>
                </a:cubicBezTo>
                <a:cubicBezTo>
                  <a:pt x="632841" y="639300"/>
                  <a:pt x="633984" y="639935"/>
                  <a:pt x="633984" y="642475"/>
                </a:cubicBezTo>
                <a:cubicBezTo>
                  <a:pt x="633984" y="645015"/>
                  <a:pt x="638048" y="651238"/>
                  <a:pt x="646176" y="661144"/>
                </a:cubicBezTo>
                <a:cubicBezTo>
                  <a:pt x="654304" y="671050"/>
                  <a:pt x="658368" y="678289"/>
                  <a:pt x="658368" y="682861"/>
                </a:cubicBezTo>
                <a:cubicBezTo>
                  <a:pt x="658368" y="690989"/>
                  <a:pt x="656082" y="695815"/>
                  <a:pt x="651510" y="697339"/>
                </a:cubicBezTo>
                <a:cubicBezTo>
                  <a:pt x="650494" y="697847"/>
                  <a:pt x="649732" y="697847"/>
                  <a:pt x="649224" y="697339"/>
                </a:cubicBezTo>
                <a:cubicBezTo>
                  <a:pt x="647700" y="695815"/>
                  <a:pt x="642874" y="696704"/>
                  <a:pt x="634746" y="700006"/>
                </a:cubicBezTo>
                <a:cubicBezTo>
                  <a:pt x="626618" y="703308"/>
                  <a:pt x="621538" y="704324"/>
                  <a:pt x="619506" y="703054"/>
                </a:cubicBezTo>
                <a:cubicBezTo>
                  <a:pt x="617474" y="701784"/>
                  <a:pt x="609346" y="700006"/>
                  <a:pt x="595122" y="697720"/>
                </a:cubicBezTo>
                <a:cubicBezTo>
                  <a:pt x="580898" y="695434"/>
                  <a:pt x="570230" y="692513"/>
                  <a:pt x="563118" y="688957"/>
                </a:cubicBezTo>
                <a:cubicBezTo>
                  <a:pt x="556514" y="686417"/>
                  <a:pt x="548640" y="683115"/>
                  <a:pt x="539496" y="679051"/>
                </a:cubicBezTo>
                <a:cubicBezTo>
                  <a:pt x="531368" y="675495"/>
                  <a:pt x="525526" y="673717"/>
                  <a:pt x="521970" y="673717"/>
                </a:cubicBezTo>
                <a:cubicBezTo>
                  <a:pt x="518414" y="673717"/>
                  <a:pt x="515874" y="672574"/>
                  <a:pt x="514350" y="670288"/>
                </a:cubicBezTo>
                <a:cubicBezTo>
                  <a:pt x="512826" y="668002"/>
                  <a:pt x="511175" y="667367"/>
                  <a:pt x="509397" y="668383"/>
                </a:cubicBezTo>
                <a:cubicBezTo>
                  <a:pt x="507619" y="669399"/>
                  <a:pt x="504444" y="668256"/>
                  <a:pt x="499872" y="664954"/>
                </a:cubicBezTo>
                <a:cubicBezTo>
                  <a:pt x="495300" y="661652"/>
                  <a:pt x="490982" y="660001"/>
                  <a:pt x="486918" y="660001"/>
                </a:cubicBezTo>
                <a:cubicBezTo>
                  <a:pt x="482854" y="660001"/>
                  <a:pt x="480822" y="658858"/>
                  <a:pt x="480822" y="656572"/>
                </a:cubicBezTo>
                <a:cubicBezTo>
                  <a:pt x="480822" y="654286"/>
                  <a:pt x="471932" y="648952"/>
                  <a:pt x="454152" y="640570"/>
                </a:cubicBezTo>
                <a:cubicBezTo>
                  <a:pt x="436372" y="632188"/>
                  <a:pt x="426974" y="626981"/>
                  <a:pt x="425958" y="624949"/>
                </a:cubicBezTo>
                <a:cubicBezTo>
                  <a:pt x="424434" y="622917"/>
                  <a:pt x="419227" y="620123"/>
                  <a:pt x="410337" y="616567"/>
                </a:cubicBezTo>
                <a:cubicBezTo>
                  <a:pt x="401447" y="613011"/>
                  <a:pt x="394970" y="611233"/>
                  <a:pt x="390906" y="611233"/>
                </a:cubicBezTo>
                <a:cubicBezTo>
                  <a:pt x="386334" y="611233"/>
                  <a:pt x="384048" y="610217"/>
                  <a:pt x="384048" y="608185"/>
                </a:cubicBezTo>
                <a:cubicBezTo>
                  <a:pt x="384048" y="606661"/>
                  <a:pt x="379095" y="603232"/>
                  <a:pt x="369189" y="597898"/>
                </a:cubicBezTo>
                <a:cubicBezTo>
                  <a:pt x="359283" y="592564"/>
                  <a:pt x="353060" y="589897"/>
                  <a:pt x="350520" y="589897"/>
                </a:cubicBezTo>
                <a:cubicBezTo>
                  <a:pt x="347980" y="589897"/>
                  <a:pt x="344678" y="587611"/>
                  <a:pt x="340614" y="583039"/>
                </a:cubicBezTo>
                <a:cubicBezTo>
                  <a:pt x="336550" y="578467"/>
                  <a:pt x="331724" y="576181"/>
                  <a:pt x="326136" y="576181"/>
                </a:cubicBezTo>
                <a:cubicBezTo>
                  <a:pt x="321056" y="576181"/>
                  <a:pt x="315341" y="574911"/>
                  <a:pt x="308991" y="572371"/>
                </a:cubicBezTo>
                <a:cubicBezTo>
                  <a:pt x="302641" y="569831"/>
                  <a:pt x="298196" y="567291"/>
                  <a:pt x="295656" y="564751"/>
                </a:cubicBezTo>
                <a:cubicBezTo>
                  <a:pt x="293116" y="561195"/>
                  <a:pt x="288798" y="558655"/>
                  <a:pt x="282702" y="557131"/>
                </a:cubicBezTo>
                <a:cubicBezTo>
                  <a:pt x="278130" y="556623"/>
                  <a:pt x="275209" y="556750"/>
                  <a:pt x="273939" y="557512"/>
                </a:cubicBezTo>
                <a:cubicBezTo>
                  <a:pt x="272669" y="558274"/>
                  <a:pt x="271526" y="560941"/>
                  <a:pt x="270510" y="565513"/>
                </a:cubicBezTo>
                <a:cubicBezTo>
                  <a:pt x="267462" y="577705"/>
                  <a:pt x="256667" y="600438"/>
                  <a:pt x="238125" y="633712"/>
                </a:cubicBezTo>
                <a:cubicBezTo>
                  <a:pt x="219583" y="666986"/>
                  <a:pt x="207518" y="684639"/>
                  <a:pt x="201930" y="686671"/>
                </a:cubicBezTo>
                <a:cubicBezTo>
                  <a:pt x="199898" y="687687"/>
                  <a:pt x="196596" y="690735"/>
                  <a:pt x="192024" y="695815"/>
                </a:cubicBezTo>
                <a:cubicBezTo>
                  <a:pt x="186436" y="702419"/>
                  <a:pt x="175641" y="707245"/>
                  <a:pt x="159639" y="710293"/>
                </a:cubicBezTo>
                <a:cubicBezTo>
                  <a:pt x="143637" y="713341"/>
                  <a:pt x="133604" y="712833"/>
                  <a:pt x="129540" y="708769"/>
                </a:cubicBezTo>
                <a:cubicBezTo>
                  <a:pt x="127508" y="706737"/>
                  <a:pt x="124841" y="706229"/>
                  <a:pt x="121539" y="707245"/>
                </a:cubicBezTo>
                <a:cubicBezTo>
                  <a:pt x="118237" y="708261"/>
                  <a:pt x="116586" y="707753"/>
                  <a:pt x="116586" y="705721"/>
                </a:cubicBezTo>
                <a:cubicBezTo>
                  <a:pt x="116586" y="703689"/>
                  <a:pt x="113157" y="702546"/>
                  <a:pt x="106299" y="702292"/>
                </a:cubicBezTo>
                <a:cubicBezTo>
                  <a:pt x="99441" y="702038"/>
                  <a:pt x="91567" y="699498"/>
                  <a:pt x="82677" y="694672"/>
                </a:cubicBezTo>
                <a:cubicBezTo>
                  <a:pt x="73787" y="689846"/>
                  <a:pt x="66929" y="687433"/>
                  <a:pt x="62103" y="687433"/>
                </a:cubicBezTo>
                <a:cubicBezTo>
                  <a:pt x="57277" y="687433"/>
                  <a:pt x="51562" y="685782"/>
                  <a:pt x="44958" y="682480"/>
                </a:cubicBezTo>
                <a:cubicBezTo>
                  <a:pt x="38354" y="679178"/>
                  <a:pt x="34163" y="678035"/>
                  <a:pt x="32385" y="679051"/>
                </a:cubicBezTo>
                <a:cubicBezTo>
                  <a:pt x="30607" y="680067"/>
                  <a:pt x="28448" y="678162"/>
                  <a:pt x="25908" y="673336"/>
                </a:cubicBezTo>
                <a:cubicBezTo>
                  <a:pt x="23368" y="668510"/>
                  <a:pt x="21209" y="666732"/>
                  <a:pt x="19431" y="668002"/>
                </a:cubicBezTo>
                <a:cubicBezTo>
                  <a:pt x="17653" y="669272"/>
                  <a:pt x="13970" y="666859"/>
                  <a:pt x="8382" y="660763"/>
                </a:cubicBezTo>
                <a:lnTo>
                  <a:pt x="0" y="651619"/>
                </a:lnTo>
                <a:lnTo>
                  <a:pt x="9144" y="653905"/>
                </a:lnTo>
                <a:cubicBezTo>
                  <a:pt x="15240" y="655429"/>
                  <a:pt x="29591" y="654286"/>
                  <a:pt x="52197" y="650476"/>
                </a:cubicBezTo>
                <a:cubicBezTo>
                  <a:pt x="74803" y="646666"/>
                  <a:pt x="90932" y="642729"/>
                  <a:pt x="100584" y="638665"/>
                </a:cubicBezTo>
                <a:cubicBezTo>
                  <a:pt x="105664" y="636633"/>
                  <a:pt x="112776" y="633839"/>
                  <a:pt x="121920" y="630283"/>
                </a:cubicBezTo>
                <a:cubicBezTo>
                  <a:pt x="131572" y="626219"/>
                  <a:pt x="139192" y="621647"/>
                  <a:pt x="144780" y="616567"/>
                </a:cubicBezTo>
                <a:cubicBezTo>
                  <a:pt x="161544" y="600311"/>
                  <a:pt x="172974" y="586595"/>
                  <a:pt x="179070" y="575419"/>
                </a:cubicBezTo>
                <a:cubicBezTo>
                  <a:pt x="182626" y="569323"/>
                  <a:pt x="188468" y="559163"/>
                  <a:pt x="196596" y="544939"/>
                </a:cubicBezTo>
                <a:cubicBezTo>
                  <a:pt x="207264" y="526651"/>
                  <a:pt x="212471" y="515094"/>
                  <a:pt x="212217" y="510268"/>
                </a:cubicBezTo>
                <a:cubicBezTo>
                  <a:pt x="211963" y="505442"/>
                  <a:pt x="206248" y="499219"/>
                  <a:pt x="195072" y="491599"/>
                </a:cubicBezTo>
                <a:cubicBezTo>
                  <a:pt x="182372" y="482963"/>
                  <a:pt x="172085" y="474327"/>
                  <a:pt x="164211" y="465691"/>
                </a:cubicBezTo>
                <a:cubicBezTo>
                  <a:pt x="156337" y="457055"/>
                  <a:pt x="149352" y="451467"/>
                  <a:pt x="143256" y="448927"/>
                </a:cubicBezTo>
                <a:cubicBezTo>
                  <a:pt x="138684" y="446895"/>
                  <a:pt x="135255" y="446260"/>
                  <a:pt x="132969" y="447022"/>
                </a:cubicBezTo>
                <a:cubicBezTo>
                  <a:pt x="130683" y="447784"/>
                  <a:pt x="126746" y="450959"/>
                  <a:pt x="121158" y="456547"/>
                </a:cubicBezTo>
                <a:cubicBezTo>
                  <a:pt x="112522" y="464675"/>
                  <a:pt x="107569" y="467977"/>
                  <a:pt x="106299" y="466453"/>
                </a:cubicBezTo>
                <a:cubicBezTo>
                  <a:pt x="105029" y="464929"/>
                  <a:pt x="106680" y="462262"/>
                  <a:pt x="111252" y="458452"/>
                </a:cubicBezTo>
                <a:cubicBezTo>
                  <a:pt x="115824" y="454642"/>
                  <a:pt x="119380" y="450705"/>
                  <a:pt x="121920" y="446641"/>
                </a:cubicBezTo>
                <a:cubicBezTo>
                  <a:pt x="126492" y="438005"/>
                  <a:pt x="133350" y="433052"/>
                  <a:pt x="142494" y="431782"/>
                </a:cubicBezTo>
                <a:cubicBezTo>
                  <a:pt x="151638" y="430512"/>
                  <a:pt x="160020" y="433433"/>
                  <a:pt x="167640" y="440545"/>
                </a:cubicBezTo>
                <a:cubicBezTo>
                  <a:pt x="172720" y="445117"/>
                  <a:pt x="177038" y="447403"/>
                  <a:pt x="180594" y="447403"/>
                </a:cubicBezTo>
                <a:cubicBezTo>
                  <a:pt x="184150" y="447403"/>
                  <a:pt x="185928" y="448546"/>
                  <a:pt x="185928" y="450832"/>
                </a:cubicBezTo>
                <a:cubicBezTo>
                  <a:pt x="185928" y="453118"/>
                  <a:pt x="193040" y="457817"/>
                  <a:pt x="207264" y="464929"/>
                </a:cubicBezTo>
                <a:lnTo>
                  <a:pt x="228600" y="475597"/>
                </a:lnTo>
                <a:lnTo>
                  <a:pt x="232410" y="464929"/>
                </a:lnTo>
                <a:cubicBezTo>
                  <a:pt x="234950" y="458325"/>
                  <a:pt x="237109" y="455023"/>
                  <a:pt x="238887" y="455023"/>
                </a:cubicBezTo>
                <a:cubicBezTo>
                  <a:pt x="240665" y="455023"/>
                  <a:pt x="241554" y="450959"/>
                  <a:pt x="241554" y="442831"/>
                </a:cubicBezTo>
                <a:cubicBezTo>
                  <a:pt x="241554" y="437243"/>
                  <a:pt x="241173" y="433941"/>
                  <a:pt x="240411" y="432925"/>
                </a:cubicBezTo>
                <a:cubicBezTo>
                  <a:pt x="239649" y="431909"/>
                  <a:pt x="237490" y="431909"/>
                  <a:pt x="233934" y="432925"/>
                </a:cubicBezTo>
                <a:cubicBezTo>
                  <a:pt x="228346" y="434957"/>
                  <a:pt x="224155" y="435719"/>
                  <a:pt x="221361" y="435211"/>
                </a:cubicBezTo>
                <a:cubicBezTo>
                  <a:pt x="218567" y="434703"/>
                  <a:pt x="215900" y="434449"/>
                  <a:pt x="213360" y="434449"/>
                </a:cubicBezTo>
                <a:cubicBezTo>
                  <a:pt x="210312" y="433941"/>
                  <a:pt x="207264" y="429369"/>
                  <a:pt x="204216" y="420733"/>
                </a:cubicBezTo>
                <a:cubicBezTo>
                  <a:pt x="201168" y="412097"/>
                  <a:pt x="200406" y="405747"/>
                  <a:pt x="201930" y="401683"/>
                </a:cubicBezTo>
                <a:cubicBezTo>
                  <a:pt x="203962" y="396095"/>
                  <a:pt x="205486" y="387459"/>
                  <a:pt x="206502" y="375775"/>
                </a:cubicBezTo>
                <a:cubicBezTo>
                  <a:pt x="206502" y="370695"/>
                  <a:pt x="209296" y="367393"/>
                  <a:pt x="214884" y="365869"/>
                </a:cubicBezTo>
                <a:cubicBezTo>
                  <a:pt x="219964" y="364345"/>
                  <a:pt x="225044" y="361678"/>
                  <a:pt x="230124" y="357868"/>
                </a:cubicBezTo>
                <a:cubicBezTo>
                  <a:pt x="235204" y="354058"/>
                  <a:pt x="237744" y="351137"/>
                  <a:pt x="237744" y="349105"/>
                </a:cubicBezTo>
                <a:cubicBezTo>
                  <a:pt x="237744" y="346565"/>
                  <a:pt x="233426" y="342501"/>
                  <a:pt x="224790" y="336913"/>
                </a:cubicBezTo>
                <a:lnTo>
                  <a:pt x="217170" y="331579"/>
                </a:lnTo>
                <a:cubicBezTo>
                  <a:pt x="217170" y="331071"/>
                  <a:pt x="217678" y="331071"/>
                  <a:pt x="218694" y="331579"/>
                </a:cubicBezTo>
                <a:cubicBezTo>
                  <a:pt x="223266" y="333103"/>
                  <a:pt x="230378" y="334373"/>
                  <a:pt x="240030" y="335389"/>
                </a:cubicBezTo>
                <a:cubicBezTo>
                  <a:pt x="246634" y="335897"/>
                  <a:pt x="251460" y="335262"/>
                  <a:pt x="254508" y="333484"/>
                </a:cubicBezTo>
                <a:cubicBezTo>
                  <a:pt x="257556" y="331706"/>
                  <a:pt x="263906" y="326245"/>
                  <a:pt x="273558" y="317101"/>
                </a:cubicBezTo>
                <a:cubicBezTo>
                  <a:pt x="288798" y="300845"/>
                  <a:pt x="296164" y="288653"/>
                  <a:pt x="295656" y="280525"/>
                </a:cubicBezTo>
                <a:cubicBezTo>
                  <a:pt x="295656" y="278493"/>
                  <a:pt x="294640" y="277477"/>
                  <a:pt x="292608" y="277477"/>
                </a:cubicBezTo>
                <a:cubicBezTo>
                  <a:pt x="290068" y="277477"/>
                  <a:pt x="279273" y="282176"/>
                  <a:pt x="260223" y="291574"/>
                </a:cubicBezTo>
                <a:cubicBezTo>
                  <a:pt x="241173" y="300972"/>
                  <a:pt x="231013" y="305671"/>
                  <a:pt x="229743" y="305671"/>
                </a:cubicBezTo>
                <a:cubicBezTo>
                  <a:pt x="228473" y="305671"/>
                  <a:pt x="221996" y="308973"/>
                  <a:pt x="210312" y="315577"/>
                </a:cubicBezTo>
                <a:cubicBezTo>
                  <a:pt x="201168" y="321673"/>
                  <a:pt x="194945" y="328404"/>
                  <a:pt x="191643" y="335770"/>
                </a:cubicBezTo>
                <a:cubicBezTo>
                  <a:pt x="188341" y="343136"/>
                  <a:pt x="186436" y="355455"/>
                  <a:pt x="185928" y="372727"/>
                </a:cubicBezTo>
                <a:cubicBezTo>
                  <a:pt x="185928" y="381871"/>
                  <a:pt x="184150" y="389745"/>
                  <a:pt x="180594" y="396349"/>
                </a:cubicBezTo>
                <a:cubicBezTo>
                  <a:pt x="177038" y="402953"/>
                  <a:pt x="172974" y="406255"/>
                  <a:pt x="168402" y="406255"/>
                </a:cubicBezTo>
                <a:cubicBezTo>
                  <a:pt x="155194" y="406255"/>
                  <a:pt x="145542" y="400159"/>
                  <a:pt x="139446" y="387967"/>
                </a:cubicBezTo>
                <a:cubicBezTo>
                  <a:pt x="135382" y="380855"/>
                  <a:pt x="131064" y="369044"/>
                  <a:pt x="126492" y="352534"/>
                </a:cubicBezTo>
                <a:cubicBezTo>
                  <a:pt x="121920" y="336024"/>
                  <a:pt x="119253" y="323451"/>
                  <a:pt x="118491" y="314815"/>
                </a:cubicBezTo>
                <a:cubicBezTo>
                  <a:pt x="117729" y="306179"/>
                  <a:pt x="116586" y="297797"/>
                  <a:pt x="115062" y="289669"/>
                </a:cubicBezTo>
                <a:cubicBezTo>
                  <a:pt x="113538" y="281541"/>
                  <a:pt x="114300" y="277477"/>
                  <a:pt x="117348" y="277477"/>
                </a:cubicBezTo>
                <a:cubicBezTo>
                  <a:pt x="125984" y="277477"/>
                  <a:pt x="137160" y="264015"/>
                  <a:pt x="150876" y="237091"/>
                </a:cubicBezTo>
                <a:cubicBezTo>
                  <a:pt x="160020" y="218295"/>
                  <a:pt x="172466" y="197467"/>
                  <a:pt x="188214" y="174607"/>
                </a:cubicBezTo>
                <a:cubicBezTo>
                  <a:pt x="213614" y="136507"/>
                  <a:pt x="221488" y="117457"/>
                  <a:pt x="211836" y="117457"/>
                </a:cubicBezTo>
                <a:cubicBezTo>
                  <a:pt x="208280" y="117457"/>
                  <a:pt x="206502" y="116314"/>
                  <a:pt x="206502" y="114028"/>
                </a:cubicBezTo>
                <a:cubicBezTo>
                  <a:pt x="206502" y="111742"/>
                  <a:pt x="204470" y="110599"/>
                  <a:pt x="200406" y="110599"/>
                </a:cubicBezTo>
                <a:cubicBezTo>
                  <a:pt x="196850" y="110599"/>
                  <a:pt x="191008" y="107043"/>
                  <a:pt x="182880" y="99931"/>
                </a:cubicBezTo>
                <a:cubicBezTo>
                  <a:pt x="174752" y="92819"/>
                  <a:pt x="168656" y="85961"/>
                  <a:pt x="164592" y="79357"/>
                </a:cubicBezTo>
                <a:cubicBezTo>
                  <a:pt x="161036" y="73769"/>
                  <a:pt x="158369" y="66784"/>
                  <a:pt x="156591" y="58402"/>
                </a:cubicBezTo>
                <a:cubicBezTo>
                  <a:pt x="154813" y="50020"/>
                  <a:pt x="154686" y="43289"/>
                  <a:pt x="156210" y="38209"/>
                </a:cubicBezTo>
                <a:cubicBezTo>
                  <a:pt x="159258" y="28049"/>
                  <a:pt x="168148" y="27541"/>
                  <a:pt x="182880" y="36685"/>
                </a:cubicBezTo>
                <a:cubicBezTo>
                  <a:pt x="192024" y="42273"/>
                  <a:pt x="199136" y="45067"/>
                  <a:pt x="204216" y="45067"/>
                </a:cubicBezTo>
                <a:cubicBezTo>
                  <a:pt x="208788" y="45575"/>
                  <a:pt x="216916" y="44432"/>
                  <a:pt x="228600" y="41638"/>
                </a:cubicBezTo>
                <a:cubicBezTo>
                  <a:pt x="240284" y="38844"/>
                  <a:pt x="249682" y="35923"/>
                  <a:pt x="256794" y="32875"/>
                </a:cubicBezTo>
                <a:cubicBezTo>
                  <a:pt x="263906" y="29827"/>
                  <a:pt x="271526" y="27541"/>
                  <a:pt x="279654" y="26017"/>
                </a:cubicBezTo>
                <a:cubicBezTo>
                  <a:pt x="285750" y="24493"/>
                  <a:pt x="292989" y="21572"/>
                  <a:pt x="301371" y="17254"/>
                </a:cubicBezTo>
                <a:cubicBezTo>
                  <a:pt x="309753" y="12936"/>
                  <a:pt x="316230" y="8491"/>
                  <a:pt x="320802" y="3919"/>
                </a:cubicBezTo>
                <a:cubicBezTo>
                  <a:pt x="324358" y="871"/>
                  <a:pt x="328422" y="-399"/>
                  <a:pt x="332994" y="109"/>
                </a:cubicBezTo>
                <a:close/>
                <a:moveTo>
                  <a:pt x="318516" y="118219"/>
                </a:moveTo>
                <a:cubicBezTo>
                  <a:pt x="316484" y="118727"/>
                  <a:pt x="308991" y="125839"/>
                  <a:pt x="296037" y="139555"/>
                </a:cubicBezTo>
                <a:cubicBezTo>
                  <a:pt x="283083" y="153271"/>
                  <a:pt x="276606" y="160891"/>
                  <a:pt x="276606" y="162415"/>
                </a:cubicBezTo>
                <a:cubicBezTo>
                  <a:pt x="276606" y="164955"/>
                  <a:pt x="275082" y="166225"/>
                  <a:pt x="272034" y="166225"/>
                </a:cubicBezTo>
                <a:cubicBezTo>
                  <a:pt x="271018" y="167241"/>
                  <a:pt x="270510" y="168003"/>
                  <a:pt x="270510" y="168511"/>
                </a:cubicBezTo>
                <a:cubicBezTo>
                  <a:pt x="271526" y="169527"/>
                  <a:pt x="280162" y="165971"/>
                  <a:pt x="296418" y="157843"/>
                </a:cubicBezTo>
                <a:cubicBezTo>
                  <a:pt x="308610" y="151239"/>
                  <a:pt x="316484" y="145778"/>
                  <a:pt x="320040" y="141460"/>
                </a:cubicBezTo>
                <a:cubicBezTo>
                  <a:pt x="323596" y="137142"/>
                  <a:pt x="324358" y="131681"/>
                  <a:pt x="322326" y="125077"/>
                </a:cubicBezTo>
                <a:cubicBezTo>
                  <a:pt x="321310" y="119997"/>
                  <a:pt x="320040" y="117711"/>
                  <a:pt x="318516" y="118219"/>
                </a:cubicBezTo>
                <a:close/>
                <a:moveTo>
                  <a:pt x="401384" y="132507"/>
                </a:moveTo>
                <a:cubicBezTo>
                  <a:pt x="399225" y="132634"/>
                  <a:pt x="396494" y="133713"/>
                  <a:pt x="393192" y="135745"/>
                </a:cubicBezTo>
                <a:cubicBezTo>
                  <a:pt x="389128" y="137777"/>
                  <a:pt x="384048" y="138539"/>
                  <a:pt x="377952" y="138031"/>
                </a:cubicBezTo>
                <a:lnTo>
                  <a:pt x="368046" y="136507"/>
                </a:lnTo>
                <a:lnTo>
                  <a:pt x="368046" y="184513"/>
                </a:lnTo>
                <a:cubicBezTo>
                  <a:pt x="367538" y="207373"/>
                  <a:pt x="367665" y="221089"/>
                  <a:pt x="368427" y="225661"/>
                </a:cubicBezTo>
                <a:cubicBezTo>
                  <a:pt x="369189" y="230233"/>
                  <a:pt x="371602" y="233789"/>
                  <a:pt x="375666" y="236329"/>
                </a:cubicBezTo>
                <a:cubicBezTo>
                  <a:pt x="381254" y="238869"/>
                  <a:pt x="384683" y="242298"/>
                  <a:pt x="385953" y="246616"/>
                </a:cubicBezTo>
                <a:cubicBezTo>
                  <a:pt x="387223" y="250934"/>
                  <a:pt x="386461" y="255379"/>
                  <a:pt x="383667" y="259951"/>
                </a:cubicBezTo>
                <a:cubicBezTo>
                  <a:pt x="380873" y="264523"/>
                  <a:pt x="377698" y="266809"/>
                  <a:pt x="374142" y="266809"/>
                </a:cubicBezTo>
                <a:cubicBezTo>
                  <a:pt x="364998" y="267317"/>
                  <a:pt x="359283" y="272016"/>
                  <a:pt x="356997" y="280906"/>
                </a:cubicBezTo>
                <a:cubicBezTo>
                  <a:pt x="354711" y="289796"/>
                  <a:pt x="357124" y="297035"/>
                  <a:pt x="364236" y="302623"/>
                </a:cubicBezTo>
                <a:cubicBezTo>
                  <a:pt x="368300" y="305163"/>
                  <a:pt x="371094" y="306433"/>
                  <a:pt x="372618" y="306433"/>
                </a:cubicBezTo>
                <a:cubicBezTo>
                  <a:pt x="374142" y="306433"/>
                  <a:pt x="377190" y="304401"/>
                  <a:pt x="381762" y="300337"/>
                </a:cubicBezTo>
                <a:cubicBezTo>
                  <a:pt x="386842" y="296273"/>
                  <a:pt x="392557" y="288780"/>
                  <a:pt x="398907" y="277858"/>
                </a:cubicBezTo>
                <a:cubicBezTo>
                  <a:pt x="405257" y="266936"/>
                  <a:pt x="408432" y="259570"/>
                  <a:pt x="408432" y="255760"/>
                </a:cubicBezTo>
                <a:cubicBezTo>
                  <a:pt x="408432" y="251950"/>
                  <a:pt x="409194" y="250045"/>
                  <a:pt x="410718" y="250045"/>
                </a:cubicBezTo>
                <a:cubicBezTo>
                  <a:pt x="413258" y="250045"/>
                  <a:pt x="417703" y="238996"/>
                  <a:pt x="424053" y="216898"/>
                </a:cubicBezTo>
                <a:cubicBezTo>
                  <a:pt x="430403" y="194800"/>
                  <a:pt x="434086" y="177909"/>
                  <a:pt x="435102" y="166225"/>
                </a:cubicBezTo>
                <a:cubicBezTo>
                  <a:pt x="436118" y="154541"/>
                  <a:pt x="435610" y="147048"/>
                  <a:pt x="433578" y="143746"/>
                </a:cubicBezTo>
                <a:cubicBezTo>
                  <a:pt x="431546" y="140444"/>
                  <a:pt x="426466" y="138793"/>
                  <a:pt x="418338" y="138793"/>
                </a:cubicBezTo>
                <a:cubicBezTo>
                  <a:pt x="411734" y="138793"/>
                  <a:pt x="407670" y="137523"/>
                  <a:pt x="406146" y="134983"/>
                </a:cubicBezTo>
                <a:cubicBezTo>
                  <a:pt x="405130" y="133205"/>
                  <a:pt x="403543" y="132380"/>
                  <a:pt x="401384" y="132507"/>
                </a:cubicBezTo>
                <a:close/>
                <a:moveTo>
                  <a:pt x="316230" y="170035"/>
                </a:moveTo>
                <a:cubicBezTo>
                  <a:pt x="312674" y="170035"/>
                  <a:pt x="310896" y="170924"/>
                  <a:pt x="310896" y="172702"/>
                </a:cubicBezTo>
                <a:cubicBezTo>
                  <a:pt x="310896" y="174480"/>
                  <a:pt x="307213" y="177401"/>
                  <a:pt x="299847" y="181465"/>
                </a:cubicBezTo>
                <a:cubicBezTo>
                  <a:pt x="292481" y="185529"/>
                  <a:pt x="283591" y="190990"/>
                  <a:pt x="273177" y="197848"/>
                </a:cubicBezTo>
                <a:cubicBezTo>
                  <a:pt x="262763" y="204706"/>
                  <a:pt x="254254" y="209405"/>
                  <a:pt x="247650" y="211945"/>
                </a:cubicBezTo>
                <a:cubicBezTo>
                  <a:pt x="241046" y="214485"/>
                  <a:pt x="237744" y="217152"/>
                  <a:pt x="237744" y="219946"/>
                </a:cubicBezTo>
                <a:cubicBezTo>
                  <a:pt x="237744" y="222740"/>
                  <a:pt x="234823" y="229598"/>
                  <a:pt x="228981" y="240520"/>
                </a:cubicBezTo>
                <a:cubicBezTo>
                  <a:pt x="223139" y="251442"/>
                  <a:pt x="220726" y="257411"/>
                  <a:pt x="221742" y="258427"/>
                </a:cubicBezTo>
                <a:cubicBezTo>
                  <a:pt x="222758" y="259443"/>
                  <a:pt x="230632" y="256649"/>
                  <a:pt x="245364" y="250045"/>
                </a:cubicBezTo>
                <a:cubicBezTo>
                  <a:pt x="260096" y="243441"/>
                  <a:pt x="274066" y="238107"/>
                  <a:pt x="287274" y="234043"/>
                </a:cubicBezTo>
                <a:cubicBezTo>
                  <a:pt x="296926" y="230995"/>
                  <a:pt x="302768" y="228455"/>
                  <a:pt x="304800" y="226423"/>
                </a:cubicBezTo>
                <a:cubicBezTo>
                  <a:pt x="306832" y="224391"/>
                  <a:pt x="308864" y="219565"/>
                  <a:pt x="310896" y="211945"/>
                </a:cubicBezTo>
                <a:cubicBezTo>
                  <a:pt x="313944" y="201277"/>
                  <a:pt x="316484" y="193276"/>
                  <a:pt x="318516" y="187942"/>
                </a:cubicBezTo>
                <a:cubicBezTo>
                  <a:pt x="320548" y="182608"/>
                  <a:pt x="321564" y="178290"/>
                  <a:pt x="321564" y="174988"/>
                </a:cubicBezTo>
                <a:cubicBezTo>
                  <a:pt x="321564" y="171686"/>
                  <a:pt x="319786" y="170035"/>
                  <a:pt x="316230" y="170035"/>
                </a:cubicBezTo>
                <a:close/>
              </a:path>
            </a:pathLst>
          </a:custGeom>
          <a:solidFill>
            <a:srgbClr val="404040"/>
          </a:solidFill>
          <a:ln>
            <a:noFill/>
          </a:ln>
          <a:effectLst/>
        </p:spPr>
        <p:txBody>
          <a:bodyPr anchor="t" anchorCtr="0" bIns="34290" compatLnSpc="1" forceAA="0" fromWordArt="0" horzOverflow="overflow" lIns="68580" numCol="1" rIns="68580" rot="0" rtlCol="0" spcCol="0" spcFirstLastPara="0" tIns="34290" vert="horz" vertOverflow="overflow" wrap="square">
            <a:prstTxWarp prst="textNoShape">
              <a:avLst/>
            </a:prstTxWarp>
            <a:noAutofit/>
          </a:bodyPr>
          <a:lstStyle>
            <a:defPPr>
              <a:defRPr lang="zh-CN"/>
            </a:defPPr>
            <a:lvl1pPr>
              <a:defRPr sz="2400">
                <a:solidFill>
                  <a:srgbClr val="404040"/>
                </a:solidFill>
                <a:latin charset="-122" panose="03000509000000000000" pitchFamily="65" typeface="方正粗宋简体"/>
                <a:ea charset="-122" panose="03000509000000000000" pitchFamily="65" typeface="方正粗宋简体"/>
              </a:defRPr>
            </a:lvl1pPr>
          </a:lstStyle>
          <a:p>
            <a:endParaRPr altLang="en-US" lang="zh-CN" sz="1800"/>
          </a:p>
        </p:txBody>
      </p:sp>
      <p:sp>
        <p:nvSpPr>
          <p:cNvPr id="25" name="文本框 24"/>
          <p:cNvSpPr txBox="1"/>
          <p:nvPr/>
        </p:nvSpPr>
        <p:spPr>
          <a:xfrm>
            <a:off x="3073591" y="850367"/>
            <a:ext cx="453911" cy="507730"/>
          </a:xfrm>
          <a:custGeom>
            <a:rect b="b" l="l" r="r" t="t"/>
            <a:pathLst>
              <a:path h="676973" w="605214">
                <a:moveTo>
                  <a:pt x="114558" y="55"/>
                </a:moveTo>
                <a:cubicBezTo>
                  <a:pt x="124607" y="-469"/>
                  <a:pt x="132584" y="2794"/>
                  <a:pt x="138489" y="9842"/>
                </a:cubicBezTo>
                <a:cubicBezTo>
                  <a:pt x="146363" y="19240"/>
                  <a:pt x="152586" y="37401"/>
                  <a:pt x="157158" y="64325"/>
                </a:cubicBezTo>
                <a:cubicBezTo>
                  <a:pt x="159190" y="77025"/>
                  <a:pt x="161222" y="85026"/>
                  <a:pt x="163254" y="88328"/>
                </a:cubicBezTo>
                <a:cubicBezTo>
                  <a:pt x="165286" y="91630"/>
                  <a:pt x="171382" y="96583"/>
                  <a:pt x="181542" y="103187"/>
                </a:cubicBezTo>
                <a:cubicBezTo>
                  <a:pt x="195258" y="112331"/>
                  <a:pt x="206053" y="117665"/>
                  <a:pt x="213927" y="119189"/>
                </a:cubicBezTo>
                <a:cubicBezTo>
                  <a:pt x="221801" y="120713"/>
                  <a:pt x="226500" y="124523"/>
                  <a:pt x="228024" y="130619"/>
                </a:cubicBezTo>
                <a:cubicBezTo>
                  <a:pt x="229548" y="137223"/>
                  <a:pt x="229294" y="142176"/>
                  <a:pt x="227262" y="145478"/>
                </a:cubicBezTo>
                <a:cubicBezTo>
                  <a:pt x="225230" y="148780"/>
                  <a:pt x="220658" y="152209"/>
                  <a:pt x="213546" y="155765"/>
                </a:cubicBezTo>
                <a:cubicBezTo>
                  <a:pt x="204402" y="159829"/>
                  <a:pt x="196655" y="164909"/>
                  <a:pt x="190305" y="171005"/>
                </a:cubicBezTo>
                <a:cubicBezTo>
                  <a:pt x="183955" y="177101"/>
                  <a:pt x="179383" y="179641"/>
                  <a:pt x="176589" y="178625"/>
                </a:cubicBezTo>
                <a:cubicBezTo>
                  <a:pt x="173795" y="177609"/>
                  <a:pt x="170620" y="178879"/>
                  <a:pt x="167064" y="182435"/>
                </a:cubicBezTo>
                <a:cubicBezTo>
                  <a:pt x="163508" y="185991"/>
                  <a:pt x="162746" y="206438"/>
                  <a:pt x="164778" y="243776"/>
                </a:cubicBezTo>
                <a:cubicBezTo>
                  <a:pt x="166810" y="281114"/>
                  <a:pt x="167953" y="306895"/>
                  <a:pt x="168207" y="321119"/>
                </a:cubicBezTo>
                <a:cubicBezTo>
                  <a:pt x="168461" y="335343"/>
                  <a:pt x="169223" y="342455"/>
                  <a:pt x="170493" y="342455"/>
                </a:cubicBezTo>
                <a:cubicBezTo>
                  <a:pt x="171763" y="342455"/>
                  <a:pt x="177732" y="338137"/>
                  <a:pt x="188400" y="329501"/>
                </a:cubicBezTo>
                <a:cubicBezTo>
                  <a:pt x="199068" y="320865"/>
                  <a:pt x="205926" y="316547"/>
                  <a:pt x="208974" y="316547"/>
                </a:cubicBezTo>
                <a:cubicBezTo>
                  <a:pt x="212022" y="316547"/>
                  <a:pt x="216340" y="313499"/>
                  <a:pt x="221928" y="307403"/>
                </a:cubicBezTo>
                <a:cubicBezTo>
                  <a:pt x="227516" y="301307"/>
                  <a:pt x="234120" y="296735"/>
                  <a:pt x="241740" y="293687"/>
                </a:cubicBezTo>
                <a:cubicBezTo>
                  <a:pt x="249360" y="290639"/>
                  <a:pt x="253932" y="288099"/>
                  <a:pt x="255456" y="286067"/>
                </a:cubicBezTo>
                <a:cubicBezTo>
                  <a:pt x="262060" y="276415"/>
                  <a:pt x="297747" y="256984"/>
                  <a:pt x="362517" y="227774"/>
                </a:cubicBezTo>
                <a:cubicBezTo>
                  <a:pt x="427287" y="198564"/>
                  <a:pt x="467038" y="183959"/>
                  <a:pt x="481770" y="183959"/>
                </a:cubicBezTo>
                <a:cubicBezTo>
                  <a:pt x="486850" y="183959"/>
                  <a:pt x="494978" y="182054"/>
                  <a:pt x="506154" y="178244"/>
                </a:cubicBezTo>
                <a:cubicBezTo>
                  <a:pt x="517330" y="174434"/>
                  <a:pt x="525966" y="173799"/>
                  <a:pt x="532062" y="176339"/>
                </a:cubicBezTo>
                <a:cubicBezTo>
                  <a:pt x="544762" y="181927"/>
                  <a:pt x="554922" y="188023"/>
                  <a:pt x="562542" y="194627"/>
                </a:cubicBezTo>
                <a:cubicBezTo>
                  <a:pt x="566606" y="197675"/>
                  <a:pt x="568638" y="198437"/>
                  <a:pt x="568638" y="196913"/>
                </a:cubicBezTo>
                <a:cubicBezTo>
                  <a:pt x="568638" y="195389"/>
                  <a:pt x="571051" y="195897"/>
                  <a:pt x="575877" y="198437"/>
                </a:cubicBezTo>
                <a:cubicBezTo>
                  <a:pt x="580703" y="200977"/>
                  <a:pt x="583116" y="204660"/>
                  <a:pt x="583116" y="209486"/>
                </a:cubicBezTo>
                <a:cubicBezTo>
                  <a:pt x="583116" y="214312"/>
                  <a:pt x="584259" y="216725"/>
                  <a:pt x="586545" y="216725"/>
                </a:cubicBezTo>
                <a:cubicBezTo>
                  <a:pt x="588831" y="216725"/>
                  <a:pt x="592514" y="222186"/>
                  <a:pt x="597594" y="233108"/>
                </a:cubicBezTo>
                <a:cubicBezTo>
                  <a:pt x="602674" y="244030"/>
                  <a:pt x="605214" y="251777"/>
                  <a:pt x="605214" y="256349"/>
                </a:cubicBezTo>
                <a:cubicBezTo>
                  <a:pt x="605214" y="261937"/>
                  <a:pt x="603690" y="268160"/>
                  <a:pt x="600642" y="275018"/>
                </a:cubicBezTo>
                <a:cubicBezTo>
                  <a:pt x="597594" y="281876"/>
                  <a:pt x="595308" y="307403"/>
                  <a:pt x="593784" y="351599"/>
                </a:cubicBezTo>
                <a:cubicBezTo>
                  <a:pt x="592260" y="395795"/>
                  <a:pt x="589339" y="423354"/>
                  <a:pt x="585021" y="434276"/>
                </a:cubicBezTo>
                <a:cubicBezTo>
                  <a:pt x="580703" y="445198"/>
                  <a:pt x="576004" y="457390"/>
                  <a:pt x="570924" y="470852"/>
                </a:cubicBezTo>
                <a:cubicBezTo>
                  <a:pt x="565844" y="484314"/>
                  <a:pt x="560510" y="497649"/>
                  <a:pt x="554922" y="510857"/>
                </a:cubicBezTo>
                <a:cubicBezTo>
                  <a:pt x="549334" y="524065"/>
                  <a:pt x="546540" y="531812"/>
                  <a:pt x="546540" y="534098"/>
                </a:cubicBezTo>
                <a:cubicBezTo>
                  <a:pt x="546540" y="536384"/>
                  <a:pt x="544635" y="539432"/>
                  <a:pt x="540825" y="543242"/>
                </a:cubicBezTo>
                <a:cubicBezTo>
                  <a:pt x="537015" y="547052"/>
                  <a:pt x="533459" y="551497"/>
                  <a:pt x="530157" y="556577"/>
                </a:cubicBezTo>
                <a:cubicBezTo>
                  <a:pt x="526855" y="561657"/>
                  <a:pt x="520378" y="564705"/>
                  <a:pt x="510726" y="565721"/>
                </a:cubicBezTo>
                <a:cubicBezTo>
                  <a:pt x="504630" y="566737"/>
                  <a:pt x="499804" y="566483"/>
                  <a:pt x="496248" y="564959"/>
                </a:cubicBezTo>
                <a:cubicBezTo>
                  <a:pt x="492692" y="563435"/>
                  <a:pt x="487612" y="559879"/>
                  <a:pt x="481008" y="554291"/>
                </a:cubicBezTo>
                <a:cubicBezTo>
                  <a:pt x="470848" y="545147"/>
                  <a:pt x="463482" y="541718"/>
                  <a:pt x="458910" y="544004"/>
                </a:cubicBezTo>
                <a:cubicBezTo>
                  <a:pt x="454338" y="546290"/>
                  <a:pt x="437955" y="550608"/>
                  <a:pt x="409761" y="556958"/>
                </a:cubicBezTo>
                <a:cubicBezTo>
                  <a:pt x="381567" y="563308"/>
                  <a:pt x="362263" y="568007"/>
                  <a:pt x="351849" y="571055"/>
                </a:cubicBezTo>
                <a:cubicBezTo>
                  <a:pt x="341435" y="574103"/>
                  <a:pt x="334069" y="574103"/>
                  <a:pt x="329751" y="571055"/>
                </a:cubicBezTo>
                <a:cubicBezTo>
                  <a:pt x="325433" y="568007"/>
                  <a:pt x="320607" y="565340"/>
                  <a:pt x="315273" y="563054"/>
                </a:cubicBezTo>
                <a:cubicBezTo>
                  <a:pt x="309939" y="560768"/>
                  <a:pt x="307272" y="555561"/>
                  <a:pt x="307272" y="547433"/>
                </a:cubicBezTo>
                <a:cubicBezTo>
                  <a:pt x="307780" y="541337"/>
                  <a:pt x="310320" y="533590"/>
                  <a:pt x="314892" y="524192"/>
                </a:cubicBezTo>
                <a:cubicBezTo>
                  <a:pt x="319464" y="514794"/>
                  <a:pt x="323782" y="508825"/>
                  <a:pt x="327846" y="506285"/>
                </a:cubicBezTo>
                <a:cubicBezTo>
                  <a:pt x="331402" y="504253"/>
                  <a:pt x="332418" y="500443"/>
                  <a:pt x="330894" y="494855"/>
                </a:cubicBezTo>
                <a:cubicBezTo>
                  <a:pt x="329878" y="489775"/>
                  <a:pt x="330894" y="485711"/>
                  <a:pt x="333942" y="482663"/>
                </a:cubicBezTo>
                <a:cubicBezTo>
                  <a:pt x="336990" y="479615"/>
                  <a:pt x="340800" y="478853"/>
                  <a:pt x="345372" y="480377"/>
                </a:cubicBezTo>
                <a:cubicBezTo>
                  <a:pt x="348420" y="481901"/>
                  <a:pt x="353119" y="480123"/>
                  <a:pt x="359469" y="475043"/>
                </a:cubicBezTo>
                <a:cubicBezTo>
                  <a:pt x="365819" y="469963"/>
                  <a:pt x="368994" y="465645"/>
                  <a:pt x="368994" y="462089"/>
                </a:cubicBezTo>
                <a:cubicBezTo>
                  <a:pt x="369502" y="459549"/>
                  <a:pt x="364168" y="455231"/>
                  <a:pt x="352992" y="449135"/>
                </a:cubicBezTo>
                <a:cubicBezTo>
                  <a:pt x="341816" y="443039"/>
                  <a:pt x="336228" y="438975"/>
                  <a:pt x="336228" y="436943"/>
                </a:cubicBezTo>
                <a:cubicBezTo>
                  <a:pt x="336228" y="433895"/>
                  <a:pt x="340800" y="434657"/>
                  <a:pt x="349944" y="439229"/>
                </a:cubicBezTo>
                <a:cubicBezTo>
                  <a:pt x="356548" y="442277"/>
                  <a:pt x="363914" y="444690"/>
                  <a:pt x="372042" y="446468"/>
                </a:cubicBezTo>
                <a:cubicBezTo>
                  <a:pt x="380170" y="448246"/>
                  <a:pt x="387028" y="446087"/>
                  <a:pt x="392616" y="439991"/>
                </a:cubicBezTo>
                <a:cubicBezTo>
                  <a:pt x="403284" y="428307"/>
                  <a:pt x="414333" y="414464"/>
                  <a:pt x="425763" y="398462"/>
                </a:cubicBezTo>
                <a:cubicBezTo>
                  <a:pt x="437193" y="382460"/>
                  <a:pt x="442908" y="372935"/>
                  <a:pt x="442908" y="369887"/>
                </a:cubicBezTo>
                <a:cubicBezTo>
                  <a:pt x="442908" y="369887"/>
                  <a:pt x="441892" y="369887"/>
                  <a:pt x="439860" y="369887"/>
                </a:cubicBezTo>
                <a:cubicBezTo>
                  <a:pt x="437828" y="369887"/>
                  <a:pt x="435034" y="370141"/>
                  <a:pt x="431478" y="370649"/>
                </a:cubicBezTo>
                <a:cubicBezTo>
                  <a:pt x="427922" y="371157"/>
                  <a:pt x="424112" y="371665"/>
                  <a:pt x="420048" y="372173"/>
                </a:cubicBezTo>
                <a:cubicBezTo>
                  <a:pt x="404300" y="373697"/>
                  <a:pt x="390076" y="375983"/>
                  <a:pt x="377376" y="379031"/>
                </a:cubicBezTo>
                <a:cubicBezTo>
                  <a:pt x="364676" y="382079"/>
                  <a:pt x="357564" y="384873"/>
                  <a:pt x="356040" y="387413"/>
                </a:cubicBezTo>
                <a:cubicBezTo>
                  <a:pt x="354516" y="389445"/>
                  <a:pt x="352738" y="388937"/>
                  <a:pt x="350706" y="385889"/>
                </a:cubicBezTo>
                <a:cubicBezTo>
                  <a:pt x="348674" y="382841"/>
                  <a:pt x="344483" y="382714"/>
                  <a:pt x="338133" y="385508"/>
                </a:cubicBezTo>
                <a:cubicBezTo>
                  <a:pt x="331783" y="388302"/>
                  <a:pt x="325560" y="389699"/>
                  <a:pt x="319464" y="389699"/>
                </a:cubicBezTo>
                <a:cubicBezTo>
                  <a:pt x="316416" y="389699"/>
                  <a:pt x="314384" y="390207"/>
                  <a:pt x="313368" y="391223"/>
                </a:cubicBezTo>
                <a:cubicBezTo>
                  <a:pt x="312352" y="392239"/>
                  <a:pt x="312352" y="394271"/>
                  <a:pt x="313368" y="397319"/>
                </a:cubicBezTo>
                <a:cubicBezTo>
                  <a:pt x="314384" y="402399"/>
                  <a:pt x="313876" y="404939"/>
                  <a:pt x="311844" y="404939"/>
                </a:cubicBezTo>
                <a:cubicBezTo>
                  <a:pt x="305240" y="404431"/>
                  <a:pt x="300795" y="399097"/>
                  <a:pt x="298509" y="388937"/>
                </a:cubicBezTo>
                <a:cubicBezTo>
                  <a:pt x="296223" y="378777"/>
                  <a:pt x="297620" y="371411"/>
                  <a:pt x="302700" y="366839"/>
                </a:cubicBezTo>
                <a:cubicBezTo>
                  <a:pt x="307272" y="362775"/>
                  <a:pt x="310447" y="360743"/>
                  <a:pt x="312225" y="360743"/>
                </a:cubicBezTo>
                <a:cubicBezTo>
                  <a:pt x="314003" y="360743"/>
                  <a:pt x="318702" y="358965"/>
                  <a:pt x="326322" y="355409"/>
                </a:cubicBezTo>
                <a:cubicBezTo>
                  <a:pt x="343594" y="347789"/>
                  <a:pt x="356040" y="342963"/>
                  <a:pt x="363660" y="340931"/>
                </a:cubicBezTo>
                <a:cubicBezTo>
                  <a:pt x="371280" y="338899"/>
                  <a:pt x="392108" y="334073"/>
                  <a:pt x="426144" y="326453"/>
                </a:cubicBezTo>
                <a:cubicBezTo>
                  <a:pt x="447988" y="322389"/>
                  <a:pt x="462212" y="323151"/>
                  <a:pt x="468816" y="328739"/>
                </a:cubicBezTo>
                <a:cubicBezTo>
                  <a:pt x="472372" y="331787"/>
                  <a:pt x="480627" y="335470"/>
                  <a:pt x="493581" y="339788"/>
                </a:cubicBezTo>
                <a:cubicBezTo>
                  <a:pt x="506535" y="344106"/>
                  <a:pt x="512758" y="347535"/>
                  <a:pt x="512250" y="350075"/>
                </a:cubicBezTo>
                <a:cubicBezTo>
                  <a:pt x="511742" y="352615"/>
                  <a:pt x="512504" y="354393"/>
                  <a:pt x="514536" y="355409"/>
                </a:cubicBezTo>
                <a:cubicBezTo>
                  <a:pt x="516568" y="355917"/>
                  <a:pt x="519235" y="351853"/>
                  <a:pt x="522537" y="343217"/>
                </a:cubicBezTo>
                <a:cubicBezTo>
                  <a:pt x="525839" y="334581"/>
                  <a:pt x="529141" y="323024"/>
                  <a:pt x="532443" y="308546"/>
                </a:cubicBezTo>
                <a:cubicBezTo>
                  <a:pt x="535745" y="294068"/>
                  <a:pt x="538412" y="279463"/>
                  <a:pt x="540444" y="264731"/>
                </a:cubicBezTo>
                <a:cubicBezTo>
                  <a:pt x="544508" y="236283"/>
                  <a:pt x="546540" y="220789"/>
                  <a:pt x="546540" y="218249"/>
                </a:cubicBezTo>
                <a:cubicBezTo>
                  <a:pt x="546540" y="215201"/>
                  <a:pt x="545524" y="213677"/>
                  <a:pt x="543492" y="213677"/>
                </a:cubicBezTo>
                <a:cubicBezTo>
                  <a:pt x="541460" y="213169"/>
                  <a:pt x="539936" y="214185"/>
                  <a:pt x="538920" y="216725"/>
                </a:cubicBezTo>
                <a:lnTo>
                  <a:pt x="538920" y="219773"/>
                </a:lnTo>
                <a:cubicBezTo>
                  <a:pt x="538412" y="222821"/>
                  <a:pt x="537650" y="222059"/>
                  <a:pt x="536634" y="217487"/>
                </a:cubicBezTo>
                <a:cubicBezTo>
                  <a:pt x="536126" y="216979"/>
                  <a:pt x="535872" y="216217"/>
                  <a:pt x="535872" y="215201"/>
                </a:cubicBezTo>
                <a:cubicBezTo>
                  <a:pt x="534856" y="210629"/>
                  <a:pt x="533459" y="207581"/>
                  <a:pt x="531681" y="206057"/>
                </a:cubicBezTo>
                <a:cubicBezTo>
                  <a:pt x="529903" y="204533"/>
                  <a:pt x="526474" y="203517"/>
                  <a:pt x="521394" y="203009"/>
                </a:cubicBezTo>
                <a:cubicBezTo>
                  <a:pt x="513266" y="201993"/>
                  <a:pt x="509202" y="202501"/>
                  <a:pt x="509202" y="204533"/>
                </a:cubicBezTo>
                <a:cubicBezTo>
                  <a:pt x="509202" y="206565"/>
                  <a:pt x="504630" y="207835"/>
                  <a:pt x="495486" y="208343"/>
                </a:cubicBezTo>
                <a:cubicBezTo>
                  <a:pt x="486342" y="208851"/>
                  <a:pt x="475039" y="211137"/>
                  <a:pt x="461577" y="215201"/>
                </a:cubicBezTo>
                <a:cubicBezTo>
                  <a:pt x="448115" y="219265"/>
                  <a:pt x="433256" y="222821"/>
                  <a:pt x="417000" y="225869"/>
                </a:cubicBezTo>
                <a:cubicBezTo>
                  <a:pt x="392616" y="230949"/>
                  <a:pt x="370518" y="239077"/>
                  <a:pt x="350706" y="250253"/>
                </a:cubicBezTo>
                <a:cubicBezTo>
                  <a:pt x="347150" y="252793"/>
                  <a:pt x="342832" y="255079"/>
                  <a:pt x="337752" y="257111"/>
                </a:cubicBezTo>
                <a:cubicBezTo>
                  <a:pt x="311336" y="268795"/>
                  <a:pt x="272982" y="293433"/>
                  <a:pt x="222690" y="331025"/>
                </a:cubicBezTo>
                <a:lnTo>
                  <a:pt x="170112" y="369887"/>
                </a:lnTo>
                <a:lnTo>
                  <a:pt x="170112" y="391985"/>
                </a:lnTo>
                <a:cubicBezTo>
                  <a:pt x="169096" y="431609"/>
                  <a:pt x="167572" y="458025"/>
                  <a:pt x="165540" y="471233"/>
                </a:cubicBezTo>
                <a:cubicBezTo>
                  <a:pt x="164016" y="481901"/>
                  <a:pt x="162111" y="509460"/>
                  <a:pt x="159825" y="553910"/>
                </a:cubicBezTo>
                <a:cubicBezTo>
                  <a:pt x="157539" y="598360"/>
                  <a:pt x="157920" y="627951"/>
                  <a:pt x="160968" y="642683"/>
                </a:cubicBezTo>
                <a:cubicBezTo>
                  <a:pt x="164016" y="657415"/>
                  <a:pt x="164397" y="666813"/>
                  <a:pt x="162111" y="670877"/>
                </a:cubicBezTo>
                <a:cubicBezTo>
                  <a:pt x="159825" y="674941"/>
                  <a:pt x="152840" y="676973"/>
                  <a:pt x="141156" y="676973"/>
                </a:cubicBezTo>
                <a:cubicBezTo>
                  <a:pt x="132520" y="676973"/>
                  <a:pt x="126805" y="676338"/>
                  <a:pt x="124011" y="675068"/>
                </a:cubicBezTo>
                <a:cubicBezTo>
                  <a:pt x="121217" y="673798"/>
                  <a:pt x="117534" y="669861"/>
                  <a:pt x="112962" y="663257"/>
                </a:cubicBezTo>
                <a:cubicBezTo>
                  <a:pt x="105850" y="654113"/>
                  <a:pt x="99246" y="647128"/>
                  <a:pt x="93150" y="642302"/>
                </a:cubicBezTo>
                <a:cubicBezTo>
                  <a:pt x="87054" y="637476"/>
                  <a:pt x="80704" y="632015"/>
                  <a:pt x="74100" y="625919"/>
                </a:cubicBezTo>
                <a:cubicBezTo>
                  <a:pt x="65464" y="617791"/>
                  <a:pt x="58479" y="612076"/>
                  <a:pt x="53145" y="608774"/>
                </a:cubicBezTo>
                <a:cubicBezTo>
                  <a:pt x="47811" y="605472"/>
                  <a:pt x="41588" y="603313"/>
                  <a:pt x="34476" y="602297"/>
                </a:cubicBezTo>
                <a:cubicBezTo>
                  <a:pt x="25840" y="600773"/>
                  <a:pt x="18220" y="597344"/>
                  <a:pt x="11616" y="592010"/>
                </a:cubicBezTo>
                <a:cubicBezTo>
                  <a:pt x="5012" y="586676"/>
                  <a:pt x="1202" y="580707"/>
                  <a:pt x="186" y="574103"/>
                </a:cubicBezTo>
                <a:cubicBezTo>
                  <a:pt x="-1338" y="560387"/>
                  <a:pt x="6536" y="542861"/>
                  <a:pt x="23808" y="521525"/>
                </a:cubicBezTo>
                <a:cubicBezTo>
                  <a:pt x="32952" y="510349"/>
                  <a:pt x="37524" y="503999"/>
                  <a:pt x="37524" y="502475"/>
                </a:cubicBezTo>
                <a:cubicBezTo>
                  <a:pt x="37524" y="500951"/>
                  <a:pt x="39048" y="498665"/>
                  <a:pt x="42096" y="495617"/>
                </a:cubicBezTo>
                <a:cubicBezTo>
                  <a:pt x="45144" y="492061"/>
                  <a:pt x="52256" y="481393"/>
                  <a:pt x="63432" y="463613"/>
                </a:cubicBezTo>
                <a:cubicBezTo>
                  <a:pt x="83244" y="432117"/>
                  <a:pt x="93150" y="411797"/>
                  <a:pt x="93150" y="402653"/>
                </a:cubicBezTo>
                <a:cubicBezTo>
                  <a:pt x="93150" y="398081"/>
                  <a:pt x="93404" y="395541"/>
                  <a:pt x="93912" y="395033"/>
                </a:cubicBezTo>
                <a:cubicBezTo>
                  <a:pt x="94420" y="394525"/>
                  <a:pt x="95436" y="395287"/>
                  <a:pt x="96960" y="397319"/>
                </a:cubicBezTo>
                <a:cubicBezTo>
                  <a:pt x="98484" y="399859"/>
                  <a:pt x="99627" y="401129"/>
                  <a:pt x="100389" y="401129"/>
                </a:cubicBezTo>
                <a:cubicBezTo>
                  <a:pt x="101151" y="401129"/>
                  <a:pt x="102294" y="400113"/>
                  <a:pt x="103818" y="398081"/>
                </a:cubicBezTo>
                <a:cubicBezTo>
                  <a:pt x="105850" y="395033"/>
                  <a:pt x="107882" y="367093"/>
                  <a:pt x="109914" y="314261"/>
                </a:cubicBezTo>
                <a:cubicBezTo>
                  <a:pt x="111946" y="261429"/>
                  <a:pt x="111946" y="234251"/>
                  <a:pt x="109914" y="232727"/>
                </a:cubicBezTo>
                <a:lnTo>
                  <a:pt x="108390" y="237299"/>
                </a:lnTo>
                <a:cubicBezTo>
                  <a:pt x="107882" y="239331"/>
                  <a:pt x="107628" y="242125"/>
                  <a:pt x="107628" y="245681"/>
                </a:cubicBezTo>
                <a:cubicBezTo>
                  <a:pt x="107628" y="255841"/>
                  <a:pt x="106358" y="260921"/>
                  <a:pt x="103818" y="260921"/>
                </a:cubicBezTo>
                <a:cubicBezTo>
                  <a:pt x="101278" y="260921"/>
                  <a:pt x="100516" y="256095"/>
                  <a:pt x="101532" y="246443"/>
                </a:cubicBezTo>
                <a:cubicBezTo>
                  <a:pt x="102040" y="238823"/>
                  <a:pt x="101786" y="234378"/>
                  <a:pt x="100770" y="233108"/>
                </a:cubicBezTo>
                <a:cubicBezTo>
                  <a:pt x="99754" y="231838"/>
                  <a:pt x="96198" y="231203"/>
                  <a:pt x="90102" y="231203"/>
                </a:cubicBezTo>
                <a:cubicBezTo>
                  <a:pt x="78926" y="230695"/>
                  <a:pt x="71306" y="229679"/>
                  <a:pt x="67242" y="228155"/>
                </a:cubicBezTo>
                <a:cubicBezTo>
                  <a:pt x="66226" y="227647"/>
                  <a:pt x="62162" y="226631"/>
                  <a:pt x="55050" y="225107"/>
                </a:cubicBezTo>
                <a:cubicBezTo>
                  <a:pt x="50986" y="224599"/>
                  <a:pt x="46668" y="223329"/>
                  <a:pt x="42096" y="221297"/>
                </a:cubicBezTo>
                <a:cubicBezTo>
                  <a:pt x="37524" y="219265"/>
                  <a:pt x="33841" y="217106"/>
                  <a:pt x="31047" y="214820"/>
                </a:cubicBezTo>
                <a:cubicBezTo>
                  <a:pt x="28253" y="212534"/>
                  <a:pt x="27364" y="210883"/>
                  <a:pt x="28380" y="209867"/>
                </a:cubicBezTo>
                <a:cubicBezTo>
                  <a:pt x="29904" y="208851"/>
                  <a:pt x="28761" y="206946"/>
                  <a:pt x="24951" y="204152"/>
                </a:cubicBezTo>
                <a:cubicBezTo>
                  <a:pt x="21141" y="201358"/>
                  <a:pt x="18474" y="192595"/>
                  <a:pt x="16950" y="177863"/>
                </a:cubicBezTo>
                <a:cubicBezTo>
                  <a:pt x="15426" y="163131"/>
                  <a:pt x="13267" y="154114"/>
                  <a:pt x="10473" y="150812"/>
                </a:cubicBezTo>
                <a:cubicBezTo>
                  <a:pt x="7679" y="147510"/>
                  <a:pt x="9203" y="143827"/>
                  <a:pt x="15045" y="139763"/>
                </a:cubicBezTo>
                <a:cubicBezTo>
                  <a:pt x="20887" y="135699"/>
                  <a:pt x="27618" y="130365"/>
                  <a:pt x="35238" y="123761"/>
                </a:cubicBezTo>
                <a:cubicBezTo>
                  <a:pt x="45906" y="114109"/>
                  <a:pt x="52510" y="112839"/>
                  <a:pt x="55050" y="119951"/>
                </a:cubicBezTo>
                <a:cubicBezTo>
                  <a:pt x="55558" y="120967"/>
                  <a:pt x="55177" y="122110"/>
                  <a:pt x="53907" y="123380"/>
                </a:cubicBezTo>
                <a:cubicBezTo>
                  <a:pt x="52637" y="124650"/>
                  <a:pt x="50732" y="125793"/>
                  <a:pt x="48192" y="126809"/>
                </a:cubicBezTo>
                <a:cubicBezTo>
                  <a:pt x="44636" y="127825"/>
                  <a:pt x="42731" y="128714"/>
                  <a:pt x="42477" y="129476"/>
                </a:cubicBezTo>
                <a:cubicBezTo>
                  <a:pt x="42223" y="130238"/>
                  <a:pt x="43620" y="131381"/>
                  <a:pt x="46668" y="132905"/>
                </a:cubicBezTo>
                <a:cubicBezTo>
                  <a:pt x="51240" y="135445"/>
                  <a:pt x="52764" y="139509"/>
                  <a:pt x="51240" y="145097"/>
                </a:cubicBezTo>
                <a:cubicBezTo>
                  <a:pt x="49716" y="151193"/>
                  <a:pt x="51494" y="154241"/>
                  <a:pt x="56574" y="154241"/>
                </a:cubicBezTo>
                <a:cubicBezTo>
                  <a:pt x="60638" y="153733"/>
                  <a:pt x="68766" y="150939"/>
                  <a:pt x="80958" y="145859"/>
                </a:cubicBezTo>
                <a:cubicBezTo>
                  <a:pt x="81466" y="145859"/>
                  <a:pt x="82482" y="145605"/>
                  <a:pt x="84006" y="145097"/>
                </a:cubicBezTo>
                <a:cubicBezTo>
                  <a:pt x="92642" y="141541"/>
                  <a:pt x="97722" y="137731"/>
                  <a:pt x="99246" y="133667"/>
                </a:cubicBezTo>
                <a:cubicBezTo>
                  <a:pt x="100770" y="129603"/>
                  <a:pt x="101278" y="117665"/>
                  <a:pt x="100770" y="97853"/>
                </a:cubicBezTo>
                <a:cubicBezTo>
                  <a:pt x="100770" y="97853"/>
                  <a:pt x="100770" y="95821"/>
                  <a:pt x="100770" y="91757"/>
                </a:cubicBezTo>
                <a:cubicBezTo>
                  <a:pt x="100262" y="56197"/>
                  <a:pt x="97468" y="33591"/>
                  <a:pt x="92388" y="23939"/>
                </a:cubicBezTo>
                <a:cubicBezTo>
                  <a:pt x="90356" y="20383"/>
                  <a:pt x="90610" y="16065"/>
                  <a:pt x="93150" y="10985"/>
                </a:cubicBezTo>
                <a:cubicBezTo>
                  <a:pt x="95690" y="5905"/>
                  <a:pt x="99246" y="2857"/>
                  <a:pt x="103818" y="1841"/>
                </a:cubicBezTo>
                <a:cubicBezTo>
                  <a:pt x="107628" y="825"/>
                  <a:pt x="111208" y="230"/>
                  <a:pt x="114558" y="55"/>
                </a:cubicBezTo>
                <a:close/>
                <a:moveTo>
                  <a:pt x="97722" y="452183"/>
                </a:moveTo>
                <a:cubicBezTo>
                  <a:pt x="96706" y="452691"/>
                  <a:pt x="95944" y="454469"/>
                  <a:pt x="95436" y="457517"/>
                </a:cubicBezTo>
                <a:cubicBezTo>
                  <a:pt x="93404" y="464121"/>
                  <a:pt x="91499" y="476440"/>
                  <a:pt x="89721" y="494474"/>
                </a:cubicBezTo>
                <a:cubicBezTo>
                  <a:pt x="87943" y="512508"/>
                  <a:pt x="87562" y="522287"/>
                  <a:pt x="88578" y="523811"/>
                </a:cubicBezTo>
                <a:cubicBezTo>
                  <a:pt x="90102" y="526351"/>
                  <a:pt x="91880" y="522033"/>
                  <a:pt x="93912" y="510857"/>
                </a:cubicBezTo>
                <a:cubicBezTo>
                  <a:pt x="95436" y="501713"/>
                  <a:pt x="96960" y="489521"/>
                  <a:pt x="98484" y="474281"/>
                </a:cubicBezTo>
                <a:cubicBezTo>
                  <a:pt x="99500" y="458533"/>
                  <a:pt x="99246" y="451167"/>
                  <a:pt x="97722" y="452183"/>
                </a:cubicBezTo>
                <a:close/>
                <a:moveTo>
                  <a:pt x="80196" y="501142"/>
                </a:moveTo>
                <a:cubicBezTo>
                  <a:pt x="79942" y="501269"/>
                  <a:pt x="79688" y="502221"/>
                  <a:pt x="79434" y="503999"/>
                </a:cubicBezTo>
                <a:cubicBezTo>
                  <a:pt x="79434" y="503999"/>
                  <a:pt x="79434" y="506539"/>
                  <a:pt x="79434" y="511619"/>
                </a:cubicBezTo>
                <a:lnTo>
                  <a:pt x="80196" y="521525"/>
                </a:lnTo>
                <a:cubicBezTo>
                  <a:pt x="80704" y="521017"/>
                  <a:pt x="80958" y="520509"/>
                  <a:pt x="80958" y="520001"/>
                </a:cubicBezTo>
                <a:cubicBezTo>
                  <a:pt x="81974" y="514413"/>
                  <a:pt x="81974" y="508825"/>
                  <a:pt x="80958" y="503237"/>
                </a:cubicBezTo>
                <a:cubicBezTo>
                  <a:pt x="80704" y="501713"/>
                  <a:pt x="80450" y="501015"/>
                  <a:pt x="80196" y="501142"/>
                </a:cubicBezTo>
                <a:close/>
                <a:moveTo>
                  <a:pt x="507678" y="380555"/>
                </a:moveTo>
                <a:cubicBezTo>
                  <a:pt x="506154" y="380047"/>
                  <a:pt x="503106" y="382587"/>
                  <a:pt x="498534" y="388175"/>
                </a:cubicBezTo>
                <a:cubicBezTo>
                  <a:pt x="489390" y="400367"/>
                  <a:pt x="486088" y="411543"/>
                  <a:pt x="488628" y="421703"/>
                </a:cubicBezTo>
                <a:cubicBezTo>
                  <a:pt x="489136" y="425259"/>
                  <a:pt x="489644" y="426910"/>
                  <a:pt x="490152" y="426656"/>
                </a:cubicBezTo>
                <a:cubicBezTo>
                  <a:pt x="490660" y="426402"/>
                  <a:pt x="491422" y="424497"/>
                  <a:pt x="492438" y="420941"/>
                </a:cubicBezTo>
                <a:cubicBezTo>
                  <a:pt x="494470" y="416369"/>
                  <a:pt x="497772" y="408749"/>
                  <a:pt x="502344" y="398081"/>
                </a:cubicBezTo>
                <a:cubicBezTo>
                  <a:pt x="507424" y="386397"/>
                  <a:pt x="509202" y="380555"/>
                  <a:pt x="507678" y="380555"/>
                </a:cubicBezTo>
                <a:close/>
                <a:moveTo>
                  <a:pt x="477579" y="398557"/>
                </a:moveTo>
                <a:cubicBezTo>
                  <a:pt x="476563" y="398494"/>
                  <a:pt x="475674" y="399097"/>
                  <a:pt x="474912" y="400367"/>
                </a:cubicBezTo>
                <a:cubicBezTo>
                  <a:pt x="472880" y="403415"/>
                  <a:pt x="468054" y="406717"/>
                  <a:pt x="460434" y="410273"/>
                </a:cubicBezTo>
                <a:cubicBezTo>
                  <a:pt x="452814" y="413829"/>
                  <a:pt x="448115" y="414972"/>
                  <a:pt x="446337" y="413702"/>
                </a:cubicBezTo>
                <a:cubicBezTo>
                  <a:pt x="444559" y="412432"/>
                  <a:pt x="438336" y="417766"/>
                  <a:pt x="427668" y="429704"/>
                </a:cubicBezTo>
                <a:cubicBezTo>
                  <a:pt x="417000" y="441642"/>
                  <a:pt x="412428" y="448627"/>
                  <a:pt x="413952" y="450659"/>
                </a:cubicBezTo>
                <a:cubicBezTo>
                  <a:pt x="414968" y="451675"/>
                  <a:pt x="420302" y="449770"/>
                  <a:pt x="429954" y="444944"/>
                </a:cubicBezTo>
                <a:cubicBezTo>
                  <a:pt x="439606" y="440118"/>
                  <a:pt x="447734" y="437705"/>
                  <a:pt x="454338" y="437705"/>
                </a:cubicBezTo>
                <a:cubicBezTo>
                  <a:pt x="469070" y="437705"/>
                  <a:pt x="476436" y="433895"/>
                  <a:pt x="476436" y="426275"/>
                </a:cubicBezTo>
                <a:cubicBezTo>
                  <a:pt x="476436" y="421703"/>
                  <a:pt x="477833" y="417004"/>
                  <a:pt x="480627" y="412178"/>
                </a:cubicBezTo>
                <a:cubicBezTo>
                  <a:pt x="483421" y="407352"/>
                  <a:pt x="483548" y="403542"/>
                  <a:pt x="481008" y="400748"/>
                </a:cubicBezTo>
                <a:cubicBezTo>
                  <a:pt x="479738" y="399351"/>
                  <a:pt x="478595" y="398621"/>
                  <a:pt x="477579" y="398557"/>
                </a:cubicBezTo>
                <a:close/>
              </a:path>
            </a:pathLst>
          </a:custGeom>
          <a:solidFill>
            <a:srgbClr val="404040"/>
          </a:solidFill>
          <a:ln>
            <a:noFill/>
          </a:ln>
          <a:effectLst/>
        </p:spPr>
        <p:txBody>
          <a:bodyPr anchor="t" anchorCtr="0" bIns="34290" compatLnSpc="1" forceAA="0" fromWordArt="0" horzOverflow="overflow" lIns="68580" numCol="1" rIns="68580" rot="0" rtlCol="0" spcCol="0" spcFirstLastPara="0" tIns="34290" vert="horz" vertOverflow="overflow" wrap="square">
            <a:prstTxWarp prst="textNoShape">
              <a:avLst/>
            </a:prstTxWarp>
            <a:noAutofit/>
          </a:bodyPr>
          <a:lstStyle>
            <a:defPPr>
              <a:defRPr lang="zh-CN"/>
            </a:defPPr>
            <a:lvl1pPr>
              <a:defRPr sz="2400">
                <a:solidFill>
                  <a:srgbClr val="404040"/>
                </a:solidFill>
                <a:latin charset="-122" panose="03000509000000000000" pitchFamily="65" typeface="方正粗宋简体"/>
                <a:ea charset="-122" panose="03000509000000000000" pitchFamily="65" typeface="方正粗宋简体"/>
              </a:defRPr>
            </a:lvl1pPr>
          </a:lstStyle>
          <a:p>
            <a:endParaRPr altLang="en-US" lang="zh-CN" sz="1800"/>
          </a:p>
        </p:txBody>
      </p:sp>
      <p:sp>
        <p:nvSpPr>
          <p:cNvPr id="24" name="文本框 23"/>
          <p:cNvSpPr txBox="1"/>
          <p:nvPr/>
        </p:nvSpPr>
        <p:spPr>
          <a:xfrm>
            <a:off x="3971684" y="850367"/>
            <a:ext cx="453911" cy="507730"/>
          </a:xfrm>
          <a:custGeom>
            <a:rect b="b" l="l" r="r" t="t"/>
            <a:pathLst>
              <a:path h="676973" w="605214">
                <a:moveTo>
                  <a:pt x="114558" y="55"/>
                </a:moveTo>
                <a:cubicBezTo>
                  <a:pt x="124607" y="-469"/>
                  <a:pt x="132584" y="2794"/>
                  <a:pt x="138489" y="9842"/>
                </a:cubicBezTo>
                <a:cubicBezTo>
                  <a:pt x="146363" y="19240"/>
                  <a:pt x="152586" y="37401"/>
                  <a:pt x="157158" y="64325"/>
                </a:cubicBezTo>
                <a:cubicBezTo>
                  <a:pt x="159190" y="77025"/>
                  <a:pt x="161222" y="85026"/>
                  <a:pt x="163254" y="88328"/>
                </a:cubicBezTo>
                <a:cubicBezTo>
                  <a:pt x="165286" y="91630"/>
                  <a:pt x="171382" y="96583"/>
                  <a:pt x="181542" y="103187"/>
                </a:cubicBezTo>
                <a:cubicBezTo>
                  <a:pt x="195258" y="112331"/>
                  <a:pt x="206053" y="117665"/>
                  <a:pt x="213927" y="119189"/>
                </a:cubicBezTo>
                <a:cubicBezTo>
                  <a:pt x="221801" y="120713"/>
                  <a:pt x="226500" y="124523"/>
                  <a:pt x="228024" y="130619"/>
                </a:cubicBezTo>
                <a:cubicBezTo>
                  <a:pt x="229548" y="137223"/>
                  <a:pt x="229294" y="142176"/>
                  <a:pt x="227262" y="145478"/>
                </a:cubicBezTo>
                <a:cubicBezTo>
                  <a:pt x="225230" y="148780"/>
                  <a:pt x="220658" y="152209"/>
                  <a:pt x="213546" y="155765"/>
                </a:cubicBezTo>
                <a:cubicBezTo>
                  <a:pt x="204402" y="159829"/>
                  <a:pt x="196655" y="164909"/>
                  <a:pt x="190305" y="171005"/>
                </a:cubicBezTo>
                <a:cubicBezTo>
                  <a:pt x="183955" y="177101"/>
                  <a:pt x="179383" y="179641"/>
                  <a:pt x="176589" y="178625"/>
                </a:cubicBezTo>
                <a:cubicBezTo>
                  <a:pt x="173795" y="177609"/>
                  <a:pt x="170620" y="178879"/>
                  <a:pt x="167064" y="182435"/>
                </a:cubicBezTo>
                <a:cubicBezTo>
                  <a:pt x="163508" y="185991"/>
                  <a:pt x="162746" y="206438"/>
                  <a:pt x="164778" y="243776"/>
                </a:cubicBezTo>
                <a:cubicBezTo>
                  <a:pt x="166811" y="281114"/>
                  <a:pt x="167953" y="306895"/>
                  <a:pt x="168207" y="321119"/>
                </a:cubicBezTo>
                <a:cubicBezTo>
                  <a:pt x="168461" y="335343"/>
                  <a:pt x="169223" y="342455"/>
                  <a:pt x="170493" y="342455"/>
                </a:cubicBezTo>
                <a:cubicBezTo>
                  <a:pt x="171763" y="342455"/>
                  <a:pt x="177732" y="338137"/>
                  <a:pt x="188400" y="329501"/>
                </a:cubicBezTo>
                <a:cubicBezTo>
                  <a:pt x="199068" y="320865"/>
                  <a:pt x="205926" y="316547"/>
                  <a:pt x="208974" y="316547"/>
                </a:cubicBezTo>
                <a:cubicBezTo>
                  <a:pt x="212022" y="316547"/>
                  <a:pt x="216340" y="313499"/>
                  <a:pt x="221928" y="307403"/>
                </a:cubicBezTo>
                <a:cubicBezTo>
                  <a:pt x="227516" y="301307"/>
                  <a:pt x="234120" y="296735"/>
                  <a:pt x="241740" y="293687"/>
                </a:cubicBezTo>
                <a:cubicBezTo>
                  <a:pt x="249360" y="290639"/>
                  <a:pt x="253932" y="288099"/>
                  <a:pt x="255456" y="286067"/>
                </a:cubicBezTo>
                <a:cubicBezTo>
                  <a:pt x="262060" y="276415"/>
                  <a:pt x="297747" y="256984"/>
                  <a:pt x="362517" y="227774"/>
                </a:cubicBezTo>
                <a:cubicBezTo>
                  <a:pt x="427287" y="198564"/>
                  <a:pt x="467038" y="183959"/>
                  <a:pt x="481770" y="183959"/>
                </a:cubicBezTo>
                <a:cubicBezTo>
                  <a:pt x="486850" y="183959"/>
                  <a:pt x="494978" y="182054"/>
                  <a:pt x="506154" y="178244"/>
                </a:cubicBezTo>
                <a:cubicBezTo>
                  <a:pt x="517330" y="174434"/>
                  <a:pt x="525966" y="173799"/>
                  <a:pt x="532062" y="176339"/>
                </a:cubicBezTo>
                <a:cubicBezTo>
                  <a:pt x="544762" y="181927"/>
                  <a:pt x="554922" y="188023"/>
                  <a:pt x="562542" y="194627"/>
                </a:cubicBezTo>
                <a:cubicBezTo>
                  <a:pt x="566606" y="197675"/>
                  <a:pt x="568638" y="198437"/>
                  <a:pt x="568638" y="196913"/>
                </a:cubicBezTo>
                <a:cubicBezTo>
                  <a:pt x="568638" y="195389"/>
                  <a:pt x="571051" y="195897"/>
                  <a:pt x="575877" y="198437"/>
                </a:cubicBezTo>
                <a:cubicBezTo>
                  <a:pt x="580703" y="200977"/>
                  <a:pt x="583116" y="204660"/>
                  <a:pt x="583116" y="209486"/>
                </a:cubicBezTo>
                <a:cubicBezTo>
                  <a:pt x="583116" y="214312"/>
                  <a:pt x="584259" y="216725"/>
                  <a:pt x="586545" y="216725"/>
                </a:cubicBezTo>
                <a:cubicBezTo>
                  <a:pt x="588831" y="216725"/>
                  <a:pt x="592514" y="222186"/>
                  <a:pt x="597594" y="233108"/>
                </a:cubicBezTo>
                <a:cubicBezTo>
                  <a:pt x="602674" y="244030"/>
                  <a:pt x="605214" y="251777"/>
                  <a:pt x="605214" y="256349"/>
                </a:cubicBezTo>
                <a:cubicBezTo>
                  <a:pt x="605214" y="261937"/>
                  <a:pt x="603690" y="268160"/>
                  <a:pt x="600642" y="275018"/>
                </a:cubicBezTo>
                <a:cubicBezTo>
                  <a:pt x="597594" y="281876"/>
                  <a:pt x="595308" y="307403"/>
                  <a:pt x="593784" y="351599"/>
                </a:cubicBezTo>
                <a:cubicBezTo>
                  <a:pt x="592260" y="395795"/>
                  <a:pt x="589339" y="423354"/>
                  <a:pt x="585021" y="434276"/>
                </a:cubicBezTo>
                <a:cubicBezTo>
                  <a:pt x="580703" y="445198"/>
                  <a:pt x="576004" y="457390"/>
                  <a:pt x="570924" y="470852"/>
                </a:cubicBezTo>
                <a:cubicBezTo>
                  <a:pt x="565844" y="484314"/>
                  <a:pt x="560510" y="497649"/>
                  <a:pt x="554922" y="510857"/>
                </a:cubicBezTo>
                <a:cubicBezTo>
                  <a:pt x="549334" y="524065"/>
                  <a:pt x="546540" y="531812"/>
                  <a:pt x="546540" y="534098"/>
                </a:cubicBezTo>
                <a:cubicBezTo>
                  <a:pt x="546540" y="536384"/>
                  <a:pt x="544635" y="539432"/>
                  <a:pt x="540825" y="543242"/>
                </a:cubicBezTo>
                <a:cubicBezTo>
                  <a:pt x="537015" y="547052"/>
                  <a:pt x="533459" y="551497"/>
                  <a:pt x="530157" y="556577"/>
                </a:cubicBezTo>
                <a:cubicBezTo>
                  <a:pt x="526855" y="561657"/>
                  <a:pt x="520378" y="564705"/>
                  <a:pt x="510726" y="565721"/>
                </a:cubicBezTo>
                <a:cubicBezTo>
                  <a:pt x="504630" y="566737"/>
                  <a:pt x="499804" y="566483"/>
                  <a:pt x="496248" y="564959"/>
                </a:cubicBezTo>
                <a:cubicBezTo>
                  <a:pt x="492692" y="563435"/>
                  <a:pt x="487612" y="559879"/>
                  <a:pt x="481008" y="554291"/>
                </a:cubicBezTo>
                <a:cubicBezTo>
                  <a:pt x="470848" y="545147"/>
                  <a:pt x="463482" y="541718"/>
                  <a:pt x="458910" y="544004"/>
                </a:cubicBezTo>
                <a:cubicBezTo>
                  <a:pt x="454338" y="546290"/>
                  <a:pt x="437955" y="550608"/>
                  <a:pt x="409761" y="556958"/>
                </a:cubicBezTo>
                <a:cubicBezTo>
                  <a:pt x="381567" y="563308"/>
                  <a:pt x="362263" y="568007"/>
                  <a:pt x="351849" y="571055"/>
                </a:cubicBezTo>
                <a:cubicBezTo>
                  <a:pt x="341435" y="574103"/>
                  <a:pt x="334069" y="574103"/>
                  <a:pt x="329751" y="571055"/>
                </a:cubicBezTo>
                <a:cubicBezTo>
                  <a:pt x="325433" y="568007"/>
                  <a:pt x="320607" y="565340"/>
                  <a:pt x="315273" y="563054"/>
                </a:cubicBezTo>
                <a:cubicBezTo>
                  <a:pt x="309939" y="560768"/>
                  <a:pt x="307272" y="555561"/>
                  <a:pt x="307272" y="547433"/>
                </a:cubicBezTo>
                <a:cubicBezTo>
                  <a:pt x="307780" y="541337"/>
                  <a:pt x="310320" y="533590"/>
                  <a:pt x="314892" y="524192"/>
                </a:cubicBezTo>
                <a:cubicBezTo>
                  <a:pt x="319464" y="514794"/>
                  <a:pt x="323782" y="508825"/>
                  <a:pt x="327846" y="506285"/>
                </a:cubicBezTo>
                <a:cubicBezTo>
                  <a:pt x="331403" y="504253"/>
                  <a:pt x="332418" y="500443"/>
                  <a:pt x="330894" y="494855"/>
                </a:cubicBezTo>
                <a:cubicBezTo>
                  <a:pt x="329878" y="489775"/>
                  <a:pt x="330894" y="485711"/>
                  <a:pt x="333942" y="482663"/>
                </a:cubicBezTo>
                <a:cubicBezTo>
                  <a:pt x="336990" y="479615"/>
                  <a:pt x="340800" y="478853"/>
                  <a:pt x="345372" y="480377"/>
                </a:cubicBezTo>
                <a:cubicBezTo>
                  <a:pt x="348420" y="481901"/>
                  <a:pt x="353119" y="480123"/>
                  <a:pt x="359469" y="475043"/>
                </a:cubicBezTo>
                <a:cubicBezTo>
                  <a:pt x="365819" y="469963"/>
                  <a:pt x="368994" y="465645"/>
                  <a:pt x="368994" y="462089"/>
                </a:cubicBezTo>
                <a:cubicBezTo>
                  <a:pt x="369502" y="459549"/>
                  <a:pt x="364168" y="455231"/>
                  <a:pt x="352992" y="449135"/>
                </a:cubicBezTo>
                <a:cubicBezTo>
                  <a:pt x="341816" y="443039"/>
                  <a:pt x="336228" y="438975"/>
                  <a:pt x="336228" y="436943"/>
                </a:cubicBezTo>
                <a:cubicBezTo>
                  <a:pt x="336228" y="433895"/>
                  <a:pt x="340800" y="434657"/>
                  <a:pt x="349944" y="439229"/>
                </a:cubicBezTo>
                <a:cubicBezTo>
                  <a:pt x="356548" y="442277"/>
                  <a:pt x="363914" y="444690"/>
                  <a:pt x="372042" y="446468"/>
                </a:cubicBezTo>
                <a:cubicBezTo>
                  <a:pt x="380170" y="448246"/>
                  <a:pt x="387028" y="446087"/>
                  <a:pt x="392616" y="439991"/>
                </a:cubicBezTo>
                <a:cubicBezTo>
                  <a:pt x="403284" y="428307"/>
                  <a:pt x="414333" y="414464"/>
                  <a:pt x="425763" y="398462"/>
                </a:cubicBezTo>
                <a:cubicBezTo>
                  <a:pt x="437193" y="382460"/>
                  <a:pt x="442908" y="372935"/>
                  <a:pt x="442908" y="369887"/>
                </a:cubicBezTo>
                <a:cubicBezTo>
                  <a:pt x="442908" y="369887"/>
                  <a:pt x="441892" y="369887"/>
                  <a:pt x="439860" y="369887"/>
                </a:cubicBezTo>
                <a:cubicBezTo>
                  <a:pt x="437828" y="369887"/>
                  <a:pt x="435034" y="370141"/>
                  <a:pt x="431478" y="370649"/>
                </a:cubicBezTo>
                <a:cubicBezTo>
                  <a:pt x="427922" y="371157"/>
                  <a:pt x="424112" y="371665"/>
                  <a:pt x="420048" y="372173"/>
                </a:cubicBezTo>
                <a:cubicBezTo>
                  <a:pt x="404300" y="373697"/>
                  <a:pt x="390076" y="375983"/>
                  <a:pt x="377376" y="379031"/>
                </a:cubicBezTo>
                <a:cubicBezTo>
                  <a:pt x="364676" y="382079"/>
                  <a:pt x="357564" y="384873"/>
                  <a:pt x="356040" y="387413"/>
                </a:cubicBezTo>
                <a:cubicBezTo>
                  <a:pt x="354516" y="389445"/>
                  <a:pt x="352738" y="388937"/>
                  <a:pt x="350706" y="385889"/>
                </a:cubicBezTo>
                <a:cubicBezTo>
                  <a:pt x="348674" y="382841"/>
                  <a:pt x="344483" y="382714"/>
                  <a:pt x="338133" y="385508"/>
                </a:cubicBezTo>
                <a:cubicBezTo>
                  <a:pt x="331783" y="388302"/>
                  <a:pt x="325560" y="389699"/>
                  <a:pt x="319464" y="389699"/>
                </a:cubicBezTo>
                <a:cubicBezTo>
                  <a:pt x="316416" y="389699"/>
                  <a:pt x="314384" y="390207"/>
                  <a:pt x="313368" y="391223"/>
                </a:cubicBezTo>
                <a:cubicBezTo>
                  <a:pt x="312352" y="392239"/>
                  <a:pt x="312352" y="394271"/>
                  <a:pt x="313368" y="397319"/>
                </a:cubicBezTo>
                <a:cubicBezTo>
                  <a:pt x="314384" y="402399"/>
                  <a:pt x="313876" y="404939"/>
                  <a:pt x="311844" y="404939"/>
                </a:cubicBezTo>
                <a:cubicBezTo>
                  <a:pt x="305240" y="404431"/>
                  <a:pt x="300795" y="399097"/>
                  <a:pt x="298509" y="388937"/>
                </a:cubicBezTo>
                <a:cubicBezTo>
                  <a:pt x="296223" y="378777"/>
                  <a:pt x="297620" y="371411"/>
                  <a:pt x="302700" y="366839"/>
                </a:cubicBezTo>
                <a:cubicBezTo>
                  <a:pt x="307272" y="362775"/>
                  <a:pt x="310447" y="360743"/>
                  <a:pt x="312225" y="360743"/>
                </a:cubicBezTo>
                <a:cubicBezTo>
                  <a:pt x="314003" y="360743"/>
                  <a:pt x="318702" y="358965"/>
                  <a:pt x="326322" y="355409"/>
                </a:cubicBezTo>
                <a:cubicBezTo>
                  <a:pt x="343594" y="347789"/>
                  <a:pt x="356040" y="342963"/>
                  <a:pt x="363660" y="340931"/>
                </a:cubicBezTo>
                <a:cubicBezTo>
                  <a:pt x="371280" y="338899"/>
                  <a:pt x="392108" y="334073"/>
                  <a:pt x="426144" y="326453"/>
                </a:cubicBezTo>
                <a:cubicBezTo>
                  <a:pt x="447988" y="322389"/>
                  <a:pt x="462212" y="323151"/>
                  <a:pt x="468816" y="328739"/>
                </a:cubicBezTo>
                <a:cubicBezTo>
                  <a:pt x="472372" y="331787"/>
                  <a:pt x="480627" y="335470"/>
                  <a:pt x="493581" y="339788"/>
                </a:cubicBezTo>
                <a:cubicBezTo>
                  <a:pt x="506535" y="344106"/>
                  <a:pt x="512758" y="347535"/>
                  <a:pt x="512250" y="350075"/>
                </a:cubicBezTo>
                <a:cubicBezTo>
                  <a:pt x="511742" y="352615"/>
                  <a:pt x="512504" y="354393"/>
                  <a:pt x="514536" y="355409"/>
                </a:cubicBezTo>
                <a:cubicBezTo>
                  <a:pt x="516568" y="355917"/>
                  <a:pt x="519235" y="351853"/>
                  <a:pt x="522537" y="343217"/>
                </a:cubicBezTo>
                <a:cubicBezTo>
                  <a:pt x="525839" y="334581"/>
                  <a:pt x="529141" y="323024"/>
                  <a:pt x="532443" y="308546"/>
                </a:cubicBezTo>
                <a:cubicBezTo>
                  <a:pt x="535745" y="294068"/>
                  <a:pt x="538412" y="279463"/>
                  <a:pt x="540444" y="264731"/>
                </a:cubicBezTo>
                <a:cubicBezTo>
                  <a:pt x="544508" y="236283"/>
                  <a:pt x="546540" y="220789"/>
                  <a:pt x="546540" y="218249"/>
                </a:cubicBezTo>
                <a:cubicBezTo>
                  <a:pt x="546540" y="215201"/>
                  <a:pt x="545524" y="213677"/>
                  <a:pt x="543492" y="213677"/>
                </a:cubicBezTo>
                <a:cubicBezTo>
                  <a:pt x="541460" y="213169"/>
                  <a:pt x="539936" y="214185"/>
                  <a:pt x="538920" y="216725"/>
                </a:cubicBezTo>
                <a:lnTo>
                  <a:pt x="538920" y="219773"/>
                </a:lnTo>
                <a:cubicBezTo>
                  <a:pt x="538412" y="222821"/>
                  <a:pt x="537650" y="222059"/>
                  <a:pt x="536634" y="217487"/>
                </a:cubicBezTo>
                <a:cubicBezTo>
                  <a:pt x="536126" y="216979"/>
                  <a:pt x="535872" y="216217"/>
                  <a:pt x="535872" y="215201"/>
                </a:cubicBezTo>
                <a:cubicBezTo>
                  <a:pt x="534856" y="210629"/>
                  <a:pt x="533459" y="207581"/>
                  <a:pt x="531681" y="206057"/>
                </a:cubicBezTo>
                <a:cubicBezTo>
                  <a:pt x="529903" y="204533"/>
                  <a:pt x="526474" y="203517"/>
                  <a:pt x="521394" y="203009"/>
                </a:cubicBezTo>
                <a:cubicBezTo>
                  <a:pt x="513266" y="201993"/>
                  <a:pt x="509202" y="202501"/>
                  <a:pt x="509202" y="204533"/>
                </a:cubicBezTo>
                <a:cubicBezTo>
                  <a:pt x="509202" y="206565"/>
                  <a:pt x="504630" y="207835"/>
                  <a:pt x="495486" y="208343"/>
                </a:cubicBezTo>
                <a:cubicBezTo>
                  <a:pt x="486342" y="208851"/>
                  <a:pt x="475039" y="211137"/>
                  <a:pt x="461577" y="215201"/>
                </a:cubicBezTo>
                <a:cubicBezTo>
                  <a:pt x="448115" y="219265"/>
                  <a:pt x="433256" y="222821"/>
                  <a:pt x="417000" y="225869"/>
                </a:cubicBezTo>
                <a:cubicBezTo>
                  <a:pt x="392616" y="230949"/>
                  <a:pt x="370518" y="239077"/>
                  <a:pt x="350706" y="250253"/>
                </a:cubicBezTo>
                <a:cubicBezTo>
                  <a:pt x="347150" y="252793"/>
                  <a:pt x="342832" y="255079"/>
                  <a:pt x="337752" y="257111"/>
                </a:cubicBezTo>
                <a:cubicBezTo>
                  <a:pt x="311336" y="268795"/>
                  <a:pt x="272982" y="293433"/>
                  <a:pt x="222690" y="331025"/>
                </a:cubicBezTo>
                <a:lnTo>
                  <a:pt x="170112" y="369887"/>
                </a:lnTo>
                <a:lnTo>
                  <a:pt x="170112" y="391985"/>
                </a:lnTo>
                <a:cubicBezTo>
                  <a:pt x="169096" y="431609"/>
                  <a:pt x="167572" y="458025"/>
                  <a:pt x="165540" y="471233"/>
                </a:cubicBezTo>
                <a:cubicBezTo>
                  <a:pt x="164016" y="481901"/>
                  <a:pt x="162111" y="509460"/>
                  <a:pt x="159825" y="553910"/>
                </a:cubicBezTo>
                <a:cubicBezTo>
                  <a:pt x="157539" y="598360"/>
                  <a:pt x="157920" y="627951"/>
                  <a:pt x="160968" y="642683"/>
                </a:cubicBezTo>
                <a:cubicBezTo>
                  <a:pt x="164016" y="657415"/>
                  <a:pt x="164397" y="666813"/>
                  <a:pt x="162111" y="670877"/>
                </a:cubicBezTo>
                <a:cubicBezTo>
                  <a:pt x="159825" y="674941"/>
                  <a:pt x="152840" y="676973"/>
                  <a:pt x="141156" y="676973"/>
                </a:cubicBezTo>
                <a:cubicBezTo>
                  <a:pt x="132520" y="676973"/>
                  <a:pt x="126805" y="676338"/>
                  <a:pt x="124011" y="675068"/>
                </a:cubicBezTo>
                <a:cubicBezTo>
                  <a:pt x="121217" y="673798"/>
                  <a:pt x="117534" y="669861"/>
                  <a:pt x="112962" y="663257"/>
                </a:cubicBezTo>
                <a:cubicBezTo>
                  <a:pt x="105850" y="654113"/>
                  <a:pt x="99246" y="647128"/>
                  <a:pt x="93150" y="642302"/>
                </a:cubicBezTo>
                <a:cubicBezTo>
                  <a:pt x="87054" y="637476"/>
                  <a:pt x="80704" y="632015"/>
                  <a:pt x="74100" y="625919"/>
                </a:cubicBezTo>
                <a:cubicBezTo>
                  <a:pt x="65464" y="617791"/>
                  <a:pt x="58479" y="612076"/>
                  <a:pt x="53145" y="608774"/>
                </a:cubicBezTo>
                <a:cubicBezTo>
                  <a:pt x="47811" y="605472"/>
                  <a:pt x="41588" y="603313"/>
                  <a:pt x="34476" y="602297"/>
                </a:cubicBezTo>
                <a:cubicBezTo>
                  <a:pt x="25840" y="600773"/>
                  <a:pt x="18220" y="597344"/>
                  <a:pt x="11616" y="592010"/>
                </a:cubicBezTo>
                <a:cubicBezTo>
                  <a:pt x="5012" y="586676"/>
                  <a:pt x="1202" y="580707"/>
                  <a:pt x="186" y="574103"/>
                </a:cubicBezTo>
                <a:cubicBezTo>
                  <a:pt x="-1338" y="560387"/>
                  <a:pt x="6536" y="542861"/>
                  <a:pt x="23808" y="521525"/>
                </a:cubicBezTo>
                <a:cubicBezTo>
                  <a:pt x="32952" y="510349"/>
                  <a:pt x="37524" y="503999"/>
                  <a:pt x="37524" y="502475"/>
                </a:cubicBezTo>
                <a:cubicBezTo>
                  <a:pt x="37524" y="500951"/>
                  <a:pt x="39048" y="498665"/>
                  <a:pt x="42096" y="495617"/>
                </a:cubicBezTo>
                <a:cubicBezTo>
                  <a:pt x="45144" y="492061"/>
                  <a:pt x="52256" y="481393"/>
                  <a:pt x="63432" y="463613"/>
                </a:cubicBezTo>
                <a:cubicBezTo>
                  <a:pt x="83244" y="432117"/>
                  <a:pt x="93150" y="411797"/>
                  <a:pt x="93150" y="402653"/>
                </a:cubicBezTo>
                <a:cubicBezTo>
                  <a:pt x="93150" y="398081"/>
                  <a:pt x="93404" y="395541"/>
                  <a:pt x="93912" y="395033"/>
                </a:cubicBezTo>
                <a:cubicBezTo>
                  <a:pt x="94420" y="394525"/>
                  <a:pt x="95436" y="395287"/>
                  <a:pt x="96960" y="397319"/>
                </a:cubicBezTo>
                <a:cubicBezTo>
                  <a:pt x="98484" y="399859"/>
                  <a:pt x="99627" y="401129"/>
                  <a:pt x="100389" y="401129"/>
                </a:cubicBezTo>
                <a:cubicBezTo>
                  <a:pt x="101151" y="401129"/>
                  <a:pt x="102294" y="400113"/>
                  <a:pt x="103818" y="398081"/>
                </a:cubicBezTo>
                <a:cubicBezTo>
                  <a:pt x="105850" y="395033"/>
                  <a:pt x="107882" y="367093"/>
                  <a:pt x="109914" y="314261"/>
                </a:cubicBezTo>
                <a:cubicBezTo>
                  <a:pt x="111946" y="261429"/>
                  <a:pt x="111946" y="234251"/>
                  <a:pt x="109914" y="232727"/>
                </a:cubicBezTo>
                <a:lnTo>
                  <a:pt x="108390" y="237299"/>
                </a:lnTo>
                <a:cubicBezTo>
                  <a:pt x="107882" y="239331"/>
                  <a:pt x="107628" y="242125"/>
                  <a:pt x="107628" y="245681"/>
                </a:cubicBezTo>
                <a:cubicBezTo>
                  <a:pt x="107628" y="255841"/>
                  <a:pt x="106358" y="260921"/>
                  <a:pt x="103818" y="260921"/>
                </a:cubicBezTo>
                <a:cubicBezTo>
                  <a:pt x="101278" y="260921"/>
                  <a:pt x="100516" y="256095"/>
                  <a:pt x="101532" y="246443"/>
                </a:cubicBezTo>
                <a:cubicBezTo>
                  <a:pt x="102040" y="238823"/>
                  <a:pt x="101786" y="234378"/>
                  <a:pt x="100770" y="233108"/>
                </a:cubicBezTo>
                <a:cubicBezTo>
                  <a:pt x="99754" y="231838"/>
                  <a:pt x="96198" y="231203"/>
                  <a:pt x="90102" y="231203"/>
                </a:cubicBezTo>
                <a:cubicBezTo>
                  <a:pt x="78926" y="230695"/>
                  <a:pt x="71306" y="229679"/>
                  <a:pt x="67242" y="228155"/>
                </a:cubicBezTo>
                <a:cubicBezTo>
                  <a:pt x="66226" y="227647"/>
                  <a:pt x="62162" y="226631"/>
                  <a:pt x="55050" y="225107"/>
                </a:cubicBezTo>
                <a:cubicBezTo>
                  <a:pt x="50986" y="224599"/>
                  <a:pt x="46668" y="223329"/>
                  <a:pt x="42096" y="221297"/>
                </a:cubicBezTo>
                <a:cubicBezTo>
                  <a:pt x="37524" y="219265"/>
                  <a:pt x="33841" y="217106"/>
                  <a:pt x="31047" y="214820"/>
                </a:cubicBezTo>
                <a:cubicBezTo>
                  <a:pt x="28253" y="212534"/>
                  <a:pt x="27365" y="210883"/>
                  <a:pt x="28380" y="209867"/>
                </a:cubicBezTo>
                <a:cubicBezTo>
                  <a:pt x="29904" y="208851"/>
                  <a:pt x="28761" y="206946"/>
                  <a:pt x="24951" y="204152"/>
                </a:cubicBezTo>
                <a:cubicBezTo>
                  <a:pt x="21141" y="201358"/>
                  <a:pt x="18474" y="192595"/>
                  <a:pt x="16950" y="177863"/>
                </a:cubicBezTo>
                <a:cubicBezTo>
                  <a:pt x="15426" y="163131"/>
                  <a:pt x="13267" y="154114"/>
                  <a:pt x="10473" y="150812"/>
                </a:cubicBezTo>
                <a:cubicBezTo>
                  <a:pt x="7679" y="147510"/>
                  <a:pt x="9203" y="143827"/>
                  <a:pt x="15045" y="139763"/>
                </a:cubicBezTo>
                <a:cubicBezTo>
                  <a:pt x="20887" y="135699"/>
                  <a:pt x="27618" y="130365"/>
                  <a:pt x="35238" y="123761"/>
                </a:cubicBezTo>
                <a:cubicBezTo>
                  <a:pt x="45906" y="114109"/>
                  <a:pt x="52511" y="112839"/>
                  <a:pt x="55050" y="119951"/>
                </a:cubicBezTo>
                <a:cubicBezTo>
                  <a:pt x="55558" y="120967"/>
                  <a:pt x="55178" y="122110"/>
                  <a:pt x="53907" y="123380"/>
                </a:cubicBezTo>
                <a:cubicBezTo>
                  <a:pt x="52637" y="124650"/>
                  <a:pt x="50732" y="125793"/>
                  <a:pt x="48192" y="126809"/>
                </a:cubicBezTo>
                <a:cubicBezTo>
                  <a:pt x="44636" y="127825"/>
                  <a:pt x="42731" y="128714"/>
                  <a:pt x="42477" y="129476"/>
                </a:cubicBezTo>
                <a:cubicBezTo>
                  <a:pt x="42223" y="130238"/>
                  <a:pt x="43620" y="131381"/>
                  <a:pt x="46668" y="132905"/>
                </a:cubicBezTo>
                <a:cubicBezTo>
                  <a:pt x="51240" y="135445"/>
                  <a:pt x="52764" y="139509"/>
                  <a:pt x="51240" y="145097"/>
                </a:cubicBezTo>
                <a:cubicBezTo>
                  <a:pt x="49716" y="151193"/>
                  <a:pt x="51494" y="154241"/>
                  <a:pt x="56574" y="154241"/>
                </a:cubicBezTo>
                <a:cubicBezTo>
                  <a:pt x="60638" y="153733"/>
                  <a:pt x="68766" y="150939"/>
                  <a:pt x="80958" y="145859"/>
                </a:cubicBezTo>
                <a:cubicBezTo>
                  <a:pt x="81466" y="145859"/>
                  <a:pt x="82482" y="145605"/>
                  <a:pt x="84006" y="145097"/>
                </a:cubicBezTo>
                <a:cubicBezTo>
                  <a:pt x="92642" y="141541"/>
                  <a:pt x="97722" y="137731"/>
                  <a:pt x="99246" y="133667"/>
                </a:cubicBezTo>
                <a:cubicBezTo>
                  <a:pt x="100770" y="129603"/>
                  <a:pt x="101278" y="117665"/>
                  <a:pt x="100770" y="97853"/>
                </a:cubicBezTo>
                <a:cubicBezTo>
                  <a:pt x="100770" y="97853"/>
                  <a:pt x="100770" y="95821"/>
                  <a:pt x="100770" y="91757"/>
                </a:cubicBezTo>
                <a:cubicBezTo>
                  <a:pt x="100262" y="56197"/>
                  <a:pt x="97468" y="33591"/>
                  <a:pt x="92388" y="23939"/>
                </a:cubicBezTo>
                <a:cubicBezTo>
                  <a:pt x="90356" y="20383"/>
                  <a:pt x="90610" y="16065"/>
                  <a:pt x="93150" y="10985"/>
                </a:cubicBezTo>
                <a:cubicBezTo>
                  <a:pt x="95690" y="5905"/>
                  <a:pt x="99246" y="2857"/>
                  <a:pt x="103818" y="1841"/>
                </a:cubicBezTo>
                <a:cubicBezTo>
                  <a:pt x="107628" y="825"/>
                  <a:pt x="111208" y="230"/>
                  <a:pt x="114558" y="55"/>
                </a:cubicBezTo>
                <a:close/>
                <a:moveTo>
                  <a:pt x="97722" y="452183"/>
                </a:moveTo>
                <a:cubicBezTo>
                  <a:pt x="96706" y="452691"/>
                  <a:pt x="95944" y="454469"/>
                  <a:pt x="95436" y="457517"/>
                </a:cubicBezTo>
                <a:cubicBezTo>
                  <a:pt x="93404" y="464121"/>
                  <a:pt x="91499" y="476440"/>
                  <a:pt x="89721" y="494474"/>
                </a:cubicBezTo>
                <a:cubicBezTo>
                  <a:pt x="87943" y="512508"/>
                  <a:pt x="87562" y="522287"/>
                  <a:pt x="88578" y="523811"/>
                </a:cubicBezTo>
                <a:cubicBezTo>
                  <a:pt x="90102" y="526351"/>
                  <a:pt x="91880" y="522033"/>
                  <a:pt x="93912" y="510857"/>
                </a:cubicBezTo>
                <a:cubicBezTo>
                  <a:pt x="95436" y="501713"/>
                  <a:pt x="96960" y="489521"/>
                  <a:pt x="98484" y="474281"/>
                </a:cubicBezTo>
                <a:cubicBezTo>
                  <a:pt x="99500" y="458533"/>
                  <a:pt x="99246" y="451167"/>
                  <a:pt x="97722" y="452183"/>
                </a:cubicBezTo>
                <a:close/>
                <a:moveTo>
                  <a:pt x="80196" y="501142"/>
                </a:moveTo>
                <a:cubicBezTo>
                  <a:pt x="79942" y="501269"/>
                  <a:pt x="79688" y="502221"/>
                  <a:pt x="79434" y="503999"/>
                </a:cubicBezTo>
                <a:cubicBezTo>
                  <a:pt x="79434" y="503999"/>
                  <a:pt x="79434" y="506539"/>
                  <a:pt x="79434" y="511619"/>
                </a:cubicBezTo>
                <a:lnTo>
                  <a:pt x="80196" y="521525"/>
                </a:lnTo>
                <a:cubicBezTo>
                  <a:pt x="80704" y="521017"/>
                  <a:pt x="80958" y="520509"/>
                  <a:pt x="80958" y="520001"/>
                </a:cubicBezTo>
                <a:cubicBezTo>
                  <a:pt x="81974" y="514413"/>
                  <a:pt x="81974" y="508825"/>
                  <a:pt x="80958" y="503237"/>
                </a:cubicBezTo>
                <a:cubicBezTo>
                  <a:pt x="80704" y="501713"/>
                  <a:pt x="80450" y="501015"/>
                  <a:pt x="80196" y="501142"/>
                </a:cubicBezTo>
                <a:close/>
                <a:moveTo>
                  <a:pt x="507678" y="380555"/>
                </a:moveTo>
                <a:cubicBezTo>
                  <a:pt x="506154" y="380047"/>
                  <a:pt x="503106" y="382587"/>
                  <a:pt x="498534" y="388175"/>
                </a:cubicBezTo>
                <a:cubicBezTo>
                  <a:pt x="489390" y="400367"/>
                  <a:pt x="486088" y="411543"/>
                  <a:pt x="488628" y="421703"/>
                </a:cubicBezTo>
                <a:cubicBezTo>
                  <a:pt x="489136" y="425259"/>
                  <a:pt x="489644" y="426910"/>
                  <a:pt x="490152" y="426656"/>
                </a:cubicBezTo>
                <a:cubicBezTo>
                  <a:pt x="490660" y="426402"/>
                  <a:pt x="491422" y="424497"/>
                  <a:pt x="492438" y="420941"/>
                </a:cubicBezTo>
                <a:cubicBezTo>
                  <a:pt x="494470" y="416369"/>
                  <a:pt x="497772" y="408749"/>
                  <a:pt x="502344" y="398081"/>
                </a:cubicBezTo>
                <a:cubicBezTo>
                  <a:pt x="507424" y="386397"/>
                  <a:pt x="509202" y="380555"/>
                  <a:pt x="507678" y="380555"/>
                </a:cubicBezTo>
                <a:close/>
                <a:moveTo>
                  <a:pt x="477579" y="398557"/>
                </a:moveTo>
                <a:cubicBezTo>
                  <a:pt x="476563" y="398494"/>
                  <a:pt x="475674" y="399097"/>
                  <a:pt x="474912" y="400367"/>
                </a:cubicBezTo>
                <a:cubicBezTo>
                  <a:pt x="472880" y="403415"/>
                  <a:pt x="468054" y="406717"/>
                  <a:pt x="460434" y="410273"/>
                </a:cubicBezTo>
                <a:cubicBezTo>
                  <a:pt x="452814" y="413829"/>
                  <a:pt x="448115" y="414972"/>
                  <a:pt x="446337" y="413702"/>
                </a:cubicBezTo>
                <a:cubicBezTo>
                  <a:pt x="444559" y="412432"/>
                  <a:pt x="438336" y="417766"/>
                  <a:pt x="427668" y="429704"/>
                </a:cubicBezTo>
                <a:cubicBezTo>
                  <a:pt x="417000" y="441642"/>
                  <a:pt x="412428" y="448627"/>
                  <a:pt x="413952" y="450659"/>
                </a:cubicBezTo>
                <a:cubicBezTo>
                  <a:pt x="414968" y="451675"/>
                  <a:pt x="420302" y="449770"/>
                  <a:pt x="429954" y="444944"/>
                </a:cubicBezTo>
                <a:cubicBezTo>
                  <a:pt x="439606" y="440118"/>
                  <a:pt x="447734" y="437705"/>
                  <a:pt x="454338" y="437705"/>
                </a:cubicBezTo>
                <a:cubicBezTo>
                  <a:pt x="469070" y="437705"/>
                  <a:pt x="476436" y="433895"/>
                  <a:pt x="476436" y="426275"/>
                </a:cubicBezTo>
                <a:cubicBezTo>
                  <a:pt x="476436" y="421703"/>
                  <a:pt x="477833" y="417004"/>
                  <a:pt x="480627" y="412178"/>
                </a:cubicBezTo>
                <a:cubicBezTo>
                  <a:pt x="483421" y="407352"/>
                  <a:pt x="483548" y="403542"/>
                  <a:pt x="481008" y="400748"/>
                </a:cubicBezTo>
                <a:cubicBezTo>
                  <a:pt x="479738" y="399351"/>
                  <a:pt x="478595" y="398621"/>
                  <a:pt x="477579" y="398557"/>
                </a:cubicBezTo>
                <a:close/>
              </a:path>
            </a:pathLst>
          </a:custGeom>
          <a:solidFill>
            <a:srgbClr val="404040"/>
          </a:solidFill>
          <a:ln>
            <a:noFill/>
          </a:ln>
          <a:effectLst/>
        </p:spPr>
        <p:txBody>
          <a:bodyPr anchor="t" anchorCtr="0" bIns="34290" compatLnSpc="1" forceAA="0" fromWordArt="0" horzOverflow="overflow" lIns="68580" numCol="1" rIns="68580" rot="0" rtlCol="0" spcCol="0" spcFirstLastPara="0" tIns="34290" vert="horz" vertOverflow="overflow" wrap="square">
            <a:prstTxWarp prst="textNoShape">
              <a:avLst/>
            </a:prstTxWarp>
            <a:noAutofit/>
          </a:bodyPr>
          <a:lstStyle>
            <a:defPPr>
              <a:defRPr lang="zh-CN"/>
            </a:defPPr>
            <a:lvl1pPr>
              <a:defRPr sz="2400">
                <a:solidFill>
                  <a:srgbClr val="404040"/>
                </a:solidFill>
                <a:latin charset="-122" panose="03000509000000000000" pitchFamily="65" typeface="方正粗宋简体"/>
                <a:ea charset="-122" panose="03000509000000000000" pitchFamily="65" typeface="方正粗宋简体"/>
              </a:defRPr>
            </a:lvl1pPr>
          </a:lstStyle>
          <a:p>
            <a:endParaRPr altLang="en-US" lang="zh-CN" sz="1800"/>
          </a:p>
        </p:txBody>
      </p:sp>
      <p:sp>
        <p:nvSpPr>
          <p:cNvPr id="23" name="文本框 22"/>
          <p:cNvSpPr txBox="1"/>
          <p:nvPr/>
        </p:nvSpPr>
        <p:spPr>
          <a:xfrm>
            <a:off x="5077670" y="874755"/>
            <a:ext cx="564834" cy="458953"/>
          </a:xfrm>
          <a:custGeom>
            <a:rect b="b" l="l" r="r" t="t"/>
            <a:pathLst>
              <a:path h="611937" w="753112">
                <a:moveTo>
                  <a:pt x="485547" y="21"/>
                </a:moveTo>
                <a:cubicBezTo>
                  <a:pt x="489611" y="275"/>
                  <a:pt x="494183" y="2942"/>
                  <a:pt x="499263" y="8022"/>
                </a:cubicBezTo>
                <a:cubicBezTo>
                  <a:pt x="502819" y="12086"/>
                  <a:pt x="505105" y="16023"/>
                  <a:pt x="506121" y="19833"/>
                </a:cubicBezTo>
                <a:cubicBezTo>
                  <a:pt x="507137" y="23643"/>
                  <a:pt x="507391" y="30120"/>
                  <a:pt x="506883" y="39264"/>
                </a:cubicBezTo>
                <a:cubicBezTo>
                  <a:pt x="506375" y="55520"/>
                  <a:pt x="506629" y="64664"/>
                  <a:pt x="507645" y="66696"/>
                </a:cubicBezTo>
                <a:cubicBezTo>
                  <a:pt x="508661" y="68728"/>
                  <a:pt x="512979" y="69236"/>
                  <a:pt x="520599" y="68220"/>
                </a:cubicBezTo>
                <a:cubicBezTo>
                  <a:pt x="529235" y="66696"/>
                  <a:pt x="536855" y="64410"/>
                  <a:pt x="543459" y="61362"/>
                </a:cubicBezTo>
                <a:cubicBezTo>
                  <a:pt x="550063" y="58314"/>
                  <a:pt x="560477" y="56790"/>
                  <a:pt x="574701" y="56790"/>
                </a:cubicBezTo>
                <a:cubicBezTo>
                  <a:pt x="584861" y="56790"/>
                  <a:pt x="591846" y="57425"/>
                  <a:pt x="595656" y="58695"/>
                </a:cubicBezTo>
                <a:cubicBezTo>
                  <a:pt x="599466" y="59965"/>
                  <a:pt x="605181" y="64410"/>
                  <a:pt x="612801" y="72030"/>
                </a:cubicBezTo>
                <a:cubicBezTo>
                  <a:pt x="623469" y="82698"/>
                  <a:pt x="628803" y="89175"/>
                  <a:pt x="628803" y="91461"/>
                </a:cubicBezTo>
                <a:cubicBezTo>
                  <a:pt x="628803" y="93747"/>
                  <a:pt x="635280" y="94509"/>
                  <a:pt x="648234" y="93747"/>
                </a:cubicBezTo>
                <a:cubicBezTo>
                  <a:pt x="661188" y="92985"/>
                  <a:pt x="670078" y="94255"/>
                  <a:pt x="674904" y="97557"/>
                </a:cubicBezTo>
                <a:cubicBezTo>
                  <a:pt x="679730" y="100859"/>
                  <a:pt x="684175" y="102510"/>
                  <a:pt x="688239" y="102510"/>
                </a:cubicBezTo>
                <a:cubicBezTo>
                  <a:pt x="691795" y="102510"/>
                  <a:pt x="695859" y="105685"/>
                  <a:pt x="700431" y="112035"/>
                </a:cubicBezTo>
                <a:cubicBezTo>
                  <a:pt x="705003" y="118385"/>
                  <a:pt x="706781" y="123719"/>
                  <a:pt x="705765" y="128037"/>
                </a:cubicBezTo>
                <a:cubicBezTo>
                  <a:pt x="704749" y="132355"/>
                  <a:pt x="701574" y="134514"/>
                  <a:pt x="696240" y="134514"/>
                </a:cubicBezTo>
                <a:cubicBezTo>
                  <a:pt x="690906" y="134514"/>
                  <a:pt x="686715" y="136038"/>
                  <a:pt x="683667" y="139086"/>
                </a:cubicBezTo>
                <a:cubicBezTo>
                  <a:pt x="680619" y="142134"/>
                  <a:pt x="677952" y="143658"/>
                  <a:pt x="675666" y="143658"/>
                </a:cubicBezTo>
                <a:cubicBezTo>
                  <a:pt x="673380" y="143658"/>
                  <a:pt x="669189" y="146071"/>
                  <a:pt x="663093" y="150897"/>
                </a:cubicBezTo>
                <a:cubicBezTo>
                  <a:pt x="656997" y="155723"/>
                  <a:pt x="651155" y="158136"/>
                  <a:pt x="645567" y="158136"/>
                </a:cubicBezTo>
                <a:cubicBezTo>
                  <a:pt x="639979" y="158136"/>
                  <a:pt x="635915" y="159914"/>
                  <a:pt x="633375" y="163470"/>
                </a:cubicBezTo>
                <a:cubicBezTo>
                  <a:pt x="630835" y="167026"/>
                  <a:pt x="628295" y="174392"/>
                  <a:pt x="625755" y="185568"/>
                </a:cubicBezTo>
                <a:cubicBezTo>
                  <a:pt x="621691" y="201316"/>
                  <a:pt x="613817" y="219350"/>
                  <a:pt x="602133" y="239670"/>
                </a:cubicBezTo>
                <a:cubicBezTo>
                  <a:pt x="590449" y="259990"/>
                  <a:pt x="581051" y="271420"/>
                  <a:pt x="573939" y="273960"/>
                </a:cubicBezTo>
                <a:cubicBezTo>
                  <a:pt x="570891" y="275484"/>
                  <a:pt x="562001" y="274722"/>
                  <a:pt x="547269" y="271674"/>
                </a:cubicBezTo>
                <a:cubicBezTo>
                  <a:pt x="538125" y="270150"/>
                  <a:pt x="531902" y="269388"/>
                  <a:pt x="528600" y="269388"/>
                </a:cubicBezTo>
                <a:cubicBezTo>
                  <a:pt x="525298" y="269388"/>
                  <a:pt x="522123" y="270658"/>
                  <a:pt x="519075" y="273198"/>
                </a:cubicBezTo>
                <a:cubicBezTo>
                  <a:pt x="515011" y="277262"/>
                  <a:pt x="508280" y="280818"/>
                  <a:pt x="498882" y="283866"/>
                </a:cubicBezTo>
                <a:cubicBezTo>
                  <a:pt x="489484" y="286914"/>
                  <a:pt x="484785" y="290597"/>
                  <a:pt x="484785" y="294915"/>
                </a:cubicBezTo>
                <a:cubicBezTo>
                  <a:pt x="484785" y="299233"/>
                  <a:pt x="484023" y="303424"/>
                  <a:pt x="482499" y="307488"/>
                </a:cubicBezTo>
                <a:cubicBezTo>
                  <a:pt x="480467" y="312568"/>
                  <a:pt x="482753" y="315362"/>
                  <a:pt x="489357" y="315870"/>
                </a:cubicBezTo>
                <a:cubicBezTo>
                  <a:pt x="493929" y="315870"/>
                  <a:pt x="498501" y="314600"/>
                  <a:pt x="503073" y="312060"/>
                </a:cubicBezTo>
                <a:cubicBezTo>
                  <a:pt x="510693" y="307488"/>
                  <a:pt x="519583" y="303551"/>
                  <a:pt x="529743" y="300249"/>
                </a:cubicBezTo>
                <a:cubicBezTo>
                  <a:pt x="539903" y="296947"/>
                  <a:pt x="548285" y="295169"/>
                  <a:pt x="554889" y="294915"/>
                </a:cubicBezTo>
                <a:cubicBezTo>
                  <a:pt x="561493" y="294661"/>
                  <a:pt x="565303" y="295804"/>
                  <a:pt x="566319" y="298344"/>
                </a:cubicBezTo>
                <a:cubicBezTo>
                  <a:pt x="566319" y="300884"/>
                  <a:pt x="569113" y="302281"/>
                  <a:pt x="574701" y="302535"/>
                </a:cubicBezTo>
                <a:cubicBezTo>
                  <a:pt x="580289" y="302789"/>
                  <a:pt x="586385" y="306472"/>
                  <a:pt x="592989" y="313584"/>
                </a:cubicBezTo>
                <a:cubicBezTo>
                  <a:pt x="599593" y="319680"/>
                  <a:pt x="602514" y="325268"/>
                  <a:pt x="601752" y="330348"/>
                </a:cubicBezTo>
                <a:cubicBezTo>
                  <a:pt x="600990" y="335428"/>
                  <a:pt x="596799" y="338984"/>
                  <a:pt x="589179" y="341016"/>
                </a:cubicBezTo>
                <a:cubicBezTo>
                  <a:pt x="582575" y="342540"/>
                  <a:pt x="574066" y="345715"/>
                  <a:pt x="563652" y="350541"/>
                </a:cubicBezTo>
                <a:cubicBezTo>
                  <a:pt x="553238" y="355367"/>
                  <a:pt x="547015" y="357780"/>
                  <a:pt x="544983" y="357780"/>
                </a:cubicBezTo>
                <a:cubicBezTo>
                  <a:pt x="542951" y="357780"/>
                  <a:pt x="538633" y="359812"/>
                  <a:pt x="532029" y="363876"/>
                </a:cubicBezTo>
                <a:lnTo>
                  <a:pt x="522123" y="370734"/>
                </a:lnTo>
                <a:lnTo>
                  <a:pt x="538125" y="389784"/>
                </a:lnTo>
                <a:cubicBezTo>
                  <a:pt x="541173" y="393340"/>
                  <a:pt x="543967" y="396515"/>
                  <a:pt x="546507" y="399309"/>
                </a:cubicBezTo>
                <a:cubicBezTo>
                  <a:pt x="549047" y="402103"/>
                  <a:pt x="551206" y="404262"/>
                  <a:pt x="552984" y="405786"/>
                </a:cubicBezTo>
                <a:cubicBezTo>
                  <a:pt x="554762" y="407310"/>
                  <a:pt x="555651" y="407818"/>
                  <a:pt x="555651" y="407310"/>
                </a:cubicBezTo>
                <a:cubicBezTo>
                  <a:pt x="556667" y="406294"/>
                  <a:pt x="559207" y="407691"/>
                  <a:pt x="563271" y="411501"/>
                </a:cubicBezTo>
                <a:cubicBezTo>
                  <a:pt x="567335" y="415311"/>
                  <a:pt x="571272" y="419756"/>
                  <a:pt x="575082" y="424836"/>
                </a:cubicBezTo>
                <a:cubicBezTo>
                  <a:pt x="578892" y="429916"/>
                  <a:pt x="581051" y="433726"/>
                  <a:pt x="581559" y="436266"/>
                </a:cubicBezTo>
                <a:cubicBezTo>
                  <a:pt x="582067" y="438806"/>
                  <a:pt x="581178" y="440965"/>
                  <a:pt x="578892" y="442743"/>
                </a:cubicBezTo>
                <a:cubicBezTo>
                  <a:pt x="576606" y="444521"/>
                  <a:pt x="571653" y="446426"/>
                  <a:pt x="564033" y="448458"/>
                </a:cubicBezTo>
                <a:cubicBezTo>
                  <a:pt x="551841" y="452522"/>
                  <a:pt x="532791" y="459634"/>
                  <a:pt x="506883" y="469794"/>
                </a:cubicBezTo>
                <a:cubicBezTo>
                  <a:pt x="489611" y="476906"/>
                  <a:pt x="478816" y="481859"/>
                  <a:pt x="474498" y="484653"/>
                </a:cubicBezTo>
                <a:cubicBezTo>
                  <a:pt x="470180" y="487447"/>
                  <a:pt x="467767" y="491130"/>
                  <a:pt x="467259" y="495702"/>
                </a:cubicBezTo>
                <a:cubicBezTo>
                  <a:pt x="466243" y="502306"/>
                  <a:pt x="467513" y="505608"/>
                  <a:pt x="471069" y="505608"/>
                </a:cubicBezTo>
                <a:cubicBezTo>
                  <a:pt x="489865" y="507132"/>
                  <a:pt x="504343" y="509926"/>
                  <a:pt x="514503" y="513990"/>
                </a:cubicBezTo>
                <a:cubicBezTo>
                  <a:pt x="523139" y="517038"/>
                  <a:pt x="547142" y="517800"/>
                  <a:pt x="586512" y="516276"/>
                </a:cubicBezTo>
                <a:cubicBezTo>
                  <a:pt x="625882" y="514752"/>
                  <a:pt x="648615" y="515514"/>
                  <a:pt x="654711" y="518562"/>
                </a:cubicBezTo>
                <a:cubicBezTo>
                  <a:pt x="660807" y="521610"/>
                  <a:pt x="668427" y="523896"/>
                  <a:pt x="677571" y="525420"/>
                </a:cubicBezTo>
                <a:cubicBezTo>
                  <a:pt x="686715" y="526944"/>
                  <a:pt x="693192" y="529484"/>
                  <a:pt x="697002" y="533040"/>
                </a:cubicBezTo>
                <a:cubicBezTo>
                  <a:pt x="700812" y="536596"/>
                  <a:pt x="703352" y="538374"/>
                  <a:pt x="704622" y="538374"/>
                </a:cubicBezTo>
                <a:cubicBezTo>
                  <a:pt x="705892" y="538374"/>
                  <a:pt x="708051" y="539644"/>
                  <a:pt x="711099" y="542184"/>
                </a:cubicBezTo>
                <a:cubicBezTo>
                  <a:pt x="731419" y="559456"/>
                  <a:pt x="743357" y="568092"/>
                  <a:pt x="746913" y="568092"/>
                </a:cubicBezTo>
                <a:cubicBezTo>
                  <a:pt x="748945" y="568092"/>
                  <a:pt x="750723" y="573172"/>
                  <a:pt x="752247" y="583332"/>
                </a:cubicBezTo>
                <a:cubicBezTo>
                  <a:pt x="754787" y="597048"/>
                  <a:pt x="751739" y="605811"/>
                  <a:pt x="743103" y="609621"/>
                </a:cubicBezTo>
                <a:cubicBezTo>
                  <a:pt x="734467" y="613431"/>
                  <a:pt x="720751" y="612542"/>
                  <a:pt x="701955" y="606954"/>
                </a:cubicBezTo>
                <a:cubicBezTo>
                  <a:pt x="690271" y="603398"/>
                  <a:pt x="666522" y="601620"/>
                  <a:pt x="630708" y="601620"/>
                </a:cubicBezTo>
                <a:cubicBezTo>
                  <a:pt x="594894" y="601620"/>
                  <a:pt x="571145" y="599842"/>
                  <a:pt x="559461" y="596286"/>
                </a:cubicBezTo>
                <a:cubicBezTo>
                  <a:pt x="547777" y="592730"/>
                  <a:pt x="535839" y="590190"/>
                  <a:pt x="523647" y="588666"/>
                </a:cubicBezTo>
                <a:cubicBezTo>
                  <a:pt x="514503" y="587142"/>
                  <a:pt x="502057" y="584094"/>
                  <a:pt x="486309" y="579522"/>
                </a:cubicBezTo>
                <a:cubicBezTo>
                  <a:pt x="470561" y="574950"/>
                  <a:pt x="460909" y="571140"/>
                  <a:pt x="457353" y="568092"/>
                </a:cubicBezTo>
                <a:cubicBezTo>
                  <a:pt x="454813" y="566568"/>
                  <a:pt x="450114" y="565552"/>
                  <a:pt x="443256" y="565044"/>
                </a:cubicBezTo>
                <a:cubicBezTo>
                  <a:pt x="436398" y="564536"/>
                  <a:pt x="422809" y="559202"/>
                  <a:pt x="402489" y="549042"/>
                </a:cubicBezTo>
                <a:cubicBezTo>
                  <a:pt x="342545" y="519578"/>
                  <a:pt x="310287" y="514498"/>
                  <a:pt x="305715" y="533802"/>
                </a:cubicBezTo>
                <a:cubicBezTo>
                  <a:pt x="303683" y="540406"/>
                  <a:pt x="300889" y="546502"/>
                  <a:pt x="297333" y="552090"/>
                </a:cubicBezTo>
                <a:cubicBezTo>
                  <a:pt x="294285" y="557170"/>
                  <a:pt x="288443" y="563012"/>
                  <a:pt x="279807" y="569616"/>
                </a:cubicBezTo>
                <a:cubicBezTo>
                  <a:pt x="271171" y="576220"/>
                  <a:pt x="264821" y="580030"/>
                  <a:pt x="260757" y="581046"/>
                </a:cubicBezTo>
                <a:cubicBezTo>
                  <a:pt x="249581" y="583586"/>
                  <a:pt x="235611" y="588158"/>
                  <a:pt x="218847" y="594762"/>
                </a:cubicBezTo>
                <a:cubicBezTo>
                  <a:pt x="212751" y="597810"/>
                  <a:pt x="207798" y="599461"/>
                  <a:pt x="203988" y="599715"/>
                </a:cubicBezTo>
                <a:cubicBezTo>
                  <a:pt x="200178" y="599969"/>
                  <a:pt x="193955" y="601366"/>
                  <a:pt x="185319" y="603906"/>
                </a:cubicBezTo>
                <a:cubicBezTo>
                  <a:pt x="181255" y="605430"/>
                  <a:pt x="176937" y="606446"/>
                  <a:pt x="172365" y="606954"/>
                </a:cubicBezTo>
                <a:cubicBezTo>
                  <a:pt x="167793" y="607462"/>
                  <a:pt x="163983" y="607462"/>
                  <a:pt x="160935" y="606954"/>
                </a:cubicBezTo>
                <a:cubicBezTo>
                  <a:pt x="157887" y="606446"/>
                  <a:pt x="156363" y="605684"/>
                  <a:pt x="156363" y="604668"/>
                </a:cubicBezTo>
                <a:cubicBezTo>
                  <a:pt x="156363" y="603144"/>
                  <a:pt x="153569" y="599080"/>
                  <a:pt x="147981" y="592476"/>
                </a:cubicBezTo>
                <a:lnTo>
                  <a:pt x="139599" y="582570"/>
                </a:lnTo>
                <a:lnTo>
                  <a:pt x="135027" y="590952"/>
                </a:lnTo>
                <a:cubicBezTo>
                  <a:pt x="130455" y="601112"/>
                  <a:pt x="121819" y="604541"/>
                  <a:pt x="109119" y="601239"/>
                </a:cubicBezTo>
                <a:cubicBezTo>
                  <a:pt x="96419" y="597937"/>
                  <a:pt x="87021" y="589936"/>
                  <a:pt x="80925" y="577236"/>
                </a:cubicBezTo>
                <a:cubicBezTo>
                  <a:pt x="76861" y="568600"/>
                  <a:pt x="72289" y="557170"/>
                  <a:pt x="67209" y="542946"/>
                </a:cubicBezTo>
                <a:cubicBezTo>
                  <a:pt x="62129" y="528722"/>
                  <a:pt x="59589" y="519832"/>
                  <a:pt x="59589" y="516276"/>
                </a:cubicBezTo>
                <a:cubicBezTo>
                  <a:pt x="59589" y="512720"/>
                  <a:pt x="57938" y="509037"/>
                  <a:pt x="54636" y="505227"/>
                </a:cubicBezTo>
                <a:cubicBezTo>
                  <a:pt x="51334" y="501417"/>
                  <a:pt x="48921" y="495448"/>
                  <a:pt x="47397" y="487320"/>
                </a:cubicBezTo>
                <a:cubicBezTo>
                  <a:pt x="45873" y="479192"/>
                  <a:pt x="47524" y="474493"/>
                  <a:pt x="52350" y="473223"/>
                </a:cubicBezTo>
                <a:cubicBezTo>
                  <a:pt x="57176" y="471953"/>
                  <a:pt x="62129" y="465857"/>
                  <a:pt x="67209" y="454935"/>
                </a:cubicBezTo>
                <a:cubicBezTo>
                  <a:pt x="72289" y="444013"/>
                  <a:pt x="74829" y="425852"/>
                  <a:pt x="74829" y="400452"/>
                </a:cubicBezTo>
                <a:cubicBezTo>
                  <a:pt x="74829" y="375052"/>
                  <a:pt x="74067" y="360320"/>
                  <a:pt x="72543" y="356256"/>
                </a:cubicBezTo>
                <a:cubicBezTo>
                  <a:pt x="71527" y="352700"/>
                  <a:pt x="68860" y="350795"/>
                  <a:pt x="64542" y="350541"/>
                </a:cubicBezTo>
                <a:cubicBezTo>
                  <a:pt x="60224" y="350287"/>
                  <a:pt x="56541" y="351684"/>
                  <a:pt x="53493" y="354732"/>
                </a:cubicBezTo>
                <a:cubicBezTo>
                  <a:pt x="50953" y="357272"/>
                  <a:pt x="45873" y="357018"/>
                  <a:pt x="38253" y="353970"/>
                </a:cubicBezTo>
                <a:cubicBezTo>
                  <a:pt x="30633" y="350922"/>
                  <a:pt x="26823" y="347620"/>
                  <a:pt x="26823" y="344064"/>
                </a:cubicBezTo>
                <a:cubicBezTo>
                  <a:pt x="26823" y="341016"/>
                  <a:pt x="25680" y="339492"/>
                  <a:pt x="23394" y="339492"/>
                </a:cubicBezTo>
                <a:cubicBezTo>
                  <a:pt x="21108" y="339492"/>
                  <a:pt x="19965" y="337587"/>
                  <a:pt x="19965" y="333777"/>
                </a:cubicBezTo>
                <a:cubicBezTo>
                  <a:pt x="19965" y="329967"/>
                  <a:pt x="18441" y="325268"/>
                  <a:pt x="15393" y="319680"/>
                </a:cubicBezTo>
                <a:cubicBezTo>
                  <a:pt x="7773" y="304948"/>
                  <a:pt x="2947" y="293010"/>
                  <a:pt x="915" y="283866"/>
                </a:cubicBezTo>
                <a:cubicBezTo>
                  <a:pt x="-609" y="277262"/>
                  <a:pt x="-228" y="272055"/>
                  <a:pt x="2058" y="268245"/>
                </a:cubicBezTo>
                <a:cubicBezTo>
                  <a:pt x="4344" y="264435"/>
                  <a:pt x="9805" y="259736"/>
                  <a:pt x="18441" y="254148"/>
                </a:cubicBezTo>
                <a:cubicBezTo>
                  <a:pt x="27585" y="248052"/>
                  <a:pt x="43714" y="233701"/>
                  <a:pt x="66828" y="211095"/>
                </a:cubicBezTo>
                <a:cubicBezTo>
                  <a:pt x="89942" y="188489"/>
                  <a:pt x="105309" y="172106"/>
                  <a:pt x="112929" y="161946"/>
                </a:cubicBezTo>
                <a:cubicBezTo>
                  <a:pt x="123597" y="148230"/>
                  <a:pt x="131979" y="138070"/>
                  <a:pt x="138075" y="131466"/>
                </a:cubicBezTo>
                <a:cubicBezTo>
                  <a:pt x="146711" y="122322"/>
                  <a:pt x="151029" y="110384"/>
                  <a:pt x="151029" y="95652"/>
                </a:cubicBezTo>
                <a:cubicBezTo>
                  <a:pt x="151029" y="80920"/>
                  <a:pt x="146711" y="73554"/>
                  <a:pt x="138075" y="73554"/>
                </a:cubicBezTo>
                <a:cubicBezTo>
                  <a:pt x="135027" y="73554"/>
                  <a:pt x="131725" y="70760"/>
                  <a:pt x="128169" y="65172"/>
                </a:cubicBezTo>
                <a:cubicBezTo>
                  <a:pt x="124613" y="59584"/>
                  <a:pt x="122835" y="54504"/>
                  <a:pt x="122835" y="49932"/>
                </a:cubicBezTo>
                <a:cubicBezTo>
                  <a:pt x="122835" y="43328"/>
                  <a:pt x="132233" y="41296"/>
                  <a:pt x="151029" y="43836"/>
                </a:cubicBezTo>
                <a:cubicBezTo>
                  <a:pt x="158649" y="44852"/>
                  <a:pt x="164491" y="46503"/>
                  <a:pt x="168555" y="48789"/>
                </a:cubicBezTo>
                <a:cubicBezTo>
                  <a:pt x="172619" y="51075"/>
                  <a:pt x="177445" y="55520"/>
                  <a:pt x="183033" y="62124"/>
                </a:cubicBezTo>
                <a:cubicBezTo>
                  <a:pt x="192685" y="72792"/>
                  <a:pt x="200686" y="85111"/>
                  <a:pt x="207036" y="99081"/>
                </a:cubicBezTo>
                <a:cubicBezTo>
                  <a:pt x="213386" y="113051"/>
                  <a:pt x="216307" y="124862"/>
                  <a:pt x="215799" y="134514"/>
                </a:cubicBezTo>
                <a:cubicBezTo>
                  <a:pt x="215799" y="144674"/>
                  <a:pt x="213259" y="157374"/>
                  <a:pt x="208179" y="172614"/>
                </a:cubicBezTo>
                <a:cubicBezTo>
                  <a:pt x="202591" y="189378"/>
                  <a:pt x="200559" y="197760"/>
                  <a:pt x="202083" y="197760"/>
                </a:cubicBezTo>
                <a:cubicBezTo>
                  <a:pt x="202591" y="197760"/>
                  <a:pt x="203607" y="197252"/>
                  <a:pt x="205131" y="196236"/>
                </a:cubicBezTo>
                <a:cubicBezTo>
                  <a:pt x="207671" y="194712"/>
                  <a:pt x="206401" y="197760"/>
                  <a:pt x="201321" y="205380"/>
                </a:cubicBezTo>
                <a:cubicBezTo>
                  <a:pt x="193193" y="216556"/>
                  <a:pt x="180747" y="231542"/>
                  <a:pt x="163983" y="250338"/>
                </a:cubicBezTo>
                <a:cubicBezTo>
                  <a:pt x="151283" y="265070"/>
                  <a:pt x="142520" y="274849"/>
                  <a:pt x="137694" y="279675"/>
                </a:cubicBezTo>
                <a:cubicBezTo>
                  <a:pt x="132868" y="284501"/>
                  <a:pt x="123851" y="292502"/>
                  <a:pt x="110643" y="303678"/>
                </a:cubicBezTo>
                <a:cubicBezTo>
                  <a:pt x="99467" y="313330"/>
                  <a:pt x="93879" y="319299"/>
                  <a:pt x="93879" y="321585"/>
                </a:cubicBezTo>
                <a:cubicBezTo>
                  <a:pt x="93879" y="323871"/>
                  <a:pt x="96673" y="327808"/>
                  <a:pt x="102261" y="333396"/>
                </a:cubicBezTo>
                <a:cubicBezTo>
                  <a:pt x="120041" y="351176"/>
                  <a:pt x="130201" y="368448"/>
                  <a:pt x="132741" y="385212"/>
                </a:cubicBezTo>
                <a:cubicBezTo>
                  <a:pt x="134265" y="396896"/>
                  <a:pt x="136678" y="403373"/>
                  <a:pt x="139980" y="404643"/>
                </a:cubicBezTo>
                <a:cubicBezTo>
                  <a:pt x="143282" y="405913"/>
                  <a:pt x="144933" y="416835"/>
                  <a:pt x="144933" y="437409"/>
                </a:cubicBezTo>
                <a:cubicBezTo>
                  <a:pt x="144933" y="457983"/>
                  <a:pt x="146203" y="468905"/>
                  <a:pt x="148743" y="470175"/>
                </a:cubicBezTo>
                <a:cubicBezTo>
                  <a:pt x="151283" y="471445"/>
                  <a:pt x="156236" y="470175"/>
                  <a:pt x="163602" y="466365"/>
                </a:cubicBezTo>
                <a:cubicBezTo>
                  <a:pt x="170968" y="462555"/>
                  <a:pt x="189891" y="461158"/>
                  <a:pt x="220371" y="462174"/>
                </a:cubicBezTo>
                <a:lnTo>
                  <a:pt x="265329" y="462936"/>
                </a:lnTo>
                <a:lnTo>
                  <a:pt x="266091" y="453030"/>
                </a:lnTo>
                <a:cubicBezTo>
                  <a:pt x="267107" y="446934"/>
                  <a:pt x="264313" y="437028"/>
                  <a:pt x="257709" y="423312"/>
                </a:cubicBezTo>
                <a:cubicBezTo>
                  <a:pt x="246025" y="400960"/>
                  <a:pt x="243993" y="374036"/>
                  <a:pt x="251613" y="342540"/>
                </a:cubicBezTo>
                <a:cubicBezTo>
                  <a:pt x="255169" y="326792"/>
                  <a:pt x="257455" y="314854"/>
                  <a:pt x="258471" y="306726"/>
                </a:cubicBezTo>
                <a:cubicBezTo>
                  <a:pt x="259487" y="300630"/>
                  <a:pt x="259741" y="297201"/>
                  <a:pt x="259233" y="296439"/>
                </a:cubicBezTo>
                <a:cubicBezTo>
                  <a:pt x="258725" y="295677"/>
                  <a:pt x="256439" y="296312"/>
                  <a:pt x="252375" y="298344"/>
                </a:cubicBezTo>
                <a:cubicBezTo>
                  <a:pt x="247295" y="301392"/>
                  <a:pt x="244755" y="304059"/>
                  <a:pt x="244755" y="306345"/>
                </a:cubicBezTo>
                <a:cubicBezTo>
                  <a:pt x="244755" y="308631"/>
                  <a:pt x="240437" y="311552"/>
                  <a:pt x="231801" y="315108"/>
                </a:cubicBezTo>
                <a:cubicBezTo>
                  <a:pt x="224181" y="318156"/>
                  <a:pt x="220117" y="320442"/>
                  <a:pt x="219609" y="321966"/>
                </a:cubicBezTo>
                <a:cubicBezTo>
                  <a:pt x="219101" y="323490"/>
                  <a:pt x="221387" y="327046"/>
                  <a:pt x="226467" y="332634"/>
                </a:cubicBezTo>
                <a:cubicBezTo>
                  <a:pt x="230023" y="336190"/>
                  <a:pt x="231801" y="338603"/>
                  <a:pt x="231801" y="339873"/>
                </a:cubicBezTo>
                <a:cubicBezTo>
                  <a:pt x="231801" y="341143"/>
                  <a:pt x="230277" y="342794"/>
                  <a:pt x="227229" y="344826"/>
                </a:cubicBezTo>
                <a:cubicBezTo>
                  <a:pt x="217577" y="352446"/>
                  <a:pt x="209449" y="351176"/>
                  <a:pt x="202845" y="341016"/>
                </a:cubicBezTo>
                <a:cubicBezTo>
                  <a:pt x="195225" y="329332"/>
                  <a:pt x="194717" y="317140"/>
                  <a:pt x="201321" y="304440"/>
                </a:cubicBezTo>
                <a:cubicBezTo>
                  <a:pt x="204369" y="299360"/>
                  <a:pt x="209703" y="292756"/>
                  <a:pt x="217323" y="284628"/>
                </a:cubicBezTo>
                <a:cubicBezTo>
                  <a:pt x="224943" y="276500"/>
                  <a:pt x="230023" y="272436"/>
                  <a:pt x="232563" y="272436"/>
                </a:cubicBezTo>
                <a:cubicBezTo>
                  <a:pt x="235103" y="272436"/>
                  <a:pt x="240056" y="269134"/>
                  <a:pt x="247422" y="262530"/>
                </a:cubicBezTo>
                <a:cubicBezTo>
                  <a:pt x="254788" y="255926"/>
                  <a:pt x="261392" y="250084"/>
                  <a:pt x="267234" y="245004"/>
                </a:cubicBezTo>
                <a:cubicBezTo>
                  <a:pt x="273076" y="239924"/>
                  <a:pt x="278537" y="234082"/>
                  <a:pt x="283617" y="227478"/>
                </a:cubicBezTo>
                <a:cubicBezTo>
                  <a:pt x="288697" y="220874"/>
                  <a:pt x="296063" y="216810"/>
                  <a:pt x="305715" y="215286"/>
                </a:cubicBezTo>
                <a:cubicBezTo>
                  <a:pt x="330099" y="212746"/>
                  <a:pt x="349657" y="207920"/>
                  <a:pt x="364389" y="200808"/>
                </a:cubicBezTo>
                <a:cubicBezTo>
                  <a:pt x="377597" y="194712"/>
                  <a:pt x="386233" y="191664"/>
                  <a:pt x="390297" y="191664"/>
                </a:cubicBezTo>
                <a:cubicBezTo>
                  <a:pt x="394361" y="191664"/>
                  <a:pt x="396393" y="190521"/>
                  <a:pt x="396393" y="188235"/>
                </a:cubicBezTo>
                <a:cubicBezTo>
                  <a:pt x="396393" y="185949"/>
                  <a:pt x="400965" y="184044"/>
                  <a:pt x="410109" y="182520"/>
                </a:cubicBezTo>
                <a:cubicBezTo>
                  <a:pt x="428905" y="178964"/>
                  <a:pt x="439827" y="169058"/>
                  <a:pt x="442875" y="152802"/>
                </a:cubicBezTo>
                <a:cubicBezTo>
                  <a:pt x="443891" y="146198"/>
                  <a:pt x="444145" y="142388"/>
                  <a:pt x="443637" y="141372"/>
                </a:cubicBezTo>
                <a:cubicBezTo>
                  <a:pt x="443129" y="140356"/>
                  <a:pt x="441097" y="140356"/>
                  <a:pt x="437541" y="141372"/>
                </a:cubicBezTo>
                <a:cubicBezTo>
                  <a:pt x="429921" y="143912"/>
                  <a:pt x="421412" y="143658"/>
                  <a:pt x="412014" y="140610"/>
                </a:cubicBezTo>
                <a:cubicBezTo>
                  <a:pt x="402616" y="137562"/>
                  <a:pt x="394361" y="132736"/>
                  <a:pt x="387249" y="126132"/>
                </a:cubicBezTo>
                <a:cubicBezTo>
                  <a:pt x="378613" y="118004"/>
                  <a:pt x="373025" y="113940"/>
                  <a:pt x="370485" y="113940"/>
                </a:cubicBezTo>
                <a:cubicBezTo>
                  <a:pt x="367945" y="113940"/>
                  <a:pt x="366675" y="111781"/>
                  <a:pt x="366675" y="107463"/>
                </a:cubicBezTo>
                <a:cubicBezTo>
                  <a:pt x="366675" y="103145"/>
                  <a:pt x="364897" y="98446"/>
                  <a:pt x="361341" y="93366"/>
                </a:cubicBezTo>
                <a:cubicBezTo>
                  <a:pt x="354229" y="84222"/>
                  <a:pt x="354229" y="79904"/>
                  <a:pt x="361341" y="80412"/>
                </a:cubicBezTo>
                <a:cubicBezTo>
                  <a:pt x="366929" y="80920"/>
                  <a:pt x="374803" y="84730"/>
                  <a:pt x="384963" y="91842"/>
                </a:cubicBezTo>
                <a:cubicBezTo>
                  <a:pt x="403251" y="104034"/>
                  <a:pt x="422047" y="106066"/>
                  <a:pt x="441351" y="97938"/>
                </a:cubicBezTo>
                <a:cubicBezTo>
                  <a:pt x="446939" y="95398"/>
                  <a:pt x="450749" y="92604"/>
                  <a:pt x="452781" y="89556"/>
                </a:cubicBezTo>
                <a:cubicBezTo>
                  <a:pt x="454813" y="86508"/>
                  <a:pt x="456845" y="80158"/>
                  <a:pt x="458877" y="70506"/>
                </a:cubicBezTo>
                <a:cubicBezTo>
                  <a:pt x="461417" y="56282"/>
                  <a:pt x="462433" y="43328"/>
                  <a:pt x="461925" y="31644"/>
                </a:cubicBezTo>
                <a:cubicBezTo>
                  <a:pt x="461417" y="24024"/>
                  <a:pt x="461671" y="18690"/>
                  <a:pt x="462687" y="15642"/>
                </a:cubicBezTo>
                <a:cubicBezTo>
                  <a:pt x="463703" y="12594"/>
                  <a:pt x="466243" y="9546"/>
                  <a:pt x="470307" y="6498"/>
                </a:cubicBezTo>
                <a:cubicBezTo>
                  <a:pt x="476403" y="1926"/>
                  <a:pt x="481483" y="-233"/>
                  <a:pt x="485547" y="21"/>
                </a:cubicBezTo>
                <a:close/>
                <a:moveTo>
                  <a:pt x="578511" y="88032"/>
                </a:moveTo>
                <a:cubicBezTo>
                  <a:pt x="571907" y="88540"/>
                  <a:pt x="562128" y="90699"/>
                  <a:pt x="549174" y="94509"/>
                </a:cubicBezTo>
                <a:cubicBezTo>
                  <a:pt x="536220" y="98319"/>
                  <a:pt x="525171" y="102256"/>
                  <a:pt x="516027" y="106320"/>
                </a:cubicBezTo>
                <a:cubicBezTo>
                  <a:pt x="506883" y="110384"/>
                  <a:pt x="501422" y="113559"/>
                  <a:pt x="499644" y="115845"/>
                </a:cubicBezTo>
                <a:cubicBezTo>
                  <a:pt x="497866" y="118131"/>
                  <a:pt x="497231" y="123338"/>
                  <a:pt x="497739" y="131466"/>
                </a:cubicBezTo>
                <a:cubicBezTo>
                  <a:pt x="497739" y="134006"/>
                  <a:pt x="497866" y="136546"/>
                  <a:pt x="498120" y="139086"/>
                </a:cubicBezTo>
                <a:cubicBezTo>
                  <a:pt x="498374" y="141626"/>
                  <a:pt x="498882" y="143404"/>
                  <a:pt x="499644" y="144420"/>
                </a:cubicBezTo>
                <a:cubicBezTo>
                  <a:pt x="500406" y="145436"/>
                  <a:pt x="501041" y="145944"/>
                  <a:pt x="501549" y="145944"/>
                </a:cubicBezTo>
                <a:cubicBezTo>
                  <a:pt x="504089" y="144928"/>
                  <a:pt x="513995" y="141118"/>
                  <a:pt x="531267" y="134514"/>
                </a:cubicBezTo>
                <a:cubicBezTo>
                  <a:pt x="552603" y="125878"/>
                  <a:pt x="566573" y="119528"/>
                  <a:pt x="573177" y="115464"/>
                </a:cubicBezTo>
                <a:cubicBezTo>
                  <a:pt x="579781" y="111400"/>
                  <a:pt x="583337" y="106066"/>
                  <a:pt x="583845" y="99462"/>
                </a:cubicBezTo>
                <a:cubicBezTo>
                  <a:pt x="584353" y="94890"/>
                  <a:pt x="584226" y="91842"/>
                  <a:pt x="583464" y="90318"/>
                </a:cubicBezTo>
                <a:cubicBezTo>
                  <a:pt x="582702" y="88794"/>
                  <a:pt x="581051" y="88032"/>
                  <a:pt x="578511" y="88032"/>
                </a:cubicBezTo>
                <a:close/>
                <a:moveTo>
                  <a:pt x="548031" y="165756"/>
                </a:moveTo>
                <a:cubicBezTo>
                  <a:pt x="543459" y="166264"/>
                  <a:pt x="532791" y="170582"/>
                  <a:pt x="516027" y="178710"/>
                </a:cubicBezTo>
                <a:cubicBezTo>
                  <a:pt x="498755" y="187346"/>
                  <a:pt x="489357" y="194204"/>
                  <a:pt x="487833" y="199284"/>
                </a:cubicBezTo>
                <a:cubicBezTo>
                  <a:pt x="485293" y="205888"/>
                  <a:pt x="485293" y="209190"/>
                  <a:pt x="487833" y="209190"/>
                </a:cubicBezTo>
                <a:cubicBezTo>
                  <a:pt x="490373" y="208682"/>
                  <a:pt x="494691" y="206142"/>
                  <a:pt x="500787" y="201570"/>
                </a:cubicBezTo>
                <a:cubicBezTo>
                  <a:pt x="509423" y="194966"/>
                  <a:pt x="514884" y="191664"/>
                  <a:pt x="517170" y="191664"/>
                </a:cubicBezTo>
                <a:cubicBezTo>
                  <a:pt x="519456" y="191664"/>
                  <a:pt x="523012" y="189378"/>
                  <a:pt x="527838" y="184806"/>
                </a:cubicBezTo>
                <a:cubicBezTo>
                  <a:pt x="532664" y="180234"/>
                  <a:pt x="538125" y="175789"/>
                  <a:pt x="544221" y="171471"/>
                </a:cubicBezTo>
                <a:cubicBezTo>
                  <a:pt x="550317" y="167153"/>
                  <a:pt x="551587" y="165248"/>
                  <a:pt x="548031" y="165756"/>
                </a:cubicBezTo>
                <a:close/>
                <a:moveTo>
                  <a:pt x="425349" y="217572"/>
                </a:moveTo>
                <a:cubicBezTo>
                  <a:pt x="422301" y="217572"/>
                  <a:pt x="411252" y="221509"/>
                  <a:pt x="392202" y="229383"/>
                </a:cubicBezTo>
                <a:cubicBezTo>
                  <a:pt x="373152" y="237257"/>
                  <a:pt x="362865" y="242210"/>
                  <a:pt x="361341" y="244242"/>
                </a:cubicBezTo>
                <a:cubicBezTo>
                  <a:pt x="359309" y="245766"/>
                  <a:pt x="356515" y="246528"/>
                  <a:pt x="352959" y="246528"/>
                </a:cubicBezTo>
                <a:cubicBezTo>
                  <a:pt x="349403" y="246528"/>
                  <a:pt x="341656" y="252878"/>
                  <a:pt x="329718" y="265578"/>
                </a:cubicBezTo>
                <a:cubicBezTo>
                  <a:pt x="317780" y="278278"/>
                  <a:pt x="309906" y="291994"/>
                  <a:pt x="306096" y="306726"/>
                </a:cubicBezTo>
                <a:cubicBezTo>
                  <a:pt x="302286" y="321458"/>
                  <a:pt x="300381" y="332380"/>
                  <a:pt x="300381" y="339492"/>
                </a:cubicBezTo>
                <a:cubicBezTo>
                  <a:pt x="300381" y="346604"/>
                  <a:pt x="299492" y="350160"/>
                  <a:pt x="297714" y="350160"/>
                </a:cubicBezTo>
                <a:cubicBezTo>
                  <a:pt x="295936" y="350160"/>
                  <a:pt x="294793" y="352954"/>
                  <a:pt x="294285" y="358542"/>
                </a:cubicBezTo>
                <a:lnTo>
                  <a:pt x="291237" y="392070"/>
                </a:lnTo>
                <a:cubicBezTo>
                  <a:pt x="289713" y="403754"/>
                  <a:pt x="289332" y="412009"/>
                  <a:pt x="290094" y="416835"/>
                </a:cubicBezTo>
                <a:cubicBezTo>
                  <a:pt x="290856" y="421661"/>
                  <a:pt x="293777" y="428900"/>
                  <a:pt x="298857" y="438552"/>
                </a:cubicBezTo>
                <a:cubicBezTo>
                  <a:pt x="305969" y="452776"/>
                  <a:pt x="312065" y="460650"/>
                  <a:pt x="317145" y="462174"/>
                </a:cubicBezTo>
                <a:cubicBezTo>
                  <a:pt x="326797" y="464714"/>
                  <a:pt x="336195" y="467889"/>
                  <a:pt x="345339" y="471699"/>
                </a:cubicBezTo>
                <a:cubicBezTo>
                  <a:pt x="354483" y="475509"/>
                  <a:pt x="359055" y="478176"/>
                  <a:pt x="359055" y="479700"/>
                </a:cubicBezTo>
                <a:cubicBezTo>
                  <a:pt x="359055" y="481732"/>
                  <a:pt x="360833" y="482113"/>
                  <a:pt x="364389" y="480843"/>
                </a:cubicBezTo>
                <a:cubicBezTo>
                  <a:pt x="367945" y="479573"/>
                  <a:pt x="370485" y="480208"/>
                  <a:pt x="372009" y="482748"/>
                </a:cubicBezTo>
                <a:cubicBezTo>
                  <a:pt x="373533" y="485288"/>
                  <a:pt x="376073" y="485796"/>
                  <a:pt x="379629" y="484272"/>
                </a:cubicBezTo>
                <a:cubicBezTo>
                  <a:pt x="383185" y="482748"/>
                  <a:pt x="386995" y="483510"/>
                  <a:pt x="391059" y="486558"/>
                </a:cubicBezTo>
                <a:cubicBezTo>
                  <a:pt x="394615" y="489606"/>
                  <a:pt x="396393" y="490114"/>
                  <a:pt x="396393" y="488082"/>
                </a:cubicBezTo>
                <a:cubicBezTo>
                  <a:pt x="396393" y="485034"/>
                  <a:pt x="393345" y="478938"/>
                  <a:pt x="387249" y="469794"/>
                </a:cubicBezTo>
                <a:cubicBezTo>
                  <a:pt x="381153" y="460650"/>
                  <a:pt x="378105" y="452141"/>
                  <a:pt x="378105" y="444267"/>
                </a:cubicBezTo>
                <a:cubicBezTo>
                  <a:pt x="378105" y="436393"/>
                  <a:pt x="377343" y="430170"/>
                  <a:pt x="375819" y="425598"/>
                </a:cubicBezTo>
                <a:cubicBezTo>
                  <a:pt x="374295" y="422550"/>
                  <a:pt x="374295" y="421280"/>
                  <a:pt x="375819" y="421788"/>
                </a:cubicBezTo>
                <a:cubicBezTo>
                  <a:pt x="376327" y="421788"/>
                  <a:pt x="378105" y="422550"/>
                  <a:pt x="381153" y="424074"/>
                </a:cubicBezTo>
                <a:cubicBezTo>
                  <a:pt x="393853" y="430678"/>
                  <a:pt x="400203" y="426868"/>
                  <a:pt x="400203" y="412644"/>
                </a:cubicBezTo>
                <a:cubicBezTo>
                  <a:pt x="400203" y="408072"/>
                  <a:pt x="399441" y="404770"/>
                  <a:pt x="397917" y="402738"/>
                </a:cubicBezTo>
                <a:cubicBezTo>
                  <a:pt x="396393" y="400706"/>
                  <a:pt x="393599" y="398928"/>
                  <a:pt x="389535" y="397404"/>
                </a:cubicBezTo>
                <a:cubicBezTo>
                  <a:pt x="377851" y="393340"/>
                  <a:pt x="371501" y="382418"/>
                  <a:pt x="370485" y="364638"/>
                </a:cubicBezTo>
                <a:cubicBezTo>
                  <a:pt x="369977" y="357018"/>
                  <a:pt x="370104" y="352065"/>
                  <a:pt x="370866" y="349779"/>
                </a:cubicBezTo>
                <a:cubicBezTo>
                  <a:pt x="371628" y="347493"/>
                  <a:pt x="373533" y="346350"/>
                  <a:pt x="376581" y="346350"/>
                </a:cubicBezTo>
                <a:cubicBezTo>
                  <a:pt x="381153" y="346350"/>
                  <a:pt x="387249" y="342794"/>
                  <a:pt x="394869" y="335682"/>
                </a:cubicBezTo>
                <a:lnTo>
                  <a:pt x="407061" y="325776"/>
                </a:lnTo>
                <a:lnTo>
                  <a:pt x="387249" y="325776"/>
                </a:lnTo>
                <a:cubicBezTo>
                  <a:pt x="374041" y="325268"/>
                  <a:pt x="365659" y="323363"/>
                  <a:pt x="362103" y="320061"/>
                </a:cubicBezTo>
                <a:cubicBezTo>
                  <a:pt x="358547" y="316759"/>
                  <a:pt x="357023" y="309520"/>
                  <a:pt x="357531" y="298344"/>
                </a:cubicBezTo>
                <a:cubicBezTo>
                  <a:pt x="359055" y="280056"/>
                  <a:pt x="363881" y="270912"/>
                  <a:pt x="372009" y="270912"/>
                </a:cubicBezTo>
                <a:cubicBezTo>
                  <a:pt x="374549" y="270912"/>
                  <a:pt x="383947" y="266848"/>
                  <a:pt x="400203" y="258720"/>
                </a:cubicBezTo>
                <a:cubicBezTo>
                  <a:pt x="412395" y="252624"/>
                  <a:pt x="420269" y="247417"/>
                  <a:pt x="423825" y="243099"/>
                </a:cubicBezTo>
                <a:cubicBezTo>
                  <a:pt x="427381" y="238781"/>
                  <a:pt x="429159" y="232304"/>
                  <a:pt x="429159" y="223668"/>
                </a:cubicBezTo>
                <a:cubicBezTo>
                  <a:pt x="429667" y="219604"/>
                  <a:pt x="428397" y="217572"/>
                  <a:pt x="425349" y="217572"/>
                </a:cubicBezTo>
                <a:close/>
                <a:moveTo>
                  <a:pt x="475641" y="299106"/>
                </a:moveTo>
                <a:cubicBezTo>
                  <a:pt x="474625" y="299106"/>
                  <a:pt x="473863" y="299868"/>
                  <a:pt x="473355" y="301392"/>
                </a:cubicBezTo>
                <a:cubicBezTo>
                  <a:pt x="471831" y="303424"/>
                  <a:pt x="470561" y="306345"/>
                  <a:pt x="469545" y="310155"/>
                </a:cubicBezTo>
                <a:cubicBezTo>
                  <a:pt x="468529" y="313965"/>
                  <a:pt x="468021" y="317140"/>
                  <a:pt x="468021" y="319680"/>
                </a:cubicBezTo>
                <a:cubicBezTo>
                  <a:pt x="468021" y="322220"/>
                  <a:pt x="468529" y="323744"/>
                  <a:pt x="469545" y="324252"/>
                </a:cubicBezTo>
                <a:cubicBezTo>
                  <a:pt x="472085" y="324252"/>
                  <a:pt x="474117" y="320442"/>
                  <a:pt x="475641" y="312822"/>
                </a:cubicBezTo>
                <a:cubicBezTo>
                  <a:pt x="477673" y="303678"/>
                  <a:pt x="477673" y="299106"/>
                  <a:pt x="475641" y="299106"/>
                </a:cubicBezTo>
                <a:close/>
                <a:moveTo>
                  <a:pt x="484785" y="390546"/>
                </a:moveTo>
                <a:cubicBezTo>
                  <a:pt x="482245" y="390546"/>
                  <a:pt x="480975" y="391816"/>
                  <a:pt x="480975" y="394356"/>
                </a:cubicBezTo>
                <a:cubicBezTo>
                  <a:pt x="480975" y="396896"/>
                  <a:pt x="477927" y="400833"/>
                  <a:pt x="471831" y="406167"/>
                </a:cubicBezTo>
                <a:cubicBezTo>
                  <a:pt x="465735" y="411501"/>
                  <a:pt x="462687" y="415946"/>
                  <a:pt x="462687" y="419502"/>
                </a:cubicBezTo>
                <a:cubicBezTo>
                  <a:pt x="462687" y="422042"/>
                  <a:pt x="463195" y="423312"/>
                  <a:pt x="464211" y="423312"/>
                </a:cubicBezTo>
                <a:cubicBezTo>
                  <a:pt x="465227" y="423312"/>
                  <a:pt x="471577" y="420518"/>
                  <a:pt x="483261" y="414930"/>
                </a:cubicBezTo>
                <a:cubicBezTo>
                  <a:pt x="492405" y="410358"/>
                  <a:pt x="497231" y="407310"/>
                  <a:pt x="497739" y="405786"/>
                </a:cubicBezTo>
                <a:cubicBezTo>
                  <a:pt x="497739" y="404770"/>
                  <a:pt x="496977" y="404008"/>
                  <a:pt x="495453" y="403500"/>
                </a:cubicBezTo>
                <a:cubicBezTo>
                  <a:pt x="490881" y="401976"/>
                  <a:pt x="488595" y="399436"/>
                  <a:pt x="488595" y="395880"/>
                </a:cubicBezTo>
                <a:cubicBezTo>
                  <a:pt x="488595" y="392324"/>
                  <a:pt x="487325" y="390546"/>
                  <a:pt x="484785" y="390546"/>
                </a:cubicBezTo>
                <a:close/>
                <a:moveTo>
                  <a:pt x="178176" y="491035"/>
                </a:moveTo>
                <a:cubicBezTo>
                  <a:pt x="171254" y="491606"/>
                  <a:pt x="166777" y="492908"/>
                  <a:pt x="164745" y="494940"/>
                </a:cubicBezTo>
                <a:cubicBezTo>
                  <a:pt x="161697" y="497988"/>
                  <a:pt x="158649" y="497988"/>
                  <a:pt x="155601" y="494940"/>
                </a:cubicBezTo>
                <a:cubicBezTo>
                  <a:pt x="150521" y="489860"/>
                  <a:pt x="147727" y="490622"/>
                  <a:pt x="147219" y="497226"/>
                </a:cubicBezTo>
                <a:cubicBezTo>
                  <a:pt x="146711" y="500782"/>
                  <a:pt x="146457" y="508148"/>
                  <a:pt x="146457" y="519324"/>
                </a:cubicBezTo>
                <a:cubicBezTo>
                  <a:pt x="146457" y="539136"/>
                  <a:pt x="148108" y="549677"/>
                  <a:pt x="151410" y="550947"/>
                </a:cubicBezTo>
                <a:cubicBezTo>
                  <a:pt x="154712" y="552217"/>
                  <a:pt x="156363" y="555392"/>
                  <a:pt x="156363" y="560472"/>
                </a:cubicBezTo>
                <a:cubicBezTo>
                  <a:pt x="156363" y="564536"/>
                  <a:pt x="157887" y="565552"/>
                  <a:pt x="160935" y="563520"/>
                </a:cubicBezTo>
                <a:cubicBezTo>
                  <a:pt x="163475" y="562504"/>
                  <a:pt x="167793" y="559710"/>
                  <a:pt x="173889" y="555138"/>
                </a:cubicBezTo>
                <a:cubicBezTo>
                  <a:pt x="218593" y="522118"/>
                  <a:pt x="240945" y="504084"/>
                  <a:pt x="240945" y="501036"/>
                </a:cubicBezTo>
                <a:cubicBezTo>
                  <a:pt x="241453" y="496464"/>
                  <a:pt x="229896" y="493289"/>
                  <a:pt x="206274" y="491511"/>
                </a:cubicBezTo>
                <a:cubicBezTo>
                  <a:pt x="194463" y="490622"/>
                  <a:pt x="185097" y="490463"/>
                  <a:pt x="178176" y="491035"/>
                </a:cubicBezTo>
                <a:close/>
              </a:path>
            </a:pathLst>
          </a:custGeom>
          <a:solidFill>
            <a:srgbClr val="404040"/>
          </a:solidFill>
          <a:ln>
            <a:noFill/>
          </a:ln>
          <a:effectLst/>
        </p:spPr>
        <p:txBody>
          <a:bodyPr anchor="t" anchorCtr="0" bIns="34290" compatLnSpc="1" forceAA="0" fromWordArt="0" horzOverflow="overflow" lIns="68580" numCol="1" rIns="68580" rot="0" rtlCol="0" spcCol="0" spcFirstLastPara="0" tIns="34290" vert="horz" vertOverflow="overflow" wrap="square">
            <a:prstTxWarp prst="textNoShape">
              <a:avLst/>
            </a:prstTxWarp>
            <a:noAutofit/>
          </a:bodyPr>
          <a:lstStyle>
            <a:defPPr>
              <a:defRPr lang="zh-CN"/>
            </a:defPPr>
            <a:lvl1pPr>
              <a:defRPr sz="2400">
                <a:solidFill>
                  <a:srgbClr val="404040"/>
                </a:solidFill>
                <a:latin charset="-122" panose="03000509000000000000" pitchFamily="65" typeface="方正粗宋简体"/>
                <a:ea charset="-122" panose="03000509000000000000" pitchFamily="65" typeface="方正粗宋简体"/>
              </a:defRPr>
            </a:lvl1pPr>
          </a:lstStyle>
          <a:p>
            <a:endParaRPr altLang="en-US" lang="zh-CN" sz="1800"/>
          </a:p>
        </p:txBody>
      </p:sp>
      <p:grpSp>
        <p:nvGrpSpPr>
          <p:cNvPr id="4" name="组合 3"/>
          <p:cNvGrpSpPr/>
          <p:nvPr/>
        </p:nvGrpSpPr>
        <p:grpSpPr>
          <a:xfrm>
            <a:off x="5721655" y="814385"/>
            <a:ext cx="430911" cy="579692"/>
            <a:chOff x="7669173" y="1098995"/>
            <a:chExt cx="574548" cy="772922"/>
          </a:xfrm>
          <a:solidFill>
            <a:schemeClr val="bg1">
              <a:lumMod val="75000"/>
              <a:lumOff val="25000"/>
            </a:schemeClr>
          </a:solidFill>
        </p:grpSpPr>
        <p:sp>
          <p:nvSpPr>
            <p:cNvPr id="27" name="文本框 26"/>
            <p:cNvSpPr txBox="1"/>
            <p:nvPr/>
          </p:nvSpPr>
          <p:spPr>
            <a:xfrm>
              <a:off x="8009026" y="1098995"/>
              <a:ext cx="88487" cy="84836"/>
            </a:xfrm>
            <a:custGeom>
              <a:rect b="b" l="l" r="r" t="t"/>
              <a:pathLst>
                <a:path h="84836" w="88487">
                  <a:moveTo>
                    <a:pt x="1905" y="254"/>
                  </a:moveTo>
                  <a:cubicBezTo>
                    <a:pt x="3175" y="-254"/>
                    <a:pt x="6350" y="0"/>
                    <a:pt x="11430" y="1016"/>
                  </a:cubicBezTo>
                  <a:cubicBezTo>
                    <a:pt x="21082" y="2540"/>
                    <a:pt x="32385" y="6731"/>
                    <a:pt x="45339" y="13589"/>
                  </a:cubicBezTo>
                  <a:cubicBezTo>
                    <a:pt x="58293" y="20447"/>
                    <a:pt x="67310" y="27178"/>
                    <a:pt x="72390" y="33782"/>
                  </a:cubicBezTo>
                  <a:cubicBezTo>
                    <a:pt x="85599" y="49530"/>
                    <a:pt x="90678" y="63754"/>
                    <a:pt x="87630" y="76454"/>
                  </a:cubicBezTo>
                  <a:cubicBezTo>
                    <a:pt x="86614" y="80518"/>
                    <a:pt x="85217" y="82931"/>
                    <a:pt x="83439" y="83693"/>
                  </a:cubicBezTo>
                  <a:cubicBezTo>
                    <a:pt x="81661" y="84455"/>
                    <a:pt x="77470" y="84836"/>
                    <a:pt x="70866" y="84836"/>
                  </a:cubicBezTo>
                  <a:cubicBezTo>
                    <a:pt x="61722" y="84836"/>
                    <a:pt x="56388" y="83693"/>
                    <a:pt x="54864" y="81407"/>
                  </a:cubicBezTo>
                  <a:cubicBezTo>
                    <a:pt x="53340" y="79121"/>
                    <a:pt x="48006" y="78486"/>
                    <a:pt x="38862" y="79502"/>
                  </a:cubicBezTo>
                  <a:cubicBezTo>
                    <a:pt x="31242" y="80518"/>
                    <a:pt x="26925" y="80391"/>
                    <a:pt x="25908" y="79121"/>
                  </a:cubicBezTo>
                  <a:cubicBezTo>
                    <a:pt x="24892" y="77851"/>
                    <a:pt x="26416" y="74930"/>
                    <a:pt x="30480" y="70358"/>
                  </a:cubicBezTo>
                  <a:cubicBezTo>
                    <a:pt x="42164" y="58166"/>
                    <a:pt x="46736" y="49276"/>
                    <a:pt x="44196" y="43688"/>
                  </a:cubicBezTo>
                  <a:cubicBezTo>
                    <a:pt x="43180" y="40132"/>
                    <a:pt x="37084" y="34036"/>
                    <a:pt x="25908" y="25400"/>
                  </a:cubicBezTo>
                  <a:cubicBezTo>
                    <a:pt x="14733" y="16764"/>
                    <a:pt x="7620" y="12446"/>
                    <a:pt x="4572" y="12446"/>
                  </a:cubicBezTo>
                  <a:cubicBezTo>
                    <a:pt x="1524" y="12446"/>
                    <a:pt x="0" y="10160"/>
                    <a:pt x="0" y="5588"/>
                  </a:cubicBezTo>
                  <a:cubicBezTo>
                    <a:pt x="0" y="2540"/>
                    <a:pt x="635" y="762"/>
                    <a:pt x="1905" y="254"/>
                  </a:cubicBezTo>
                  <a:close/>
                </a:path>
              </a:pathLst>
            </a:custGeom>
            <a:solidFill>
              <a:srgbClr val="404040"/>
            </a:solidFill>
            <a:ln>
              <a:noFill/>
            </a:ln>
            <a:effectLst/>
          </p:spPr>
          <p:txBody>
            <a:bodyPr anchor="t" anchorCtr="0" bIns="34290" compatLnSpc="1" forceAA="0" fromWordArt="0" horzOverflow="overflow" lIns="68580" numCol="1" rIns="68580" rot="0" rtlCol="0" spcCol="0" spcFirstLastPara="0" tIns="34290" vert="horz" vertOverflow="overflow" wrap="square">
              <a:prstTxWarp prst="textNoShape">
                <a:avLst/>
              </a:prstTxWarp>
              <a:noAutofit/>
            </a:bodyPr>
            <a:lstStyle>
              <a:defPPr>
                <a:defRPr lang="zh-CN"/>
              </a:defPPr>
              <a:lvl1pPr>
                <a:defRPr sz="2400">
                  <a:solidFill>
                    <a:srgbClr val="404040"/>
                  </a:solidFill>
                  <a:latin charset="-122" panose="03000509000000000000" pitchFamily="65" typeface="方正粗宋简体"/>
                  <a:ea charset="-122" panose="03000509000000000000" pitchFamily="65" typeface="方正粗宋简体"/>
                </a:defRPr>
              </a:lvl1pPr>
            </a:lstStyle>
            <a:p>
              <a:endParaRPr altLang="en-US" lang="zh-CN" sz="1800"/>
            </a:p>
          </p:txBody>
        </p:sp>
        <p:sp>
          <p:nvSpPr>
            <p:cNvPr id="22" name="文本框 21"/>
            <p:cNvSpPr txBox="1"/>
            <p:nvPr/>
          </p:nvSpPr>
          <p:spPr>
            <a:xfrm>
              <a:off x="7669173" y="1223912"/>
              <a:ext cx="574548" cy="648005"/>
            </a:xfrm>
            <a:custGeom>
              <a:rect b="b" l="l" r="r" t="t"/>
              <a:pathLst>
                <a:path h="648005" w="574548">
                  <a:moveTo>
                    <a:pt x="371094" y="305"/>
                  </a:moveTo>
                  <a:cubicBezTo>
                    <a:pt x="374142" y="1321"/>
                    <a:pt x="379984" y="2845"/>
                    <a:pt x="388620" y="4877"/>
                  </a:cubicBezTo>
                  <a:cubicBezTo>
                    <a:pt x="397256" y="6401"/>
                    <a:pt x="404368" y="7925"/>
                    <a:pt x="409956" y="9449"/>
                  </a:cubicBezTo>
                  <a:cubicBezTo>
                    <a:pt x="414528" y="10465"/>
                    <a:pt x="418719" y="13640"/>
                    <a:pt x="422529" y="18974"/>
                  </a:cubicBezTo>
                  <a:cubicBezTo>
                    <a:pt x="426339" y="24308"/>
                    <a:pt x="428244" y="29261"/>
                    <a:pt x="428244" y="33833"/>
                  </a:cubicBezTo>
                  <a:cubicBezTo>
                    <a:pt x="428244" y="36881"/>
                    <a:pt x="424434" y="42215"/>
                    <a:pt x="416814" y="49835"/>
                  </a:cubicBezTo>
                  <a:cubicBezTo>
                    <a:pt x="412242" y="57455"/>
                    <a:pt x="411226" y="61265"/>
                    <a:pt x="413766" y="61265"/>
                  </a:cubicBezTo>
                  <a:cubicBezTo>
                    <a:pt x="424434" y="61265"/>
                    <a:pt x="429514" y="75235"/>
                    <a:pt x="429006" y="103175"/>
                  </a:cubicBezTo>
                  <a:lnTo>
                    <a:pt x="429006" y="128321"/>
                  </a:lnTo>
                  <a:lnTo>
                    <a:pt x="441960" y="126035"/>
                  </a:lnTo>
                  <a:cubicBezTo>
                    <a:pt x="454660" y="124003"/>
                    <a:pt x="463931" y="123114"/>
                    <a:pt x="469773" y="123368"/>
                  </a:cubicBezTo>
                  <a:cubicBezTo>
                    <a:pt x="475615" y="123622"/>
                    <a:pt x="482346" y="125527"/>
                    <a:pt x="489966" y="129083"/>
                  </a:cubicBezTo>
                  <a:cubicBezTo>
                    <a:pt x="498094" y="132131"/>
                    <a:pt x="506222" y="137211"/>
                    <a:pt x="514350" y="144323"/>
                  </a:cubicBezTo>
                  <a:cubicBezTo>
                    <a:pt x="522478" y="151435"/>
                    <a:pt x="526542" y="157023"/>
                    <a:pt x="526542" y="161087"/>
                  </a:cubicBezTo>
                  <a:cubicBezTo>
                    <a:pt x="526542" y="163627"/>
                    <a:pt x="530352" y="167945"/>
                    <a:pt x="537972" y="174041"/>
                  </a:cubicBezTo>
                  <a:cubicBezTo>
                    <a:pt x="544576" y="179121"/>
                    <a:pt x="547752" y="182931"/>
                    <a:pt x="547497" y="185471"/>
                  </a:cubicBezTo>
                  <a:cubicBezTo>
                    <a:pt x="547243" y="188011"/>
                    <a:pt x="543814" y="191059"/>
                    <a:pt x="537210" y="194615"/>
                  </a:cubicBezTo>
                  <a:cubicBezTo>
                    <a:pt x="531114" y="198171"/>
                    <a:pt x="527177" y="204140"/>
                    <a:pt x="525399" y="212522"/>
                  </a:cubicBezTo>
                  <a:cubicBezTo>
                    <a:pt x="523621" y="220904"/>
                    <a:pt x="520065" y="230302"/>
                    <a:pt x="514731" y="240716"/>
                  </a:cubicBezTo>
                  <a:cubicBezTo>
                    <a:pt x="509397" y="251130"/>
                    <a:pt x="505461" y="260401"/>
                    <a:pt x="502920" y="268529"/>
                  </a:cubicBezTo>
                  <a:cubicBezTo>
                    <a:pt x="500380" y="275641"/>
                    <a:pt x="495554" y="283642"/>
                    <a:pt x="488442" y="292532"/>
                  </a:cubicBezTo>
                  <a:cubicBezTo>
                    <a:pt x="481330" y="301422"/>
                    <a:pt x="475488" y="307137"/>
                    <a:pt x="470916" y="309677"/>
                  </a:cubicBezTo>
                  <a:cubicBezTo>
                    <a:pt x="466852" y="311201"/>
                    <a:pt x="457454" y="316535"/>
                    <a:pt x="442722" y="325679"/>
                  </a:cubicBezTo>
                  <a:cubicBezTo>
                    <a:pt x="430530" y="333299"/>
                    <a:pt x="423164" y="339522"/>
                    <a:pt x="420624" y="344348"/>
                  </a:cubicBezTo>
                  <a:cubicBezTo>
                    <a:pt x="418084" y="349174"/>
                    <a:pt x="416052" y="361747"/>
                    <a:pt x="414528" y="382067"/>
                  </a:cubicBezTo>
                  <a:cubicBezTo>
                    <a:pt x="413512" y="400863"/>
                    <a:pt x="414274" y="410261"/>
                    <a:pt x="416814" y="410261"/>
                  </a:cubicBezTo>
                  <a:cubicBezTo>
                    <a:pt x="418846" y="410261"/>
                    <a:pt x="426720" y="403022"/>
                    <a:pt x="440436" y="388544"/>
                  </a:cubicBezTo>
                  <a:cubicBezTo>
                    <a:pt x="454152" y="374066"/>
                    <a:pt x="465074" y="361747"/>
                    <a:pt x="473202" y="351587"/>
                  </a:cubicBezTo>
                  <a:cubicBezTo>
                    <a:pt x="476758" y="347015"/>
                    <a:pt x="478536" y="343967"/>
                    <a:pt x="478536" y="342443"/>
                  </a:cubicBezTo>
                  <a:cubicBezTo>
                    <a:pt x="478028" y="340411"/>
                    <a:pt x="474980" y="342443"/>
                    <a:pt x="469392" y="348539"/>
                  </a:cubicBezTo>
                  <a:cubicBezTo>
                    <a:pt x="463804" y="354127"/>
                    <a:pt x="460375" y="356540"/>
                    <a:pt x="459105" y="355778"/>
                  </a:cubicBezTo>
                  <a:cubicBezTo>
                    <a:pt x="457836" y="355016"/>
                    <a:pt x="459740" y="351587"/>
                    <a:pt x="464820" y="345491"/>
                  </a:cubicBezTo>
                  <a:cubicBezTo>
                    <a:pt x="468376" y="340411"/>
                    <a:pt x="472059" y="336220"/>
                    <a:pt x="475869" y="332918"/>
                  </a:cubicBezTo>
                  <a:cubicBezTo>
                    <a:pt x="479679" y="329616"/>
                    <a:pt x="482981" y="327584"/>
                    <a:pt x="485775" y="326822"/>
                  </a:cubicBezTo>
                  <a:cubicBezTo>
                    <a:pt x="488569" y="326060"/>
                    <a:pt x="490474" y="326441"/>
                    <a:pt x="491490" y="327965"/>
                  </a:cubicBezTo>
                  <a:cubicBezTo>
                    <a:pt x="493522" y="330505"/>
                    <a:pt x="496316" y="331140"/>
                    <a:pt x="499872" y="329870"/>
                  </a:cubicBezTo>
                  <a:cubicBezTo>
                    <a:pt x="503428" y="328600"/>
                    <a:pt x="509270" y="328473"/>
                    <a:pt x="517398" y="329489"/>
                  </a:cubicBezTo>
                  <a:cubicBezTo>
                    <a:pt x="522478" y="330505"/>
                    <a:pt x="525907" y="331902"/>
                    <a:pt x="527685" y="333680"/>
                  </a:cubicBezTo>
                  <a:cubicBezTo>
                    <a:pt x="529463" y="335458"/>
                    <a:pt x="531114" y="339395"/>
                    <a:pt x="532638" y="345491"/>
                  </a:cubicBezTo>
                  <a:cubicBezTo>
                    <a:pt x="535178" y="354127"/>
                    <a:pt x="535305" y="360604"/>
                    <a:pt x="533019" y="364922"/>
                  </a:cubicBezTo>
                  <a:cubicBezTo>
                    <a:pt x="530733" y="369240"/>
                    <a:pt x="522732" y="377495"/>
                    <a:pt x="509016" y="389687"/>
                  </a:cubicBezTo>
                  <a:cubicBezTo>
                    <a:pt x="494793" y="402387"/>
                    <a:pt x="485140" y="411150"/>
                    <a:pt x="480060" y="415976"/>
                  </a:cubicBezTo>
                  <a:cubicBezTo>
                    <a:pt x="474980" y="420802"/>
                    <a:pt x="471424" y="422453"/>
                    <a:pt x="469392" y="420929"/>
                  </a:cubicBezTo>
                  <a:cubicBezTo>
                    <a:pt x="467361" y="419913"/>
                    <a:pt x="462661" y="423088"/>
                    <a:pt x="455295" y="430454"/>
                  </a:cubicBezTo>
                  <a:cubicBezTo>
                    <a:pt x="447929" y="437820"/>
                    <a:pt x="444246" y="442773"/>
                    <a:pt x="444246" y="445313"/>
                  </a:cubicBezTo>
                  <a:cubicBezTo>
                    <a:pt x="444246" y="447345"/>
                    <a:pt x="447168" y="448361"/>
                    <a:pt x="453009" y="448361"/>
                  </a:cubicBezTo>
                  <a:cubicBezTo>
                    <a:pt x="458851" y="448361"/>
                    <a:pt x="472313" y="452171"/>
                    <a:pt x="493395" y="459791"/>
                  </a:cubicBezTo>
                  <a:cubicBezTo>
                    <a:pt x="514477" y="467411"/>
                    <a:pt x="527559" y="471729"/>
                    <a:pt x="532638" y="472745"/>
                  </a:cubicBezTo>
                  <a:cubicBezTo>
                    <a:pt x="538227" y="474269"/>
                    <a:pt x="546609" y="481000"/>
                    <a:pt x="557784" y="492938"/>
                  </a:cubicBezTo>
                  <a:cubicBezTo>
                    <a:pt x="568960" y="504876"/>
                    <a:pt x="574548" y="513131"/>
                    <a:pt x="574548" y="517703"/>
                  </a:cubicBezTo>
                  <a:cubicBezTo>
                    <a:pt x="574040" y="524815"/>
                    <a:pt x="572516" y="529387"/>
                    <a:pt x="569976" y="531419"/>
                  </a:cubicBezTo>
                  <a:cubicBezTo>
                    <a:pt x="567436" y="533451"/>
                    <a:pt x="562102" y="533959"/>
                    <a:pt x="553974" y="532943"/>
                  </a:cubicBezTo>
                  <a:cubicBezTo>
                    <a:pt x="545846" y="532435"/>
                    <a:pt x="533273" y="527990"/>
                    <a:pt x="516255" y="519608"/>
                  </a:cubicBezTo>
                  <a:cubicBezTo>
                    <a:pt x="499237" y="511226"/>
                    <a:pt x="486156" y="503479"/>
                    <a:pt x="477012" y="496367"/>
                  </a:cubicBezTo>
                  <a:cubicBezTo>
                    <a:pt x="464820" y="486715"/>
                    <a:pt x="452628" y="478841"/>
                    <a:pt x="440436" y="472745"/>
                  </a:cubicBezTo>
                  <a:cubicBezTo>
                    <a:pt x="428244" y="466649"/>
                    <a:pt x="420624" y="464617"/>
                    <a:pt x="417576" y="466649"/>
                  </a:cubicBezTo>
                  <a:cubicBezTo>
                    <a:pt x="415544" y="468681"/>
                    <a:pt x="414528" y="490398"/>
                    <a:pt x="414528" y="531800"/>
                  </a:cubicBezTo>
                  <a:cubicBezTo>
                    <a:pt x="414528" y="573202"/>
                    <a:pt x="415290" y="598983"/>
                    <a:pt x="416814" y="609143"/>
                  </a:cubicBezTo>
                  <a:cubicBezTo>
                    <a:pt x="418338" y="616763"/>
                    <a:pt x="417830" y="625145"/>
                    <a:pt x="415290" y="634289"/>
                  </a:cubicBezTo>
                  <a:cubicBezTo>
                    <a:pt x="412750" y="643433"/>
                    <a:pt x="409702" y="648005"/>
                    <a:pt x="406146" y="648005"/>
                  </a:cubicBezTo>
                  <a:cubicBezTo>
                    <a:pt x="399034" y="648005"/>
                    <a:pt x="389382" y="643306"/>
                    <a:pt x="377190" y="633908"/>
                  </a:cubicBezTo>
                  <a:cubicBezTo>
                    <a:pt x="364998" y="624510"/>
                    <a:pt x="358902" y="617271"/>
                    <a:pt x="358902" y="612191"/>
                  </a:cubicBezTo>
                  <a:cubicBezTo>
                    <a:pt x="358902" y="608635"/>
                    <a:pt x="356870" y="606349"/>
                    <a:pt x="352806" y="605333"/>
                  </a:cubicBezTo>
                  <a:cubicBezTo>
                    <a:pt x="348742" y="604317"/>
                    <a:pt x="343536" y="600634"/>
                    <a:pt x="337185" y="594284"/>
                  </a:cubicBezTo>
                  <a:cubicBezTo>
                    <a:pt x="330835" y="587934"/>
                    <a:pt x="325628" y="581457"/>
                    <a:pt x="321564" y="574853"/>
                  </a:cubicBezTo>
                  <a:cubicBezTo>
                    <a:pt x="316992" y="567741"/>
                    <a:pt x="311912" y="561518"/>
                    <a:pt x="306324" y="556184"/>
                  </a:cubicBezTo>
                  <a:cubicBezTo>
                    <a:pt x="300736" y="550850"/>
                    <a:pt x="296291" y="544754"/>
                    <a:pt x="292989" y="537896"/>
                  </a:cubicBezTo>
                  <a:cubicBezTo>
                    <a:pt x="289687" y="531038"/>
                    <a:pt x="287274" y="527609"/>
                    <a:pt x="285750" y="527609"/>
                  </a:cubicBezTo>
                  <a:cubicBezTo>
                    <a:pt x="284226" y="527609"/>
                    <a:pt x="281178" y="532181"/>
                    <a:pt x="276606" y="541325"/>
                  </a:cubicBezTo>
                  <a:cubicBezTo>
                    <a:pt x="273051" y="548437"/>
                    <a:pt x="270637" y="552501"/>
                    <a:pt x="269367" y="553517"/>
                  </a:cubicBezTo>
                  <a:cubicBezTo>
                    <a:pt x="268097" y="554533"/>
                    <a:pt x="265430" y="554025"/>
                    <a:pt x="261366" y="551993"/>
                  </a:cubicBezTo>
                  <a:cubicBezTo>
                    <a:pt x="257302" y="550469"/>
                    <a:pt x="253238" y="546278"/>
                    <a:pt x="249174" y="539420"/>
                  </a:cubicBezTo>
                  <a:cubicBezTo>
                    <a:pt x="245110" y="532562"/>
                    <a:pt x="242062" y="525323"/>
                    <a:pt x="240030" y="517703"/>
                  </a:cubicBezTo>
                  <a:cubicBezTo>
                    <a:pt x="237998" y="509067"/>
                    <a:pt x="242824" y="501193"/>
                    <a:pt x="254508" y="494081"/>
                  </a:cubicBezTo>
                  <a:cubicBezTo>
                    <a:pt x="257556" y="492049"/>
                    <a:pt x="264033" y="484429"/>
                    <a:pt x="273939" y="471221"/>
                  </a:cubicBezTo>
                  <a:cubicBezTo>
                    <a:pt x="283845" y="458013"/>
                    <a:pt x="290322" y="448361"/>
                    <a:pt x="293370" y="442265"/>
                  </a:cubicBezTo>
                  <a:cubicBezTo>
                    <a:pt x="296418" y="436169"/>
                    <a:pt x="297180" y="432613"/>
                    <a:pt x="295656" y="431597"/>
                  </a:cubicBezTo>
                  <a:cubicBezTo>
                    <a:pt x="294132" y="430581"/>
                    <a:pt x="286258" y="431851"/>
                    <a:pt x="272034" y="435407"/>
                  </a:cubicBezTo>
                  <a:cubicBezTo>
                    <a:pt x="253746" y="439979"/>
                    <a:pt x="244602" y="439725"/>
                    <a:pt x="244602" y="434645"/>
                  </a:cubicBezTo>
                  <a:cubicBezTo>
                    <a:pt x="244602" y="433629"/>
                    <a:pt x="244856" y="432613"/>
                    <a:pt x="245364" y="431597"/>
                  </a:cubicBezTo>
                  <a:cubicBezTo>
                    <a:pt x="246380" y="428041"/>
                    <a:pt x="246253" y="426263"/>
                    <a:pt x="244983" y="426263"/>
                  </a:cubicBezTo>
                  <a:cubicBezTo>
                    <a:pt x="243713" y="426263"/>
                    <a:pt x="241300" y="428041"/>
                    <a:pt x="237744" y="431597"/>
                  </a:cubicBezTo>
                  <a:cubicBezTo>
                    <a:pt x="234188" y="434645"/>
                    <a:pt x="231902" y="435915"/>
                    <a:pt x="230886" y="435407"/>
                  </a:cubicBezTo>
                  <a:cubicBezTo>
                    <a:pt x="229870" y="434899"/>
                    <a:pt x="228600" y="432359"/>
                    <a:pt x="227076" y="427787"/>
                  </a:cubicBezTo>
                  <a:cubicBezTo>
                    <a:pt x="226060" y="423723"/>
                    <a:pt x="228981" y="419786"/>
                    <a:pt x="235839" y="415976"/>
                  </a:cubicBezTo>
                  <a:cubicBezTo>
                    <a:pt x="242697" y="412166"/>
                    <a:pt x="249301" y="409372"/>
                    <a:pt x="255651" y="407594"/>
                  </a:cubicBezTo>
                  <a:cubicBezTo>
                    <a:pt x="262002" y="405816"/>
                    <a:pt x="265430" y="403149"/>
                    <a:pt x="265938" y="399593"/>
                  </a:cubicBezTo>
                  <a:cubicBezTo>
                    <a:pt x="266446" y="397561"/>
                    <a:pt x="266446" y="396164"/>
                    <a:pt x="265938" y="395402"/>
                  </a:cubicBezTo>
                  <a:cubicBezTo>
                    <a:pt x="265430" y="394640"/>
                    <a:pt x="264160" y="394767"/>
                    <a:pt x="262128" y="395783"/>
                  </a:cubicBezTo>
                  <a:cubicBezTo>
                    <a:pt x="259588" y="396291"/>
                    <a:pt x="256794" y="394005"/>
                    <a:pt x="253746" y="388925"/>
                  </a:cubicBezTo>
                  <a:cubicBezTo>
                    <a:pt x="250698" y="383845"/>
                    <a:pt x="248158" y="376987"/>
                    <a:pt x="246126" y="368351"/>
                  </a:cubicBezTo>
                  <a:cubicBezTo>
                    <a:pt x="245110" y="364287"/>
                    <a:pt x="245872" y="360223"/>
                    <a:pt x="248412" y="356159"/>
                  </a:cubicBezTo>
                  <a:cubicBezTo>
                    <a:pt x="250952" y="352095"/>
                    <a:pt x="254001" y="350063"/>
                    <a:pt x="257556" y="350063"/>
                  </a:cubicBezTo>
                  <a:cubicBezTo>
                    <a:pt x="259588" y="350063"/>
                    <a:pt x="268097" y="344475"/>
                    <a:pt x="283083" y="333299"/>
                  </a:cubicBezTo>
                  <a:cubicBezTo>
                    <a:pt x="298069" y="322123"/>
                    <a:pt x="309118" y="314503"/>
                    <a:pt x="316230" y="310439"/>
                  </a:cubicBezTo>
                  <a:cubicBezTo>
                    <a:pt x="345694" y="292151"/>
                    <a:pt x="362712" y="280213"/>
                    <a:pt x="367284" y="274625"/>
                  </a:cubicBezTo>
                  <a:cubicBezTo>
                    <a:pt x="368808" y="273101"/>
                    <a:pt x="369951" y="269926"/>
                    <a:pt x="370713" y="265100"/>
                  </a:cubicBezTo>
                  <a:cubicBezTo>
                    <a:pt x="371475" y="260274"/>
                    <a:pt x="371729" y="255829"/>
                    <a:pt x="371475" y="251765"/>
                  </a:cubicBezTo>
                  <a:cubicBezTo>
                    <a:pt x="371221" y="247701"/>
                    <a:pt x="370586" y="245669"/>
                    <a:pt x="369570" y="245669"/>
                  </a:cubicBezTo>
                  <a:cubicBezTo>
                    <a:pt x="368554" y="245669"/>
                    <a:pt x="363474" y="247447"/>
                    <a:pt x="354330" y="251003"/>
                  </a:cubicBezTo>
                  <a:cubicBezTo>
                    <a:pt x="330454" y="261671"/>
                    <a:pt x="310134" y="270307"/>
                    <a:pt x="293370" y="276911"/>
                  </a:cubicBezTo>
                  <a:cubicBezTo>
                    <a:pt x="288798" y="278943"/>
                    <a:pt x="281178" y="281991"/>
                    <a:pt x="270510" y="286055"/>
                  </a:cubicBezTo>
                  <a:cubicBezTo>
                    <a:pt x="259842" y="290627"/>
                    <a:pt x="251460" y="292913"/>
                    <a:pt x="245364" y="292913"/>
                  </a:cubicBezTo>
                  <a:cubicBezTo>
                    <a:pt x="239268" y="292913"/>
                    <a:pt x="232410" y="297993"/>
                    <a:pt x="224790" y="308153"/>
                  </a:cubicBezTo>
                  <a:cubicBezTo>
                    <a:pt x="217170" y="318313"/>
                    <a:pt x="210566" y="328727"/>
                    <a:pt x="204978" y="339395"/>
                  </a:cubicBezTo>
                  <a:cubicBezTo>
                    <a:pt x="195834" y="357683"/>
                    <a:pt x="180086" y="382321"/>
                    <a:pt x="157734" y="413309"/>
                  </a:cubicBezTo>
                  <a:cubicBezTo>
                    <a:pt x="125730" y="458013"/>
                    <a:pt x="102870" y="492303"/>
                    <a:pt x="89154" y="516179"/>
                  </a:cubicBezTo>
                  <a:cubicBezTo>
                    <a:pt x="81534" y="529895"/>
                    <a:pt x="75057" y="538531"/>
                    <a:pt x="69723" y="542087"/>
                  </a:cubicBezTo>
                  <a:cubicBezTo>
                    <a:pt x="64389" y="545643"/>
                    <a:pt x="58166" y="545643"/>
                    <a:pt x="51054" y="542087"/>
                  </a:cubicBezTo>
                  <a:cubicBezTo>
                    <a:pt x="45466" y="539039"/>
                    <a:pt x="39370" y="533197"/>
                    <a:pt x="32766" y="524561"/>
                  </a:cubicBezTo>
                  <a:cubicBezTo>
                    <a:pt x="26162" y="515925"/>
                    <a:pt x="22098" y="508559"/>
                    <a:pt x="20574" y="502463"/>
                  </a:cubicBezTo>
                  <a:cubicBezTo>
                    <a:pt x="19050" y="496875"/>
                    <a:pt x="16256" y="490144"/>
                    <a:pt x="12192" y="482270"/>
                  </a:cubicBezTo>
                  <a:cubicBezTo>
                    <a:pt x="8128" y="474396"/>
                    <a:pt x="6731" y="468300"/>
                    <a:pt x="8001" y="463982"/>
                  </a:cubicBezTo>
                  <a:cubicBezTo>
                    <a:pt x="9271" y="459664"/>
                    <a:pt x="8255" y="457505"/>
                    <a:pt x="4953" y="457505"/>
                  </a:cubicBezTo>
                  <a:cubicBezTo>
                    <a:pt x="1651" y="457505"/>
                    <a:pt x="0" y="456489"/>
                    <a:pt x="0" y="454457"/>
                  </a:cubicBezTo>
                  <a:cubicBezTo>
                    <a:pt x="0" y="452425"/>
                    <a:pt x="1524" y="450647"/>
                    <a:pt x="4572" y="449123"/>
                  </a:cubicBezTo>
                  <a:cubicBezTo>
                    <a:pt x="7620" y="447599"/>
                    <a:pt x="10668" y="447091"/>
                    <a:pt x="13716" y="447599"/>
                  </a:cubicBezTo>
                  <a:cubicBezTo>
                    <a:pt x="17272" y="448107"/>
                    <a:pt x="21336" y="445440"/>
                    <a:pt x="25908" y="439598"/>
                  </a:cubicBezTo>
                  <a:cubicBezTo>
                    <a:pt x="30480" y="433756"/>
                    <a:pt x="34544" y="430835"/>
                    <a:pt x="38100" y="430835"/>
                  </a:cubicBezTo>
                  <a:cubicBezTo>
                    <a:pt x="41656" y="430835"/>
                    <a:pt x="47879" y="423977"/>
                    <a:pt x="56769" y="410261"/>
                  </a:cubicBezTo>
                  <a:cubicBezTo>
                    <a:pt x="65659" y="396545"/>
                    <a:pt x="72009" y="387528"/>
                    <a:pt x="75819" y="383210"/>
                  </a:cubicBezTo>
                  <a:cubicBezTo>
                    <a:pt x="79629" y="378892"/>
                    <a:pt x="87503" y="368351"/>
                    <a:pt x="99441" y="351587"/>
                  </a:cubicBezTo>
                  <a:cubicBezTo>
                    <a:pt x="111379" y="334823"/>
                    <a:pt x="118491" y="325171"/>
                    <a:pt x="120777" y="322631"/>
                  </a:cubicBezTo>
                  <a:cubicBezTo>
                    <a:pt x="123063" y="320091"/>
                    <a:pt x="124206" y="317805"/>
                    <a:pt x="124206" y="315773"/>
                  </a:cubicBezTo>
                  <a:cubicBezTo>
                    <a:pt x="124206" y="313741"/>
                    <a:pt x="125984" y="311201"/>
                    <a:pt x="129540" y="308153"/>
                  </a:cubicBezTo>
                  <a:cubicBezTo>
                    <a:pt x="132080" y="305613"/>
                    <a:pt x="139192" y="296723"/>
                    <a:pt x="150876" y="281483"/>
                  </a:cubicBezTo>
                  <a:cubicBezTo>
                    <a:pt x="162560" y="266243"/>
                    <a:pt x="168402" y="257861"/>
                    <a:pt x="168402" y="256337"/>
                  </a:cubicBezTo>
                  <a:cubicBezTo>
                    <a:pt x="168402" y="255321"/>
                    <a:pt x="170434" y="252527"/>
                    <a:pt x="174498" y="247955"/>
                  </a:cubicBezTo>
                  <a:cubicBezTo>
                    <a:pt x="178562" y="243383"/>
                    <a:pt x="187071" y="233096"/>
                    <a:pt x="200025" y="217094"/>
                  </a:cubicBezTo>
                  <a:cubicBezTo>
                    <a:pt x="212979" y="201092"/>
                    <a:pt x="220472" y="192710"/>
                    <a:pt x="222504" y="191948"/>
                  </a:cubicBezTo>
                  <a:cubicBezTo>
                    <a:pt x="224536" y="191186"/>
                    <a:pt x="225552" y="189662"/>
                    <a:pt x="225552" y="187376"/>
                  </a:cubicBezTo>
                  <a:cubicBezTo>
                    <a:pt x="225552" y="185090"/>
                    <a:pt x="227965" y="181280"/>
                    <a:pt x="232791" y="175946"/>
                  </a:cubicBezTo>
                  <a:cubicBezTo>
                    <a:pt x="237618" y="170612"/>
                    <a:pt x="240665" y="166040"/>
                    <a:pt x="241935" y="162230"/>
                  </a:cubicBezTo>
                  <a:cubicBezTo>
                    <a:pt x="243205" y="158420"/>
                    <a:pt x="244983" y="156515"/>
                    <a:pt x="247269" y="156515"/>
                  </a:cubicBezTo>
                  <a:cubicBezTo>
                    <a:pt x="249555" y="156515"/>
                    <a:pt x="250698" y="155245"/>
                    <a:pt x="250698" y="152705"/>
                  </a:cubicBezTo>
                  <a:cubicBezTo>
                    <a:pt x="250698" y="150165"/>
                    <a:pt x="256540" y="142799"/>
                    <a:pt x="268224" y="130607"/>
                  </a:cubicBezTo>
                  <a:cubicBezTo>
                    <a:pt x="284988" y="112827"/>
                    <a:pt x="292101" y="103683"/>
                    <a:pt x="289560" y="103175"/>
                  </a:cubicBezTo>
                  <a:cubicBezTo>
                    <a:pt x="288544" y="102667"/>
                    <a:pt x="284988" y="105461"/>
                    <a:pt x="278892" y="111557"/>
                  </a:cubicBezTo>
                  <a:cubicBezTo>
                    <a:pt x="269748" y="121209"/>
                    <a:pt x="264922" y="125273"/>
                    <a:pt x="264414" y="123749"/>
                  </a:cubicBezTo>
                  <a:cubicBezTo>
                    <a:pt x="264414" y="123241"/>
                    <a:pt x="264669" y="121971"/>
                    <a:pt x="265176" y="119939"/>
                  </a:cubicBezTo>
                  <a:lnTo>
                    <a:pt x="265176" y="117653"/>
                  </a:lnTo>
                  <a:cubicBezTo>
                    <a:pt x="263652" y="118161"/>
                    <a:pt x="260604" y="120447"/>
                    <a:pt x="256032" y="124511"/>
                  </a:cubicBezTo>
                  <a:cubicBezTo>
                    <a:pt x="248412" y="132131"/>
                    <a:pt x="244094" y="135433"/>
                    <a:pt x="243078" y="134417"/>
                  </a:cubicBezTo>
                  <a:cubicBezTo>
                    <a:pt x="242062" y="133401"/>
                    <a:pt x="253238" y="120955"/>
                    <a:pt x="276606" y="97079"/>
                  </a:cubicBezTo>
                  <a:lnTo>
                    <a:pt x="311658" y="61265"/>
                  </a:lnTo>
                  <a:lnTo>
                    <a:pt x="297942" y="62027"/>
                  </a:lnTo>
                  <a:cubicBezTo>
                    <a:pt x="288798" y="62535"/>
                    <a:pt x="282576" y="62154"/>
                    <a:pt x="279273" y="60884"/>
                  </a:cubicBezTo>
                  <a:cubicBezTo>
                    <a:pt x="275971" y="59614"/>
                    <a:pt x="270002" y="57709"/>
                    <a:pt x="261366" y="55169"/>
                  </a:cubicBezTo>
                  <a:cubicBezTo>
                    <a:pt x="252730" y="53137"/>
                    <a:pt x="245110" y="48184"/>
                    <a:pt x="238506" y="40310"/>
                  </a:cubicBezTo>
                  <a:cubicBezTo>
                    <a:pt x="231902" y="32436"/>
                    <a:pt x="228600" y="24435"/>
                    <a:pt x="228600" y="16307"/>
                  </a:cubicBezTo>
                  <a:cubicBezTo>
                    <a:pt x="228600" y="9703"/>
                    <a:pt x="229616" y="5512"/>
                    <a:pt x="231648" y="3734"/>
                  </a:cubicBezTo>
                  <a:cubicBezTo>
                    <a:pt x="233680" y="1956"/>
                    <a:pt x="237744" y="1575"/>
                    <a:pt x="243840" y="2591"/>
                  </a:cubicBezTo>
                  <a:cubicBezTo>
                    <a:pt x="248920" y="4115"/>
                    <a:pt x="250444" y="6147"/>
                    <a:pt x="248412" y="8687"/>
                  </a:cubicBezTo>
                  <a:cubicBezTo>
                    <a:pt x="245872" y="11227"/>
                    <a:pt x="244729" y="14275"/>
                    <a:pt x="244983" y="17831"/>
                  </a:cubicBezTo>
                  <a:cubicBezTo>
                    <a:pt x="245237" y="21387"/>
                    <a:pt x="246888" y="23673"/>
                    <a:pt x="249936" y="24689"/>
                  </a:cubicBezTo>
                  <a:cubicBezTo>
                    <a:pt x="253492" y="26213"/>
                    <a:pt x="263398" y="26975"/>
                    <a:pt x="279654" y="26975"/>
                  </a:cubicBezTo>
                  <a:cubicBezTo>
                    <a:pt x="292862" y="26975"/>
                    <a:pt x="307340" y="24689"/>
                    <a:pt x="323088" y="20117"/>
                  </a:cubicBezTo>
                  <a:cubicBezTo>
                    <a:pt x="338836" y="15545"/>
                    <a:pt x="350774" y="10465"/>
                    <a:pt x="358902" y="4877"/>
                  </a:cubicBezTo>
                  <a:cubicBezTo>
                    <a:pt x="363982" y="813"/>
                    <a:pt x="368046" y="-711"/>
                    <a:pt x="371094" y="305"/>
                  </a:cubicBezTo>
                  <a:close/>
                  <a:moveTo>
                    <a:pt x="396621" y="75743"/>
                  </a:moveTo>
                  <a:cubicBezTo>
                    <a:pt x="394843" y="74727"/>
                    <a:pt x="390906" y="78029"/>
                    <a:pt x="384810" y="85649"/>
                  </a:cubicBezTo>
                  <a:cubicBezTo>
                    <a:pt x="378714" y="93269"/>
                    <a:pt x="370713" y="103302"/>
                    <a:pt x="360807" y="115748"/>
                  </a:cubicBezTo>
                  <a:cubicBezTo>
                    <a:pt x="350901" y="128194"/>
                    <a:pt x="345948" y="135052"/>
                    <a:pt x="345948" y="136322"/>
                  </a:cubicBezTo>
                  <a:cubicBezTo>
                    <a:pt x="345948" y="137592"/>
                    <a:pt x="342900" y="142799"/>
                    <a:pt x="336804" y="151943"/>
                  </a:cubicBezTo>
                  <a:cubicBezTo>
                    <a:pt x="327660" y="164643"/>
                    <a:pt x="326390" y="169723"/>
                    <a:pt x="332994" y="167183"/>
                  </a:cubicBezTo>
                  <a:cubicBezTo>
                    <a:pt x="334011" y="167183"/>
                    <a:pt x="335026" y="166929"/>
                    <a:pt x="336042" y="166421"/>
                  </a:cubicBezTo>
                  <a:cubicBezTo>
                    <a:pt x="351282" y="157785"/>
                    <a:pt x="366777" y="150927"/>
                    <a:pt x="382524" y="145847"/>
                  </a:cubicBezTo>
                  <a:cubicBezTo>
                    <a:pt x="389128" y="143815"/>
                    <a:pt x="394209" y="125527"/>
                    <a:pt x="397764" y="90983"/>
                  </a:cubicBezTo>
                  <a:cubicBezTo>
                    <a:pt x="398780" y="81839"/>
                    <a:pt x="398399" y="76759"/>
                    <a:pt x="396621" y="75743"/>
                  </a:cubicBezTo>
                  <a:close/>
                  <a:moveTo>
                    <a:pt x="477774" y="150800"/>
                  </a:moveTo>
                  <a:cubicBezTo>
                    <a:pt x="474726" y="150546"/>
                    <a:pt x="471424" y="150927"/>
                    <a:pt x="467868" y="151943"/>
                  </a:cubicBezTo>
                  <a:cubicBezTo>
                    <a:pt x="465836" y="152451"/>
                    <a:pt x="458724" y="154483"/>
                    <a:pt x="446532" y="158039"/>
                  </a:cubicBezTo>
                  <a:cubicBezTo>
                    <a:pt x="438912" y="160579"/>
                    <a:pt x="433959" y="162611"/>
                    <a:pt x="431673" y="164135"/>
                  </a:cubicBezTo>
                  <a:cubicBezTo>
                    <a:pt x="429387" y="165659"/>
                    <a:pt x="428244" y="167945"/>
                    <a:pt x="428244" y="170993"/>
                  </a:cubicBezTo>
                  <a:cubicBezTo>
                    <a:pt x="428244" y="176073"/>
                    <a:pt x="429895" y="178613"/>
                    <a:pt x="433197" y="178613"/>
                  </a:cubicBezTo>
                  <a:cubicBezTo>
                    <a:pt x="436499" y="178613"/>
                    <a:pt x="436880" y="180391"/>
                    <a:pt x="434340" y="183947"/>
                  </a:cubicBezTo>
                  <a:cubicBezTo>
                    <a:pt x="432816" y="185979"/>
                    <a:pt x="432181" y="187122"/>
                    <a:pt x="432435" y="187376"/>
                  </a:cubicBezTo>
                  <a:cubicBezTo>
                    <a:pt x="432689" y="187630"/>
                    <a:pt x="434848" y="186741"/>
                    <a:pt x="438912" y="184709"/>
                  </a:cubicBezTo>
                  <a:cubicBezTo>
                    <a:pt x="440944" y="183693"/>
                    <a:pt x="442722" y="182677"/>
                    <a:pt x="444246" y="181661"/>
                  </a:cubicBezTo>
                  <a:cubicBezTo>
                    <a:pt x="445770" y="180645"/>
                    <a:pt x="446278" y="179756"/>
                    <a:pt x="445770" y="178994"/>
                  </a:cubicBezTo>
                  <a:cubicBezTo>
                    <a:pt x="445262" y="178232"/>
                    <a:pt x="445644" y="177343"/>
                    <a:pt x="446913" y="176327"/>
                  </a:cubicBezTo>
                  <a:cubicBezTo>
                    <a:pt x="448183" y="175311"/>
                    <a:pt x="450088" y="174295"/>
                    <a:pt x="452628" y="173279"/>
                  </a:cubicBezTo>
                  <a:cubicBezTo>
                    <a:pt x="459232" y="170231"/>
                    <a:pt x="462534" y="169215"/>
                    <a:pt x="462534" y="170231"/>
                  </a:cubicBezTo>
                  <a:cubicBezTo>
                    <a:pt x="462534" y="170739"/>
                    <a:pt x="462280" y="171501"/>
                    <a:pt x="461772" y="172517"/>
                  </a:cubicBezTo>
                  <a:cubicBezTo>
                    <a:pt x="461264" y="173533"/>
                    <a:pt x="461772" y="174041"/>
                    <a:pt x="463296" y="174041"/>
                  </a:cubicBezTo>
                  <a:cubicBezTo>
                    <a:pt x="464312" y="174041"/>
                    <a:pt x="465328" y="173787"/>
                    <a:pt x="466344" y="173279"/>
                  </a:cubicBezTo>
                  <a:cubicBezTo>
                    <a:pt x="467868" y="172771"/>
                    <a:pt x="469138" y="172136"/>
                    <a:pt x="470154" y="171374"/>
                  </a:cubicBezTo>
                  <a:cubicBezTo>
                    <a:pt x="471170" y="170612"/>
                    <a:pt x="471424" y="169977"/>
                    <a:pt x="470916" y="169469"/>
                  </a:cubicBezTo>
                  <a:cubicBezTo>
                    <a:pt x="470409" y="167945"/>
                    <a:pt x="472186" y="165405"/>
                    <a:pt x="476250" y="161849"/>
                  </a:cubicBezTo>
                  <a:cubicBezTo>
                    <a:pt x="480314" y="158293"/>
                    <a:pt x="482346" y="155499"/>
                    <a:pt x="482346" y="153467"/>
                  </a:cubicBezTo>
                  <a:cubicBezTo>
                    <a:pt x="482346" y="151943"/>
                    <a:pt x="480822" y="151054"/>
                    <a:pt x="477774" y="150800"/>
                  </a:cubicBezTo>
                  <a:close/>
                  <a:moveTo>
                    <a:pt x="379476" y="176327"/>
                  </a:moveTo>
                  <a:cubicBezTo>
                    <a:pt x="377952" y="176327"/>
                    <a:pt x="371094" y="179375"/>
                    <a:pt x="358902" y="185471"/>
                  </a:cubicBezTo>
                  <a:cubicBezTo>
                    <a:pt x="346202" y="192075"/>
                    <a:pt x="339852" y="196266"/>
                    <a:pt x="339852" y="198044"/>
                  </a:cubicBezTo>
                  <a:cubicBezTo>
                    <a:pt x="339852" y="199822"/>
                    <a:pt x="337693" y="200711"/>
                    <a:pt x="333375" y="200711"/>
                  </a:cubicBezTo>
                  <a:cubicBezTo>
                    <a:pt x="329057" y="200711"/>
                    <a:pt x="326263" y="201981"/>
                    <a:pt x="324993" y="204521"/>
                  </a:cubicBezTo>
                  <a:cubicBezTo>
                    <a:pt x="323723" y="207061"/>
                    <a:pt x="319024" y="207823"/>
                    <a:pt x="310896" y="206807"/>
                  </a:cubicBezTo>
                  <a:cubicBezTo>
                    <a:pt x="305308" y="205791"/>
                    <a:pt x="301371" y="205791"/>
                    <a:pt x="299085" y="206807"/>
                  </a:cubicBezTo>
                  <a:cubicBezTo>
                    <a:pt x="296799" y="207823"/>
                    <a:pt x="293878" y="210617"/>
                    <a:pt x="290322" y="215189"/>
                  </a:cubicBezTo>
                  <a:cubicBezTo>
                    <a:pt x="284734" y="222301"/>
                    <a:pt x="282702" y="227127"/>
                    <a:pt x="284226" y="229667"/>
                  </a:cubicBezTo>
                  <a:cubicBezTo>
                    <a:pt x="284734" y="230175"/>
                    <a:pt x="284734" y="230683"/>
                    <a:pt x="284226" y="231191"/>
                  </a:cubicBezTo>
                  <a:cubicBezTo>
                    <a:pt x="283719" y="231699"/>
                    <a:pt x="282956" y="231953"/>
                    <a:pt x="281940" y="231953"/>
                  </a:cubicBezTo>
                  <a:cubicBezTo>
                    <a:pt x="280924" y="231953"/>
                    <a:pt x="280035" y="232207"/>
                    <a:pt x="279273" y="232715"/>
                  </a:cubicBezTo>
                  <a:cubicBezTo>
                    <a:pt x="278511" y="233223"/>
                    <a:pt x="278385" y="234239"/>
                    <a:pt x="278892" y="235763"/>
                  </a:cubicBezTo>
                  <a:cubicBezTo>
                    <a:pt x="279400" y="238303"/>
                    <a:pt x="278385" y="241351"/>
                    <a:pt x="275844" y="244907"/>
                  </a:cubicBezTo>
                  <a:cubicBezTo>
                    <a:pt x="273812" y="246939"/>
                    <a:pt x="273051" y="248209"/>
                    <a:pt x="273558" y="248717"/>
                  </a:cubicBezTo>
                  <a:cubicBezTo>
                    <a:pt x="274066" y="248717"/>
                    <a:pt x="275844" y="248209"/>
                    <a:pt x="278892" y="247193"/>
                  </a:cubicBezTo>
                  <a:cubicBezTo>
                    <a:pt x="283972" y="245669"/>
                    <a:pt x="294132" y="241351"/>
                    <a:pt x="309372" y="234239"/>
                  </a:cubicBezTo>
                  <a:cubicBezTo>
                    <a:pt x="344424" y="218491"/>
                    <a:pt x="363982" y="211125"/>
                    <a:pt x="368046" y="212141"/>
                  </a:cubicBezTo>
                  <a:cubicBezTo>
                    <a:pt x="372111" y="213665"/>
                    <a:pt x="375666" y="211125"/>
                    <a:pt x="378714" y="204521"/>
                  </a:cubicBezTo>
                  <a:cubicBezTo>
                    <a:pt x="380746" y="200965"/>
                    <a:pt x="382143" y="197409"/>
                    <a:pt x="382905" y="193853"/>
                  </a:cubicBezTo>
                  <a:cubicBezTo>
                    <a:pt x="383667" y="190297"/>
                    <a:pt x="383794" y="187376"/>
                    <a:pt x="383286" y="185090"/>
                  </a:cubicBezTo>
                  <a:cubicBezTo>
                    <a:pt x="382778" y="182804"/>
                    <a:pt x="381762" y="181661"/>
                    <a:pt x="380238" y="181661"/>
                  </a:cubicBezTo>
                  <a:cubicBezTo>
                    <a:pt x="378206" y="181661"/>
                    <a:pt x="377826" y="180645"/>
                    <a:pt x="379095" y="178613"/>
                  </a:cubicBezTo>
                  <a:cubicBezTo>
                    <a:pt x="380365" y="176581"/>
                    <a:pt x="380493" y="175819"/>
                    <a:pt x="379476" y="176327"/>
                  </a:cubicBezTo>
                  <a:close/>
                  <a:moveTo>
                    <a:pt x="395478" y="183185"/>
                  </a:moveTo>
                  <a:cubicBezTo>
                    <a:pt x="394970" y="182169"/>
                    <a:pt x="394462" y="183439"/>
                    <a:pt x="393954" y="186995"/>
                  </a:cubicBezTo>
                  <a:lnTo>
                    <a:pt x="395478" y="193091"/>
                  </a:lnTo>
                  <a:lnTo>
                    <a:pt x="395478" y="192329"/>
                  </a:lnTo>
                  <a:cubicBezTo>
                    <a:pt x="396494" y="189789"/>
                    <a:pt x="396494" y="186741"/>
                    <a:pt x="395478" y="183185"/>
                  </a:cubicBezTo>
                  <a:close/>
                  <a:moveTo>
                    <a:pt x="445246" y="211093"/>
                  </a:moveTo>
                  <a:cubicBezTo>
                    <a:pt x="443564" y="211284"/>
                    <a:pt x="441198" y="211887"/>
                    <a:pt x="438150" y="212903"/>
                  </a:cubicBezTo>
                  <a:cubicBezTo>
                    <a:pt x="438150" y="212903"/>
                    <a:pt x="436626" y="213411"/>
                    <a:pt x="433578" y="214427"/>
                  </a:cubicBezTo>
                  <a:cubicBezTo>
                    <a:pt x="427990" y="216459"/>
                    <a:pt x="425196" y="219507"/>
                    <a:pt x="425196" y="223571"/>
                  </a:cubicBezTo>
                  <a:cubicBezTo>
                    <a:pt x="425196" y="231191"/>
                    <a:pt x="430785" y="230175"/>
                    <a:pt x="441960" y="220523"/>
                  </a:cubicBezTo>
                  <a:cubicBezTo>
                    <a:pt x="449199" y="213665"/>
                    <a:pt x="450295" y="210522"/>
                    <a:pt x="445246" y="211093"/>
                  </a:cubicBezTo>
                  <a:close/>
                  <a:moveTo>
                    <a:pt x="382143" y="251003"/>
                  </a:moveTo>
                  <a:cubicBezTo>
                    <a:pt x="381889" y="251257"/>
                    <a:pt x="381762" y="252273"/>
                    <a:pt x="381762" y="254051"/>
                  </a:cubicBezTo>
                  <a:cubicBezTo>
                    <a:pt x="381254" y="254559"/>
                    <a:pt x="381000" y="255321"/>
                    <a:pt x="381000" y="256337"/>
                  </a:cubicBezTo>
                  <a:lnTo>
                    <a:pt x="382524" y="262433"/>
                  </a:lnTo>
                  <a:lnTo>
                    <a:pt x="383286" y="262433"/>
                  </a:lnTo>
                  <a:cubicBezTo>
                    <a:pt x="384302" y="259385"/>
                    <a:pt x="384302" y="256083"/>
                    <a:pt x="383286" y="252527"/>
                  </a:cubicBezTo>
                  <a:cubicBezTo>
                    <a:pt x="382778" y="251257"/>
                    <a:pt x="382397" y="250749"/>
                    <a:pt x="382143" y="251003"/>
                  </a:cubicBezTo>
                  <a:close/>
                  <a:moveTo>
                    <a:pt x="431292" y="274625"/>
                  </a:moveTo>
                  <a:cubicBezTo>
                    <a:pt x="430785" y="273609"/>
                    <a:pt x="427990" y="274879"/>
                    <a:pt x="422910" y="278435"/>
                  </a:cubicBezTo>
                  <a:cubicBezTo>
                    <a:pt x="419354" y="281483"/>
                    <a:pt x="418719" y="283134"/>
                    <a:pt x="421005" y="283388"/>
                  </a:cubicBezTo>
                  <a:cubicBezTo>
                    <a:pt x="423291" y="283642"/>
                    <a:pt x="425704" y="281991"/>
                    <a:pt x="428244" y="278435"/>
                  </a:cubicBezTo>
                  <a:cubicBezTo>
                    <a:pt x="430276" y="276403"/>
                    <a:pt x="431292" y="275133"/>
                    <a:pt x="431292" y="274625"/>
                  </a:cubicBezTo>
                  <a:close/>
                  <a:moveTo>
                    <a:pt x="368427" y="369875"/>
                  </a:moveTo>
                  <a:cubicBezTo>
                    <a:pt x="366649" y="369875"/>
                    <a:pt x="361696" y="372415"/>
                    <a:pt x="353568" y="377495"/>
                  </a:cubicBezTo>
                  <a:cubicBezTo>
                    <a:pt x="345440" y="382575"/>
                    <a:pt x="335280" y="387401"/>
                    <a:pt x="323088" y="391973"/>
                  </a:cubicBezTo>
                  <a:cubicBezTo>
                    <a:pt x="310896" y="396545"/>
                    <a:pt x="304800" y="399466"/>
                    <a:pt x="304800" y="400736"/>
                  </a:cubicBezTo>
                  <a:cubicBezTo>
                    <a:pt x="304800" y="402006"/>
                    <a:pt x="309627" y="404419"/>
                    <a:pt x="319278" y="407975"/>
                  </a:cubicBezTo>
                  <a:cubicBezTo>
                    <a:pt x="336042" y="415087"/>
                    <a:pt x="343662" y="423977"/>
                    <a:pt x="342138" y="434645"/>
                  </a:cubicBezTo>
                  <a:cubicBezTo>
                    <a:pt x="341122" y="439217"/>
                    <a:pt x="336169" y="447091"/>
                    <a:pt x="327279" y="458267"/>
                  </a:cubicBezTo>
                  <a:cubicBezTo>
                    <a:pt x="318389" y="469443"/>
                    <a:pt x="313182" y="476174"/>
                    <a:pt x="311658" y="478460"/>
                  </a:cubicBezTo>
                  <a:cubicBezTo>
                    <a:pt x="310134" y="480746"/>
                    <a:pt x="307594" y="482651"/>
                    <a:pt x="304038" y="484175"/>
                  </a:cubicBezTo>
                  <a:cubicBezTo>
                    <a:pt x="299974" y="485699"/>
                    <a:pt x="297561" y="489382"/>
                    <a:pt x="296799" y="495224"/>
                  </a:cubicBezTo>
                  <a:cubicBezTo>
                    <a:pt x="296037" y="501066"/>
                    <a:pt x="297180" y="506273"/>
                    <a:pt x="300228" y="510845"/>
                  </a:cubicBezTo>
                  <a:cubicBezTo>
                    <a:pt x="303276" y="515925"/>
                    <a:pt x="313182" y="522402"/>
                    <a:pt x="329946" y="530276"/>
                  </a:cubicBezTo>
                  <a:cubicBezTo>
                    <a:pt x="346710" y="538150"/>
                    <a:pt x="355600" y="544119"/>
                    <a:pt x="356616" y="548183"/>
                  </a:cubicBezTo>
                  <a:cubicBezTo>
                    <a:pt x="359156" y="556819"/>
                    <a:pt x="361188" y="555041"/>
                    <a:pt x="362712" y="542849"/>
                  </a:cubicBezTo>
                  <a:cubicBezTo>
                    <a:pt x="364236" y="533197"/>
                    <a:pt x="365506" y="517957"/>
                    <a:pt x="366522" y="497129"/>
                  </a:cubicBezTo>
                  <a:cubicBezTo>
                    <a:pt x="368046" y="463601"/>
                    <a:pt x="369444" y="436804"/>
                    <a:pt x="370713" y="416738"/>
                  </a:cubicBezTo>
                  <a:cubicBezTo>
                    <a:pt x="371983" y="396672"/>
                    <a:pt x="372364" y="383845"/>
                    <a:pt x="371856" y="378257"/>
                  </a:cubicBezTo>
                  <a:cubicBezTo>
                    <a:pt x="371348" y="372669"/>
                    <a:pt x="370205" y="369875"/>
                    <a:pt x="368427" y="369875"/>
                  </a:cubicBezTo>
                  <a:close/>
                </a:path>
              </a:pathLst>
            </a:custGeom>
            <a:solidFill>
              <a:srgbClr val="404040"/>
            </a:solidFill>
            <a:ln>
              <a:noFill/>
            </a:ln>
            <a:effectLst/>
          </p:spPr>
          <p:txBody>
            <a:bodyPr anchor="t" anchorCtr="0" bIns="34290" compatLnSpc="1" forceAA="0" fromWordArt="0" horzOverflow="overflow" lIns="68580" numCol="1" rIns="68580" rot="0" rtlCol="0" spcCol="0" spcFirstLastPara="0" tIns="34290" vert="horz" vertOverflow="overflow" wrap="square">
              <a:prstTxWarp prst="textNoShape">
                <a:avLst/>
              </a:prstTxWarp>
              <a:noAutofit/>
            </a:bodyPr>
            <a:lstStyle>
              <a:defPPr>
                <a:defRPr lang="zh-CN"/>
              </a:defPPr>
              <a:lvl1pPr>
                <a:defRPr sz="2400">
                  <a:solidFill>
                    <a:srgbClr val="404040"/>
                  </a:solidFill>
                  <a:latin charset="-122" panose="03000509000000000000" pitchFamily="65" typeface="方正粗宋简体"/>
                  <a:ea charset="-122" panose="03000509000000000000" pitchFamily="65" typeface="方正粗宋简体"/>
                </a:defRPr>
              </a:lvl1pPr>
            </a:lstStyle>
            <a:p>
              <a:endParaRPr altLang="en-US" lang="zh-CN" sz="1800"/>
            </a:p>
          </p:txBody>
        </p:sp>
      </p:grpSp>
      <p:sp>
        <p:nvSpPr>
          <p:cNvPr id="21" name="文本框 20"/>
          <p:cNvSpPr txBox="1"/>
          <p:nvPr/>
        </p:nvSpPr>
        <p:spPr>
          <a:xfrm>
            <a:off x="3606651" y="1054835"/>
            <a:ext cx="285884" cy="98794"/>
          </a:xfrm>
          <a:custGeom>
            <a:rect b="b" l="l" r="r" t="t"/>
            <a:pathLst>
              <a:path h="243840" w="705612">
                <a:moveTo>
                  <a:pt x="576834" y="0"/>
                </a:moveTo>
                <a:cubicBezTo>
                  <a:pt x="579374" y="0"/>
                  <a:pt x="580644" y="2159"/>
                  <a:pt x="580644" y="6477"/>
                </a:cubicBezTo>
                <a:cubicBezTo>
                  <a:pt x="580644" y="10795"/>
                  <a:pt x="581914" y="11430"/>
                  <a:pt x="584454" y="8382"/>
                </a:cubicBezTo>
                <a:cubicBezTo>
                  <a:pt x="586994" y="6350"/>
                  <a:pt x="590550" y="5842"/>
                  <a:pt x="595122" y="6858"/>
                </a:cubicBezTo>
                <a:cubicBezTo>
                  <a:pt x="599694" y="7874"/>
                  <a:pt x="609092" y="11684"/>
                  <a:pt x="623316" y="18288"/>
                </a:cubicBezTo>
                <a:cubicBezTo>
                  <a:pt x="633476" y="22860"/>
                  <a:pt x="645160" y="27940"/>
                  <a:pt x="658368" y="33528"/>
                </a:cubicBezTo>
                <a:cubicBezTo>
                  <a:pt x="670052" y="38608"/>
                  <a:pt x="678180" y="43180"/>
                  <a:pt x="682752" y="47244"/>
                </a:cubicBezTo>
                <a:cubicBezTo>
                  <a:pt x="687324" y="51308"/>
                  <a:pt x="691388" y="57404"/>
                  <a:pt x="694944" y="65532"/>
                </a:cubicBezTo>
                <a:cubicBezTo>
                  <a:pt x="697992" y="73660"/>
                  <a:pt x="700532" y="77724"/>
                  <a:pt x="702564" y="77724"/>
                </a:cubicBezTo>
                <a:cubicBezTo>
                  <a:pt x="704596" y="77724"/>
                  <a:pt x="705612" y="83058"/>
                  <a:pt x="705612" y="93726"/>
                </a:cubicBezTo>
                <a:lnTo>
                  <a:pt x="705612" y="109728"/>
                </a:lnTo>
                <a:lnTo>
                  <a:pt x="688086" y="108966"/>
                </a:lnTo>
                <a:cubicBezTo>
                  <a:pt x="676910" y="108966"/>
                  <a:pt x="668274" y="107188"/>
                  <a:pt x="662178" y="103632"/>
                </a:cubicBezTo>
                <a:cubicBezTo>
                  <a:pt x="654050" y="99060"/>
                  <a:pt x="620776" y="97536"/>
                  <a:pt x="562356" y="99060"/>
                </a:cubicBezTo>
                <a:cubicBezTo>
                  <a:pt x="543560" y="99568"/>
                  <a:pt x="528701" y="99695"/>
                  <a:pt x="517779" y="99441"/>
                </a:cubicBezTo>
                <a:cubicBezTo>
                  <a:pt x="506857" y="99187"/>
                  <a:pt x="498856" y="99568"/>
                  <a:pt x="493776" y="100584"/>
                </a:cubicBezTo>
                <a:cubicBezTo>
                  <a:pt x="485140" y="102616"/>
                  <a:pt x="467106" y="105410"/>
                  <a:pt x="439674" y="108966"/>
                </a:cubicBezTo>
                <a:cubicBezTo>
                  <a:pt x="433578" y="109982"/>
                  <a:pt x="422656" y="112395"/>
                  <a:pt x="406908" y="116205"/>
                </a:cubicBezTo>
                <a:cubicBezTo>
                  <a:pt x="391160" y="120015"/>
                  <a:pt x="382270" y="121285"/>
                  <a:pt x="380238" y="120015"/>
                </a:cubicBezTo>
                <a:cubicBezTo>
                  <a:pt x="378206" y="118745"/>
                  <a:pt x="362458" y="121920"/>
                  <a:pt x="332994" y="129540"/>
                </a:cubicBezTo>
                <a:cubicBezTo>
                  <a:pt x="303530" y="137160"/>
                  <a:pt x="286766" y="142494"/>
                  <a:pt x="282702" y="145542"/>
                </a:cubicBezTo>
                <a:cubicBezTo>
                  <a:pt x="280162" y="147066"/>
                  <a:pt x="270891" y="150368"/>
                  <a:pt x="254889" y="155448"/>
                </a:cubicBezTo>
                <a:cubicBezTo>
                  <a:pt x="238887" y="160528"/>
                  <a:pt x="228346" y="164338"/>
                  <a:pt x="223266" y="166878"/>
                </a:cubicBezTo>
                <a:cubicBezTo>
                  <a:pt x="216154" y="169926"/>
                  <a:pt x="205486" y="173736"/>
                  <a:pt x="191262" y="178308"/>
                </a:cubicBezTo>
                <a:cubicBezTo>
                  <a:pt x="177038" y="182880"/>
                  <a:pt x="168402" y="185166"/>
                  <a:pt x="165354" y="185166"/>
                </a:cubicBezTo>
                <a:cubicBezTo>
                  <a:pt x="160782" y="185166"/>
                  <a:pt x="154051" y="189357"/>
                  <a:pt x="145161" y="197739"/>
                </a:cubicBezTo>
                <a:cubicBezTo>
                  <a:pt x="136271" y="206121"/>
                  <a:pt x="128016" y="212344"/>
                  <a:pt x="120396" y="216408"/>
                </a:cubicBezTo>
                <a:cubicBezTo>
                  <a:pt x="107696" y="223012"/>
                  <a:pt x="96012" y="230124"/>
                  <a:pt x="85344" y="237744"/>
                </a:cubicBezTo>
                <a:cubicBezTo>
                  <a:pt x="78232" y="242824"/>
                  <a:pt x="71755" y="244729"/>
                  <a:pt x="65913" y="243459"/>
                </a:cubicBezTo>
                <a:cubicBezTo>
                  <a:pt x="60071" y="242189"/>
                  <a:pt x="52578" y="236982"/>
                  <a:pt x="43434" y="227838"/>
                </a:cubicBezTo>
                <a:cubicBezTo>
                  <a:pt x="32766" y="217170"/>
                  <a:pt x="26162" y="210058"/>
                  <a:pt x="23622" y="206502"/>
                </a:cubicBezTo>
                <a:cubicBezTo>
                  <a:pt x="20066" y="201930"/>
                  <a:pt x="16764" y="193929"/>
                  <a:pt x="13716" y="182499"/>
                </a:cubicBezTo>
                <a:cubicBezTo>
                  <a:pt x="10668" y="171069"/>
                  <a:pt x="9398" y="161798"/>
                  <a:pt x="9906" y="154686"/>
                </a:cubicBezTo>
                <a:cubicBezTo>
                  <a:pt x="10414" y="145542"/>
                  <a:pt x="9525" y="140208"/>
                  <a:pt x="7239" y="138684"/>
                </a:cubicBezTo>
                <a:cubicBezTo>
                  <a:pt x="4953" y="137160"/>
                  <a:pt x="4445" y="134620"/>
                  <a:pt x="5715" y="131064"/>
                </a:cubicBezTo>
                <a:cubicBezTo>
                  <a:pt x="6985" y="127508"/>
                  <a:pt x="6350" y="125730"/>
                  <a:pt x="3810" y="125730"/>
                </a:cubicBezTo>
                <a:cubicBezTo>
                  <a:pt x="1270" y="125730"/>
                  <a:pt x="0" y="122682"/>
                  <a:pt x="0" y="116586"/>
                </a:cubicBezTo>
                <a:cubicBezTo>
                  <a:pt x="0" y="111506"/>
                  <a:pt x="6096" y="101346"/>
                  <a:pt x="18288" y="86106"/>
                </a:cubicBezTo>
                <a:cubicBezTo>
                  <a:pt x="30480" y="70866"/>
                  <a:pt x="38608" y="63246"/>
                  <a:pt x="42672" y="63246"/>
                </a:cubicBezTo>
                <a:cubicBezTo>
                  <a:pt x="45720" y="63246"/>
                  <a:pt x="47498" y="64897"/>
                  <a:pt x="48006" y="68199"/>
                </a:cubicBezTo>
                <a:cubicBezTo>
                  <a:pt x="48514" y="71501"/>
                  <a:pt x="47244" y="73660"/>
                  <a:pt x="44196" y="74676"/>
                </a:cubicBezTo>
                <a:cubicBezTo>
                  <a:pt x="41656" y="75692"/>
                  <a:pt x="41656" y="79629"/>
                  <a:pt x="44196" y="86487"/>
                </a:cubicBezTo>
                <a:cubicBezTo>
                  <a:pt x="46736" y="93345"/>
                  <a:pt x="48006" y="99568"/>
                  <a:pt x="48006" y="105156"/>
                </a:cubicBezTo>
                <a:cubicBezTo>
                  <a:pt x="48006" y="109220"/>
                  <a:pt x="48768" y="111506"/>
                  <a:pt x="50292" y="112014"/>
                </a:cubicBezTo>
                <a:cubicBezTo>
                  <a:pt x="51816" y="112522"/>
                  <a:pt x="56134" y="112268"/>
                  <a:pt x="63246" y="111252"/>
                </a:cubicBezTo>
                <a:cubicBezTo>
                  <a:pt x="73914" y="109220"/>
                  <a:pt x="93472" y="103124"/>
                  <a:pt x="121920" y="92964"/>
                </a:cubicBezTo>
                <a:cubicBezTo>
                  <a:pt x="150368" y="82804"/>
                  <a:pt x="168275" y="76962"/>
                  <a:pt x="175641" y="75438"/>
                </a:cubicBezTo>
                <a:cubicBezTo>
                  <a:pt x="183007" y="73914"/>
                  <a:pt x="188087" y="72009"/>
                  <a:pt x="190881" y="69723"/>
                </a:cubicBezTo>
                <a:cubicBezTo>
                  <a:pt x="193675" y="67437"/>
                  <a:pt x="204724" y="63754"/>
                  <a:pt x="224028" y="58674"/>
                </a:cubicBezTo>
                <a:cubicBezTo>
                  <a:pt x="246888" y="53086"/>
                  <a:pt x="266446" y="48514"/>
                  <a:pt x="282702" y="44958"/>
                </a:cubicBezTo>
                <a:cubicBezTo>
                  <a:pt x="297434" y="41402"/>
                  <a:pt x="306070" y="38989"/>
                  <a:pt x="308610" y="37719"/>
                </a:cubicBezTo>
                <a:cubicBezTo>
                  <a:pt x="311150" y="36449"/>
                  <a:pt x="314071" y="35560"/>
                  <a:pt x="317373" y="35052"/>
                </a:cubicBezTo>
                <a:cubicBezTo>
                  <a:pt x="320675" y="34544"/>
                  <a:pt x="324358" y="33401"/>
                  <a:pt x="328422" y="31623"/>
                </a:cubicBezTo>
                <a:cubicBezTo>
                  <a:pt x="332486" y="29845"/>
                  <a:pt x="343154" y="28702"/>
                  <a:pt x="360426" y="28194"/>
                </a:cubicBezTo>
                <a:cubicBezTo>
                  <a:pt x="399034" y="26162"/>
                  <a:pt x="420116" y="22860"/>
                  <a:pt x="423672" y="18288"/>
                </a:cubicBezTo>
                <a:cubicBezTo>
                  <a:pt x="422148" y="16764"/>
                  <a:pt x="423418" y="15494"/>
                  <a:pt x="427482" y="14478"/>
                </a:cubicBezTo>
                <a:cubicBezTo>
                  <a:pt x="433070" y="12954"/>
                  <a:pt x="437896" y="13335"/>
                  <a:pt x="441960" y="15621"/>
                </a:cubicBezTo>
                <a:cubicBezTo>
                  <a:pt x="446024" y="17907"/>
                  <a:pt x="451104" y="17780"/>
                  <a:pt x="457200" y="15240"/>
                </a:cubicBezTo>
                <a:cubicBezTo>
                  <a:pt x="458724" y="14732"/>
                  <a:pt x="460121" y="14224"/>
                  <a:pt x="461391" y="13716"/>
                </a:cubicBezTo>
                <a:cubicBezTo>
                  <a:pt x="462661" y="13208"/>
                  <a:pt x="463677" y="12954"/>
                  <a:pt x="464439" y="12954"/>
                </a:cubicBezTo>
                <a:cubicBezTo>
                  <a:pt x="465201" y="12954"/>
                  <a:pt x="465582" y="13208"/>
                  <a:pt x="465582" y="13716"/>
                </a:cubicBezTo>
                <a:cubicBezTo>
                  <a:pt x="465582" y="15240"/>
                  <a:pt x="469265" y="16002"/>
                  <a:pt x="476631" y="16002"/>
                </a:cubicBezTo>
                <a:cubicBezTo>
                  <a:pt x="483997" y="16002"/>
                  <a:pt x="494030" y="15621"/>
                  <a:pt x="506730" y="14859"/>
                </a:cubicBezTo>
                <a:cubicBezTo>
                  <a:pt x="519430" y="14097"/>
                  <a:pt x="532892" y="12954"/>
                  <a:pt x="547116" y="11430"/>
                </a:cubicBezTo>
                <a:cubicBezTo>
                  <a:pt x="556768" y="10922"/>
                  <a:pt x="563753" y="10033"/>
                  <a:pt x="568071" y="8763"/>
                </a:cubicBezTo>
                <a:cubicBezTo>
                  <a:pt x="572389" y="7493"/>
                  <a:pt x="574294" y="6096"/>
                  <a:pt x="573786" y="4572"/>
                </a:cubicBezTo>
                <a:cubicBezTo>
                  <a:pt x="573278" y="1524"/>
                  <a:pt x="574294" y="0"/>
                  <a:pt x="576834" y="0"/>
                </a:cubicBezTo>
                <a:close/>
              </a:path>
            </a:pathLst>
          </a:custGeom>
          <a:solidFill>
            <a:srgbClr val="404040"/>
          </a:solidFill>
          <a:ln>
            <a:noFill/>
          </a:ln>
          <a:effectLst/>
        </p:spPr>
        <p:txBody>
          <a:bodyPr anchor="t" anchorCtr="0" bIns="34290" compatLnSpc="1" forceAA="0" fromWordArt="0" horzOverflow="overflow" lIns="68580" numCol="1" rIns="68580" rot="0" rtlCol="0" spcCol="0" spcFirstLastPara="0" tIns="34290" vert="horz" vertOverflow="overflow" wrap="square">
            <a:prstTxWarp prst="textNoShape">
              <a:avLst/>
            </a:prstTxWarp>
            <a:noAutofit/>
          </a:bodyPr>
          <a:lstStyle>
            <a:defPPr>
              <a:defRPr lang="zh-CN"/>
            </a:defPPr>
            <a:lvl1pPr>
              <a:defRPr sz="2400">
                <a:solidFill>
                  <a:srgbClr val="404040"/>
                </a:solidFill>
                <a:latin charset="-122" panose="03000509000000000000" pitchFamily="65" typeface="方正粗宋简体"/>
                <a:ea charset="-122" panose="03000509000000000000" pitchFamily="65" typeface="方正粗宋简体"/>
              </a:defRPr>
            </a:lvl1pPr>
          </a:lstStyle>
          <a:p>
            <a:endParaRPr altLang="en-US" lang="zh-CN" sz="1800"/>
          </a:p>
        </p:txBody>
      </p:sp>
      <p:sp>
        <p:nvSpPr>
          <p:cNvPr id="66" name="文本框 65">
            <a:hlinkClick r:id="rId5"/>
          </p:cNvPr>
          <p:cNvSpPr txBox="1"/>
          <p:nvPr/>
        </p:nvSpPr>
        <p:spPr>
          <a:xfrm>
            <a:off x="2892404" y="4122300"/>
            <a:ext cx="3295054" cy="207169"/>
          </a:xfrm>
          <a:custGeom>
            <a:gdLst>
              <a:gd fmla="*/ 1277541 w 4393405" name="connsiteX0"/>
              <a:gd fmla="*/ 202406 h 276225" name="connsiteY0"/>
              <a:gd fmla="*/ 1318022 w 4393405" name="connsiteX1"/>
              <a:gd fmla="*/ 202406 h 276225" name="connsiteY1"/>
              <a:gd fmla="*/ 1318022 w 4393405" name="connsiteX2"/>
              <a:gd fmla="*/ 241697 h 276225" name="connsiteY2"/>
              <a:gd fmla="*/ 1277541 w 4393405" name="connsiteX3"/>
              <a:gd fmla="*/ 241697 h 276225" name="connsiteY3"/>
              <a:gd fmla="*/ 4018358 w 4393405" name="connsiteX4"/>
              <a:gd fmla="*/ 173831 h 276225" name="connsiteY4"/>
              <a:gd fmla="*/ 4043361 w 4393405" name="connsiteX5"/>
              <a:gd fmla="*/ 198834 h 276225" name="connsiteY5"/>
              <a:gd fmla="*/ 4018358 w 4393405" name="connsiteX6"/>
              <a:gd fmla="*/ 221456 h 276225" name="connsiteY6"/>
              <a:gd fmla="*/ 3992165 w 4393405" name="connsiteX7"/>
              <a:gd fmla="*/ 198834 h 276225" name="connsiteY7"/>
              <a:gd fmla="*/ 4018358 w 4393405" name="connsiteX8"/>
              <a:gd fmla="*/ 173831 h 276225" name="connsiteY8"/>
              <a:gd fmla="*/ 3303983 w 4393405" name="connsiteX9"/>
              <a:gd fmla="*/ 173831 h 276225" name="connsiteY9"/>
              <a:gd fmla="*/ 3328986 w 4393405" name="connsiteX10"/>
              <a:gd fmla="*/ 198834 h 276225" name="connsiteY10"/>
              <a:gd fmla="*/ 3303983 w 4393405" name="connsiteX11"/>
              <a:gd fmla="*/ 221456 h 276225" name="connsiteY11"/>
              <a:gd fmla="*/ 3277790 w 4393405" name="connsiteX12"/>
              <a:gd fmla="*/ 198834 h 276225" name="connsiteY12"/>
              <a:gd fmla="*/ 3303983 w 4393405" name="connsiteX13"/>
              <a:gd fmla="*/ 173831 h 276225" name="connsiteY13"/>
              <a:gd fmla="*/ 2199083 w 4393405" name="connsiteX14"/>
              <a:gd fmla="*/ 173831 h 276225" name="connsiteY14"/>
              <a:gd fmla="*/ 2224086 w 4393405" name="connsiteX15"/>
              <a:gd fmla="*/ 198834 h 276225" name="connsiteY15"/>
              <a:gd fmla="*/ 2199083 w 4393405" name="connsiteX16"/>
              <a:gd fmla="*/ 221456 h 276225" name="connsiteY16"/>
              <a:gd fmla="*/ 2172890 w 4393405" name="connsiteX17"/>
              <a:gd fmla="*/ 198834 h 276225" name="connsiteY17"/>
              <a:gd fmla="*/ 2199083 w 4393405" name="connsiteX18"/>
              <a:gd fmla="*/ 173831 h 276225" name="connsiteY18"/>
              <a:gd fmla="*/ 3600450 w 4393405" name="connsiteX19"/>
              <a:gd fmla="*/ 145256 h 276225" name="connsiteY19"/>
              <a:gd fmla="*/ 3561159 w 4393405" name="connsiteX20"/>
              <a:gd fmla="*/ 185737 h 276225" name="connsiteY20"/>
              <a:gd fmla="*/ 3580209 w 4393405" name="connsiteX21"/>
              <a:gd fmla="*/ 208359 h 276225" name="connsiteY21"/>
              <a:gd fmla="*/ 3600450 w 4393405" name="connsiteX22"/>
              <a:gd fmla="*/ 179784 h 276225" name="connsiteY22"/>
              <a:gd fmla="*/ 126206 w 4393405" name="connsiteX23"/>
              <a:gd fmla="*/ 120253 h 276225" name="connsiteY23"/>
              <a:gd fmla="*/ 126206 w 4393405" name="connsiteX24"/>
              <a:gd fmla="*/ 205978 h 276225" name="connsiteY24"/>
              <a:gd fmla="*/ 207168 w 4393405" name="connsiteX25"/>
              <a:gd fmla="*/ 205978 h 276225" name="connsiteY25"/>
              <a:gd fmla="*/ 217884 w 4393405" name="connsiteX26"/>
              <a:gd fmla="*/ 194072 h 276225" name="connsiteY26"/>
              <a:gd fmla="*/ 217884 w 4393405" name="connsiteX27"/>
              <a:gd fmla="*/ 120253 h 276225" name="connsiteY27"/>
              <a:gd fmla="*/ 517922 w 4393405" name="connsiteX28"/>
              <a:gd fmla="*/ 114300 h 276225" name="connsiteY28"/>
              <a:gd fmla="*/ 517922 w 4393405" name="connsiteX29"/>
              <a:gd fmla="*/ 148828 h 276225" name="connsiteY29"/>
              <a:gd fmla="*/ 535781 w 4393405" name="connsiteX30"/>
              <a:gd fmla="*/ 148828 h 276225" name="connsiteY30"/>
              <a:gd fmla="*/ 535781 w 4393405" name="connsiteX31"/>
              <a:gd fmla="*/ 114300 h 276225" name="connsiteY31"/>
              <a:gd fmla="*/ 448865 w 4393405" name="connsiteX32"/>
              <a:gd fmla="*/ 114300 h 276225" name="connsiteY32"/>
              <a:gd fmla="*/ 448865 w 4393405" name="connsiteX33"/>
              <a:gd fmla="*/ 148828 h 276225" name="connsiteY33"/>
              <a:gd fmla="*/ 465534 w 4393405" name="connsiteX34"/>
              <a:gd fmla="*/ 148828 h 276225" name="connsiteY34"/>
              <a:gd fmla="*/ 465534 w 4393405" name="connsiteX35"/>
              <a:gd fmla="*/ 114300 h 276225" name="connsiteY35"/>
              <a:gd fmla="*/ 1277541 w 4393405" name="connsiteX36"/>
              <a:gd fmla="*/ 109538 h 276225" name="connsiteY36"/>
              <a:gd fmla="*/ 1318022 w 4393405" name="connsiteX37"/>
              <a:gd fmla="*/ 109538 h 276225" name="connsiteY37"/>
              <a:gd fmla="*/ 1318022 w 4393405" name="connsiteX38"/>
              <a:gd fmla="*/ 151209 h 276225" name="connsiteY38"/>
              <a:gd fmla="*/ 1277541 w 4393405" name="connsiteX39"/>
              <a:gd fmla="*/ 151209 h 276225" name="connsiteY39"/>
              <a:gd fmla="*/ 3044428 w 4393405" name="connsiteX40"/>
              <a:gd fmla="*/ 88106 h 276225" name="connsiteY40"/>
              <a:gd fmla="*/ 3017044 w 4393405" name="connsiteX41"/>
              <a:gd fmla="*/ 150019 h 276225" name="connsiteY41"/>
              <a:gd fmla="*/ 3042047 w 4393405" name="connsiteX42"/>
              <a:gd fmla="*/ 210741 h 276225" name="connsiteY42"/>
              <a:gd fmla="*/ 3068241 w 4393405" name="connsiteX43"/>
              <a:gd fmla="*/ 148828 h 276225" name="connsiteY43"/>
              <a:gd fmla="*/ 3044428 w 4393405" name="connsiteX44"/>
              <a:gd fmla="*/ 88106 h 276225" name="connsiteY44"/>
              <a:gd fmla="*/ 2863453 w 4393405" name="connsiteX45"/>
              <a:gd fmla="*/ 88106 h 276225" name="connsiteY45"/>
              <a:gd fmla="*/ 2836069 w 4393405" name="connsiteX46"/>
              <a:gd fmla="*/ 150019 h 276225" name="connsiteY46"/>
              <a:gd fmla="*/ 2861072 w 4393405" name="connsiteX47"/>
              <a:gd fmla="*/ 210741 h 276225" name="connsiteY47"/>
              <a:gd fmla="*/ 2887266 w 4393405" name="connsiteX48"/>
              <a:gd fmla="*/ 148828 h 276225" name="connsiteY48"/>
              <a:gd fmla="*/ 2863453 w 4393405" name="connsiteX49"/>
              <a:gd fmla="*/ 88106 h 276225" name="connsiteY49"/>
              <a:gd fmla="*/ 2072878 w 4393405" name="connsiteX50"/>
              <a:gd fmla="*/ 88106 h 276225" name="connsiteY50"/>
              <a:gd fmla="*/ 2045494 w 4393405" name="connsiteX51"/>
              <a:gd fmla="*/ 150019 h 276225" name="connsiteY51"/>
              <a:gd fmla="*/ 2070497 w 4393405" name="connsiteX52"/>
              <a:gd fmla="*/ 210741 h 276225" name="connsiteY52"/>
              <a:gd fmla="*/ 2096691 w 4393405" name="connsiteX53"/>
              <a:gd fmla="*/ 148828 h 276225" name="connsiteY53"/>
              <a:gd fmla="*/ 2072878 w 4393405" name="connsiteX54"/>
              <a:gd fmla="*/ 88106 h 276225" name="connsiteY54"/>
              <a:gd fmla="*/ 2199083 w 4393405" name="connsiteX55"/>
              <a:gd fmla="*/ 82153 h 276225" name="connsiteY55"/>
              <a:gd fmla="*/ 2224086 w 4393405" name="connsiteX56"/>
              <a:gd fmla="*/ 108347 h 276225" name="connsiteY56"/>
              <a:gd fmla="*/ 2199083 w 4393405" name="connsiteX57"/>
              <a:gd fmla="*/ 133350 h 276225" name="connsiteY57"/>
              <a:gd fmla="*/ 2172890 w 4393405" name="connsiteX58"/>
              <a:gd fmla="*/ 108347 h 276225" name="connsiteY58"/>
              <a:gd fmla="*/ 2199083 w 4393405" name="connsiteX59"/>
              <a:gd fmla="*/ 82153 h 276225" name="connsiteY59"/>
              <a:gd fmla="*/ 3949302 w 4393405" name="connsiteX60"/>
              <a:gd fmla="*/ 78581 h 276225" name="connsiteY60"/>
              <a:gd fmla="*/ 3949302 w 4393405" name="connsiteX61"/>
              <a:gd fmla="*/ 229791 h 276225" name="connsiteY61"/>
              <a:gd fmla="*/ 3890961 w 4393405" name="connsiteX62"/>
              <a:gd fmla="*/ 276225 h 276225" name="connsiteY62"/>
              <a:gd fmla="*/ 3850480 w 4393405" name="connsiteX63"/>
              <a:gd fmla="*/ 244078 h 276225" name="connsiteY63"/>
              <a:gd fmla="*/ 3870721 w 4393405" name="connsiteX64"/>
              <a:gd fmla="*/ 221456 h 276225" name="connsiteY64"/>
              <a:gd fmla="*/ 3889771 w 4393405" name="connsiteX65"/>
              <a:gd fmla="*/ 236934 h 276225" name="connsiteY65"/>
              <a:gd fmla="*/ 3871911 w 4393405" name="connsiteX66"/>
              <a:gd fmla="*/ 254794 h 276225" name="connsiteY66"/>
              <a:gd fmla="*/ 3868340 w 4393405" name="connsiteX67"/>
              <a:gd fmla="*/ 254794 h 276225" name="connsiteY67"/>
              <a:gd fmla="*/ 3883818 w 4393405" name="connsiteX68"/>
              <a:gd fmla="*/ 263128 h 276225" name="connsiteY68"/>
              <a:gd fmla="*/ 3905249 w 4393405" name="connsiteX69"/>
              <a:gd fmla="*/ 240506 h 276225" name="connsiteY69"/>
              <a:gd fmla="*/ 3905249 w 4393405" name="connsiteX70"/>
              <a:gd fmla="*/ 110728 h 276225" name="connsiteY70"/>
              <a:gd fmla="*/ 3881436 w 4393405" name="connsiteX71"/>
              <a:gd fmla="*/ 90487 h 276225" name="connsiteY71"/>
              <a:gd fmla="*/ 3881436 w 4393405" name="connsiteX72"/>
              <a:gd fmla="*/ 79772 h 276225" name="connsiteY72"/>
              <a:gd fmla="*/ 3348036 w 4393405" name="connsiteX73"/>
              <a:gd fmla="*/ 78581 h 276225" name="connsiteY73"/>
              <a:gd fmla="*/ 3434952 w 4393405" name="connsiteX74"/>
              <a:gd fmla="*/ 78581 h 276225" name="connsiteY74"/>
              <a:gd fmla="*/ 3434952 w 4393405" name="connsiteX75"/>
              <a:gd fmla="*/ 90487 h 276225" name="connsiteY75"/>
              <a:gd fmla="*/ 3415902 w 4393405" name="connsiteX76"/>
              <a:gd fmla="*/ 100012 h 276225" name="connsiteY76"/>
              <a:gd fmla="*/ 3444477 w 4393405" name="connsiteX77"/>
              <a:gd fmla="*/ 172641 h 276225" name="connsiteY77"/>
              <a:gd fmla="*/ 3471861 w 4393405" name="connsiteX78"/>
              <a:gd fmla="*/ 100012 h 276225" name="connsiteY78"/>
              <a:gd fmla="*/ 3451621 w 4393405" name="connsiteX79"/>
              <a:gd fmla="*/ 90487 h 276225" name="connsiteY79"/>
              <a:gd fmla="*/ 3451621 w 4393405" name="connsiteX80"/>
              <a:gd fmla="*/ 78581 h 276225" name="connsiteY80"/>
              <a:gd fmla="*/ 3511152 w 4393405" name="connsiteX81"/>
              <a:gd fmla="*/ 78581 h 276225" name="connsiteY81"/>
              <a:gd fmla="*/ 3511152 w 4393405" name="connsiteX82"/>
              <a:gd fmla="*/ 90487 h 276225" name="connsiteY82"/>
              <a:gd fmla="*/ 3486149 w 4393405" name="connsiteX83"/>
              <a:gd fmla="*/ 107156 h 276225" name="connsiteY83"/>
              <a:gd fmla="*/ 3434952 w 4393405" name="connsiteX84"/>
              <a:gd fmla="*/ 230981 h 276225" name="connsiteY84"/>
              <a:gd fmla="*/ 3386136 w 4393405" name="connsiteX85"/>
              <a:gd fmla="*/ 273844 h 276225" name="connsiteY85"/>
              <a:gd fmla="*/ 3351608 w 4393405" name="connsiteX86"/>
              <a:gd fmla="*/ 245269 h 276225" name="connsiteY86"/>
              <a:gd fmla="*/ 3375421 w 4393405" name="connsiteX87"/>
              <a:gd fmla="*/ 221456 h 276225" name="connsiteY87"/>
              <a:gd fmla="*/ 3395661 w 4393405" name="connsiteX88"/>
              <a:gd fmla="*/ 240506 h 276225" name="connsiteY88"/>
              <a:gd fmla="*/ 3383755 w 4393405" name="connsiteX89"/>
              <a:gd fmla="*/ 259556 h 276225" name="connsiteY89"/>
              <a:gd fmla="*/ 3389708 w 4393405" name="connsiteX90"/>
              <a:gd fmla="*/ 259556 h 276225" name="connsiteY90"/>
              <a:gd fmla="*/ 3420665 w 4393405" name="connsiteX91"/>
              <a:gd fmla="*/ 226219 h 276225" name="connsiteY91"/>
              <a:gd fmla="*/ 3368277 w 4393405" name="connsiteX92"/>
              <a:gd fmla="*/ 102394 h 276225" name="connsiteY92"/>
              <a:gd fmla="*/ 3348036 w 4393405" name="connsiteX93"/>
              <a:gd fmla="*/ 90487 h 276225" name="connsiteY93"/>
              <a:gd fmla="*/ 2605086 w 4393405" name="connsiteX94"/>
              <a:gd fmla="*/ 78581 h 276225" name="connsiteY94"/>
              <a:gd fmla="*/ 2692002 w 4393405" name="connsiteX95"/>
              <a:gd fmla="*/ 78581 h 276225" name="connsiteY95"/>
              <a:gd fmla="*/ 2692002 w 4393405" name="connsiteX96"/>
              <a:gd fmla="*/ 90487 h 276225" name="connsiteY96"/>
              <a:gd fmla="*/ 2672952 w 4393405" name="connsiteX97"/>
              <a:gd fmla="*/ 100012 h 276225" name="connsiteY97"/>
              <a:gd fmla="*/ 2701527 w 4393405" name="connsiteX98"/>
              <a:gd fmla="*/ 172641 h 276225" name="connsiteY98"/>
              <a:gd fmla="*/ 2728911 w 4393405" name="connsiteX99"/>
              <a:gd fmla="*/ 100012 h 276225" name="connsiteY99"/>
              <a:gd fmla="*/ 2708671 w 4393405" name="connsiteX100"/>
              <a:gd fmla="*/ 90487 h 276225" name="connsiteY100"/>
              <a:gd fmla="*/ 2708671 w 4393405" name="connsiteX101"/>
              <a:gd fmla="*/ 78581 h 276225" name="connsiteY101"/>
              <a:gd fmla="*/ 2768202 w 4393405" name="connsiteX102"/>
              <a:gd fmla="*/ 78581 h 276225" name="connsiteY102"/>
              <a:gd fmla="*/ 2768202 w 4393405" name="connsiteX103"/>
              <a:gd fmla="*/ 90487 h 276225" name="connsiteY103"/>
              <a:gd fmla="*/ 2743199 w 4393405" name="connsiteX104"/>
              <a:gd fmla="*/ 107156 h 276225" name="connsiteY104"/>
              <a:gd fmla="*/ 2692002 w 4393405" name="connsiteX105"/>
              <a:gd fmla="*/ 230981 h 276225" name="connsiteY105"/>
              <a:gd fmla="*/ 2643186 w 4393405" name="connsiteX106"/>
              <a:gd fmla="*/ 273844 h 276225" name="connsiteY106"/>
              <a:gd fmla="*/ 2608658 w 4393405" name="connsiteX107"/>
              <a:gd fmla="*/ 245269 h 276225" name="connsiteY107"/>
              <a:gd fmla="*/ 2632471 w 4393405" name="connsiteX108"/>
              <a:gd fmla="*/ 221456 h 276225" name="connsiteY108"/>
              <a:gd fmla="*/ 2652711 w 4393405" name="connsiteX109"/>
              <a:gd fmla="*/ 240506 h 276225" name="connsiteY109"/>
              <a:gd fmla="*/ 2640805 w 4393405" name="connsiteX110"/>
              <a:gd fmla="*/ 259556 h 276225" name="connsiteY110"/>
              <a:gd fmla="*/ 2646758 w 4393405" name="connsiteX111"/>
              <a:gd fmla="*/ 259556 h 276225" name="connsiteY111"/>
              <a:gd fmla="*/ 2677715 w 4393405" name="connsiteX112"/>
              <a:gd fmla="*/ 226219 h 276225" name="connsiteY112"/>
              <a:gd fmla="*/ 2625327 w 4393405" name="connsiteX113"/>
              <a:gd fmla="*/ 102394 h 276225" name="connsiteY113"/>
              <a:gd fmla="*/ 2605086 w 4393405" name="connsiteX114"/>
              <a:gd fmla="*/ 90487 h 276225" name="connsiteY114"/>
              <a:gd fmla="*/ 2420540 w 4393405" name="connsiteX115"/>
              <a:gd fmla="*/ 78581 h 276225" name="connsiteY115"/>
              <a:gd fmla="*/ 2505074 w 4393405" name="connsiteX116"/>
              <a:gd fmla="*/ 78581 h 276225" name="connsiteY116"/>
              <a:gd fmla="*/ 2505074 w 4393405" name="connsiteX117"/>
              <a:gd fmla="*/ 90487 h 276225" name="connsiteY117"/>
              <a:gd fmla="*/ 2494358 w 4393405" name="connsiteX118"/>
              <a:gd fmla="*/ 95250 h 276225" name="connsiteY118"/>
              <a:gd fmla="*/ 2514599 w 4393405" name="connsiteX119"/>
              <a:gd fmla="*/ 127397 h 276225" name="connsiteY119"/>
              <a:gd fmla="*/ 2536030 w 4393405" name="connsiteX120"/>
              <a:gd fmla="*/ 97631 h 276225" name="connsiteY120"/>
              <a:gd fmla="*/ 2519361 w 4393405" name="connsiteX121"/>
              <a:gd fmla="*/ 90487 h 276225" name="connsiteY121"/>
              <a:gd fmla="*/ 2519361 w 4393405" name="connsiteX122"/>
              <a:gd fmla="*/ 78581 h 276225" name="connsiteY122"/>
              <a:gd fmla="*/ 2587227 w 4393405" name="connsiteX123"/>
              <a:gd fmla="*/ 78581 h 276225" name="connsiteY123"/>
              <a:gd fmla="*/ 2587227 w 4393405" name="connsiteX124"/>
              <a:gd fmla="*/ 90487 h 276225" name="connsiteY124"/>
              <a:gd fmla="*/ 2522933 w 4393405" name="connsiteX125"/>
              <a:gd fmla="*/ 138113 h 276225" name="connsiteY125"/>
              <a:gd fmla="*/ 2565796 w 4393405" name="connsiteX126"/>
              <a:gd fmla="*/ 196453 h 276225" name="connsiteY126"/>
              <a:gd fmla="*/ 2593180 w 4393405" name="connsiteX127"/>
              <a:gd fmla="*/ 209550 h 276225" name="connsiteY127"/>
              <a:gd fmla="*/ 2593180 w 4393405" name="connsiteX128"/>
              <a:gd fmla="*/ 221456 h 276225" name="connsiteY128"/>
              <a:gd fmla="*/ 2505074 w 4393405" name="connsiteX129"/>
              <a:gd fmla="*/ 221456 h 276225" name="connsiteY129"/>
              <a:gd fmla="*/ 2505074 w 4393405" name="connsiteX130"/>
              <a:gd fmla="*/ 209550 h 276225" name="connsiteY130"/>
              <a:gd fmla="*/ 2518171 w 4393405" name="connsiteX131"/>
              <a:gd fmla="*/ 204787 h 276225" name="connsiteY131"/>
              <a:gd fmla="*/ 2506265 w 4393405" name="connsiteX132"/>
              <a:gd fmla="*/ 186928 h 276225" name="connsiteY132"/>
              <a:gd fmla="*/ 2494358 w 4393405" name="connsiteX133"/>
              <a:gd fmla="*/ 170259 h 276225" name="connsiteY133"/>
              <a:gd fmla="*/ 2471736 w 4393405" name="connsiteX134"/>
              <a:gd fmla="*/ 201216 h 276225" name="connsiteY134"/>
              <a:gd fmla="*/ 2489596 w 4393405" name="connsiteX135"/>
              <a:gd fmla="*/ 209550 h 276225" name="connsiteY135"/>
              <a:gd fmla="*/ 2489596 w 4393405" name="connsiteX136"/>
              <a:gd fmla="*/ 221456 h 276225" name="connsiteY136"/>
              <a:gd fmla="*/ 2416968 w 4393405" name="connsiteX137"/>
              <a:gd fmla="*/ 221456 h 276225" name="connsiteY137"/>
              <a:gd fmla="*/ 2416968 w 4393405" name="connsiteX138"/>
              <a:gd fmla="*/ 209550 h 276225" name="connsiteY138"/>
              <a:gd fmla="*/ 2484833 w 4393405" name="connsiteX139"/>
              <a:gd fmla="*/ 158353 h 276225" name="connsiteY139"/>
              <a:gd fmla="*/ 2439590 w 4393405" name="connsiteX140"/>
              <a:gd fmla="*/ 100012 h 276225" name="connsiteY140"/>
              <a:gd fmla="*/ 2420540 w 4393405" name="connsiteX141"/>
              <a:gd fmla="*/ 90487 h 276225" name="connsiteY141"/>
              <a:gd fmla="*/ 4330302 w 4393405" name="connsiteX142"/>
              <a:gd fmla="*/ 75009 h 276225" name="connsiteY142"/>
              <a:gd fmla="*/ 4371974 w 4393405" name="connsiteX143"/>
              <a:gd fmla="*/ 119062 h 276225" name="connsiteY143"/>
              <a:gd fmla="*/ 4371974 w 4393405" name="connsiteX144"/>
              <a:gd fmla="*/ 189309 h 276225" name="connsiteY144"/>
              <a:gd fmla="*/ 4393405 w 4393405" name="connsiteX145"/>
              <a:gd fmla="*/ 209550 h 276225" name="connsiteY145"/>
              <a:gd fmla="*/ 4393405 w 4393405" name="connsiteX146"/>
              <a:gd fmla="*/ 221456 h 276225" name="connsiteY146"/>
              <a:gd fmla="*/ 4327921 w 4393405" name="connsiteX147"/>
              <a:gd fmla="*/ 221456 h 276225" name="connsiteY147"/>
              <a:gd fmla="*/ 4327921 w 4393405" name="connsiteX148"/>
              <a:gd fmla="*/ 108347 h 276225" name="connsiteY148"/>
              <a:gd fmla="*/ 4314824 w 4393405" name="connsiteX149"/>
              <a:gd fmla="*/ 90487 h 276225" name="connsiteY149"/>
              <a:gd fmla="*/ 4285058 w 4393405" name="connsiteX150"/>
              <a:gd fmla="*/ 139303 h 276225" name="connsiteY150"/>
              <a:gd fmla="*/ 4285058 w 4393405" name="connsiteX151"/>
              <a:gd fmla="*/ 189309 h 276225" name="connsiteY151"/>
              <a:gd fmla="*/ 4308871 w 4393405" name="connsiteX152"/>
              <a:gd fmla="*/ 209550 h 276225" name="connsiteY152"/>
              <a:gd fmla="*/ 4308871 w 4393405" name="connsiteX153"/>
              <a:gd fmla="*/ 221456 h 276225" name="connsiteY153"/>
              <a:gd fmla="*/ 4218383 w 4393405" name="connsiteX154"/>
              <a:gd fmla="*/ 221456 h 276225" name="connsiteY154"/>
              <a:gd fmla="*/ 4218383 w 4393405" name="connsiteX155"/>
              <a:gd fmla="*/ 209550 h 276225" name="connsiteY155"/>
              <a:gd fmla="*/ 4241005 w 4393405" name="connsiteX156"/>
              <a:gd fmla="*/ 189309 h 276225" name="connsiteY156"/>
              <a:gd fmla="*/ 4241005 w 4393405" name="connsiteX157"/>
              <a:gd fmla="*/ 110728 h 276225" name="connsiteY157"/>
              <a:gd fmla="*/ 4218383 w 4393405" name="connsiteX158"/>
              <a:gd fmla="*/ 90487 h 276225" name="connsiteY158"/>
              <a:gd fmla="*/ 4218383 w 4393405" name="connsiteX159"/>
              <a:gd fmla="*/ 79772 h 276225" name="connsiteY159"/>
              <a:gd fmla="*/ 4282677 w 4393405" name="connsiteX160"/>
              <a:gd fmla="*/ 78581 h 276225" name="connsiteY160"/>
              <a:gd fmla="*/ 4282677 w 4393405" name="connsiteX161"/>
              <a:gd fmla="*/ 100012 h 276225" name="connsiteY161"/>
              <a:gd fmla="*/ 4330302 w 4393405" name="connsiteX162"/>
              <a:gd fmla="*/ 75009 h 276225" name="connsiteY162"/>
              <a:gd fmla="*/ 4149327 w 4393405" name="connsiteX163"/>
              <a:gd fmla="*/ 75009 h 276225" name="connsiteY163"/>
              <a:gd fmla="*/ 4201715 w 4393405" name="connsiteX164"/>
              <a:gd fmla="*/ 110728 h 276225" name="connsiteY164"/>
              <a:gd fmla="*/ 4177902 w 4393405" name="connsiteX165"/>
              <a:gd fmla="*/ 135731 h 276225" name="connsiteY165"/>
              <a:gd fmla="*/ 4155280 w 4393405" name="connsiteX166"/>
              <a:gd fmla="*/ 114300 h 276225" name="connsiteY166"/>
              <a:gd fmla="*/ 4175521 w 4393405" name="connsiteX167"/>
              <a:gd fmla="*/ 92869 h 276225" name="connsiteY167"/>
              <a:gd fmla="*/ 4155280 w 4393405" name="connsiteX168"/>
              <a:gd fmla="*/ 86916 h 276225" name="connsiteY168"/>
              <a:gd fmla="*/ 4118371 w 4393405" name="connsiteX169"/>
              <a:gd fmla="*/ 148828 h 276225" name="connsiteY169"/>
              <a:gd fmla="*/ 4156471 w 4393405" name="connsiteX170"/>
              <a:gd fmla="*/ 210741 h 276225" name="connsiteY170"/>
              <a:gd fmla="*/ 4194571 w 4393405" name="connsiteX171"/>
              <a:gd fmla="*/ 184547 h 276225" name="connsiteY171"/>
              <a:gd fmla="*/ 4202905 w 4393405" name="connsiteX172"/>
              <a:gd fmla="*/ 191691 h 276225" name="connsiteY172"/>
              <a:gd fmla="*/ 4145755 w 4393405" name="connsiteX173"/>
              <a:gd fmla="*/ 222647 h 276225" name="connsiteY173"/>
              <a:gd fmla="*/ 4069555 w 4393405" name="connsiteX174"/>
              <a:gd fmla="*/ 150019 h 276225" name="connsiteY174"/>
              <a:gd fmla="*/ 4149327 w 4393405" name="connsiteX175"/>
              <a:gd fmla="*/ 75009 h 276225" name="connsiteY175"/>
              <a:gd fmla="*/ 3796902 w 4393405" name="connsiteX176"/>
              <a:gd fmla="*/ 75009 h 276225" name="connsiteY176"/>
              <a:gd fmla="*/ 3838574 w 4393405" name="connsiteX177"/>
              <a:gd fmla="*/ 119062 h 276225" name="connsiteY177"/>
              <a:gd fmla="*/ 3838574 w 4393405" name="connsiteX178"/>
              <a:gd fmla="*/ 189309 h 276225" name="connsiteY178"/>
              <a:gd fmla="*/ 3860005 w 4393405" name="connsiteX179"/>
              <a:gd fmla="*/ 209550 h 276225" name="connsiteY179"/>
              <a:gd fmla="*/ 3860005 w 4393405" name="connsiteX180"/>
              <a:gd fmla="*/ 221456 h 276225" name="connsiteY180"/>
              <a:gd fmla="*/ 3794521 w 4393405" name="connsiteX181"/>
              <a:gd fmla="*/ 221456 h 276225" name="connsiteY181"/>
              <a:gd fmla="*/ 3794521 w 4393405" name="connsiteX182"/>
              <a:gd fmla="*/ 108347 h 276225" name="connsiteY182"/>
              <a:gd fmla="*/ 3781424 w 4393405" name="connsiteX183"/>
              <a:gd fmla="*/ 90487 h 276225" name="connsiteY183"/>
              <a:gd fmla="*/ 3751658 w 4393405" name="connsiteX184"/>
              <a:gd fmla="*/ 139303 h 276225" name="connsiteY184"/>
              <a:gd fmla="*/ 3751658 w 4393405" name="connsiteX185"/>
              <a:gd fmla="*/ 189309 h 276225" name="connsiteY185"/>
              <a:gd fmla="*/ 3775471 w 4393405" name="connsiteX186"/>
              <a:gd fmla="*/ 209550 h 276225" name="connsiteY186"/>
              <a:gd fmla="*/ 3775471 w 4393405" name="connsiteX187"/>
              <a:gd fmla="*/ 221456 h 276225" name="connsiteY187"/>
              <a:gd fmla="*/ 3684983 w 4393405" name="connsiteX188"/>
              <a:gd fmla="*/ 221456 h 276225" name="connsiteY188"/>
              <a:gd fmla="*/ 3684983 w 4393405" name="connsiteX189"/>
              <a:gd fmla="*/ 209550 h 276225" name="connsiteY189"/>
              <a:gd fmla="*/ 3707605 w 4393405" name="connsiteX190"/>
              <a:gd fmla="*/ 189309 h 276225" name="connsiteY190"/>
              <a:gd fmla="*/ 3707605 w 4393405" name="connsiteX191"/>
              <a:gd fmla="*/ 110728 h 276225" name="connsiteY191"/>
              <a:gd fmla="*/ 3684983 w 4393405" name="connsiteX192"/>
              <a:gd fmla="*/ 90487 h 276225" name="connsiteY192"/>
              <a:gd fmla="*/ 3684983 w 4393405" name="connsiteX193"/>
              <a:gd fmla="*/ 79772 h 276225" name="connsiteY193"/>
              <a:gd fmla="*/ 3749277 w 4393405" name="connsiteX194"/>
              <a:gd fmla="*/ 78581 h 276225" name="connsiteY194"/>
              <a:gd fmla="*/ 3749277 w 4393405" name="connsiteX195"/>
              <a:gd fmla="*/ 100012 h 276225" name="connsiteY195"/>
              <a:gd fmla="*/ 3796902 w 4393405" name="connsiteX196"/>
              <a:gd fmla="*/ 75009 h 276225" name="connsiteY196"/>
              <a:gd fmla="*/ 3588544 w 4393405" name="connsiteX197"/>
              <a:gd fmla="*/ 75009 h 276225" name="connsiteY197"/>
              <a:gd fmla="*/ 3645694 w 4393405" name="connsiteX198"/>
              <a:gd fmla="*/ 116681 h 276225" name="connsiteY198"/>
              <a:gd fmla="*/ 3645694 w 4393405" name="connsiteX199"/>
              <a:gd fmla="*/ 186928 h 276225" name="connsiteY199"/>
              <a:gd fmla="*/ 3655219 w 4393405" name="connsiteX200"/>
              <a:gd fmla="*/ 204787 h 276225" name="connsiteY200"/>
              <a:gd fmla="*/ 3665934 w 4393405" name="connsiteX201"/>
              <a:gd fmla="*/ 183356 h 276225" name="connsiteY201"/>
              <a:gd fmla="*/ 3676650 w 4393405" name="connsiteX202"/>
              <a:gd fmla="*/ 183356 h 276225" name="connsiteY202"/>
              <a:gd fmla="*/ 3676650 w 4393405" name="connsiteX203"/>
              <a:gd fmla="*/ 189309 h 276225" name="connsiteY203"/>
              <a:gd fmla="*/ 3638550 w 4393405" name="connsiteX204"/>
              <a:gd fmla="*/ 222647 h 276225" name="connsiteY204"/>
              <a:gd fmla="*/ 3606403 w 4393405" name="connsiteX205"/>
              <a:gd fmla="*/ 204787 h 276225" name="connsiteY205"/>
              <a:gd fmla="*/ 3562350 w 4393405" name="connsiteX206"/>
              <a:gd fmla="*/ 222647 h 276225" name="connsiteY206"/>
              <a:gd fmla="*/ 3514725 w 4393405" name="connsiteX207"/>
              <a:gd fmla="*/ 189309 h 276225" name="connsiteY207"/>
              <a:gd fmla="*/ 3590925 w 4393405" name="connsiteX208"/>
              <a:gd fmla="*/ 133350 h 276225" name="connsiteY208"/>
              <a:gd fmla="*/ 3600450 w 4393405" name="connsiteX209"/>
              <a:gd fmla="*/ 130969 h 276225" name="connsiteY209"/>
              <a:gd fmla="*/ 3600450 w 4393405" name="connsiteX210"/>
              <a:gd fmla="*/ 114300 h 276225" name="connsiteY210"/>
              <a:gd fmla="*/ 3573066 w 4393405" name="connsiteX211"/>
              <a:gd fmla="*/ 88106 h 276225" name="connsiteY211"/>
              <a:gd fmla="*/ 3552825 w 4393405" name="connsiteX212"/>
              <a:gd fmla="*/ 92869 h 276225" name="connsiteY212"/>
              <a:gd fmla="*/ 3552825 w 4393405" name="connsiteX213"/>
              <a:gd fmla="*/ 94059 h 276225" name="connsiteY213"/>
              <a:gd fmla="*/ 3569494 w 4393405" name="connsiteX214"/>
              <a:gd fmla="*/ 114300 h 276225" name="connsiteY214"/>
              <a:gd fmla="*/ 3548062 w 4393405" name="connsiteX215"/>
              <a:gd fmla="*/ 134541 h 276225" name="connsiteY215"/>
              <a:gd fmla="*/ 3525441 w 4393405" name="connsiteX216"/>
              <a:gd fmla="*/ 111919 h 276225" name="connsiteY216"/>
              <a:gd fmla="*/ 3588544 w 4393405" name="connsiteX217"/>
              <a:gd fmla="*/ 75009 h 276225" name="connsiteY217"/>
              <a:gd fmla="*/ 3052762 w 4393405" name="connsiteX218"/>
              <a:gd fmla="*/ 75009 h 276225" name="connsiteY218"/>
              <a:gd fmla="*/ 3117056 w 4393405" name="connsiteX219"/>
              <a:gd fmla="*/ 150019 h 276225" name="connsiteY219"/>
              <a:gd fmla="*/ 3049191 w 4393405" name="connsiteX220"/>
              <a:gd fmla="*/ 222647 h 276225" name="connsiteY220"/>
              <a:gd fmla="*/ 3017044 w 4393405" name="connsiteX221"/>
              <a:gd fmla="*/ 209550 h 276225" name="connsiteY221"/>
              <a:gd fmla="*/ 3017044 w 4393405" name="connsiteX222"/>
              <a:gd fmla="*/ 239316 h 276225" name="connsiteY222"/>
              <a:gd fmla="*/ 3045619 w 4393405" name="connsiteX223"/>
              <a:gd fmla="*/ 259556 h 276225" name="connsiteY223"/>
              <a:gd fmla="*/ 3045619 w 4393405" name="connsiteX224"/>
              <a:gd fmla="*/ 272653 h 276225" name="connsiteY224"/>
              <a:gd fmla="*/ 2946797 w 4393405" name="connsiteX225"/>
              <a:gd fmla="*/ 272653 h 276225" name="connsiteY225"/>
              <a:gd fmla="*/ 2946797 w 4393405" name="connsiteX226"/>
              <a:gd fmla="*/ 259556 h 276225" name="connsiteY226"/>
              <a:gd fmla="*/ 2972991 w 4393405" name="connsiteX227"/>
              <a:gd fmla="*/ 239316 h 276225" name="connsiteY227"/>
              <a:gd fmla="*/ 2972991 w 4393405" name="connsiteX228"/>
              <a:gd fmla="*/ 110728 h 276225" name="connsiteY228"/>
              <a:gd fmla="*/ 2950369 w 4393405" name="connsiteX229"/>
              <a:gd fmla="*/ 90487 h 276225" name="connsiteY229"/>
              <a:gd fmla="*/ 2950369 w 4393405" name="connsiteX230"/>
              <a:gd fmla="*/ 79772 h 276225" name="connsiteY230"/>
              <a:gd fmla="*/ 3015853 w 4393405" name="connsiteX231"/>
              <a:gd fmla="*/ 78581 h 276225" name="connsiteY231"/>
              <a:gd fmla="*/ 3015853 w 4393405" name="connsiteX232"/>
              <a:gd fmla="*/ 95250 h 276225" name="connsiteY232"/>
              <a:gd fmla="*/ 3052762 w 4393405" name="connsiteX233"/>
              <a:gd fmla="*/ 75009 h 276225" name="connsiteY233"/>
              <a:gd fmla="*/ 2871787 w 4393405" name="connsiteX234"/>
              <a:gd fmla="*/ 75009 h 276225" name="connsiteY234"/>
              <a:gd fmla="*/ 2936081 w 4393405" name="connsiteX235"/>
              <a:gd fmla="*/ 150019 h 276225" name="connsiteY235"/>
              <a:gd fmla="*/ 2868216 w 4393405" name="connsiteX236"/>
              <a:gd fmla="*/ 222647 h 276225" name="connsiteY236"/>
              <a:gd fmla="*/ 2836069 w 4393405" name="connsiteX237"/>
              <a:gd fmla="*/ 209550 h 276225" name="connsiteY237"/>
              <a:gd fmla="*/ 2836069 w 4393405" name="connsiteX238"/>
              <a:gd fmla="*/ 239316 h 276225" name="connsiteY238"/>
              <a:gd fmla="*/ 2864644 w 4393405" name="connsiteX239"/>
              <a:gd fmla="*/ 259556 h 276225" name="connsiteY239"/>
              <a:gd fmla="*/ 2864644 w 4393405" name="connsiteX240"/>
              <a:gd fmla="*/ 272653 h 276225" name="connsiteY240"/>
              <a:gd fmla="*/ 2765822 w 4393405" name="connsiteX241"/>
              <a:gd fmla="*/ 272653 h 276225" name="connsiteY241"/>
              <a:gd fmla="*/ 2765822 w 4393405" name="connsiteX242"/>
              <a:gd fmla="*/ 259556 h 276225" name="connsiteY242"/>
              <a:gd fmla="*/ 2792016 w 4393405" name="connsiteX243"/>
              <a:gd fmla="*/ 239316 h 276225" name="connsiteY243"/>
              <a:gd fmla="*/ 2792016 w 4393405" name="connsiteX244"/>
              <a:gd fmla="*/ 110728 h 276225" name="connsiteY244"/>
              <a:gd fmla="*/ 2769394 w 4393405" name="connsiteX245"/>
              <a:gd fmla="*/ 90487 h 276225" name="connsiteY245"/>
              <a:gd fmla="*/ 2769394 w 4393405" name="connsiteX246"/>
              <a:gd fmla="*/ 79772 h 276225" name="connsiteY246"/>
              <a:gd fmla="*/ 2834878 w 4393405" name="connsiteX247"/>
              <a:gd fmla="*/ 78581 h 276225" name="connsiteY247"/>
              <a:gd fmla="*/ 2834878 w 4393405" name="connsiteX248"/>
              <a:gd fmla="*/ 95250 h 276225" name="connsiteY248"/>
              <a:gd fmla="*/ 2871787 w 4393405" name="connsiteX249"/>
              <a:gd fmla="*/ 75009 h 276225" name="connsiteY249"/>
              <a:gd fmla="*/ 2081212 w 4393405" name="connsiteX250"/>
              <a:gd fmla="*/ 75009 h 276225" name="connsiteY250"/>
              <a:gd fmla="*/ 2145506 w 4393405" name="connsiteX251"/>
              <a:gd fmla="*/ 150019 h 276225" name="connsiteY251"/>
              <a:gd fmla="*/ 2077641 w 4393405" name="connsiteX252"/>
              <a:gd fmla="*/ 222647 h 276225" name="connsiteY252"/>
              <a:gd fmla="*/ 2045494 w 4393405" name="connsiteX253"/>
              <a:gd fmla="*/ 209550 h 276225" name="connsiteY253"/>
              <a:gd fmla="*/ 2045494 w 4393405" name="connsiteX254"/>
              <a:gd fmla="*/ 239316 h 276225" name="connsiteY254"/>
              <a:gd fmla="*/ 2074069 w 4393405" name="connsiteX255"/>
              <a:gd fmla="*/ 259556 h 276225" name="connsiteY255"/>
              <a:gd fmla="*/ 2074069 w 4393405" name="connsiteX256"/>
              <a:gd fmla="*/ 272653 h 276225" name="connsiteY256"/>
              <a:gd fmla="*/ 1975247 w 4393405" name="connsiteX257"/>
              <a:gd fmla="*/ 272653 h 276225" name="connsiteY257"/>
              <a:gd fmla="*/ 1975247 w 4393405" name="connsiteX258"/>
              <a:gd fmla="*/ 259556 h 276225" name="connsiteY258"/>
              <a:gd fmla="*/ 2001441 w 4393405" name="connsiteX259"/>
              <a:gd fmla="*/ 239316 h 276225" name="connsiteY259"/>
              <a:gd fmla="*/ 2001441 w 4393405" name="connsiteX260"/>
              <a:gd fmla="*/ 110728 h 276225" name="connsiteY260"/>
              <a:gd fmla="*/ 1978819 w 4393405" name="connsiteX261"/>
              <a:gd fmla="*/ 90487 h 276225" name="connsiteY261"/>
              <a:gd fmla="*/ 1978819 w 4393405" name="connsiteX262"/>
              <a:gd fmla="*/ 79772 h 276225" name="connsiteY262"/>
              <a:gd fmla="*/ 2044303 w 4393405" name="connsiteX263"/>
              <a:gd fmla="*/ 78581 h 276225" name="connsiteY263"/>
              <a:gd fmla="*/ 2044303 w 4393405" name="connsiteX264"/>
              <a:gd fmla="*/ 95250 h 276225" name="connsiteY264"/>
              <a:gd fmla="*/ 2081212 w 4393405" name="connsiteX265"/>
              <a:gd fmla="*/ 75009 h 276225" name="connsiteY265"/>
              <a:gd fmla="*/ 517922 w 4393405" name="connsiteX266"/>
              <a:gd fmla="*/ 67866 h 276225" name="connsiteY266"/>
              <a:gd fmla="*/ 517922 w 4393405" name="connsiteX267"/>
              <a:gd fmla="*/ 91678 h 276225" name="connsiteY267"/>
              <a:gd fmla="*/ 535781 w 4393405" name="connsiteX268"/>
              <a:gd fmla="*/ 91678 h 276225" name="connsiteY268"/>
              <a:gd fmla="*/ 535781 w 4393405" name="connsiteX269"/>
              <a:gd fmla="*/ 67866 h 276225" name="connsiteY269"/>
              <a:gd fmla="*/ 448865 w 4393405" name="connsiteX270"/>
              <a:gd fmla="*/ 67866 h 276225" name="connsiteY270"/>
              <a:gd fmla="*/ 448865 w 4393405" name="connsiteX271"/>
              <a:gd fmla="*/ 91678 h 276225" name="connsiteY271"/>
              <a:gd fmla="*/ 465534 w 4393405" name="connsiteX272"/>
              <a:gd fmla="*/ 91678 h 276225" name="connsiteY272"/>
              <a:gd fmla="*/ 465534 w 4393405" name="connsiteX273"/>
              <a:gd fmla="*/ 67866 h 276225" name="connsiteY273"/>
              <a:gd fmla="*/ 305990 w 4393405" name="connsiteX274"/>
              <a:gd fmla="*/ 45244 h 276225" name="connsiteY274"/>
              <a:gd fmla="*/ 397668 w 4393405" name="connsiteX275"/>
              <a:gd fmla="*/ 45244 h 276225" name="connsiteY275"/>
              <a:gd fmla="*/ 397668 w 4393405" name="connsiteX276"/>
              <a:gd fmla="*/ 67866 h 276225" name="connsiteY276"/>
              <a:gd fmla="*/ 373856 w 4393405" name="connsiteX277"/>
              <a:gd fmla="*/ 67866 h 276225" name="connsiteY277"/>
              <a:gd fmla="*/ 373856 w 4393405" name="connsiteX278"/>
              <a:gd fmla="*/ 91678 h 276225" name="connsiteY278"/>
              <a:gd fmla="*/ 397668 w 4393405" name="connsiteX279"/>
              <a:gd fmla="*/ 91678 h 276225" name="connsiteY279"/>
              <a:gd fmla="*/ 397668 w 4393405" name="connsiteX280"/>
              <a:gd fmla="*/ 114300 h 276225" name="connsiteY280"/>
              <a:gd fmla="*/ 373856 w 4393405" name="connsiteX281"/>
              <a:gd fmla="*/ 114300 h 276225" name="connsiteY281"/>
              <a:gd fmla="*/ 373856 w 4393405" name="connsiteX282"/>
              <a:gd fmla="*/ 194072 h 276225" name="connsiteY282"/>
              <a:gd fmla="*/ 385762 w 4393405" name="connsiteX283"/>
              <a:gd fmla="*/ 205978 h 276225" name="connsiteY283"/>
              <a:gd fmla="*/ 397668 w 4393405" name="connsiteX284"/>
              <a:gd fmla="*/ 205978 h 276225" name="connsiteY284"/>
              <a:gd fmla="*/ 397668 w 4393405" name="connsiteX285"/>
              <a:gd fmla="*/ 226219 h 276225" name="connsiteY285"/>
              <a:gd fmla="*/ 339328 w 4393405" name="connsiteX286"/>
              <a:gd fmla="*/ 226219 h 276225" name="connsiteY286"/>
              <a:gd fmla="*/ 316706 w 4393405" name="connsiteX287"/>
              <a:gd fmla="*/ 205978 h 276225" name="connsiteY287"/>
              <a:gd fmla="*/ 316706 w 4393405" name="connsiteX288"/>
              <a:gd fmla="*/ 114300 h 276225" name="connsiteY288"/>
              <a:gd fmla="*/ 305990 w 4393405" name="connsiteX289"/>
              <a:gd fmla="*/ 114300 h 276225" name="connsiteY289"/>
              <a:gd fmla="*/ 305990 w 4393405" name="connsiteX290"/>
              <a:gd fmla="*/ 91678 h 276225" name="connsiteY290"/>
              <a:gd fmla="*/ 316706 w 4393405" name="connsiteX291"/>
              <a:gd fmla="*/ 91678 h 276225" name="connsiteY291"/>
              <a:gd fmla="*/ 316706 w 4393405" name="connsiteX292"/>
              <a:gd fmla="*/ 67866 h 276225" name="connsiteY292"/>
              <a:gd fmla="*/ 305990 w 4393405" name="connsiteX293"/>
              <a:gd fmla="*/ 67866 h 276225" name="connsiteY293"/>
              <a:gd fmla="*/ 113109 w 4393405" name="connsiteX294"/>
              <a:gd fmla="*/ 45244 h 276225" name="connsiteY294"/>
              <a:gd fmla="*/ 175022 w 4393405" name="connsiteX295"/>
              <a:gd fmla="*/ 45244 h 276225" name="connsiteY295"/>
              <a:gd fmla="*/ 175022 w 4393405" name="connsiteX296"/>
              <a:gd fmla="*/ 57150 h 276225" name="connsiteY296"/>
              <a:gd fmla="*/ 275034 w 4393405" name="connsiteX297"/>
              <a:gd fmla="*/ 57150 h 276225" name="connsiteY297"/>
              <a:gd fmla="*/ 275034 w 4393405" name="connsiteX298"/>
              <a:gd fmla="*/ 79772 h 276225" name="connsiteY298"/>
              <a:gd fmla="*/ 175022 w 4393405" name="connsiteX299"/>
              <a:gd fmla="*/ 79772 h 276225" name="connsiteY299"/>
              <a:gd fmla="*/ 175022 w 4393405" name="connsiteX300"/>
              <a:gd fmla="*/ 96441 h 276225" name="connsiteY300"/>
              <a:gd fmla="*/ 275034 w 4393405" name="connsiteX301"/>
              <a:gd fmla="*/ 96441 h 276225" name="connsiteY301"/>
              <a:gd fmla="*/ 275034 w 4393405" name="connsiteX302"/>
              <a:gd fmla="*/ 205978 h 276225" name="connsiteY302"/>
              <a:gd fmla="*/ 251222 w 4393405" name="connsiteX303"/>
              <a:gd fmla="*/ 226219 h 276225" name="connsiteY303"/>
              <a:gd fmla="*/ 69056 w 4393405" name="connsiteX304"/>
              <a:gd fmla="*/ 226219 h 276225" name="connsiteY304"/>
              <a:gd fmla="*/ 69056 w 4393405" name="connsiteX305"/>
              <a:gd fmla="*/ 96441 h 276225" name="connsiteY305"/>
              <a:gd fmla="*/ 113109 w 4393405" name="connsiteX306"/>
              <a:gd fmla="*/ 96441 h 276225" name="connsiteY306"/>
              <a:gd fmla="*/ 3187302 w 4393405" name="connsiteX307"/>
              <a:gd fmla="*/ 30956 h 276225" name="connsiteY307"/>
              <a:gd fmla="*/ 3200399 w 4393405" name="connsiteX308"/>
              <a:gd fmla="*/ 30956 h 276225" name="connsiteY308"/>
              <a:gd fmla="*/ 3200399 w 4393405" name="connsiteX309"/>
              <a:gd fmla="*/ 78581 h 276225" name="connsiteY309"/>
              <a:gd fmla="*/ 3249215 w 4393405" name="connsiteX310"/>
              <a:gd fmla="*/ 78581 h 276225" name="connsiteY310"/>
              <a:gd fmla="*/ 3249215 w 4393405" name="connsiteX311"/>
              <a:gd fmla="*/ 91678 h 276225" name="connsiteY311"/>
              <a:gd fmla="*/ 3200399 w 4393405" name="connsiteX312"/>
              <a:gd fmla="*/ 91678 h 276225" name="connsiteY312"/>
              <a:gd fmla="*/ 3200399 w 4393405" name="connsiteX313"/>
              <a:gd fmla="*/ 184547 h 276225" name="connsiteY313"/>
              <a:gd fmla="*/ 3218258 w 4393405" name="connsiteX314"/>
              <a:gd fmla="*/ 209550 h 276225" name="connsiteY314"/>
              <a:gd fmla="*/ 3238499 w 4393405" name="connsiteX315"/>
              <a:gd fmla="*/ 172641 h 276225" name="connsiteY315"/>
              <a:gd fmla="*/ 3252786 w 4393405" name="connsiteX316"/>
              <a:gd fmla="*/ 172641 h 276225" name="connsiteY316"/>
              <a:gd fmla="*/ 3202780 w 4393405" name="connsiteX317"/>
              <a:gd fmla="*/ 222647 h 276225" name="connsiteY317"/>
              <a:gd fmla="*/ 3156346 w 4393405" name="connsiteX318"/>
              <a:gd fmla="*/ 184547 h 276225" name="connsiteY318"/>
              <a:gd fmla="*/ 3156346 w 4393405" name="connsiteX319"/>
              <a:gd fmla="*/ 91678 h 276225" name="connsiteY319"/>
              <a:gd fmla="*/ 3131343 w 4393405" name="connsiteX320"/>
              <a:gd fmla="*/ 91678 h 276225" name="connsiteY320"/>
              <a:gd fmla="*/ 3131343 w 4393405" name="connsiteX321"/>
              <a:gd fmla="*/ 80962 h 276225" name="connsiteY321"/>
              <a:gd fmla="*/ 3187302 w 4393405" name="connsiteX322"/>
              <a:gd fmla="*/ 30956 h 276225" name="connsiteY322"/>
              <a:gd fmla="*/ 1901427 w 4393405" name="connsiteX323"/>
              <a:gd fmla="*/ 30956 h 276225" name="connsiteY323"/>
              <a:gd fmla="*/ 1914524 w 4393405" name="connsiteX324"/>
              <a:gd fmla="*/ 30956 h 276225" name="connsiteY324"/>
              <a:gd fmla="*/ 1914524 w 4393405" name="connsiteX325"/>
              <a:gd fmla="*/ 78581 h 276225" name="connsiteY325"/>
              <a:gd fmla="*/ 1963340 w 4393405" name="connsiteX326"/>
              <a:gd fmla="*/ 78581 h 276225" name="connsiteY326"/>
              <a:gd fmla="*/ 1963340 w 4393405" name="connsiteX327"/>
              <a:gd fmla="*/ 91678 h 276225" name="connsiteY327"/>
              <a:gd fmla="*/ 1914524 w 4393405" name="connsiteX328"/>
              <a:gd fmla="*/ 91678 h 276225" name="connsiteY328"/>
              <a:gd fmla="*/ 1914524 w 4393405" name="connsiteX329"/>
              <a:gd fmla="*/ 184547 h 276225" name="connsiteY329"/>
              <a:gd fmla="*/ 1932383 w 4393405" name="connsiteX330"/>
              <a:gd fmla="*/ 209550 h 276225" name="connsiteY330"/>
              <a:gd fmla="*/ 1952624 w 4393405" name="connsiteX331"/>
              <a:gd fmla="*/ 172641 h 276225" name="connsiteY331"/>
              <a:gd fmla="*/ 1966911 w 4393405" name="connsiteX332"/>
              <a:gd fmla="*/ 172641 h 276225" name="connsiteY332"/>
              <a:gd fmla="*/ 1916905 w 4393405" name="connsiteX333"/>
              <a:gd fmla="*/ 222647 h 276225" name="connsiteY333"/>
              <a:gd fmla="*/ 1870471 w 4393405" name="connsiteX334"/>
              <a:gd fmla="*/ 184547 h 276225" name="connsiteY334"/>
              <a:gd fmla="*/ 1870471 w 4393405" name="connsiteX335"/>
              <a:gd fmla="*/ 91678 h 276225" name="connsiteY335"/>
              <a:gd fmla="*/ 1845468 w 4393405" name="connsiteX336"/>
              <a:gd fmla="*/ 91678 h 276225" name="connsiteY336"/>
              <a:gd fmla="*/ 1845468 w 4393405" name="connsiteX337"/>
              <a:gd fmla="*/ 80962 h 276225" name="connsiteY337"/>
              <a:gd fmla="*/ 1901427 w 4393405" name="connsiteX338"/>
              <a:gd fmla="*/ 30956 h 276225" name="connsiteY338"/>
              <a:gd fmla="*/ 1768077 w 4393405" name="connsiteX339"/>
              <a:gd fmla="*/ 30956 h 276225" name="connsiteY339"/>
              <a:gd fmla="*/ 1781174 w 4393405" name="connsiteX340"/>
              <a:gd fmla="*/ 30956 h 276225" name="connsiteY340"/>
              <a:gd fmla="*/ 1781174 w 4393405" name="connsiteX341"/>
              <a:gd fmla="*/ 78581 h 276225" name="connsiteY341"/>
              <a:gd fmla="*/ 1829990 w 4393405" name="connsiteX342"/>
              <a:gd fmla="*/ 78581 h 276225" name="connsiteY342"/>
              <a:gd fmla="*/ 1829990 w 4393405" name="connsiteX343"/>
              <a:gd fmla="*/ 91678 h 276225" name="connsiteY343"/>
              <a:gd fmla="*/ 1781174 w 4393405" name="connsiteX344"/>
              <a:gd fmla="*/ 91678 h 276225" name="connsiteY344"/>
              <a:gd fmla="*/ 1781174 w 4393405" name="connsiteX345"/>
              <a:gd fmla="*/ 184547 h 276225" name="connsiteY345"/>
              <a:gd fmla="*/ 1799033 w 4393405" name="connsiteX346"/>
              <a:gd fmla="*/ 209550 h 276225" name="connsiteY346"/>
              <a:gd fmla="*/ 1819274 w 4393405" name="connsiteX347"/>
              <a:gd fmla="*/ 172641 h 276225" name="connsiteY347"/>
              <a:gd fmla="*/ 1833561 w 4393405" name="connsiteX348"/>
              <a:gd fmla="*/ 172641 h 276225" name="connsiteY348"/>
              <a:gd fmla="*/ 1783555 w 4393405" name="connsiteX349"/>
              <a:gd fmla="*/ 222647 h 276225" name="connsiteY349"/>
              <a:gd fmla="*/ 1737121 w 4393405" name="connsiteX350"/>
              <a:gd fmla="*/ 184547 h 276225" name="connsiteY350"/>
              <a:gd fmla="*/ 1737121 w 4393405" name="connsiteX351"/>
              <a:gd fmla="*/ 91678 h 276225" name="connsiteY351"/>
              <a:gd fmla="*/ 1712118 w 4393405" name="connsiteX352"/>
              <a:gd fmla="*/ 91678 h 276225" name="connsiteY352"/>
              <a:gd fmla="*/ 1712118 w 4393405" name="connsiteX353"/>
              <a:gd fmla="*/ 80962 h 276225" name="connsiteY353"/>
              <a:gd fmla="*/ 1768077 w 4393405" name="connsiteX354"/>
              <a:gd fmla="*/ 30956 h 276225" name="connsiteY354"/>
              <a:gd fmla="*/ 1597819 w 4393405" name="connsiteX355"/>
              <a:gd fmla="*/ 13097 h 276225" name="connsiteY355"/>
              <a:gd fmla="*/ 1597819 w 4393405" name="connsiteX356"/>
              <a:gd fmla="*/ 94059 h 276225" name="connsiteY356"/>
              <a:gd fmla="*/ 1635919 w 4393405" name="connsiteX357"/>
              <a:gd fmla="*/ 75009 h 276225" name="connsiteY357"/>
              <a:gd fmla="*/ 1681162 w 4393405" name="connsiteX358"/>
              <a:gd fmla="*/ 117872 h 276225" name="connsiteY358"/>
              <a:gd fmla="*/ 1681162 w 4393405" name="connsiteX359"/>
              <a:gd fmla="*/ 189309 h 276225" name="connsiteY359"/>
              <a:gd fmla="*/ 1701403 w 4393405" name="connsiteX360"/>
              <a:gd fmla="*/ 209550 h 276225" name="connsiteY360"/>
              <a:gd fmla="*/ 1701403 w 4393405" name="connsiteX361"/>
              <a:gd fmla="*/ 221456 h 276225" name="connsiteY361"/>
              <a:gd fmla="*/ 1635919 w 4393405" name="connsiteX362"/>
              <a:gd fmla="*/ 221456 h 276225" name="connsiteY362"/>
              <a:gd fmla="*/ 1635919 w 4393405" name="connsiteX363"/>
              <a:gd fmla="*/ 110728 h 276225" name="connsiteY363"/>
              <a:gd fmla="*/ 1622822 w 4393405" name="connsiteX364"/>
              <a:gd fmla="*/ 90487 h 276225" name="connsiteY364"/>
              <a:gd fmla="*/ 1597819 w 4393405" name="connsiteX365"/>
              <a:gd fmla="*/ 136922 h 276225" name="connsiteY365"/>
              <a:gd fmla="*/ 1597819 w 4393405" name="connsiteX366"/>
              <a:gd fmla="*/ 189309 h 276225" name="connsiteY366"/>
              <a:gd fmla="*/ 1618059 w 4393405" name="connsiteX367"/>
              <a:gd fmla="*/ 209550 h 276225" name="connsiteY367"/>
              <a:gd fmla="*/ 1618059 w 4393405" name="connsiteX368"/>
              <a:gd fmla="*/ 221456 h 276225" name="connsiteY368"/>
              <a:gd fmla="*/ 1528762 w 4393405" name="connsiteX369"/>
              <a:gd fmla="*/ 221456 h 276225" name="connsiteY369"/>
              <a:gd fmla="*/ 1528762 w 4393405" name="connsiteX370"/>
              <a:gd fmla="*/ 209550 h 276225" name="connsiteY370"/>
              <a:gd fmla="*/ 1553766 w 4393405" name="connsiteX371"/>
              <a:gd fmla="*/ 189309 h 276225" name="connsiteY371"/>
              <a:gd fmla="*/ 1553766 w 4393405" name="connsiteX372"/>
              <a:gd fmla="*/ 41672 h 276225" name="connsiteY372"/>
              <a:gd fmla="*/ 1531144 w 4393405" name="connsiteX373"/>
              <a:gd fmla="*/ 26194 h 276225" name="connsiteY373"/>
              <a:gd fmla="*/ 1531144 w 4393405" name="connsiteX374"/>
              <a:gd fmla="*/ 14287 h 276225" name="connsiteY374"/>
              <a:gd fmla="*/ 3924299 w 4393405" name="connsiteX375"/>
              <a:gd fmla="*/ 8334 h 276225" name="connsiteY375"/>
              <a:gd fmla="*/ 3949302 w 4393405" name="connsiteX376"/>
              <a:gd fmla="*/ 33337 h 276225" name="connsiteY376"/>
              <a:gd fmla="*/ 3924299 w 4393405" name="connsiteX377"/>
              <a:gd fmla="*/ 58341 h 276225" name="connsiteY377"/>
              <a:gd fmla="*/ 3899296 w 4393405" name="connsiteX378"/>
              <a:gd fmla="*/ 33337 h 276225" name="connsiteY378"/>
              <a:gd fmla="*/ 3924299 w 4393405" name="connsiteX379"/>
              <a:gd fmla="*/ 8334 h 276225" name="connsiteY379"/>
              <a:gd fmla="*/ 2393155 w 4393405" name="connsiteX380"/>
              <a:gd fmla="*/ 8334 h 276225" name="connsiteY380"/>
              <a:gd fmla="*/ 2426493 w 4393405" name="connsiteX381"/>
              <a:gd fmla="*/ 8334 h 276225" name="connsiteY381"/>
              <a:gd fmla="*/ 2344340 w 4393405" name="connsiteX382"/>
              <a:gd fmla="*/ 222647 h 276225" name="connsiteY382"/>
              <a:gd fmla="*/ 2313383 w 4393405" name="connsiteX383"/>
              <a:gd fmla="*/ 222647 h 276225" name="connsiteY383"/>
              <a:gd fmla="*/ 2307430 w 4393405" name="connsiteX384"/>
              <a:gd fmla="*/ 8334 h 276225" name="connsiteY384"/>
              <a:gd fmla="*/ 2340768 w 4393405" name="connsiteX385"/>
              <a:gd fmla="*/ 8334 h 276225" name="connsiteY385"/>
              <a:gd fmla="*/ 2258615 w 4393405" name="connsiteX386"/>
              <a:gd fmla="*/ 222647 h 276225" name="connsiteY386"/>
              <a:gd fmla="*/ 2227658 w 4393405" name="connsiteX387"/>
              <a:gd fmla="*/ 222647 h 276225" name="connsiteY387"/>
              <a:gd fmla="*/ 1106091 w 4393405" name="connsiteX388"/>
              <a:gd fmla="*/ 0 h 276225" name="connsiteY388"/>
              <a:gd fmla="*/ 1169194 w 4393405" name="connsiteX389"/>
              <a:gd fmla="*/ 0 h 276225" name="connsiteY389"/>
              <a:gd fmla="*/ 1169194 w 4393405" name="connsiteX390"/>
              <a:gd fmla="*/ 34528 h 276225" name="connsiteY390"/>
              <a:gd fmla="*/ 1206103 w 4393405" name="connsiteX391"/>
              <a:gd fmla="*/ 34528 h 276225" name="connsiteY391"/>
              <a:gd fmla="*/ 1206103 w 4393405" name="connsiteX392"/>
              <a:gd fmla="*/ 57150 h 276225" name="connsiteY392"/>
              <a:gd fmla="*/ 1169194 w 4393405" name="connsiteX393"/>
              <a:gd fmla="*/ 57150 h 276225" name="connsiteY393"/>
              <a:gd fmla="*/ 1169194 w 4393405" name="connsiteX394"/>
              <a:gd fmla="*/ 205978 h 276225" name="connsiteY394"/>
              <a:gd fmla="*/ 1206103 w 4393405" name="connsiteX395"/>
              <a:gd fmla="*/ 205978 h 276225" name="connsiteY395"/>
              <a:gd fmla="*/ 1206103 w 4393405" name="connsiteX396"/>
              <a:gd fmla="*/ 226219 h 276225" name="connsiteY396"/>
              <a:gd fmla="*/ 1020366 w 4393405" name="connsiteX397"/>
              <a:gd fmla="*/ 226219 h 276225" name="connsiteY397"/>
              <a:gd fmla="*/ 1020366 w 4393405" name="connsiteX398"/>
              <a:gd fmla="*/ 205978 h 276225" name="connsiteY398"/>
              <a:gd fmla="*/ 1025128 w 4393405" name="connsiteX399"/>
              <a:gd fmla="*/ 205978 h 276225" name="connsiteY399"/>
              <a:gd fmla="*/ 1025128 w 4393405" name="connsiteX400"/>
              <a:gd fmla="*/ 11906 h 276225" name="connsiteY400"/>
              <a:gd fmla="*/ 1082278 w 4393405" name="connsiteX401"/>
              <a:gd fmla="*/ 11906 h 276225" name="connsiteY401"/>
              <a:gd fmla="*/ 1082278 w 4393405" name="connsiteX402"/>
              <a:gd fmla="*/ 205978 h 276225" name="connsiteY402"/>
              <a:gd fmla="*/ 1106091 w 4393405" name="connsiteX403"/>
              <a:gd fmla="*/ 205978 h 276225" name="connsiteY403"/>
              <a:gd fmla="*/ 950118 w 4393405" name="connsiteX404"/>
              <a:gd fmla="*/ 0 h 276225" name="connsiteY404"/>
              <a:gd fmla="*/ 1000124 w 4393405" name="connsiteX405"/>
              <a:gd fmla="*/ 0 h 276225" name="connsiteY405"/>
              <a:gd fmla="*/ 1000124 w 4393405" name="connsiteX406"/>
              <a:gd fmla="*/ 11906 h 276225" name="connsiteY406"/>
              <a:gd fmla="*/ 1012030 w 4393405" name="connsiteX407"/>
              <a:gd fmla="*/ 11906 h 276225" name="connsiteY407"/>
              <a:gd fmla="*/ 1012030 w 4393405" name="connsiteX408"/>
              <a:gd fmla="*/ 34528 h 276225" name="connsiteY408"/>
              <a:gd fmla="*/ 1000124 w 4393405" name="connsiteX409"/>
              <a:gd fmla="*/ 34528 h 276225" name="connsiteY409"/>
              <a:gd fmla="*/ 1000124 w 4393405" name="connsiteX410"/>
              <a:gd fmla="*/ 196453 h 276225" name="connsiteY410"/>
              <a:gd fmla="*/ 1012030 w 4393405" name="connsiteX411"/>
              <a:gd fmla="*/ 194072 h 276225" name="connsiteY411"/>
              <a:gd fmla="*/ 1012030 w 4393405" name="connsiteX412"/>
              <a:gd fmla="*/ 217884 h 276225" name="connsiteY412"/>
              <a:gd fmla="*/ 932258 w 4393405" name="connsiteX413"/>
              <a:gd fmla="*/ 226219 h 276225" name="connsiteY413"/>
              <a:gd fmla="*/ 932258 w 4393405" name="connsiteX414"/>
              <a:gd fmla="*/ 205978 h 276225" name="connsiteY414"/>
              <a:gd fmla="*/ 950118 w 4393405" name="connsiteX415"/>
              <a:gd fmla="*/ 203597 h 276225" name="connsiteY415"/>
              <a:gd fmla="*/ 950118 w 4393405" name="connsiteX416"/>
              <a:gd fmla="*/ 34528 h 276225" name="connsiteY416"/>
              <a:gd fmla="*/ 932258 w 4393405" name="connsiteX417"/>
              <a:gd fmla="*/ 34528 h 276225" name="connsiteY417"/>
              <a:gd fmla="*/ 932258 w 4393405" name="connsiteX418"/>
              <a:gd fmla="*/ 11906 h 276225" name="connsiteY418"/>
              <a:gd fmla="*/ 950118 w 4393405" name="connsiteX419"/>
              <a:gd fmla="*/ 11906 h 276225" name="connsiteY419"/>
              <a:gd fmla="*/ 719136 w 4393405" name="connsiteX420"/>
              <a:gd fmla="*/ 0 h 276225" name="connsiteY420"/>
              <a:gd fmla="*/ 770333 w 4393405" name="connsiteX421"/>
              <a:gd fmla="*/ 0 h 276225" name="connsiteY421"/>
              <a:gd fmla="*/ 770333 w 4393405" name="connsiteX422"/>
              <a:gd fmla="*/ 10716 h 276225" name="connsiteY422"/>
              <a:gd fmla="*/ 790574 w 4393405" name="connsiteX423"/>
              <a:gd fmla="*/ 10716 h 276225" name="connsiteY423"/>
              <a:gd fmla="*/ 790574 w 4393405" name="connsiteX424"/>
              <a:gd fmla="*/ 0 h 276225" name="connsiteY424"/>
              <a:gd fmla="*/ 835818 w 4393405" name="connsiteX425"/>
              <a:gd fmla="*/ 0 h 276225" name="connsiteY425"/>
              <a:gd fmla="*/ 835818 w 4393405" name="connsiteX426"/>
              <a:gd fmla="*/ 10716 h 276225" name="connsiteY426"/>
              <a:gd fmla="*/ 901302 w 4393405" name="connsiteX427"/>
              <a:gd fmla="*/ 10716 h 276225" name="connsiteY427"/>
              <a:gd fmla="*/ 901302 w 4393405" name="connsiteX428"/>
              <a:gd fmla="*/ 170259 h 276225" name="connsiteY428"/>
              <a:gd fmla="*/ 876299 w 4393405" name="connsiteX429"/>
              <a:gd fmla="*/ 194072 h 276225" name="connsiteY429"/>
              <a:gd fmla="*/ 850105 w 4393405" name="connsiteX430"/>
              <a:gd fmla="*/ 194072 h 276225" name="connsiteY430"/>
              <a:gd fmla="*/ 850105 w 4393405" name="connsiteX431"/>
              <a:gd fmla="*/ 34528 h 276225" name="connsiteY431"/>
              <a:gd fmla="*/ 835818 w 4393405" name="connsiteX432"/>
              <a:gd fmla="*/ 34528 h 276225" name="connsiteY432"/>
              <a:gd fmla="*/ 835818 w 4393405" name="connsiteX433"/>
              <a:gd fmla="*/ 194072 h 276225" name="connsiteY433"/>
              <a:gd fmla="*/ 790574 w 4393405" name="connsiteX434"/>
              <a:gd fmla="*/ 194072 h 276225" name="connsiteY434"/>
              <a:gd fmla="*/ 790574 w 4393405" name="connsiteX435"/>
              <a:gd fmla="*/ 34528 h 276225" name="connsiteY435"/>
              <a:gd fmla="*/ 770333 w 4393405" name="connsiteX436"/>
              <a:gd fmla="*/ 34528 h 276225" name="connsiteY436"/>
              <a:gd fmla="*/ 770333 w 4393405" name="connsiteX437"/>
              <a:gd fmla="*/ 194072 h 276225" name="connsiteY437"/>
              <a:gd fmla="*/ 782240 w 4393405" name="connsiteX438"/>
              <a:gd fmla="*/ 205978 h 276225" name="connsiteY438"/>
              <a:gd fmla="*/ 901302 w 4393405" name="connsiteX439"/>
              <a:gd fmla="*/ 205978 h 276225" name="connsiteY439"/>
              <a:gd fmla="*/ 901302 w 4393405" name="connsiteX440"/>
              <a:gd fmla="*/ 226219 h 276225" name="connsiteY440"/>
              <a:gd fmla="*/ 741758 w 4393405" name="connsiteX441"/>
              <a:gd fmla="*/ 226219 h 276225" name="connsiteY441"/>
              <a:gd fmla="*/ 719136 w 4393405" name="connsiteX442"/>
              <a:gd fmla="*/ 205978 h 276225" name="connsiteY442"/>
              <a:gd fmla="*/ 719136 w 4393405" name="connsiteX443"/>
              <a:gd fmla="*/ 34528 h 276225" name="connsiteY443"/>
              <a:gd fmla="*/ 713183 w 4393405" name="connsiteX444"/>
              <a:gd fmla="*/ 34528 h 276225" name="connsiteY444"/>
              <a:gd fmla="*/ 713183 w 4393405" name="connsiteX445"/>
              <a:gd fmla="*/ 10716 h 276225" name="connsiteY445"/>
              <a:gd fmla="*/ 719136 w 4393405" name="connsiteX446"/>
              <a:gd fmla="*/ 10716 h 276225" name="connsiteY446"/>
              <a:gd fmla="*/ 646508 w 4393405" name="connsiteX447"/>
              <a:gd fmla="*/ 0 h 276225" name="connsiteY447"/>
              <a:gd fmla="*/ 697705 w 4393405" name="connsiteX448"/>
              <a:gd fmla="*/ 0 h 276225" name="connsiteY448"/>
              <a:gd fmla="*/ 697705 w 4393405" name="connsiteX449"/>
              <a:gd fmla="*/ 11906 h 276225" name="connsiteY449"/>
              <a:gd fmla="*/ 707230 w 4393405" name="connsiteX450"/>
              <a:gd fmla="*/ 11906 h 276225" name="connsiteY450"/>
              <a:gd fmla="*/ 707230 w 4393405" name="connsiteX451"/>
              <a:gd fmla="*/ 34528 h 276225" name="connsiteY451"/>
              <a:gd fmla="*/ 697705 w 4393405" name="connsiteX452"/>
              <a:gd fmla="*/ 34528 h 276225" name="connsiteY452"/>
              <a:gd fmla="*/ 697705 w 4393405" name="connsiteX453"/>
              <a:gd fmla="*/ 195262 h 276225" name="connsiteY453"/>
              <a:gd fmla="*/ 707230 w 4393405" name="connsiteX454"/>
              <a:gd fmla="*/ 194072 h 276225" name="connsiteY454"/>
              <a:gd fmla="*/ 707230 w 4393405" name="connsiteX455"/>
              <a:gd fmla="*/ 216694 h 276225" name="connsiteY455"/>
              <a:gd fmla="*/ 627458 w 4393405" name="connsiteX456"/>
              <a:gd fmla="*/ 226219 h 276225" name="connsiteY456"/>
              <a:gd fmla="*/ 627458 w 4393405" name="connsiteX457"/>
              <a:gd fmla="*/ 205978 h 276225" name="connsiteY457"/>
              <a:gd fmla="*/ 646508 w 4393405" name="connsiteX458"/>
              <a:gd fmla="*/ 202406 h 276225" name="connsiteY458"/>
              <a:gd fmla="*/ 646508 w 4393405" name="connsiteX459"/>
              <a:gd fmla="*/ 34528 h 276225" name="connsiteY459"/>
              <a:gd fmla="*/ 627458 w 4393405" name="connsiteX460"/>
              <a:gd fmla="*/ 34528 h 276225" name="connsiteY460"/>
              <a:gd fmla="*/ 627458 w 4393405" name="connsiteX461"/>
              <a:gd fmla="*/ 11906 h 276225" name="connsiteY461"/>
              <a:gd fmla="*/ 646508 w 4393405" name="connsiteX462"/>
              <a:gd fmla="*/ 11906 h 276225" name="connsiteY462"/>
              <a:gd fmla="*/ 465534 w 4393405" name="connsiteX463"/>
              <a:gd fmla="*/ 0 h 276225" name="connsiteY463"/>
              <a:gd fmla="*/ 517922 w 4393405" name="connsiteX464"/>
              <a:gd fmla="*/ 0 h 276225" name="connsiteY464"/>
              <a:gd fmla="*/ 517922 w 4393405" name="connsiteX465"/>
              <a:gd fmla="*/ 11906 h 276225" name="connsiteY465"/>
              <a:gd fmla="*/ 531018 w 4393405" name="connsiteX466"/>
              <a:gd fmla="*/ 11906 h 276225" name="connsiteY466"/>
              <a:gd fmla="*/ 540543 w 4393405" name="connsiteX467"/>
              <a:gd fmla="*/ 1191 h 276225" name="connsiteY467"/>
              <a:gd fmla="*/ 540543 w 4393405" name="connsiteX468"/>
              <a:gd fmla="*/ 0 h 276225" name="connsiteY468"/>
              <a:gd fmla="*/ 579834 w 4393405" name="connsiteX469"/>
              <a:gd fmla="*/ 0 h 276225" name="connsiteY469"/>
              <a:gd fmla="*/ 579834 w 4393405" name="connsiteX470"/>
              <a:gd fmla="*/ 13097 h 276225" name="connsiteY470"/>
              <a:gd fmla="*/ 558403 w 4393405" name="connsiteX471"/>
              <a:gd fmla="*/ 34528 h 276225" name="connsiteY471"/>
              <a:gd fmla="*/ 517922 w 4393405" name="connsiteX472"/>
              <a:gd fmla="*/ 34528 h 276225" name="connsiteY472"/>
              <a:gd fmla="*/ 517922 w 4393405" name="connsiteX473"/>
              <a:gd fmla="*/ 45244 h 276225" name="connsiteY473"/>
              <a:gd fmla="*/ 579834 w 4393405" name="connsiteX474"/>
              <a:gd fmla="*/ 45244 h 276225" name="connsiteY474"/>
              <a:gd fmla="*/ 579834 w 4393405" name="connsiteX475"/>
              <a:gd fmla="*/ 205978 h 276225" name="connsiteY475"/>
              <a:gd fmla="*/ 556022 w 4393405" name="connsiteX476"/>
              <a:gd fmla="*/ 226219 h 276225" name="connsiteY476"/>
              <a:gd fmla="*/ 535781 w 4393405" name="connsiteX477"/>
              <a:gd fmla="*/ 226219 h 276225" name="connsiteY477"/>
              <a:gd fmla="*/ 535781 w 4393405" name="connsiteX478"/>
              <a:gd fmla="*/ 171450 h 276225" name="connsiteY478"/>
              <a:gd fmla="*/ 517922 w 4393405" name="connsiteX479"/>
              <a:gd fmla="*/ 171450 h 276225" name="connsiteY479"/>
              <a:gd fmla="*/ 517922 w 4393405" name="connsiteX480"/>
              <a:gd fmla="*/ 226219 h 276225" name="connsiteY480"/>
              <a:gd fmla="*/ 465534 w 4393405" name="connsiteX481"/>
              <a:gd fmla="*/ 226219 h 276225" name="connsiteY481"/>
              <a:gd fmla="*/ 465534 w 4393405" name="connsiteX482"/>
              <a:gd fmla="*/ 171450 h 276225" name="connsiteY482"/>
              <a:gd fmla="*/ 448865 w 4393405" name="connsiteX483"/>
              <a:gd fmla="*/ 171450 h 276225" name="connsiteY483"/>
              <a:gd fmla="*/ 448865 w 4393405" name="connsiteX484"/>
              <a:gd fmla="*/ 226219 h 276225" name="connsiteY484"/>
              <a:gd fmla="*/ 404812 w 4393405" name="connsiteX485"/>
              <a:gd fmla="*/ 226219 h 276225" name="connsiteY485"/>
              <a:gd fmla="*/ 404812 w 4393405" name="connsiteX486"/>
              <a:gd fmla="*/ 45244 h 276225" name="connsiteY486"/>
              <a:gd fmla="*/ 465534 w 4393405" name="connsiteX487"/>
              <a:gd fmla="*/ 45244 h 276225" name="connsiteY487"/>
              <a:gd fmla="*/ 465534 w 4393405" name="connsiteX488"/>
              <a:gd fmla="*/ 34528 h 276225" name="connsiteY488"/>
              <a:gd fmla="*/ 404812 w 4393405" name="connsiteX489"/>
              <a:gd fmla="*/ 34528 h 276225" name="connsiteY489"/>
              <a:gd fmla="*/ 404812 w 4393405" name="connsiteX490"/>
              <a:gd fmla="*/ 11906 h 276225" name="connsiteY490"/>
              <a:gd fmla="*/ 465534 w 4393405" name="connsiteX491"/>
              <a:gd fmla="*/ 11906 h 276225" name="connsiteY491"/>
              <a:gd fmla="*/ 309562 w 4393405" name="connsiteX492"/>
              <a:gd fmla="*/ 0 h 276225" name="connsiteY492"/>
              <a:gd fmla="*/ 366712 w 4393405" name="connsiteX493"/>
              <a:gd fmla="*/ 0 h 276225" name="connsiteY493"/>
              <a:gd fmla="*/ 365522 w 4393405" name="connsiteX494"/>
              <a:gd fmla="*/ 11906 h 276225" name="connsiteY494"/>
              <a:gd fmla="*/ 397668 w 4393405" name="connsiteX495"/>
              <a:gd fmla="*/ 11906 h 276225" name="connsiteY495"/>
              <a:gd fmla="*/ 397668 w 4393405" name="connsiteX496"/>
              <a:gd fmla="*/ 34528 h 276225" name="connsiteY496"/>
              <a:gd fmla="*/ 305990 w 4393405" name="connsiteX497"/>
              <a:gd fmla="*/ 34528 h 276225" name="connsiteY497"/>
              <a:gd fmla="*/ 113109 w 4393405" name="connsiteX498"/>
              <a:gd fmla="*/ 0 h 276225" name="connsiteY498"/>
              <a:gd fmla="*/ 175022 w 4393405" name="connsiteX499"/>
              <a:gd fmla="*/ 0 h 276225" name="connsiteY499"/>
              <a:gd fmla="*/ 175022 w 4393405" name="connsiteX500"/>
              <a:gd fmla="*/ 11906 h 276225" name="connsiteY500"/>
              <a:gd fmla="*/ 275034 w 4393405" name="connsiteX501"/>
              <a:gd fmla="*/ 11906 h 276225" name="connsiteY501"/>
              <a:gd fmla="*/ 275034 w 4393405" name="connsiteX502"/>
              <a:gd fmla="*/ 34528 h 276225" name="connsiteY502"/>
              <a:gd fmla="*/ 55959 w 4393405" name="connsiteX503"/>
              <a:gd fmla="*/ 34528 h 276225" name="connsiteY503"/>
              <a:gd fmla="*/ 55959 w 4393405" name="connsiteX504"/>
              <a:gd fmla="*/ 205978 h 276225" name="connsiteY504"/>
              <a:gd fmla="*/ 32147 w 4393405" name="connsiteX505"/>
              <a:gd fmla="*/ 226219 h 276225" name="connsiteY505"/>
              <a:gd fmla="*/ 0 w 4393405" name="connsiteX506"/>
              <a:gd fmla="*/ 226219 h 276225" name="connsiteY506"/>
              <a:gd fmla="*/ 0 w 4393405" name="connsiteX507"/>
              <a:gd fmla="*/ 11906 h 276225" name="connsiteY507"/>
              <a:gd fmla="*/ 113109 w 4393405" name="connsiteX508"/>
              <a:gd fmla="*/ 11906 h 276225" name="connsiteY50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Lst>
            <a:rect b="b" l="l" r="r" t="t"/>
            <a:pathLst>
              <a:path h="276225" w="4393405">
                <a:moveTo>
                  <a:pt x="1277541" y="202406"/>
                </a:moveTo>
                <a:lnTo>
                  <a:pt x="1318022" y="202406"/>
                </a:lnTo>
                <a:lnTo>
                  <a:pt x="1318022" y="241697"/>
                </a:lnTo>
                <a:lnTo>
                  <a:pt x="1277541" y="241697"/>
                </a:lnTo>
                <a:close/>
                <a:moveTo>
                  <a:pt x="4018358" y="173831"/>
                </a:moveTo>
                <a:cubicBezTo>
                  <a:pt x="4033440" y="175419"/>
                  <a:pt x="4041774" y="183753"/>
                  <a:pt x="4043361" y="198834"/>
                </a:cubicBezTo>
                <a:cubicBezTo>
                  <a:pt x="4042568" y="213122"/>
                  <a:pt x="4034233" y="220662"/>
                  <a:pt x="4018358" y="221456"/>
                </a:cubicBezTo>
                <a:cubicBezTo>
                  <a:pt x="4001690" y="220662"/>
                  <a:pt x="3992958" y="213122"/>
                  <a:pt x="3992165" y="198834"/>
                </a:cubicBezTo>
                <a:cubicBezTo>
                  <a:pt x="3993752" y="183753"/>
                  <a:pt x="4002483" y="175419"/>
                  <a:pt x="4018358" y="173831"/>
                </a:cubicBezTo>
                <a:close/>
                <a:moveTo>
                  <a:pt x="3303983" y="173831"/>
                </a:moveTo>
                <a:cubicBezTo>
                  <a:pt x="3319064" y="175419"/>
                  <a:pt x="3327399" y="183753"/>
                  <a:pt x="3328986" y="198834"/>
                </a:cubicBezTo>
                <a:cubicBezTo>
                  <a:pt x="3328193" y="213122"/>
                  <a:pt x="3319858" y="220662"/>
                  <a:pt x="3303983" y="221456"/>
                </a:cubicBezTo>
                <a:cubicBezTo>
                  <a:pt x="3287315" y="220662"/>
                  <a:pt x="3278583" y="213122"/>
                  <a:pt x="3277790" y="198834"/>
                </a:cubicBezTo>
                <a:cubicBezTo>
                  <a:pt x="3279377" y="183753"/>
                  <a:pt x="3288108" y="175419"/>
                  <a:pt x="3303983" y="173831"/>
                </a:cubicBezTo>
                <a:close/>
                <a:moveTo>
                  <a:pt x="2199083" y="173831"/>
                </a:moveTo>
                <a:cubicBezTo>
                  <a:pt x="2214165" y="175419"/>
                  <a:pt x="2222499" y="183753"/>
                  <a:pt x="2224086" y="198834"/>
                </a:cubicBezTo>
                <a:cubicBezTo>
                  <a:pt x="2223293" y="213122"/>
                  <a:pt x="2214958" y="220662"/>
                  <a:pt x="2199083" y="221456"/>
                </a:cubicBezTo>
                <a:cubicBezTo>
                  <a:pt x="2182415" y="220662"/>
                  <a:pt x="2173683" y="213122"/>
                  <a:pt x="2172890" y="198834"/>
                </a:cubicBezTo>
                <a:cubicBezTo>
                  <a:pt x="2174477" y="183753"/>
                  <a:pt x="2183208" y="175419"/>
                  <a:pt x="2199083" y="173831"/>
                </a:cubicBezTo>
                <a:close/>
                <a:moveTo>
                  <a:pt x="3600450" y="145256"/>
                </a:moveTo>
                <a:cubicBezTo>
                  <a:pt x="3575050" y="153194"/>
                  <a:pt x="3561953" y="166687"/>
                  <a:pt x="3561159" y="185737"/>
                </a:cubicBezTo>
                <a:cubicBezTo>
                  <a:pt x="3561953" y="200025"/>
                  <a:pt x="3568303" y="207566"/>
                  <a:pt x="3580209" y="208359"/>
                </a:cubicBezTo>
                <a:cubicBezTo>
                  <a:pt x="3593703" y="207566"/>
                  <a:pt x="3600450" y="198041"/>
                  <a:pt x="3600450" y="179784"/>
                </a:cubicBezTo>
                <a:close/>
                <a:moveTo>
                  <a:pt x="126206" y="120253"/>
                </a:moveTo>
                <a:lnTo>
                  <a:pt x="126206" y="205978"/>
                </a:lnTo>
                <a:lnTo>
                  <a:pt x="207168" y="205978"/>
                </a:lnTo>
                <a:cubicBezTo>
                  <a:pt x="215900" y="207566"/>
                  <a:pt x="219472" y="203597"/>
                  <a:pt x="217884" y="194072"/>
                </a:cubicBezTo>
                <a:lnTo>
                  <a:pt x="217884" y="120253"/>
                </a:lnTo>
                <a:close/>
                <a:moveTo>
                  <a:pt x="517922" y="114300"/>
                </a:moveTo>
                <a:lnTo>
                  <a:pt x="517922" y="148828"/>
                </a:lnTo>
                <a:lnTo>
                  <a:pt x="535781" y="148828"/>
                </a:lnTo>
                <a:lnTo>
                  <a:pt x="535781" y="114300"/>
                </a:lnTo>
                <a:close/>
                <a:moveTo>
                  <a:pt x="448865" y="114300"/>
                </a:moveTo>
                <a:lnTo>
                  <a:pt x="448865" y="148828"/>
                </a:lnTo>
                <a:lnTo>
                  <a:pt x="465534" y="148828"/>
                </a:lnTo>
                <a:lnTo>
                  <a:pt x="465534" y="114300"/>
                </a:lnTo>
                <a:close/>
                <a:moveTo>
                  <a:pt x="1277541" y="109538"/>
                </a:moveTo>
                <a:lnTo>
                  <a:pt x="1318022" y="109538"/>
                </a:lnTo>
                <a:lnTo>
                  <a:pt x="1318022" y="151209"/>
                </a:lnTo>
                <a:lnTo>
                  <a:pt x="1277541" y="151209"/>
                </a:lnTo>
                <a:close/>
                <a:moveTo>
                  <a:pt x="3044428" y="88106"/>
                </a:moveTo>
                <a:cubicBezTo>
                  <a:pt x="3026965" y="91281"/>
                  <a:pt x="3017837" y="111919"/>
                  <a:pt x="3017044" y="150019"/>
                </a:cubicBezTo>
                <a:cubicBezTo>
                  <a:pt x="3017044" y="189706"/>
                  <a:pt x="3025378" y="209947"/>
                  <a:pt x="3042047" y="210741"/>
                </a:cubicBezTo>
                <a:cubicBezTo>
                  <a:pt x="3059509" y="209947"/>
                  <a:pt x="3068241" y="189309"/>
                  <a:pt x="3068241" y="148828"/>
                </a:cubicBezTo>
                <a:cubicBezTo>
                  <a:pt x="3068241" y="109141"/>
                  <a:pt x="3060303" y="88900"/>
                  <a:pt x="3044428" y="88106"/>
                </a:cubicBezTo>
                <a:close/>
                <a:moveTo>
                  <a:pt x="2863453" y="88106"/>
                </a:moveTo>
                <a:cubicBezTo>
                  <a:pt x="2845990" y="91281"/>
                  <a:pt x="2836862" y="111919"/>
                  <a:pt x="2836069" y="150019"/>
                </a:cubicBezTo>
                <a:cubicBezTo>
                  <a:pt x="2836069" y="189706"/>
                  <a:pt x="2844403" y="209947"/>
                  <a:pt x="2861072" y="210741"/>
                </a:cubicBezTo>
                <a:cubicBezTo>
                  <a:pt x="2878534" y="209947"/>
                  <a:pt x="2887266" y="189309"/>
                  <a:pt x="2887266" y="148828"/>
                </a:cubicBezTo>
                <a:cubicBezTo>
                  <a:pt x="2887266" y="109141"/>
                  <a:pt x="2879328" y="88900"/>
                  <a:pt x="2863453" y="88106"/>
                </a:cubicBezTo>
                <a:close/>
                <a:moveTo>
                  <a:pt x="2072878" y="88106"/>
                </a:moveTo>
                <a:cubicBezTo>
                  <a:pt x="2055416" y="91281"/>
                  <a:pt x="2046287" y="111919"/>
                  <a:pt x="2045494" y="150019"/>
                </a:cubicBezTo>
                <a:cubicBezTo>
                  <a:pt x="2045494" y="189706"/>
                  <a:pt x="2053828" y="209947"/>
                  <a:pt x="2070497" y="210741"/>
                </a:cubicBezTo>
                <a:cubicBezTo>
                  <a:pt x="2087959" y="209947"/>
                  <a:pt x="2096691" y="189309"/>
                  <a:pt x="2096691" y="148828"/>
                </a:cubicBezTo>
                <a:cubicBezTo>
                  <a:pt x="2096691" y="109141"/>
                  <a:pt x="2088753" y="88900"/>
                  <a:pt x="2072878" y="88106"/>
                </a:cubicBezTo>
                <a:close/>
                <a:moveTo>
                  <a:pt x="2199083" y="82153"/>
                </a:moveTo>
                <a:cubicBezTo>
                  <a:pt x="2214165" y="83741"/>
                  <a:pt x="2222499" y="92472"/>
                  <a:pt x="2224086" y="108347"/>
                </a:cubicBezTo>
                <a:cubicBezTo>
                  <a:pt x="2222499" y="123428"/>
                  <a:pt x="2214165" y="131762"/>
                  <a:pt x="2199083" y="133350"/>
                </a:cubicBezTo>
                <a:cubicBezTo>
                  <a:pt x="2183208" y="131762"/>
                  <a:pt x="2174477" y="123428"/>
                  <a:pt x="2172890" y="108347"/>
                </a:cubicBezTo>
                <a:cubicBezTo>
                  <a:pt x="2174477" y="92472"/>
                  <a:pt x="2183208" y="83741"/>
                  <a:pt x="2199083" y="82153"/>
                </a:cubicBezTo>
                <a:close/>
                <a:moveTo>
                  <a:pt x="3949302" y="78581"/>
                </a:moveTo>
                <a:lnTo>
                  <a:pt x="3949302" y="229791"/>
                </a:lnTo>
                <a:cubicBezTo>
                  <a:pt x="3946921" y="259953"/>
                  <a:pt x="3927474" y="275431"/>
                  <a:pt x="3890961" y="276225"/>
                </a:cubicBezTo>
                <a:cubicBezTo>
                  <a:pt x="3864768" y="275431"/>
                  <a:pt x="3851274" y="264716"/>
                  <a:pt x="3850480" y="244078"/>
                </a:cubicBezTo>
                <a:cubicBezTo>
                  <a:pt x="3851274" y="228997"/>
                  <a:pt x="3858021" y="221456"/>
                  <a:pt x="3870721" y="221456"/>
                </a:cubicBezTo>
                <a:cubicBezTo>
                  <a:pt x="3882627" y="221456"/>
                  <a:pt x="3888977" y="226616"/>
                  <a:pt x="3889771" y="236934"/>
                </a:cubicBezTo>
                <a:cubicBezTo>
                  <a:pt x="3888977" y="248047"/>
                  <a:pt x="3883024" y="254000"/>
                  <a:pt x="3871911" y="254794"/>
                </a:cubicBezTo>
                <a:cubicBezTo>
                  <a:pt x="3870324" y="254794"/>
                  <a:pt x="3869133" y="254794"/>
                  <a:pt x="3868340" y="254794"/>
                </a:cubicBezTo>
                <a:cubicBezTo>
                  <a:pt x="3869133" y="261144"/>
                  <a:pt x="3874293" y="263922"/>
                  <a:pt x="3883818" y="263128"/>
                </a:cubicBezTo>
                <a:cubicBezTo>
                  <a:pt x="3898105" y="263128"/>
                  <a:pt x="3905249" y="255588"/>
                  <a:pt x="3905249" y="240506"/>
                </a:cubicBezTo>
                <a:lnTo>
                  <a:pt x="3905249" y="110728"/>
                </a:lnTo>
                <a:cubicBezTo>
                  <a:pt x="3906836" y="96441"/>
                  <a:pt x="3898899" y="89694"/>
                  <a:pt x="3881436" y="90487"/>
                </a:cubicBezTo>
                <a:lnTo>
                  <a:pt x="3881436" y="79772"/>
                </a:lnTo>
                <a:close/>
                <a:moveTo>
                  <a:pt x="3348036" y="78581"/>
                </a:moveTo>
                <a:lnTo>
                  <a:pt x="3434952" y="78581"/>
                </a:lnTo>
                <a:lnTo>
                  <a:pt x="3434952" y="90487"/>
                </a:lnTo>
                <a:cubicBezTo>
                  <a:pt x="3421458" y="89694"/>
                  <a:pt x="3415108" y="92869"/>
                  <a:pt x="3415902" y="100012"/>
                </a:cubicBezTo>
                <a:cubicBezTo>
                  <a:pt x="3411933" y="94456"/>
                  <a:pt x="3421458" y="118666"/>
                  <a:pt x="3444477" y="172641"/>
                </a:cubicBezTo>
                <a:cubicBezTo>
                  <a:pt x="3466702" y="117872"/>
                  <a:pt x="3475830" y="93662"/>
                  <a:pt x="3471861" y="100012"/>
                </a:cubicBezTo>
                <a:cubicBezTo>
                  <a:pt x="3471861" y="92075"/>
                  <a:pt x="3465114" y="88900"/>
                  <a:pt x="3451621" y="90487"/>
                </a:cubicBezTo>
                <a:lnTo>
                  <a:pt x="3451621" y="78581"/>
                </a:lnTo>
                <a:lnTo>
                  <a:pt x="3511152" y="78581"/>
                </a:lnTo>
                <a:lnTo>
                  <a:pt x="3511152" y="90487"/>
                </a:lnTo>
                <a:cubicBezTo>
                  <a:pt x="3499246" y="89694"/>
                  <a:pt x="3490911" y="95250"/>
                  <a:pt x="3486149" y="107156"/>
                </a:cubicBezTo>
                <a:lnTo>
                  <a:pt x="3434952" y="230981"/>
                </a:lnTo>
                <a:cubicBezTo>
                  <a:pt x="3423046" y="259556"/>
                  <a:pt x="3406774" y="273844"/>
                  <a:pt x="3386136" y="273844"/>
                </a:cubicBezTo>
                <a:cubicBezTo>
                  <a:pt x="3365499" y="273050"/>
                  <a:pt x="3353990" y="263525"/>
                  <a:pt x="3351608" y="245269"/>
                </a:cubicBezTo>
                <a:cubicBezTo>
                  <a:pt x="3352402" y="230187"/>
                  <a:pt x="3360339" y="222250"/>
                  <a:pt x="3375421" y="221456"/>
                </a:cubicBezTo>
                <a:cubicBezTo>
                  <a:pt x="3388121" y="222250"/>
                  <a:pt x="3394868" y="228600"/>
                  <a:pt x="3395661" y="240506"/>
                </a:cubicBezTo>
                <a:cubicBezTo>
                  <a:pt x="3395661" y="250825"/>
                  <a:pt x="3391692" y="257175"/>
                  <a:pt x="3383755" y="259556"/>
                </a:cubicBezTo>
                <a:lnTo>
                  <a:pt x="3389708" y="259556"/>
                </a:lnTo>
                <a:cubicBezTo>
                  <a:pt x="3400821" y="259556"/>
                  <a:pt x="3411140" y="248444"/>
                  <a:pt x="3420665" y="226219"/>
                </a:cubicBezTo>
                <a:lnTo>
                  <a:pt x="3368277" y="102394"/>
                </a:lnTo>
                <a:cubicBezTo>
                  <a:pt x="3366689" y="93662"/>
                  <a:pt x="3359943" y="89694"/>
                  <a:pt x="3348036" y="90487"/>
                </a:cubicBezTo>
                <a:close/>
                <a:moveTo>
                  <a:pt x="2605086" y="78581"/>
                </a:moveTo>
                <a:lnTo>
                  <a:pt x="2692002" y="78581"/>
                </a:lnTo>
                <a:lnTo>
                  <a:pt x="2692002" y="90487"/>
                </a:lnTo>
                <a:cubicBezTo>
                  <a:pt x="2678508" y="89694"/>
                  <a:pt x="2672158" y="92869"/>
                  <a:pt x="2672952" y="100012"/>
                </a:cubicBezTo>
                <a:cubicBezTo>
                  <a:pt x="2668983" y="94456"/>
                  <a:pt x="2678508" y="118666"/>
                  <a:pt x="2701527" y="172641"/>
                </a:cubicBezTo>
                <a:cubicBezTo>
                  <a:pt x="2723752" y="117872"/>
                  <a:pt x="2732880" y="93662"/>
                  <a:pt x="2728911" y="100012"/>
                </a:cubicBezTo>
                <a:cubicBezTo>
                  <a:pt x="2728911" y="92075"/>
                  <a:pt x="2722164" y="88900"/>
                  <a:pt x="2708671" y="90487"/>
                </a:cubicBezTo>
                <a:lnTo>
                  <a:pt x="2708671" y="78581"/>
                </a:lnTo>
                <a:lnTo>
                  <a:pt x="2768202" y="78581"/>
                </a:lnTo>
                <a:lnTo>
                  <a:pt x="2768202" y="90487"/>
                </a:lnTo>
                <a:cubicBezTo>
                  <a:pt x="2756296" y="89694"/>
                  <a:pt x="2747961" y="95250"/>
                  <a:pt x="2743199" y="107156"/>
                </a:cubicBezTo>
                <a:lnTo>
                  <a:pt x="2692002" y="230981"/>
                </a:lnTo>
                <a:cubicBezTo>
                  <a:pt x="2680096" y="259556"/>
                  <a:pt x="2663824" y="273844"/>
                  <a:pt x="2643186" y="273844"/>
                </a:cubicBezTo>
                <a:cubicBezTo>
                  <a:pt x="2622549" y="273050"/>
                  <a:pt x="2611040" y="263525"/>
                  <a:pt x="2608658" y="245269"/>
                </a:cubicBezTo>
                <a:cubicBezTo>
                  <a:pt x="2609452" y="230187"/>
                  <a:pt x="2617389" y="222250"/>
                  <a:pt x="2632471" y="221456"/>
                </a:cubicBezTo>
                <a:cubicBezTo>
                  <a:pt x="2645171" y="222250"/>
                  <a:pt x="2651918" y="228600"/>
                  <a:pt x="2652711" y="240506"/>
                </a:cubicBezTo>
                <a:cubicBezTo>
                  <a:pt x="2652711" y="250825"/>
                  <a:pt x="2648743" y="257175"/>
                  <a:pt x="2640805" y="259556"/>
                </a:cubicBezTo>
                <a:lnTo>
                  <a:pt x="2646758" y="259556"/>
                </a:lnTo>
                <a:cubicBezTo>
                  <a:pt x="2657871" y="259556"/>
                  <a:pt x="2668190" y="248444"/>
                  <a:pt x="2677715" y="226219"/>
                </a:cubicBezTo>
                <a:lnTo>
                  <a:pt x="2625327" y="102394"/>
                </a:lnTo>
                <a:cubicBezTo>
                  <a:pt x="2623740" y="93662"/>
                  <a:pt x="2616993" y="89694"/>
                  <a:pt x="2605086" y="90487"/>
                </a:cubicBezTo>
                <a:close/>
                <a:moveTo>
                  <a:pt x="2420540" y="78581"/>
                </a:moveTo>
                <a:lnTo>
                  <a:pt x="2505074" y="78581"/>
                </a:lnTo>
                <a:lnTo>
                  <a:pt x="2505074" y="90487"/>
                </a:lnTo>
                <a:cubicBezTo>
                  <a:pt x="2497930" y="90487"/>
                  <a:pt x="2494358" y="92075"/>
                  <a:pt x="2494358" y="95250"/>
                </a:cubicBezTo>
                <a:cubicBezTo>
                  <a:pt x="2491977" y="96044"/>
                  <a:pt x="2498724" y="106759"/>
                  <a:pt x="2514599" y="127397"/>
                </a:cubicBezTo>
                <a:cubicBezTo>
                  <a:pt x="2530474" y="109934"/>
                  <a:pt x="2537618" y="100012"/>
                  <a:pt x="2536030" y="97631"/>
                </a:cubicBezTo>
                <a:cubicBezTo>
                  <a:pt x="2536824" y="92869"/>
                  <a:pt x="2531268" y="90487"/>
                  <a:pt x="2519361" y="90487"/>
                </a:cubicBezTo>
                <a:lnTo>
                  <a:pt x="2519361" y="78581"/>
                </a:lnTo>
                <a:lnTo>
                  <a:pt x="2587227" y="78581"/>
                </a:lnTo>
                <a:lnTo>
                  <a:pt x="2587227" y="90487"/>
                </a:lnTo>
                <a:cubicBezTo>
                  <a:pt x="2571352" y="88106"/>
                  <a:pt x="2549921" y="103981"/>
                  <a:pt x="2522933" y="138113"/>
                </a:cubicBezTo>
                <a:lnTo>
                  <a:pt x="2565796" y="196453"/>
                </a:lnTo>
                <a:cubicBezTo>
                  <a:pt x="2573733" y="205184"/>
                  <a:pt x="2582861" y="209550"/>
                  <a:pt x="2593180" y="209550"/>
                </a:cubicBezTo>
                <a:lnTo>
                  <a:pt x="2593180" y="221456"/>
                </a:lnTo>
                <a:lnTo>
                  <a:pt x="2505074" y="221456"/>
                </a:lnTo>
                <a:lnTo>
                  <a:pt x="2505074" y="209550"/>
                </a:lnTo>
                <a:cubicBezTo>
                  <a:pt x="2513805" y="209550"/>
                  <a:pt x="2518171" y="207963"/>
                  <a:pt x="2518171" y="204787"/>
                </a:cubicBezTo>
                <a:cubicBezTo>
                  <a:pt x="2518171" y="203200"/>
                  <a:pt x="2514202" y="197247"/>
                  <a:pt x="2506265" y="186928"/>
                </a:cubicBezTo>
                <a:cubicBezTo>
                  <a:pt x="2501502" y="180578"/>
                  <a:pt x="2497533" y="175022"/>
                  <a:pt x="2494358" y="170259"/>
                </a:cubicBezTo>
                <a:cubicBezTo>
                  <a:pt x="2476896" y="189309"/>
                  <a:pt x="2469355" y="199628"/>
                  <a:pt x="2471736" y="201216"/>
                </a:cubicBezTo>
                <a:cubicBezTo>
                  <a:pt x="2470943" y="206772"/>
                  <a:pt x="2476896" y="209550"/>
                  <a:pt x="2489596" y="209550"/>
                </a:cubicBezTo>
                <a:lnTo>
                  <a:pt x="2489596" y="221456"/>
                </a:lnTo>
                <a:lnTo>
                  <a:pt x="2416968" y="221456"/>
                </a:lnTo>
                <a:lnTo>
                  <a:pt x="2416968" y="209550"/>
                </a:lnTo>
                <a:cubicBezTo>
                  <a:pt x="2436018" y="211931"/>
                  <a:pt x="2458640" y="194866"/>
                  <a:pt x="2484833" y="158353"/>
                </a:cubicBezTo>
                <a:lnTo>
                  <a:pt x="2439590" y="100012"/>
                </a:lnTo>
                <a:cubicBezTo>
                  <a:pt x="2434827" y="93662"/>
                  <a:pt x="2428477" y="90487"/>
                  <a:pt x="2420540" y="90487"/>
                </a:cubicBezTo>
                <a:close/>
                <a:moveTo>
                  <a:pt x="4330302" y="75009"/>
                </a:moveTo>
                <a:cubicBezTo>
                  <a:pt x="4357290" y="75803"/>
                  <a:pt x="4371180" y="90487"/>
                  <a:pt x="4371974" y="119062"/>
                </a:cubicBezTo>
                <a:lnTo>
                  <a:pt x="4371974" y="189309"/>
                </a:lnTo>
                <a:cubicBezTo>
                  <a:pt x="4370387" y="203597"/>
                  <a:pt x="4377530" y="210344"/>
                  <a:pt x="4393405" y="209550"/>
                </a:cubicBezTo>
                <a:lnTo>
                  <a:pt x="4393405" y="221456"/>
                </a:lnTo>
                <a:lnTo>
                  <a:pt x="4327921" y="221456"/>
                </a:lnTo>
                <a:lnTo>
                  <a:pt x="4327921" y="108347"/>
                </a:lnTo>
                <a:cubicBezTo>
                  <a:pt x="4327921" y="96441"/>
                  <a:pt x="4323555" y="90487"/>
                  <a:pt x="4314824" y="90487"/>
                </a:cubicBezTo>
                <a:cubicBezTo>
                  <a:pt x="4298155" y="93662"/>
                  <a:pt x="4288234" y="109934"/>
                  <a:pt x="4285058" y="139303"/>
                </a:cubicBezTo>
                <a:lnTo>
                  <a:pt x="4285058" y="189309"/>
                </a:lnTo>
                <a:cubicBezTo>
                  <a:pt x="4283471" y="203597"/>
                  <a:pt x="4291408" y="210344"/>
                  <a:pt x="4308871" y="209550"/>
                </a:cubicBezTo>
                <a:lnTo>
                  <a:pt x="4308871" y="221456"/>
                </a:lnTo>
                <a:lnTo>
                  <a:pt x="4218383" y="221456"/>
                </a:lnTo>
                <a:lnTo>
                  <a:pt x="4218383" y="209550"/>
                </a:lnTo>
                <a:cubicBezTo>
                  <a:pt x="4235052" y="210344"/>
                  <a:pt x="4242593" y="203597"/>
                  <a:pt x="4241005" y="189309"/>
                </a:cubicBezTo>
                <a:lnTo>
                  <a:pt x="4241005" y="110728"/>
                </a:lnTo>
                <a:cubicBezTo>
                  <a:pt x="4242593" y="96441"/>
                  <a:pt x="4235052" y="89694"/>
                  <a:pt x="4218383" y="90487"/>
                </a:cubicBezTo>
                <a:lnTo>
                  <a:pt x="4218383" y="79772"/>
                </a:lnTo>
                <a:lnTo>
                  <a:pt x="4282677" y="78581"/>
                </a:lnTo>
                <a:lnTo>
                  <a:pt x="4282677" y="100012"/>
                </a:lnTo>
                <a:cubicBezTo>
                  <a:pt x="4296965" y="82550"/>
                  <a:pt x="4312840" y="74216"/>
                  <a:pt x="4330302" y="75009"/>
                </a:cubicBezTo>
                <a:close/>
                <a:moveTo>
                  <a:pt x="4149327" y="75009"/>
                </a:moveTo>
                <a:cubicBezTo>
                  <a:pt x="4182665" y="76597"/>
                  <a:pt x="4200127" y="88503"/>
                  <a:pt x="4201715" y="110728"/>
                </a:cubicBezTo>
                <a:cubicBezTo>
                  <a:pt x="4200127" y="126603"/>
                  <a:pt x="4192190" y="134937"/>
                  <a:pt x="4177902" y="135731"/>
                </a:cubicBezTo>
                <a:cubicBezTo>
                  <a:pt x="4163615" y="134937"/>
                  <a:pt x="4156074" y="127794"/>
                  <a:pt x="4155280" y="114300"/>
                </a:cubicBezTo>
                <a:cubicBezTo>
                  <a:pt x="4155280" y="102394"/>
                  <a:pt x="4162027" y="95250"/>
                  <a:pt x="4175521" y="92869"/>
                </a:cubicBezTo>
                <a:cubicBezTo>
                  <a:pt x="4169171" y="88106"/>
                  <a:pt x="4162424" y="86122"/>
                  <a:pt x="4155280" y="86916"/>
                </a:cubicBezTo>
                <a:cubicBezTo>
                  <a:pt x="4130674" y="87709"/>
                  <a:pt x="4118371" y="108347"/>
                  <a:pt x="4118371" y="148828"/>
                </a:cubicBezTo>
                <a:cubicBezTo>
                  <a:pt x="4119165" y="189309"/>
                  <a:pt x="4131865" y="209947"/>
                  <a:pt x="4156471" y="210741"/>
                </a:cubicBezTo>
                <a:cubicBezTo>
                  <a:pt x="4168377" y="210741"/>
                  <a:pt x="4181077" y="202009"/>
                  <a:pt x="4194571" y="184547"/>
                </a:cubicBezTo>
                <a:lnTo>
                  <a:pt x="4202905" y="191691"/>
                </a:lnTo>
                <a:cubicBezTo>
                  <a:pt x="4188618" y="213122"/>
                  <a:pt x="4169568" y="223441"/>
                  <a:pt x="4145755" y="222647"/>
                </a:cubicBezTo>
                <a:cubicBezTo>
                  <a:pt x="4098130" y="219472"/>
                  <a:pt x="4072730" y="195262"/>
                  <a:pt x="4069555" y="150019"/>
                </a:cubicBezTo>
                <a:cubicBezTo>
                  <a:pt x="4072730" y="103981"/>
                  <a:pt x="4099321" y="78978"/>
                  <a:pt x="4149327" y="75009"/>
                </a:cubicBezTo>
                <a:close/>
                <a:moveTo>
                  <a:pt x="3796902" y="75009"/>
                </a:moveTo>
                <a:cubicBezTo>
                  <a:pt x="3823889" y="75803"/>
                  <a:pt x="3837780" y="90487"/>
                  <a:pt x="3838574" y="119062"/>
                </a:cubicBezTo>
                <a:lnTo>
                  <a:pt x="3838574" y="189309"/>
                </a:lnTo>
                <a:cubicBezTo>
                  <a:pt x="3836986" y="203597"/>
                  <a:pt x="3844130" y="210344"/>
                  <a:pt x="3860005" y="209550"/>
                </a:cubicBezTo>
                <a:lnTo>
                  <a:pt x="3860005" y="221456"/>
                </a:lnTo>
                <a:lnTo>
                  <a:pt x="3794521" y="221456"/>
                </a:lnTo>
                <a:lnTo>
                  <a:pt x="3794521" y="108347"/>
                </a:lnTo>
                <a:cubicBezTo>
                  <a:pt x="3794521" y="96441"/>
                  <a:pt x="3790155" y="90487"/>
                  <a:pt x="3781424" y="90487"/>
                </a:cubicBezTo>
                <a:cubicBezTo>
                  <a:pt x="3764755" y="93662"/>
                  <a:pt x="3754833" y="109934"/>
                  <a:pt x="3751658" y="139303"/>
                </a:cubicBezTo>
                <a:lnTo>
                  <a:pt x="3751658" y="189309"/>
                </a:lnTo>
                <a:cubicBezTo>
                  <a:pt x="3750071" y="203597"/>
                  <a:pt x="3758008" y="210344"/>
                  <a:pt x="3775471" y="209550"/>
                </a:cubicBezTo>
                <a:lnTo>
                  <a:pt x="3775471" y="221456"/>
                </a:lnTo>
                <a:lnTo>
                  <a:pt x="3684983" y="221456"/>
                </a:lnTo>
                <a:lnTo>
                  <a:pt x="3684983" y="209550"/>
                </a:lnTo>
                <a:cubicBezTo>
                  <a:pt x="3701652" y="210344"/>
                  <a:pt x="3709193" y="203597"/>
                  <a:pt x="3707605" y="189309"/>
                </a:cubicBezTo>
                <a:lnTo>
                  <a:pt x="3707605" y="110728"/>
                </a:lnTo>
                <a:cubicBezTo>
                  <a:pt x="3709193" y="96441"/>
                  <a:pt x="3701652" y="89694"/>
                  <a:pt x="3684983" y="90487"/>
                </a:cubicBezTo>
                <a:lnTo>
                  <a:pt x="3684983" y="79772"/>
                </a:lnTo>
                <a:lnTo>
                  <a:pt x="3749277" y="78581"/>
                </a:lnTo>
                <a:lnTo>
                  <a:pt x="3749277" y="100012"/>
                </a:lnTo>
                <a:cubicBezTo>
                  <a:pt x="3763565" y="82550"/>
                  <a:pt x="3779439" y="74216"/>
                  <a:pt x="3796902" y="75009"/>
                </a:cubicBezTo>
                <a:close/>
                <a:moveTo>
                  <a:pt x="3588544" y="75009"/>
                </a:moveTo>
                <a:cubicBezTo>
                  <a:pt x="3626644" y="75009"/>
                  <a:pt x="3645694" y="88900"/>
                  <a:pt x="3645694" y="116681"/>
                </a:cubicBezTo>
                <a:lnTo>
                  <a:pt x="3645694" y="186928"/>
                </a:lnTo>
                <a:cubicBezTo>
                  <a:pt x="3645694" y="198834"/>
                  <a:pt x="3648868" y="204787"/>
                  <a:pt x="3655219" y="204787"/>
                </a:cubicBezTo>
                <a:cubicBezTo>
                  <a:pt x="3660775" y="204787"/>
                  <a:pt x="3664347" y="197644"/>
                  <a:pt x="3665934" y="183356"/>
                </a:cubicBezTo>
                <a:lnTo>
                  <a:pt x="3676650" y="183356"/>
                </a:lnTo>
                <a:lnTo>
                  <a:pt x="3676650" y="189309"/>
                </a:lnTo>
                <a:cubicBezTo>
                  <a:pt x="3675856" y="210741"/>
                  <a:pt x="3663156" y="221853"/>
                  <a:pt x="3638550" y="222647"/>
                </a:cubicBezTo>
                <a:cubicBezTo>
                  <a:pt x="3623469" y="223441"/>
                  <a:pt x="3612753" y="217488"/>
                  <a:pt x="3606403" y="204787"/>
                </a:cubicBezTo>
                <a:cubicBezTo>
                  <a:pt x="3596084" y="216694"/>
                  <a:pt x="3581400" y="222647"/>
                  <a:pt x="3562350" y="222647"/>
                </a:cubicBezTo>
                <a:cubicBezTo>
                  <a:pt x="3530600" y="222647"/>
                  <a:pt x="3514725" y="211534"/>
                  <a:pt x="3514725" y="189309"/>
                </a:cubicBezTo>
                <a:cubicBezTo>
                  <a:pt x="3514725" y="166291"/>
                  <a:pt x="3540125" y="147637"/>
                  <a:pt x="3590925" y="133350"/>
                </a:cubicBezTo>
                <a:cubicBezTo>
                  <a:pt x="3595687" y="132556"/>
                  <a:pt x="3598862" y="131762"/>
                  <a:pt x="3600450" y="130969"/>
                </a:cubicBezTo>
                <a:lnTo>
                  <a:pt x="3600450" y="114300"/>
                </a:lnTo>
                <a:cubicBezTo>
                  <a:pt x="3600450" y="96837"/>
                  <a:pt x="3591322" y="88106"/>
                  <a:pt x="3573066" y="88106"/>
                </a:cubicBezTo>
                <a:cubicBezTo>
                  <a:pt x="3565922" y="88106"/>
                  <a:pt x="3559175" y="89694"/>
                  <a:pt x="3552825" y="92869"/>
                </a:cubicBezTo>
                <a:lnTo>
                  <a:pt x="3552825" y="94059"/>
                </a:lnTo>
                <a:cubicBezTo>
                  <a:pt x="3563937" y="95647"/>
                  <a:pt x="3569494" y="102394"/>
                  <a:pt x="3569494" y="114300"/>
                </a:cubicBezTo>
                <a:cubicBezTo>
                  <a:pt x="3568700" y="127000"/>
                  <a:pt x="3561556" y="133747"/>
                  <a:pt x="3548062" y="134541"/>
                </a:cubicBezTo>
                <a:cubicBezTo>
                  <a:pt x="3533775" y="133747"/>
                  <a:pt x="3526234" y="126206"/>
                  <a:pt x="3525441" y="111919"/>
                </a:cubicBezTo>
                <a:cubicBezTo>
                  <a:pt x="3527822" y="88106"/>
                  <a:pt x="3548856" y="75803"/>
                  <a:pt x="3588544" y="75009"/>
                </a:cubicBezTo>
                <a:close/>
                <a:moveTo>
                  <a:pt x="3052762" y="75009"/>
                </a:moveTo>
                <a:cubicBezTo>
                  <a:pt x="3093244" y="78978"/>
                  <a:pt x="3114675" y="103981"/>
                  <a:pt x="3117056" y="150019"/>
                </a:cubicBezTo>
                <a:cubicBezTo>
                  <a:pt x="3111500" y="194469"/>
                  <a:pt x="3088878" y="218678"/>
                  <a:pt x="3049191" y="222647"/>
                </a:cubicBezTo>
                <a:cubicBezTo>
                  <a:pt x="3037284" y="222647"/>
                  <a:pt x="3026569" y="218281"/>
                  <a:pt x="3017044" y="209550"/>
                </a:cubicBezTo>
                <a:lnTo>
                  <a:pt x="3017044" y="239316"/>
                </a:lnTo>
                <a:cubicBezTo>
                  <a:pt x="3014662" y="253603"/>
                  <a:pt x="3024187" y="260350"/>
                  <a:pt x="3045619" y="259556"/>
                </a:cubicBezTo>
                <a:lnTo>
                  <a:pt x="3045619" y="272653"/>
                </a:lnTo>
                <a:lnTo>
                  <a:pt x="2946797" y="272653"/>
                </a:lnTo>
                <a:lnTo>
                  <a:pt x="2946797" y="259556"/>
                </a:lnTo>
                <a:cubicBezTo>
                  <a:pt x="2965847" y="260350"/>
                  <a:pt x="2974578" y="253603"/>
                  <a:pt x="2972991" y="239316"/>
                </a:cubicBezTo>
                <a:lnTo>
                  <a:pt x="2972991" y="110728"/>
                </a:lnTo>
                <a:cubicBezTo>
                  <a:pt x="2974578" y="96441"/>
                  <a:pt x="2967037" y="89694"/>
                  <a:pt x="2950369" y="90487"/>
                </a:cubicBezTo>
                <a:lnTo>
                  <a:pt x="2950369" y="79772"/>
                </a:lnTo>
                <a:lnTo>
                  <a:pt x="3015853" y="78581"/>
                </a:lnTo>
                <a:lnTo>
                  <a:pt x="3015853" y="95250"/>
                </a:lnTo>
                <a:cubicBezTo>
                  <a:pt x="3024584" y="81756"/>
                  <a:pt x="3036887" y="75009"/>
                  <a:pt x="3052762" y="75009"/>
                </a:cubicBezTo>
                <a:close/>
                <a:moveTo>
                  <a:pt x="2871787" y="75009"/>
                </a:moveTo>
                <a:cubicBezTo>
                  <a:pt x="2912269" y="78978"/>
                  <a:pt x="2933700" y="103981"/>
                  <a:pt x="2936081" y="150019"/>
                </a:cubicBezTo>
                <a:cubicBezTo>
                  <a:pt x="2930525" y="194469"/>
                  <a:pt x="2907903" y="218678"/>
                  <a:pt x="2868216" y="222647"/>
                </a:cubicBezTo>
                <a:cubicBezTo>
                  <a:pt x="2856309" y="222647"/>
                  <a:pt x="2845594" y="218281"/>
                  <a:pt x="2836069" y="209550"/>
                </a:cubicBezTo>
                <a:lnTo>
                  <a:pt x="2836069" y="239316"/>
                </a:lnTo>
                <a:cubicBezTo>
                  <a:pt x="2833687" y="253603"/>
                  <a:pt x="2843212" y="260350"/>
                  <a:pt x="2864644" y="259556"/>
                </a:cubicBezTo>
                <a:lnTo>
                  <a:pt x="2864644" y="272653"/>
                </a:lnTo>
                <a:lnTo>
                  <a:pt x="2765822" y="272653"/>
                </a:lnTo>
                <a:lnTo>
                  <a:pt x="2765822" y="259556"/>
                </a:lnTo>
                <a:cubicBezTo>
                  <a:pt x="2784872" y="260350"/>
                  <a:pt x="2793603" y="253603"/>
                  <a:pt x="2792016" y="239316"/>
                </a:cubicBezTo>
                <a:lnTo>
                  <a:pt x="2792016" y="110728"/>
                </a:lnTo>
                <a:cubicBezTo>
                  <a:pt x="2793603" y="96441"/>
                  <a:pt x="2786062" y="89694"/>
                  <a:pt x="2769394" y="90487"/>
                </a:cubicBezTo>
                <a:lnTo>
                  <a:pt x="2769394" y="79772"/>
                </a:lnTo>
                <a:lnTo>
                  <a:pt x="2834878" y="78581"/>
                </a:lnTo>
                <a:lnTo>
                  <a:pt x="2834878" y="95250"/>
                </a:lnTo>
                <a:cubicBezTo>
                  <a:pt x="2843609" y="81756"/>
                  <a:pt x="2855912" y="75009"/>
                  <a:pt x="2871787" y="75009"/>
                </a:cubicBezTo>
                <a:close/>
                <a:moveTo>
                  <a:pt x="2081212" y="75009"/>
                </a:moveTo>
                <a:cubicBezTo>
                  <a:pt x="2121694" y="78978"/>
                  <a:pt x="2143125" y="103981"/>
                  <a:pt x="2145506" y="150019"/>
                </a:cubicBezTo>
                <a:cubicBezTo>
                  <a:pt x="2139950" y="194469"/>
                  <a:pt x="2117328" y="218678"/>
                  <a:pt x="2077641" y="222647"/>
                </a:cubicBezTo>
                <a:cubicBezTo>
                  <a:pt x="2065734" y="222647"/>
                  <a:pt x="2055019" y="218281"/>
                  <a:pt x="2045494" y="209550"/>
                </a:cubicBezTo>
                <a:lnTo>
                  <a:pt x="2045494" y="239316"/>
                </a:lnTo>
                <a:cubicBezTo>
                  <a:pt x="2043112" y="253603"/>
                  <a:pt x="2052637" y="260350"/>
                  <a:pt x="2074069" y="259556"/>
                </a:cubicBezTo>
                <a:lnTo>
                  <a:pt x="2074069" y="272653"/>
                </a:lnTo>
                <a:lnTo>
                  <a:pt x="1975247" y="272653"/>
                </a:lnTo>
                <a:lnTo>
                  <a:pt x="1975247" y="259556"/>
                </a:lnTo>
                <a:cubicBezTo>
                  <a:pt x="1994297" y="260350"/>
                  <a:pt x="2003028" y="253603"/>
                  <a:pt x="2001441" y="239316"/>
                </a:cubicBezTo>
                <a:lnTo>
                  <a:pt x="2001441" y="110728"/>
                </a:lnTo>
                <a:cubicBezTo>
                  <a:pt x="2003028" y="96441"/>
                  <a:pt x="1995487" y="89694"/>
                  <a:pt x="1978819" y="90487"/>
                </a:cubicBezTo>
                <a:lnTo>
                  <a:pt x="1978819" y="79772"/>
                </a:lnTo>
                <a:lnTo>
                  <a:pt x="2044303" y="78581"/>
                </a:lnTo>
                <a:lnTo>
                  <a:pt x="2044303" y="95250"/>
                </a:lnTo>
                <a:cubicBezTo>
                  <a:pt x="2053034" y="81756"/>
                  <a:pt x="2065337" y="75009"/>
                  <a:pt x="2081212" y="75009"/>
                </a:cubicBezTo>
                <a:close/>
                <a:moveTo>
                  <a:pt x="517922" y="67866"/>
                </a:moveTo>
                <a:lnTo>
                  <a:pt x="517922" y="91678"/>
                </a:lnTo>
                <a:lnTo>
                  <a:pt x="535781" y="91678"/>
                </a:lnTo>
                <a:lnTo>
                  <a:pt x="535781" y="67866"/>
                </a:lnTo>
                <a:close/>
                <a:moveTo>
                  <a:pt x="448865" y="67866"/>
                </a:moveTo>
                <a:lnTo>
                  <a:pt x="448865" y="91678"/>
                </a:lnTo>
                <a:lnTo>
                  <a:pt x="465534" y="91678"/>
                </a:lnTo>
                <a:lnTo>
                  <a:pt x="465534" y="67866"/>
                </a:lnTo>
                <a:close/>
                <a:moveTo>
                  <a:pt x="305990" y="45244"/>
                </a:moveTo>
                <a:lnTo>
                  <a:pt x="397668" y="45244"/>
                </a:lnTo>
                <a:lnTo>
                  <a:pt x="397668" y="67866"/>
                </a:lnTo>
                <a:lnTo>
                  <a:pt x="373856" y="67866"/>
                </a:lnTo>
                <a:lnTo>
                  <a:pt x="373856" y="91678"/>
                </a:lnTo>
                <a:lnTo>
                  <a:pt x="397668" y="91678"/>
                </a:lnTo>
                <a:lnTo>
                  <a:pt x="397668" y="114300"/>
                </a:lnTo>
                <a:lnTo>
                  <a:pt x="373856" y="114300"/>
                </a:lnTo>
                <a:lnTo>
                  <a:pt x="373856" y="194072"/>
                </a:lnTo>
                <a:cubicBezTo>
                  <a:pt x="372268" y="203597"/>
                  <a:pt x="376237" y="207566"/>
                  <a:pt x="385762" y="205978"/>
                </a:cubicBezTo>
                <a:lnTo>
                  <a:pt x="397668" y="205978"/>
                </a:lnTo>
                <a:lnTo>
                  <a:pt x="397668" y="226219"/>
                </a:lnTo>
                <a:lnTo>
                  <a:pt x="339328" y="226219"/>
                </a:lnTo>
                <a:cubicBezTo>
                  <a:pt x="322659" y="227806"/>
                  <a:pt x="315118" y="221059"/>
                  <a:pt x="316706" y="205978"/>
                </a:cubicBezTo>
                <a:lnTo>
                  <a:pt x="316706" y="114300"/>
                </a:lnTo>
                <a:lnTo>
                  <a:pt x="305990" y="114300"/>
                </a:lnTo>
                <a:lnTo>
                  <a:pt x="305990" y="91678"/>
                </a:lnTo>
                <a:lnTo>
                  <a:pt x="316706" y="91678"/>
                </a:lnTo>
                <a:lnTo>
                  <a:pt x="316706" y="67866"/>
                </a:lnTo>
                <a:lnTo>
                  <a:pt x="305990" y="67866"/>
                </a:lnTo>
                <a:close/>
                <a:moveTo>
                  <a:pt x="113109" y="45244"/>
                </a:moveTo>
                <a:lnTo>
                  <a:pt x="175022" y="45244"/>
                </a:lnTo>
                <a:lnTo>
                  <a:pt x="175022" y="57150"/>
                </a:lnTo>
                <a:lnTo>
                  <a:pt x="275034" y="57150"/>
                </a:lnTo>
                <a:lnTo>
                  <a:pt x="275034" y="79772"/>
                </a:lnTo>
                <a:lnTo>
                  <a:pt x="175022" y="79772"/>
                </a:lnTo>
                <a:lnTo>
                  <a:pt x="175022" y="96441"/>
                </a:lnTo>
                <a:lnTo>
                  <a:pt x="275034" y="96441"/>
                </a:lnTo>
                <a:lnTo>
                  <a:pt x="275034" y="205978"/>
                </a:lnTo>
                <a:cubicBezTo>
                  <a:pt x="275828" y="220266"/>
                  <a:pt x="267890" y="227012"/>
                  <a:pt x="251222" y="226219"/>
                </a:cubicBezTo>
                <a:lnTo>
                  <a:pt x="69056" y="226219"/>
                </a:lnTo>
                <a:lnTo>
                  <a:pt x="69056" y="96441"/>
                </a:lnTo>
                <a:lnTo>
                  <a:pt x="113109" y="96441"/>
                </a:lnTo>
                <a:close/>
                <a:moveTo>
                  <a:pt x="3187302" y="30956"/>
                </a:moveTo>
                <a:lnTo>
                  <a:pt x="3200399" y="30956"/>
                </a:lnTo>
                <a:lnTo>
                  <a:pt x="3200399" y="78581"/>
                </a:lnTo>
                <a:lnTo>
                  <a:pt x="3249215" y="78581"/>
                </a:lnTo>
                <a:lnTo>
                  <a:pt x="3249215" y="91678"/>
                </a:lnTo>
                <a:lnTo>
                  <a:pt x="3200399" y="91678"/>
                </a:lnTo>
                <a:lnTo>
                  <a:pt x="3200399" y="184547"/>
                </a:lnTo>
                <a:cubicBezTo>
                  <a:pt x="3200399" y="202009"/>
                  <a:pt x="3206352" y="210344"/>
                  <a:pt x="3218258" y="209550"/>
                </a:cubicBezTo>
                <a:cubicBezTo>
                  <a:pt x="3231752" y="210344"/>
                  <a:pt x="3238499" y="198041"/>
                  <a:pt x="3238499" y="172641"/>
                </a:cubicBezTo>
                <a:lnTo>
                  <a:pt x="3252786" y="172641"/>
                </a:lnTo>
                <a:cubicBezTo>
                  <a:pt x="3254374" y="208359"/>
                  <a:pt x="3237705" y="225028"/>
                  <a:pt x="3202780" y="222647"/>
                </a:cubicBezTo>
                <a:cubicBezTo>
                  <a:pt x="3171824" y="222647"/>
                  <a:pt x="3156346" y="209947"/>
                  <a:pt x="3156346" y="184547"/>
                </a:cubicBezTo>
                <a:lnTo>
                  <a:pt x="3156346" y="91678"/>
                </a:lnTo>
                <a:lnTo>
                  <a:pt x="3131343" y="91678"/>
                </a:lnTo>
                <a:lnTo>
                  <a:pt x="3131343" y="80962"/>
                </a:lnTo>
                <a:cubicBezTo>
                  <a:pt x="3159918" y="73819"/>
                  <a:pt x="3178571" y="57150"/>
                  <a:pt x="3187302" y="30956"/>
                </a:cubicBezTo>
                <a:close/>
                <a:moveTo>
                  <a:pt x="1901427" y="30956"/>
                </a:moveTo>
                <a:lnTo>
                  <a:pt x="1914524" y="30956"/>
                </a:lnTo>
                <a:lnTo>
                  <a:pt x="1914524" y="78581"/>
                </a:lnTo>
                <a:lnTo>
                  <a:pt x="1963340" y="78581"/>
                </a:lnTo>
                <a:lnTo>
                  <a:pt x="1963340" y="91678"/>
                </a:lnTo>
                <a:lnTo>
                  <a:pt x="1914524" y="91678"/>
                </a:lnTo>
                <a:lnTo>
                  <a:pt x="1914524" y="184547"/>
                </a:lnTo>
                <a:cubicBezTo>
                  <a:pt x="1914524" y="202009"/>
                  <a:pt x="1920477" y="210344"/>
                  <a:pt x="1932383" y="209550"/>
                </a:cubicBezTo>
                <a:cubicBezTo>
                  <a:pt x="1945877" y="210344"/>
                  <a:pt x="1952624" y="198041"/>
                  <a:pt x="1952624" y="172641"/>
                </a:cubicBezTo>
                <a:lnTo>
                  <a:pt x="1966911" y="172641"/>
                </a:lnTo>
                <a:cubicBezTo>
                  <a:pt x="1968499" y="208359"/>
                  <a:pt x="1951830" y="225028"/>
                  <a:pt x="1916905" y="222647"/>
                </a:cubicBezTo>
                <a:cubicBezTo>
                  <a:pt x="1885949" y="222647"/>
                  <a:pt x="1870471" y="209947"/>
                  <a:pt x="1870471" y="184547"/>
                </a:cubicBezTo>
                <a:lnTo>
                  <a:pt x="1870471" y="91678"/>
                </a:lnTo>
                <a:lnTo>
                  <a:pt x="1845468" y="91678"/>
                </a:lnTo>
                <a:lnTo>
                  <a:pt x="1845468" y="80962"/>
                </a:lnTo>
                <a:cubicBezTo>
                  <a:pt x="1874043" y="73819"/>
                  <a:pt x="1892696" y="57150"/>
                  <a:pt x="1901427" y="30956"/>
                </a:cubicBezTo>
                <a:close/>
                <a:moveTo>
                  <a:pt x="1768077" y="30956"/>
                </a:moveTo>
                <a:lnTo>
                  <a:pt x="1781174" y="30956"/>
                </a:lnTo>
                <a:lnTo>
                  <a:pt x="1781174" y="78581"/>
                </a:lnTo>
                <a:lnTo>
                  <a:pt x="1829990" y="78581"/>
                </a:lnTo>
                <a:lnTo>
                  <a:pt x="1829990" y="91678"/>
                </a:lnTo>
                <a:lnTo>
                  <a:pt x="1781174" y="91678"/>
                </a:lnTo>
                <a:lnTo>
                  <a:pt x="1781174" y="184547"/>
                </a:lnTo>
                <a:cubicBezTo>
                  <a:pt x="1781174" y="202009"/>
                  <a:pt x="1787127" y="210344"/>
                  <a:pt x="1799033" y="209550"/>
                </a:cubicBezTo>
                <a:cubicBezTo>
                  <a:pt x="1812527" y="210344"/>
                  <a:pt x="1819274" y="198041"/>
                  <a:pt x="1819274" y="172641"/>
                </a:cubicBezTo>
                <a:lnTo>
                  <a:pt x="1833561" y="172641"/>
                </a:lnTo>
                <a:cubicBezTo>
                  <a:pt x="1835149" y="208359"/>
                  <a:pt x="1818480" y="225028"/>
                  <a:pt x="1783555" y="222647"/>
                </a:cubicBezTo>
                <a:cubicBezTo>
                  <a:pt x="1752599" y="222647"/>
                  <a:pt x="1737121" y="209947"/>
                  <a:pt x="1737121" y="184547"/>
                </a:cubicBezTo>
                <a:lnTo>
                  <a:pt x="1737121" y="91678"/>
                </a:lnTo>
                <a:lnTo>
                  <a:pt x="1712118" y="91678"/>
                </a:lnTo>
                <a:lnTo>
                  <a:pt x="1712118" y="80962"/>
                </a:lnTo>
                <a:cubicBezTo>
                  <a:pt x="1740693" y="73819"/>
                  <a:pt x="1759346" y="57150"/>
                  <a:pt x="1768077" y="30956"/>
                </a:cubicBezTo>
                <a:close/>
                <a:moveTo>
                  <a:pt x="1597819" y="13097"/>
                </a:moveTo>
                <a:lnTo>
                  <a:pt x="1597819" y="94059"/>
                </a:lnTo>
                <a:cubicBezTo>
                  <a:pt x="1609725" y="81359"/>
                  <a:pt x="1622425" y="75009"/>
                  <a:pt x="1635919" y="75009"/>
                </a:cubicBezTo>
                <a:cubicBezTo>
                  <a:pt x="1665287" y="75803"/>
                  <a:pt x="1680369" y="90091"/>
                  <a:pt x="1681162" y="117872"/>
                </a:cubicBezTo>
                <a:lnTo>
                  <a:pt x="1681162" y="189309"/>
                </a:lnTo>
                <a:cubicBezTo>
                  <a:pt x="1679575" y="203597"/>
                  <a:pt x="1686322" y="210344"/>
                  <a:pt x="1701403" y="209550"/>
                </a:cubicBezTo>
                <a:lnTo>
                  <a:pt x="1701403" y="221456"/>
                </a:lnTo>
                <a:lnTo>
                  <a:pt x="1635919" y="221456"/>
                </a:lnTo>
                <a:lnTo>
                  <a:pt x="1635919" y="110728"/>
                </a:lnTo>
                <a:cubicBezTo>
                  <a:pt x="1636712" y="96441"/>
                  <a:pt x="1632347" y="89694"/>
                  <a:pt x="1622822" y="90487"/>
                </a:cubicBezTo>
                <a:cubicBezTo>
                  <a:pt x="1607741" y="93662"/>
                  <a:pt x="1599406" y="109141"/>
                  <a:pt x="1597819" y="136922"/>
                </a:cubicBezTo>
                <a:lnTo>
                  <a:pt x="1597819" y="189309"/>
                </a:lnTo>
                <a:cubicBezTo>
                  <a:pt x="1596231" y="203597"/>
                  <a:pt x="1602978" y="210344"/>
                  <a:pt x="1618059" y="209550"/>
                </a:cubicBezTo>
                <a:lnTo>
                  <a:pt x="1618059" y="221456"/>
                </a:lnTo>
                <a:lnTo>
                  <a:pt x="1528762" y="221456"/>
                </a:lnTo>
                <a:lnTo>
                  <a:pt x="1528762" y="209550"/>
                </a:lnTo>
                <a:cubicBezTo>
                  <a:pt x="1547019" y="210344"/>
                  <a:pt x="1555353" y="203597"/>
                  <a:pt x="1553766" y="189309"/>
                </a:cubicBezTo>
                <a:lnTo>
                  <a:pt x="1553766" y="41672"/>
                </a:lnTo>
                <a:cubicBezTo>
                  <a:pt x="1555353" y="30559"/>
                  <a:pt x="1547812" y="25400"/>
                  <a:pt x="1531144" y="26194"/>
                </a:cubicBezTo>
                <a:lnTo>
                  <a:pt x="1531144" y="14287"/>
                </a:lnTo>
                <a:close/>
                <a:moveTo>
                  <a:pt x="3924299" y="8334"/>
                </a:moveTo>
                <a:cubicBezTo>
                  <a:pt x="3940174" y="9128"/>
                  <a:pt x="3948508" y="17463"/>
                  <a:pt x="3949302" y="33337"/>
                </a:cubicBezTo>
                <a:cubicBezTo>
                  <a:pt x="3948508" y="48419"/>
                  <a:pt x="3940174" y="56753"/>
                  <a:pt x="3924299" y="58341"/>
                </a:cubicBezTo>
                <a:cubicBezTo>
                  <a:pt x="3909218" y="56753"/>
                  <a:pt x="3900883" y="48419"/>
                  <a:pt x="3899296" y="33337"/>
                </a:cubicBezTo>
                <a:cubicBezTo>
                  <a:pt x="3900883" y="17463"/>
                  <a:pt x="3909218" y="9128"/>
                  <a:pt x="3924299" y="8334"/>
                </a:cubicBezTo>
                <a:close/>
                <a:moveTo>
                  <a:pt x="2393155" y="8334"/>
                </a:moveTo>
                <a:lnTo>
                  <a:pt x="2426493" y="8334"/>
                </a:lnTo>
                <a:lnTo>
                  <a:pt x="2344340" y="222647"/>
                </a:lnTo>
                <a:lnTo>
                  <a:pt x="2313383" y="222647"/>
                </a:lnTo>
                <a:close/>
                <a:moveTo>
                  <a:pt x="2307430" y="8334"/>
                </a:moveTo>
                <a:lnTo>
                  <a:pt x="2340768" y="8334"/>
                </a:lnTo>
                <a:lnTo>
                  <a:pt x="2258615" y="222647"/>
                </a:lnTo>
                <a:lnTo>
                  <a:pt x="2227658" y="222647"/>
                </a:lnTo>
                <a:close/>
                <a:moveTo>
                  <a:pt x="1106091" y="0"/>
                </a:moveTo>
                <a:lnTo>
                  <a:pt x="1169194" y="0"/>
                </a:lnTo>
                <a:lnTo>
                  <a:pt x="1169194" y="34528"/>
                </a:lnTo>
                <a:lnTo>
                  <a:pt x="1206103" y="34528"/>
                </a:lnTo>
                <a:lnTo>
                  <a:pt x="1206103" y="57150"/>
                </a:lnTo>
                <a:lnTo>
                  <a:pt x="1169194" y="57150"/>
                </a:lnTo>
                <a:lnTo>
                  <a:pt x="1169194" y="205978"/>
                </a:lnTo>
                <a:lnTo>
                  <a:pt x="1206103" y="205978"/>
                </a:lnTo>
                <a:lnTo>
                  <a:pt x="1206103" y="226219"/>
                </a:lnTo>
                <a:lnTo>
                  <a:pt x="1020366" y="226219"/>
                </a:lnTo>
                <a:lnTo>
                  <a:pt x="1020366" y="205978"/>
                </a:lnTo>
                <a:lnTo>
                  <a:pt x="1025128" y="205978"/>
                </a:lnTo>
                <a:lnTo>
                  <a:pt x="1025128" y="11906"/>
                </a:lnTo>
                <a:lnTo>
                  <a:pt x="1082278" y="11906"/>
                </a:lnTo>
                <a:lnTo>
                  <a:pt x="1082278" y="205978"/>
                </a:lnTo>
                <a:lnTo>
                  <a:pt x="1106091" y="205978"/>
                </a:lnTo>
                <a:close/>
                <a:moveTo>
                  <a:pt x="950118" y="0"/>
                </a:moveTo>
                <a:lnTo>
                  <a:pt x="1000124" y="0"/>
                </a:lnTo>
                <a:lnTo>
                  <a:pt x="1000124" y="11906"/>
                </a:lnTo>
                <a:lnTo>
                  <a:pt x="1012030" y="11906"/>
                </a:lnTo>
                <a:lnTo>
                  <a:pt x="1012030" y="34528"/>
                </a:lnTo>
                <a:lnTo>
                  <a:pt x="1000124" y="34528"/>
                </a:lnTo>
                <a:lnTo>
                  <a:pt x="1000124" y="196453"/>
                </a:lnTo>
                <a:lnTo>
                  <a:pt x="1012030" y="194072"/>
                </a:lnTo>
                <a:lnTo>
                  <a:pt x="1012030" y="217884"/>
                </a:lnTo>
                <a:lnTo>
                  <a:pt x="932258" y="226219"/>
                </a:lnTo>
                <a:lnTo>
                  <a:pt x="932258" y="205978"/>
                </a:lnTo>
                <a:lnTo>
                  <a:pt x="950118" y="203597"/>
                </a:lnTo>
                <a:lnTo>
                  <a:pt x="950118" y="34528"/>
                </a:lnTo>
                <a:lnTo>
                  <a:pt x="932258" y="34528"/>
                </a:lnTo>
                <a:lnTo>
                  <a:pt x="932258" y="11906"/>
                </a:lnTo>
                <a:lnTo>
                  <a:pt x="950118" y="11906"/>
                </a:lnTo>
                <a:close/>
                <a:moveTo>
                  <a:pt x="719136" y="0"/>
                </a:moveTo>
                <a:lnTo>
                  <a:pt x="770333" y="0"/>
                </a:lnTo>
                <a:lnTo>
                  <a:pt x="770333" y="10716"/>
                </a:lnTo>
                <a:lnTo>
                  <a:pt x="790574" y="10716"/>
                </a:lnTo>
                <a:lnTo>
                  <a:pt x="790574" y="0"/>
                </a:lnTo>
                <a:lnTo>
                  <a:pt x="835818" y="0"/>
                </a:lnTo>
                <a:lnTo>
                  <a:pt x="835818" y="10716"/>
                </a:lnTo>
                <a:lnTo>
                  <a:pt x="901302" y="10716"/>
                </a:lnTo>
                <a:lnTo>
                  <a:pt x="901302" y="170259"/>
                </a:lnTo>
                <a:cubicBezTo>
                  <a:pt x="902096" y="186928"/>
                  <a:pt x="893761" y="194866"/>
                  <a:pt x="876299" y="194072"/>
                </a:cubicBezTo>
                <a:lnTo>
                  <a:pt x="850105" y="194072"/>
                </a:lnTo>
                <a:lnTo>
                  <a:pt x="850105" y="34528"/>
                </a:lnTo>
                <a:lnTo>
                  <a:pt x="835818" y="34528"/>
                </a:lnTo>
                <a:lnTo>
                  <a:pt x="835818" y="194072"/>
                </a:lnTo>
                <a:lnTo>
                  <a:pt x="790574" y="194072"/>
                </a:lnTo>
                <a:lnTo>
                  <a:pt x="790574" y="34528"/>
                </a:lnTo>
                <a:lnTo>
                  <a:pt x="770333" y="34528"/>
                </a:lnTo>
                <a:lnTo>
                  <a:pt x="770333" y="194072"/>
                </a:lnTo>
                <a:cubicBezTo>
                  <a:pt x="768746" y="203597"/>
                  <a:pt x="772715" y="207566"/>
                  <a:pt x="782240" y="205978"/>
                </a:cubicBezTo>
                <a:lnTo>
                  <a:pt x="901302" y="205978"/>
                </a:lnTo>
                <a:lnTo>
                  <a:pt x="901302" y="226219"/>
                </a:lnTo>
                <a:lnTo>
                  <a:pt x="741758" y="226219"/>
                </a:lnTo>
                <a:cubicBezTo>
                  <a:pt x="725883" y="227012"/>
                  <a:pt x="718343" y="220266"/>
                  <a:pt x="719136" y="205978"/>
                </a:cubicBezTo>
                <a:lnTo>
                  <a:pt x="719136" y="34528"/>
                </a:lnTo>
                <a:lnTo>
                  <a:pt x="713183" y="34528"/>
                </a:lnTo>
                <a:lnTo>
                  <a:pt x="713183" y="10716"/>
                </a:lnTo>
                <a:lnTo>
                  <a:pt x="719136" y="10716"/>
                </a:lnTo>
                <a:close/>
                <a:moveTo>
                  <a:pt x="646508" y="0"/>
                </a:moveTo>
                <a:lnTo>
                  <a:pt x="697705" y="0"/>
                </a:lnTo>
                <a:lnTo>
                  <a:pt x="697705" y="11906"/>
                </a:lnTo>
                <a:lnTo>
                  <a:pt x="707230" y="11906"/>
                </a:lnTo>
                <a:lnTo>
                  <a:pt x="707230" y="34528"/>
                </a:lnTo>
                <a:lnTo>
                  <a:pt x="697705" y="34528"/>
                </a:lnTo>
                <a:lnTo>
                  <a:pt x="697705" y="195262"/>
                </a:lnTo>
                <a:lnTo>
                  <a:pt x="707230" y="194072"/>
                </a:lnTo>
                <a:lnTo>
                  <a:pt x="707230" y="216694"/>
                </a:lnTo>
                <a:lnTo>
                  <a:pt x="627458" y="226219"/>
                </a:lnTo>
                <a:lnTo>
                  <a:pt x="627458" y="205978"/>
                </a:lnTo>
                <a:lnTo>
                  <a:pt x="646508" y="202406"/>
                </a:lnTo>
                <a:lnTo>
                  <a:pt x="646508" y="34528"/>
                </a:lnTo>
                <a:lnTo>
                  <a:pt x="627458" y="34528"/>
                </a:lnTo>
                <a:lnTo>
                  <a:pt x="627458" y="11906"/>
                </a:lnTo>
                <a:lnTo>
                  <a:pt x="646508" y="11906"/>
                </a:lnTo>
                <a:close/>
                <a:moveTo>
                  <a:pt x="465534" y="0"/>
                </a:moveTo>
                <a:lnTo>
                  <a:pt x="517922" y="0"/>
                </a:lnTo>
                <a:lnTo>
                  <a:pt x="517922" y="11906"/>
                </a:lnTo>
                <a:lnTo>
                  <a:pt x="531018" y="11906"/>
                </a:lnTo>
                <a:cubicBezTo>
                  <a:pt x="538162" y="13494"/>
                  <a:pt x="541337" y="9922"/>
                  <a:pt x="540543" y="1191"/>
                </a:cubicBezTo>
                <a:lnTo>
                  <a:pt x="540543" y="0"/>
                </a:lnTo>
                <a:lnTo>
                  <a:pt x="579834" y="0"/>
                </a:lnTo>
                <a:lnTo>
                  <a:pt x="579834" y="13097"/>
                </a:lnTo>
                <a:cubicBezTo>
                  <a:pt x="580628" y="28178"/>
                  <a:pt x="573484" y="35322"/>
                  <a:pt x="558403" y="34528"/>
                </a:cubicBezTo>
                <a:lnTo>
                  <a:pt x="517922" y="34528"/>
                </a:lnTo>
                <a:lnTo>
                  <a:pt x="517922" y="45244"/>
                </a:lnTo>
                <a:lnTo>
                  <a:pt x="579834" y="45244"/>
                </a:lnTo>
                <a:lnTo>
                  <a:pt x="579834" y="205978"/>
                </a:lnTo>
                <a:cubicBezTo>
                  <a:pt x="581422" y="221059"/>
                  <a:pt x="573484" y="227806"/>
                  <a:pt x="556022" y="226219"/>
                </a:cubicBezTo>
                <a:lnTo>
                  <a:pt x="535781" y="226219"/>
                </a:lnTo>
                <a:lnTo>
                  <a:pt x="535781" y="171450"/>
                </a:lnTo>
                <a:lnTo>
                  <a:pt x="517922" y="171450"/>
                </a:lnTo>
                <a:lnTo>
                  <a:pt x="517922" y="226219"/>
                </a:lnTo>
                <a:lnTo>
                  <a:pt x="465534" y="226219"/>
                </a:lnTo>
                <a:lnTo>
                  <a:pt x="465534" y="171450"/>
                </a:lnTo>
                <a:lnTo>
                  <a:pt x="448865" y="171450"/>
                </a:lnTo>
                <a:lnTo>
                  <a:pt x="448865" y="226219"/>
                </a:lnTo>
                <a:lnTo>
                  <a:pt x="404812" y="226219"/>
                </a:lnTo>
                <a:lnTo>
                  <a:pt x="404812" y="45244"/>
                </a:lnTo>
                <a:lnTo>
                  <a:pt x="465534" y="45244"/>
                </a:lnTo>
                <a:lnTo>
                  <a:pt x="465534" y="34528"/>
                </a:lnTo>
                <a:lnTo>
                  <a:pt x="404812" y="34528"/>
                </a:lnTo>
                <a:lnTo>
                  <a:pt x="404812" y="11906"/>
                </a:lnTo>
                <a:lnTo>
                  <a:pt x="465534" y="11906"/>
                </a:lnTo>
                <a:close/>
                <a:moveTo>
                  <a:pt x="309562" y="0"/>
                </a:moveTo>
                <a:lnTo>
                  <a:pt x="366712" y="0"/>
                </a:lnTo>
                <a:lnTo>
                  <a:pt x="365522" y="11906"/>
                </a:lnTo>
                <a:lnTo>
                  <a:pt x="397668" y="11906"/>
                </a:lnTo>
                <a:lnTo>
                  <a:pt x="397668" y="34528"/>
                </a:lnTo>
                <a:lnTo>
                  <a:pt x="305990" y="34528"/>
                </a:lnTo>
                <a:close/>
                <a:moveTo>
                  <a:pt x="113109" y="0"/>
                </a:moveTo>
                <a:lnTo>
                  <a:pt x="175022" y="0"/>
                </a:lnTo>
                <a:lnTo>
                  <a:pt x="175022" y="11906"/>
                </a:lnTo>
                <a:lnTo>
                  <a:pt x="275034" y="11906"/>
                </a:lnTo>
                <a:lnTo>
                  <a:pt x="275034" y="34528"/>
                </a:lnTo>
                <a:lnTo>
                  <a:pt x="55959" y="34528"/>
                </a:lnTo>
                <a:lnTo>
                  <a:pt x="55959" y="205978"/>
                </a:lnTo>
                <a:cubicBezTo>
                  <a:pt x="56753" y="220266"/>
                  <a:pt x="48815" y="227012"/>
                  <a:pt x="32147" y="226219"/>
                </a:cubicBezTo>
                <a:lnTo>
                  <a:pt x="0" y="226219"/>
                </a:lnTo>
                <a:lnTo>
                  <a:pt x="0" y="11906"/>
                </a:lnTo>
                <a:lnTo>
                  <a:pt x="113109" y="11906"/>
                </a:lnTo>
                <a:close/>
              </a:path>
            </a:pathLst>
          </a:custGeom>
          <a:solidFill>
            <a:srgbClr val="404040"/>
          </a:solidFill>
          <a:ln>
            <a:noFill/>
          </a:ln>
          <a:effectLst/>
        </p:spPr>
        <p:txBody>
          <a:bodyPr anchor="t" anchorCtr="0" bIns="34290" compatLnSpc="1" forceAA="0" fromWordArt="0" horzOverflow="overflow" lIns="68580" numCol="1" rIns="68580" rot="0" rtlCol="0" spcCol="0" spcFirstLastPara="0" tIns="34290" vert="horz" vertOverflow="overflow" wrap="square">
            <a:prstTxWarp prst="textNoShape">
              <a:avLst/>
            </a:prstTxWarp>
            <a:noAutofit/>
          </a:bodyPr>
          <a:lstStyle/>
          <a:p>
            <a:endParaRPr altLang="en-US" lang="zh-CN">
              <a:solidFill>
                <a:srgbClr val="404040"/>
              </a:solidFill>
              <a:latin charset="-122" panose="03000509000000000000" pitchFamily="65" typeface="方正粗宋简体"/>
              <a:ea charset="-122" panose="03000509000000000000" pitchFamily="65" typeface="方正粗宋简体"/>
            </a:endParaRPr>
          </a:p>
        </p:txBody>
      </p:sp>
    </p:spTree>
    <p:extLst>
      <p:ext uri="{BB962C8B-B14F-4D97-AF65-F5344CB8AC3E}">
        <p14:creationId val="3616467681"/>
      </p:ext>
    </p:extLst>
  </p:cSld>
  <p:clrMapOvr>
    <a:masterClrMapping/>
  </p:clrMapOvr>
  <mc:AlternateContent>
    <mc:Choice Requires="p14">
      <p:transition p14:dur="2000" spd="slow"/>
    </mc:Choice>
    <mc:Fallback>
      <p:transition spd="slow"/>
    </mc:Fallback>
  </mc:AlternateConten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TextBox 2"/>
          <p:cNvSpPr txBox="1"/>
          <p:nvPr/>
        </p:nvSpPr>
        <p:spPr>
          <a:xfrm>
            <a:off x="1259632" y="413251"/>
            <a:ext cx="1376680" cy="640080"/>
          </a:xfrm>
          <a:prstGeom prst="rect">
            <a:avLst/>
          </a:prstGeom>
          <a:noFill/>
        </p:spPr>
        <p:txBody>
          <a:bodyPr rtlCol="0" wrap="none">
            <a:spAutoFit/>
          </a:bodyPr>
          <a:lstStyle/>
          <a:p>
            <a:r>
              <a:rPr altLang="en-US" lang="zh-CN" smtClean="0" sz="3600">
                <a:solidFill>
                  <a:schemeClr val="bg1"/>
                </a:solidFill>
                <a:effectLst>
                  <a:outerShdw algn="ctr" blurRad="60007" dir="7680000" dist="310007" kx="1300200" rotWithShape="0" sy="30000">
                    <a:prstClr val="black">
                      <a:alpha val="32000"/>
                    </a:prstClr>
                  </a:outerShdw>
                </a:effectLst>
                <a:latin charset="-122" pitchFamily="65" typeface="迷你简粗倩"/>
                <a:ea charset="-122" pitchFamily="65" typeface="迷你简粗倩"/>
              </a:rPr>
              <a:t>目  录</a:t>
            </a:r>
          </a:p>
        </p:txBody>
      </p:sp>
      <p:sp>
        <p:nvSpPr>
          <p:cNvPr id="9" name="空心弧 8"/>
          <p:cNvSpPr/>
          <p:nvPr/>
        </p:nvSpPr>
        <p:spPr>
          <a:xfrm>
            <a:off x="-1645064" y="751439"/>
            <a:ext cx="4064428" cy="4064428"/>
          </a:xfrm>
          <a:prstGeom prst="blockArc">
            <a:avLst>
              <a:gd fmla="val 18900000" name="adj1"/>
              <a:gd fmla="val 2700000" name="adj2"/>
              <a:gd fmla="val 531" name="adj3"/>
            </a:avLst>
          </a:prstGeom>
          <a:solidFill>
            <a:srgbClr val="7ABC32"/>
          </a:solidFill>
          <a:ln>
            <a:solidFill>
              <a:srgbClr val="7ABC32"/>
            </a:solidFill>
          </a:ln>
        </p:spPr>
        <p:style>
          <a:lnRef idx="2">
            <a:scrgbClr b="0" g="0" r="0"/>
          </a:lnRef>
          <a:fillRef idx="0">
            <a:scrgbClr b="0" g="0" r="0"/>
          </a:fillRef>
          <a:effectRef idx="0">
            <a:schemeClr val="accent1">
              <a:hueOff val="0"/>
              <a:satOff val="0"/>
              <a:lumOff val="0"/>
              <a:alphaOff val="0"/>
            </a:schemeClr>
          </a:effectRef>
          <a:fontRef idx="minor">
            <a:schemeClr val="tx1">
              <a:hueOff val="0"/>
              <a:satOff val="0"/>
              <a:lumOff val="0"/>
              <a:alphaOff val="0"/>
            </a:schemeClr>
          </a:fontRef>
        </p:style>
        <p:txBody>
          <a:bodyPr/>
          <a:lstStyle/>
          <a:p/>
        </p:txBody>
      </p:sp>
      <p:sp>
        <p:nvSpPr>
          <p:cNvPr id="10" name="任意多边形 9"/>
          <p:cNvSpPr/>
          <p:nvPr/>
        </p:nvSpPr>
        <p:spPr>
          <a:xfrm>
            <a:off x="2107492" y="1507483"/>
            <a:ext cx="5713559" cy="463995"/>
          </a:xfrm>
          <a:custGeom>
            <a:gdLst>
              <a:gd fmla="*/ 0 w 5713559" name="connsiteX0"/>
              <a:gd fmla="*/ 0 h 463995" name="connsiteY0"/>
              <a:gd fmla="*/ 5713559 w 5713559" name="connsiteX1"/>
              <a:gd fmla="*/ 0 h 463995" name="connsiteY1"/>
              <a:gd fmla="*/ 5713559 w 5713559" name="connsiteX2"/>
              <a:gd fmla="*/ 463995 h 463995" name="connsiteY2"/>
              <a:gd fmla="*/ 0 w 5713559" name="connsiteX3"/>
              <a:gd fmla="*/ 463995 h 463995" name="connsiteY3"/>
              <a:gd fmla="*/ 0 w 5713559" name="connsiteX4"/>
              <a:gd fmla="*/ 0 h 463995"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463995" w="5713559">
                <a:moveTo>
                  <a:pt x="0" y="0"/>
                </a:moveTo>
                <a:lnTo>
                  <a:pt x="5713559" y="0"/>
                </a:lnTo>
                <a:lnTo>
                  <a:pt x="5713559" y="463995"/>
                </a:lnTo>
                <a:lnTo>
                  <a:pt x="0" y="463995"/>
                </a:lnTo>
                <a:lnTo>
                  <a:pt x="0" y="0"/>
                </a:lnTo>
                <a:close/>
              </a:path>
            </a:pathLst>
          </a:custGeom>
          <a:solidFill>
            <a:srgbClr val="7ABC32"/>
          </a:solidFill>
        </p:spPr>
        <p:style>
          <a:lnRef idx="2">
            <a:schemeClr val="lt1">
              <a:hueOff val="0"/>
              <a:satOff val="0"/>
              <a:lumOff val="0"/>
              <a:alphaOff val="0"/>
            </a:schemeClr>
          </a:lnRef>
          <a:fillRef idx="1">
            <a:scrgbClr b="0" g="0" r="0"/>
          </a:fillRef>
          <a:effectRef idx="0">
            <a:schemeClr val="accent1">
              <a:hueOff val="0"/>
              <a:satOff val="0"/>
              <a:lumOff val="0"/>
              <a:alphaOff val="0"/>
            </a:schemeClr>
          </a:effectRef>
          <a:fontRef idx="minor">
            <a:schemeClr val="lt1"/>
          </a:fontRef>
        </p:style>
        <p:txBody>
          <a:bodyPr anchor="ctr" anchorCtr="0" bIns="45720" lIns="368297" numCol="1" rIns="45720" spcCol="1270" spcFirstLastPara="0" tIns="45720" vert="horz" wrap="square">
            <a:noAutofit/>
          </a:bodyPr>
          <a:lstStyle/>
          <a:p>
            <a:pPr algn="l" defTabSz="800100" lvl="0">
              <a:lnSpc>
                <a:spcPct val="90000"/>
              </a:lnSpc>
              <a:spcBef>
                <a:spcPct val="0"/>
              </a:spcBef>
              <a:spcAft>
                <a:spcPct val="35000"/>
              </a:spcAft>
            </a:pPr>
            <a:r>
              <a:rPr altLang="en-US" kern="1200" lang="zh-CN" smtClean="0" sz="1800">
                <a:latin charset="-122" pitchFamily="34" typeface="微软雅黑"/>
                <a:ea charset="-122" pitchFamily="34" typeface="微软雅黑"/>
              </a:rPr>
              <a:t>点击添加目录内容点击添加目录内容</a:t>
            </a:r>
          </a:p>
        </p:txBody>
      </p:sp>
      <p:sp>
        <p:nvSpPr>
          <p:cNvPr id="12" name="任意多边形 11"/>
          <p:cNvSpPr/>
          <p:nvPr/>
        </p:nvSpPr>
        <p:spPr>
          <a:xfrm>
            <a:off x="2373512" y="2203597"/>
            <a:ext cx="5447540" cy="463995"/>
          </a:xfrm>
          <a:custGeom>
            <a:gdLst>
              <a:gd fmla="*/ 0 w 5447540" name="connsiteX0"/>
              <a:gd fmla="*/ 0 h 463995" name="connsiteY0"/>
              <a:gd fmla="*/ 5447540 w 5447540" name="connsiteX1"/>
              <a:gd fmla="*/ 0 h 463995" name="connsiteY1"/>
              <a:gd fmla="*/ 5447540 w 5447540" name="connsiteX2"/>
              <a:gd fmla="*/ 463995 h 463995" name="connsiteY2"/>
              <a:gd fmla="*/ 0 w 5447540" name="connsiteX3"/>
              <a:gd fmla="*/ 463995 h 463995" name="connsiteY3"/>
              <a:gd fmla="*/ 0 w 5447540" name="connsiteX4"/>
              <a:gd fmla="*/ 0 h 463995"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463995" w="5447540">
                <a:moveTo>
                  <a:pt x="0" y="0"/>
                </a:moveTo>
                <a:lnTo>
                  <a:pt x="5447540" y="0"/>
                </a:lnTo>
                <a:lnTo>
                  <a:pt x="5447540" y="463995"/>
                </a:lnTo>
                <a:lnTo>
                  <a:pt x="0" y="463995"/>
                </a:lnTo>
                <a:lnTo>
                  <a:pt x="0" y="0"/>
                </a:lnTo>
                <a:close/>
              </a:path>
            </a:pathLst>
          </a:custGeom>
          <a:solidFill>
            <a:srgbClr val="7ABC32"/>
          </a:solidFill>
        </p:spPr>
        <p:style>
          <a:lnRef idx="2">
            <a:schemeClr val="lt1">
              <a:hueOff val="0"/>
              <a:satOff val="0"/>
              <a:lumOff val="0"/>
              <a:alphaOff val="0"/>
            </a:schemeClr>
          </a:lnRef>
          <a:fillRef idx="1">
            <a:scrgbClr b="0" g="0" r="0"/>
          </a:fillRef>
          <a:effectRef idx="0">
            <a:schemeClr val="accent1">
              <a:hueOff val="0"/>
              <a:satOff val="0"/>
              <a:lumOff val="0"/>
              <a:alphaOff val="0"/>
            </a:schemeClr>
          </a:effectRef>
          <a:fontRef idx="minor">
            <a:schemeClr val="lt1"/>
          </a:fontRef>
        </p:style>
        <p:txBody>
          <a:bodyPr anchor="ctr" anchorCtr="0" bIns="45720" lIns="368297" numCol="1" rIns="45720" spcCol="1270" spcFirstLastPara="0" tIns="45720" vert="horz" wrap="square">
            <a:noAutofit/>
          </a:bodyPr>
          <a:lstStyle/>
          <a:p>
            <a:pPr algn="l" defTabSz="800100" lvl="0">
              <a:lnSpc>
                <a:spcPct val="90000"/>
              </a:lnSpc>
              <a:spcBef>
                <a:spcPct val="0"/>
              </a:spcBef>
              <a:spcAft>
                <a:spcPct val="35000"/>
              </a:spcAft>
            </a:pPr>
            <a:r>
              <a:rPr altLang="en-US" kern="1200" lang="zh-CN" smtClean="0" sz="1800">
                <a:latin charset="-122" pitchFamily="34" typeface="微软雅黑"/>
                <a:ea charset="-122" pitchFamily="34" typeface="微软雅黑"/>
              </a:rPr>
              <a:t>点击添加目录内容点击添加目录内容</a:t>
            </a:r>
          </a:p>
        </p:txBody>
      </p:sp>
      <p:sp>
        <p:nvSpPr>
          <p:cNvPr id="14" name="任意多边形 13"/>
          <p:cNvSpPr/>
          <p:nvPr/>
        </p:nvSpPr>
        <p:spPr>
          <a:xfrm>
            <a:off x="2373512" y="2899711"/>
            <a:ext cx="5447540" cy="463995"/>
          </a:xfrm>
          <a:custGeom>
            <a:gdLst>
              <a:gd fmla="*/ 0 w 5447540" name="connsiteX0"/>
              <a:gd fmla="*/ 0 h 463995" name="connsiteY0"/>
              <a:gd fmla="*/ 5447540 w 5447540" name="connsiteX1"/>
              <a:gd fmla="*/ 0 h 463995" name="connsiteY1"/>
              <a:gd fmla="*/ 5447540 w 5447540" name="connsiteX2"/>
              <a:gd fmla="*/ 463995 h 463995" name="connsiteY2"/>
              <a:gd fmla="*/ 0 w 5447540" name="connsiteX3"/>
              <a:gd fmla="*/ 463995 h 463995" name="connsiteY3"/>
              <a:gd fmla="*/ 0 w 5447540" name="connsiteX4"/>
              <a:gd fmla="*/ 0 h 463995"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463995" w="5447540">
                <a:moveTo>
                  <a:pt x="0" y="0"/>
                </a:moveTo>
                <a:lnTo>
                  <a:pt x="5447540" y="0"/>
                </a:lnTo>
                <a:lnTo>
                  <a:pt x="5447540" y="463995"/>
                </a:lnTo>
                <a:lnTo>
                  <a:pt x="0" y="463995"/>
                </a:lnTo>
                <a:lnTo>
                  <a:pt x="0" y="0"/>
                </a:lnTo>
                <a:close/>
              </a:path>
            </a:pathLst>
          </a:custGeom>
          <a:solidFill>
            <a:srgbClr val="7ABC32"/>
          </a:solidFill>
        </p:spPr>
        <p:style>
          <a:lnRef idx="2">
            <a:schemeClr val="lt1">
              <a:hueOff val="0"/>
              <a:satOff val="0"/>
              <a:lumOff val="0"/>
              <a:alphaOff val="0"/>
            </a:schemeClr>
          </a:lnRef>
          <a:fillRef idx="1">
            <a:scrgbClr b="0" g="0" r="0"/>
          </a:fillRef>
          <a:effectRef idx="0">
            <a:schemeClr val="accent1">
              <a:hueOff val="0"/>
              <a:satOff val="0"/>
              <a:lumOff val="0"/>
              <a:alphaOff val="0"/>
            </a:schemeClr>
          </a:effectRef>
          <a:fontRef idx="minor">
            <a:schemeClr val="lt1"/>
          </a:fontRef>
        </p:style>
        <p:txBody>
          <a:bodyPr anchor="ctr" anchorCtr="0" bIns="45720" lIns="368297" numCol="1" rIns="45720" spcCol="1270" spcFirstLastPara="0" tIns="45720" vert="horz" wrap="square">
            <a:noAutofit/>
          </a:bodyPr>
          <a:lstStyle/>
          <a:p>
            <a:pPr algn="l" defTabSz="800100" lvl="0">
              <a:lnSpc>
                <a:spcPct val="90000"/>
              </a:lnSpc>
              <a:spcBef>
                <a:spcPct val="0"/>
              </a:spcBef>
              <a:spcAft>
                <a:spcPct val="35000"/>
              </a:spcAft>
            </a:pPr>
            <a:r>
              <a:rPr altLang="en-US" kern="1200" lang="zh-CN" smtClean="0" sz="1800">
                <a:latin charset="-122" pitchFamily="34" typeface="微软雅黑"/>
                <a:ea charset="-122" pitchFamily="34" typeface="微软雅黑"/>
              </a:rPr>
              <a:t>点击添加目录内容点击添加目录内容</a:t>
            </a:r>
          </a:p>
        </p:txBody>
      </p:sp>
      <p:sp>
        <p:nvSpPr>
          <p:cNvPr id="16" name="任意多边形 15"/>
          <p:cNvSpPr/>
          <p:nvPr/>
        </p:nvSpPr>
        <p:spPr>
          <a:xfrm>
            <a:off x="2107492" y="3595826"/>
            <a:ext cx="5713559" cy="463995"/>
          </a:xfrm>
          <a:custGeom>
            <a:gdLst>
              <a:gd fmla="*/ 0 w 5713559" name="connsiteX0"/>
              <a:gd fmla="*/ 0 h 463995" name="connsiteY0"/>
              <a:gd fmla="*/ 5713559 w 5713559" name="connsiteX1"/>
              <a:gd fmla="*/ 0 h 463995" name="connsiteY1"/>
              <a:gd fmla="*/ 5713559 w 5713559" name="connsiteX2"/>
              <a:gd fmla="*/ 463995 h 463995" name="connsiteY2"/>
              <a:gd fmla="*/ 0 w 5713559" name="connsiteX3"/>
              <a:gd fmla="*/ 463995 h 463995" name="connsiteY3"/>
              <a:gd fmla="*/ 0 w 5713559" name="connsiteX4"/>
              <a:gd fmla="*/ 0 h 463995"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463995" w="5713559">
                <a:moveTo>
                  <a:pt x="0" y="0"/>
                </a:moveTo>
                <a:lnTo>
                  <a:pt x="5713559" y="0"/>
                </a:lnTo>
                <a:lnTo>
                  <a:pt x="5713559" y="463995"/>
                </a:lnTo>
                <a:lnTo>
                  <a:pt x="0" y="463995"/>
                </a:lnTo>
                <a:lnTo>
                  <a:pt x="0" y="0"/>
                </a:lnTo>
                <a:close/>
              </a:path>
            </a:pathLst>
          </a:custGeom>
          <a:solidFill>
            <a:srgbClr val="7ABC32"/>
          </a:solidFill>
        </p:spPr>
        <p:style>
          <a:lnRef idx="2">
            <a:schemeClr val="lt1">
              <a:hueOff val="0"/>
              <a:satOff val="0"/>
              <a:lumOff val="0"/>
              <a:alphaOff val="0"/>
            </a:schemeClr>
          </a:lnRef>
          <a:fillRef idx="1">
            <a:scrgbClr b="0" g="0" r="0"/>
          </a:fillRef>
          <a:effectRef idx="0">
            <a:schemeClr val="accent1">
              <a:hueOff val="0"/>
              <a:satOff val="0"/>
              <a:lumOff val="0"/>
              <a:alphaOff val="0"/>
            </a:schemeClr>
          </a:effectRef>
          <a:fontRef idx="minor">
            <a:schemeClr val="lt1"/>
          </a:fontRef>
        </p:style>
        <p:txBody>
          <a:bodyPr anchor="ctr" anchorCtr="0" bIns="45720" lIns="368297" numCol="1" rIns="45720" spcCol="1270" spcFirstLastPara="0" tIns="45720" vert="horz" wrap="square">
            <a:noAutofit/>
          </a:bodyPr>
          <a:lstStyle/>
          <a:p>
            <a:pPr algn="l" defTabSz="800100" lvl="0">
              <a:lnSpc>
                <a:spcPct val="90000"/>
              </a:lnSpc>
              <a:spcBef>
                <a:spcPct val="0"/>
              </a:spcBef>
              <a:spcAft>
                <a:spcPct val="35000"/>
              </a:spcAft>
            </a:pPr>
            <a:r>
              <a:rPr altLang="en-US" kern="1200" lang="zh-CN" smtClean="0" sz="1800">
                <a:latin charset="-122" pitchFamily="34" typeface="微软雅黑"/>
                <a:ea charset="-122" pitchFamily="34" typeface="微软雅黑"/>
              </a:rPr>
              <a:t>点击添加目录内容点击添加目录内容</a:t>
            </a:r>
          </a:p>
        </p:txBody>
      </p:sp>
      <p:grpSp>
        <p:nvGrpSpPr>
          <p:cNvPr id="18" name="组合 17"/>
          <p:cNvGrpSpPr/>
          <p:nvPr/>
        </p:nvGrpSpPr>
        <p:grpSpPr>
          <a:xfrm>
            <a:off x="1817495" y="1449483"/>
            <a:ext cx="579994" cy="579994"/>
            <a:chOff x="1817495" y="1449483"/>
            <a:chExt cx="579994" cy="579994"/>
          </a:xfrm>
        </p:grpSpPr>
        <p:sp>
          <p:nvSpPr>
            <p:cNvPr id="11" name="椭圆 10"/>
            <p:cNvSpPr/>
            <p:nvPr/>
          </p:nvSpPr>
          <p:spPr>
            <a:xfrm>
              <a:off x="1817495" y="1449483"/>
              <a:ext cx="579994" cy="579994"/>
            </a:xfrm>
            <a:prstGeom prst="ellipse">
              <a:avLst/>
            </a:prstGeom>
            <a:ln>
              <a:solidFill>
                <a:srgbClr val="7ABC32"/>
              </a:solidFill>
            </a:ln>
          </p:spPr>
          <p:style>
            <a:lnRef idx="2">
              <a:scrgbClr b="0" g="0" r="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p:txBody>
        </p:sp>
        <p:sp>
          <p:nvSpPr>
            <p:cNvPr id="5" name="TextBox 4"/>
            <p:cNvSpPr txBox="1"/>
            <p:nvPr/>
          </p:nvSpPr>
          <p:spPr>
            <a:xfrm>
              <a:off x="1899743" y="1554814"/>
              <a:ext cx="411480" cy="365760"/>
            </a:xfrm>
            <a:prstGeom prst="rect">
              <a:avLst/>
            </a:prstGeom>
            <a:noFill/>
          </p:spPr>
          <p:txBody>
            <a:bodyPr rtlCol="0" wrap="none">
              <a:spAutoFit/>
            </a:bodyPr>
            <a:lstStyle/>
            <a:p>
              <a:r>
                <a:rPr altLang="en-US" b="1" lang="zh-CN" smtClean="0">
                  <a:solidFill>
                    <a:srgbClr val="7ABC32"/>
                  </a:solidFill>
                  <a:latin charset="-122" pitchFamily="34" typeface="微软雅黑"/>
                  <a:ea charset="-122" pitchFamily="34" typeface="微软雅黑"/>
                </a:rPr>
                <a:t>一</a:t>
              </a:r>
            </a:p>
          </p:txBody>
        </p:sp>
      </p:grpSp>
      <p:grpSp>
        <p:nvGrpSpPr>
          <p:cNvPr id="19" name="组合 18"/>
          <p:cNvGrpSpPr/>
          <p:nvPr/>
        </p:nvGrpSpPr>
        <p:grpSpPr>
          <a:xfrm>
            <a:off x="2083514" y="2145598"/>
            <a:ext cx="579994" cy="579994"/>
            <a:chOff x="2083514" y="2145598"/>
            <a:chExt cx="579994" cy="579994"/>
          </a:xfrm>
        </p:grpSpPr>
        <p:sp>
          <p:nvSpPr>
            <p:cNvPr id="13" name="椭圆 12"/>
            <p:cNvSpPr/>
            <p:nvPr/>
          </p:nvSpPr>
          <p:spPr>
            <a:xfrm>
              <a:off x="2083514" y="2145598"/>
              <a:ext cx="579994" cy="579994"/>
            </a:xfrm>
            <a:prstGeom prst="ellipse">
              <a:avLst/>
            </a:prstGeom>
            <a:ln>
              <a:solidFill>
                <a:srgbClr val="7ABC32"/>
              </a:solidFill>
            </a:ln>
          </p:spPr>
          <p:style>
            <a:lnRef idx="2">
              <a:scrgbClr b="0" g="0" r="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p:txBody>
        </p:sp>
        <p:sp>
          <p:nvSpPr>
            <p:cNvPr id="6" name="TextBox 5"/>
            <p:cNvSpPr txBox="1"/>
            <p:nvPr/>
          </p:nvSpPr>
          <p:spPr>
            <a:xfrm>
              <a:off x="2165762" y="2250929"/>
              <a:ext cx="411480" cy="365760"/>
            </a:xfrm>
            <a:prstGeom prst="rect">
              <a:avLst/>
            </a:prstGeom>
            <a:noFill/>
          </p:spPr>
          <p:txBody>
            <a:bodyPr rtlCol="0" wrap="none">
              <a:spAutoFit/>
            </a:bodyPr>
            <a:lstStyle/>
            <a:p>
              <a:r>
                <a:rPr altLang="en-US" b="1" lang="zh-CN" smtClean="0">
                  <a:solidFill>
                    <a:srgbClr val="7ABC32"/>
                  </a:solidFill>
                  <a:latin charset="-122" pitchFamily="34" typeface="微软雅黑"/>
                  <a:ea charset="-122" pitchFamily="34" typeface="微软雅黑"/>
                </a:rPr>
                <a:t>二</a:t>
              </a:r>
            </a:p>
          </p:txBody>
        </p:sp>
      </p:grpSp>
      <p:grpSp>
        <p:nvGrpSpPr>
          <p:cNvPr id="36" name="组合 35"/>
          <p:cNvGrpSpPr/>
          <p:nvPr/>
        </p:nvGrpSpPr>
        <p:grpSpPr>
          <a:xfrm>
            <a:off x="1817495" y="3537826"/>
            <a:ext cx="579994" cy="579994"/>
            <a:chOff x="1817495" y="3537826"/>
            <a:chExt cx="579994" cy="579994"/>
          </a:xfrm>
        </p:grpSpPr>
        <p:sp>
          <p:nvSpPr>
            <p:cNvPr id="17" name="椭圆 16"/>
            <p:cNvSpPr/>
            <p:nvPr/>
          </p:nvSpPr>
          <p:spPr>
            <a:xfrm>
              <a:off x="1817495" y="3537826"/>
              <a:ext cx="579994" cy="579994"/>
            </a:xfrm>
            <a:prstGeom prst="ellipse">
              <a:avLst/>
            </a:prstGeom>
            <a:ln>
              <a:solidFill>
                <a:srgbClr val="7ABC32"/>
              </a:solidFill>
            </a:ln>
          </p:spPr>
          <p:style>
            <a:lnRef idx="2">
              <a:scrgbClr b="0" g="0" r="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p:txBody>
        </p:sp>
        <p:sp>
          <p:nvSpPr>
            <p:cNvPr id="7" name="TextBox 6"/>
            <p:cNvSpPr txBox="1"/>
            <p:nvPr/>
          </p:nvSpPr>
          <p:spPr>
            <a:xfrm>
              <a:off x="1899743" y="3643157"/>
              <a:ext cx="411480" cy="365760"/>
            </a:xfrm>
            <a:prstGeom prst="rect">
              <a:avLst/>
            </a:prstGeom>
            <a:noFill/>
          </p:spPr>
          <p:txBody>
            <a:bodyPr rtlCol="0" wrap="none">
              <a:spAutoFit/>
            </a:bodyPr>
            <a:lstStyle>
              <a:defPPr>
                <a:defRPr lang="zh-CN"/>
              </a:defPPr>
              <a:lvl1pPr>
                <a:defRPr b="1">
                  <a:solidFill>
                    <a:srgbClr val="7ABC32"/>
                  </a:solidFill>
                  <a:latin charset="-122" pitchFamily="34" typeface="微软雅黑"/>
                  <a:ea charset="-122" pitchFamily="34" typeface="微软雅黑"/>
                </a:defRPr>
              </a:lvl1pPr>
            </a:lstStyle>
            <a:p>
              <a:r>
                <a:rPr altLang="en-US" lang="zh-CN" smtClean="0"/>
                <a:t>四</a:t>
              </a:r>
            </a:p>
          </p:txBody>
        </p:sp>
      </p:grpSp>
      <p:grpSp>
        <p:nvGrpSpPr>
          <p:cNvPr id="20" name="组合 19"/>
          <p:cNvGrpSpPr/>
          <p:nvPr/>
        </p:nvGrpSpPr>
        <p:grpSpPr>
          <a:xfrm>
            <a:off x="2083514" y="2841712"/>
            <a:ext cx="579994" cy="579994"/>
            <a:chOff x="2083514" y="2841712"/>
            <a:chExt cx="579994" cy="579994"/>
          </a:xfrm>
        </p:grpSpPr>
        <p:sp>
          <p:nvSpPr>
            <p:cNvPr id="15" name="椭圆 14"/>
            <p:cNvSpPr/>
            <p:nvPr/>
          </p:nvSpPr>
          <p:spPr>
            <a:xfrm>
              <a:off x="2083514" y="2841712"/>
              <a:ext cx="579994" cy="579994"/>
            </a:xfrm>
            <a:prstGeom prst="ellipse">
              <a:avLst/>
            </a:prstGeom>
            <a:ln>
              <a:solidFill>
                <a:srgbClr val="7ABC32"/>
              </a:solidFill>
            </a:ln>
          </p:spPr>
          <p:style>
            <a:lnRef idx="2">
              <a:scrgbClr b="0" g="0" r="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p:txBody>
        </p:sp>
        <p:sp>
          <p:nvSpPr>
            <p:cNvPr id="23" name="TextBox 22"/>
            <p:cNvSpPr txBox="1"/>
            <p:nvPr/>
          </p:nvSpPr>
          <p:spPr>
            <a:xfrm>
              <a:off x="2165762" y="2947043"/>
              <a:ext cx="411480" cy="365760"/>
            </a:xfrm>
            <a:prstGeom prst="rect">
              <a:avLst/>
            </a:prstGeom>
            <a:noFill/>
          </p:spPr>
          <p:txBody>
            <a:bodyPr rtlCol="0" wrap="none">
              <a:spAutoFit/>
            </a:bodyPr>
            <a:lstStyle>
              <a:defPPr>
                <a:defRPr lang="zh-CN"/>
              </a:defPPr>
              <a:lvl1pPr>
                <a:defRPr b="1">
                  <a:solidFill>
                    <a:srgbClr val="7ABC32"/>
                  </a:solidFill>
                  <a:latin charset="-122" pitchFamily="34" typeface="微软雅黑"/>
                  <a:ea charset="-122" pitchFamily="34" typeface="微软雅黑"/>
                </a:defRPr>
              </a:lvl1pPr>
            </a:lstStyle>
            <a:p>
              <a:r>
                <a:rPr altLang="en-US" lang="zh-CN"/>
                <a:t>三</a:t>
              </a:r>
            </a:p>
          </p:txBody>
        </p:sp>
      </p:grpSp>
    </p:spTree>
    <p:extLst>
      <p:ext uri="{BB962C8B-B14F-4D97-AF65-F5344CB8AC3E}">
        <p14:creationId val="4132996964"/>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4" presetSubtype="10">
                                  <p:stCondLst>
                                    <p:cond delay="0"/>
                                  </p:stCondLst>
                                  <p:childTnLst>
                                    <p:set>
                                      <p:cBhvr>
                                        <p:cTn dur="1" fill="hold" id="6">
                                          <p:stCondLst>
                                            <p:cond delay="0"/>
                                          </p:stCondLst>
                                        </p:cTn>
                                        <p:tgtEl>
                                          <p:spTgt spid="3"/>
                                        </p:tgtEl>
                                        <p:attrNameLst>
                                          <p:attrName>style.visibility</p:attrName>
                                        </p:attrNameLst>
                                      </p:cBhvr>
                                      <p:to>
                                        <p:strVal val="visible"/>
                                      </p:to>
                                    </p:set>
                                    <p:animEffect filter="randombar(horizontal)" transition="in">
                                      <p:cBhvr>
                                        <p:cTn dur="500" id="7"/>
                                        <p:tgtEl>
                                          <p:spTgt spid="3"/>
                                        </p:tgtEl>
                                      </p:cBhvr>
                                    </p:animEffect>
                                  </p:childTnLst>
                                </p:cTn>
                              </p:par>
                            </p:childTnLst>
                          </p:cTn>
                        </p:par>
                        <p:par>
                          <p:cTn fill="hold" id="8" nodeType="afterGroup">
                            <p:stCondLst>
                              <p:cond delay="500"/>
                            </p:stCondLst>
                            <p:childTnLst>
                              <p:par>
                                <p:cTn fill="hold" id="9" nodeType="afterEffect" presetClass="entr" presetID="22" presetSubtype="1">
                                  <p:stCondLst>
                                    <p:cond delay="0"/>
                                  </p:stCondLst>
                                  <p:childTnLst>
                                    <p:set>
                                      <p:cBhvr>
                                        <p:cTn dur="1" fill="hold" id="10">
                                          <p:stCondLst>
                                            <p:cond delay="0"/>
                                          </p:stCondLst>
                                        </p:cTn>
                                        <p:tgtEl>
                                          <p:spTgt spid="9"/>
                                        </p:tgtEl>
                                        <p:attrNameLst>
                                          <p:attrName>style.visibility</p:attrName>
                                        </p:attrNameLst>
                                      </p:cBhvr>
                                      <p:to>
                                        <p:strVal val="visible"/>
                                      </p:to>
                                    </p:set>
                                    <p:animEffect filter="wipe(up)" transition="in">
                                      <p:cBhvr>
                                        <p:cTn dur="500" id="11"/>
                                        <p:tgtEl>
                                          <p:spTgt spid="9"/>
                                        </p:tgtEl>
                                      </p:cBhvr>
                                    </p:animEffect>
                                  </p:childTnLst>
                                </p:cTn>
                              </p:par>
                            </p:childTnLst>
                          </p:cTn>
                        </p:par>
                        <p:par>
                          <p:cTn fill="hold" id="12" nodeType="afterGroup">
                            <p:stCondLst>
                              <p:cond delay="1000"/>
                            </p:stCondLst>
                            <p:childTnLst>
                              <p:par>
                                <p:cTn fill="hold" id="13" nodeType="afterEffect" presetClass="entr" presetID="53" presetSubtype="0">
                                  <p:stCondLst>
                                    <p:cond delay="0"/>
                                  </p:stCondLst>
                                  <p:childTnLst>
                                    <p:set>
                                      <p:cBhvr>
                                        <p:cTn dur="1" fill="hold" id="14">
                                          <p:stCondLst>
                                            <p:cond delay="0"/>
                                          </p:stCondLst>
                                        </p:cTn>
                                        <p:tgtEl>
                                          <p:spTgt spid="18"/>
                                        </p:tgtEl>
                                        <p:attrNameLst>
                                          <p:attrName>style.visibility</p:attrName>
                                        </p:attrNameLst>
                                      </p:cBhvr>
                                      <p:to>
                                        <p:strVal val="visible"/>
                                      </p:to>
                                    </p:set>
                                    <p:anim calcmode="lin" valueType="num">
                                      <p:cBhvr>
                                        <p:cTn dur="500" fill="hold" id="15"/>
                                        <p:tgtEl>
                                          <p:spTgt spid="18"/>
                                        </p:tgtEl>
                                        <p:attrNameLst>
                                          <p:attrName>ppt_w</p:attrName>
                                        </p:attrNameLst>
                                      </p:cBhvr>
                                      <p:tavLst>
                                        <p:tav tm="0">
                                          <p:val>
                                            <p:fltVal val="0"/>
                                          </p:val>
                                        </p:tav>
                                        <p:tav tm="100000">
                                          <p:val>
                                            <p:strVal val="#ppt_w"/>
                                          </p:val>
                                        </p:tav>
                                      </p:tavLst>
                                    </p:anim>
                                    <p:anim calcmode="lin" valueType="num">
                                      <p:cBhvr>
                                        <p:cTn dur="500" fill="hold" id="16"/>
                                        <p:tgtEl>
                                          <p:spTgt spid="18"/>
                                        </p:tgtEl>
                                        <p:attrNameLst>
                                          <p:attrName>ppt_h</p:attrName>
                                        </p:attrNameLst>
                                      </p:cBhvr>
                                      <p:tavLst>
                                        <p:tav tm="0">
                                          <p:val>
                                            <p:fltVal val="0"/>
                                          </p:val>
                                        </p:tav>
                                        <p:tav tm="100000">
                                          <p:val>
                                            <p:strVal val="#ppt_h"/>
                                          </p:val>
                                        </p:tav>
                                      </p:tavLst>
                                    </p:anim>
                                    <p:animEffect filter="fade" transition="in">
                                      <p:cBhvr>
                                        <p:cTn dur="500" id="17"/>
                                        <p:tgtEl>
                                          <p:spTgt spid="18"/>
                                        </p:tgtEl>
                                      </p:cBhvr>
                                    </p:animEffect>
                                  </p:childTnLst>
                                </p:cTn>
                              </p:par>
                            </p:childTnLst>
                          </p:cTn>
                        </p:par>
                        <p:par>
                          <p:cTn fill="hold" id="18" nodeType="afterGroup">
                            <p:stCondLst>
                              <p:cond delay="1500"/>
                            </p:stCondLst>
                            <p:childTnLst>
                              <p:par>
                                <p:cTn fill="hold" grpId="0" id="19" nodeType="afterEffect" presetClass="entr" presetID="22" presetSubtype="8">
                                  <p:stCondLst>
                                    <p:cond delay="0"/>
                                  </p:stCondLst>
                                  <p:childTnLst>
                                    <p:set>
                                      <p:cBhvr>
                                        <p:cTn dur="1" fill="hold" id="20">
                                          <p:stCondLst>
                                            <p:cond delay="0"/>
                                          </p:stCondLst>
                                        </p:cTn>
                                        <p:tgtEl>
                                          <p:spTgt spid="10"/>
                                        </p:tgtEl>
                                        <p:attrNameLst>
                                          <p:attrName>style.visibility</p:attrName>
                                        </p:attrNameLst>
                                      </p:cBhvr>
                                      <p:to>
                                        <p:strVal val="visible"/>
                                      </p:to>
                                    </p:set>
                                    <p:animEffect filter="wipe(left)" transition="in">
                                      <p:cBhvr>
                                        <p:cTn dur="1000" id="21"/>
                                        <p:tgtEl>
                                          <p:spTgt spid="10"/>
                                        </p:tgtEl>
                                      </p:cBhvr>
                                    </p:animEffect>
                                  </p:childTnLst>
                                </p:cTn>
                              </p:par>
                            </p:childTnLst>
                          </p:cTn>
                        </p:par>
                        <p:par>
                          <p:cTn fill="hold" id="22" nodeType="afterGroup">
                            <p:stCondLst>
                              <p:cond delay="2500"/>
                            </p:stCondLst>
                            <p:childTnLst>
                              <p:par>
                                <p:cTn fill="hold" id="23" nodeType="afterEffect" presetClass="entr" presetID="53" presetSubtype="0">
                                  <p:stCondLst>
                                    <p:cond delay="0"/>
                                  </p:stCondLst>
                                  <p:childTnLst>
                                    <p:set>
                                      <p:cBhvr>
                                        <p:cTn dur="1" fill="hold" id="24">
                                          <p:stCondLst>
                                            <p:cond delay="0"/>
                                          </p:stCondLst>
                                        </p:cTn>
                                        <p:tgtEl>
                                          <p:spTgt spid="19"/>
                                        </p:tgtEl>
                                        <p:attrNameLst>
                                          <p:attrName>style.visibility</p:attrName>
                                        </p:attrNameLst>
                                      </p:cBhvr>
                                      <p:to>
                                        <p:strVal val="visible"/>
                                      </p:to>
                                    </p:set>
                                    <p:anim calcmode="lin" valueType="num">
                                      <p:cBhvr>
                                        <p:cTn dur="500" fill="hold" id="25"/>
                                        <p:tgtEl>
                                          <p:spTgt spid="19"/>
                                        </p:tgtEl>
                                        <p:attrNameLst>
                                          <p:attrName>ppt_w</p:attrName>
                                        </p:attrNameLst>
                                      </p:cBhvr>
                                      <p:tavLst>
                                        <p:tav tm="0">
                                          <p:val>
                                            <p:fltVal val="0"/>
                                          </p:val>
                                        </p:tav>
                                        <p:tav tm="100000">
                                          <p:val>
                                            <p:strVal val="#ppt_w"/>
                                          </p:val>
                                        </p:tav>
                                      </p:tavLst>
                                    </p:anim>
                                    <p:anim calcmode="lin" valueType="num">
                                      <p:cBhvr>
                                        <p:cTn dur="500" fill="hold" id="26"/>
                                        <p:tgtEl>
                                          <p:spTgt spid="19"/>
                                        </p:tgtEl>
                                        <p:attrNameLst>
                                          <p:attrName>ppt_h</p:attrName>
                                        </p:attrNameLst>
                                      </p:cBhvr>
                                      <p:tavLst>
                                        <p:tav tm="0">
                                          <p:val>
                                            <p:fltVal val="0"/>
                                          </p:val>
                                        </p:tav>
                                        <p:tav tm="100000">
                                          <p:val>
                                            <p:strVal val="#ppt_h"/>
                                          </p:val>
                                        </p:tav>
                                      </p:tavLst>
                                    </p:anim>
                                    <p:animEffect filter="fade" transition="in">
                                      <p:cBhvr>
                                        <p:cTn dur="500" id="27"/>
                                        <p:tgtEl>
                                          <p:spTgt spid="19"/>
                                        </p:tgtEl>
                                      </p:cBhvr>
                                    </p:animEffect>
                                  </p:childTnLst>
                                </p:cTn>
                              </p:par>
                            </p:childTnLst>
                          </p:cTn>
                        </p:par>
                        <p:par>
                          <p:cTn fill="hold" id="28" nodeType="afterGroup">
                            <p:stCondLst>
                              <p:cond delay="3000"/>
                            </p:stCondLst>
                            <p:childTnLst>
                              <p:par>
                                <p:cTn fill="hold" grpId="0" id="29" nodeType="afterEffect" presetClass="entr" presetID="22" presetSubtype="8">
                                  <p:stCondLst>
                                    <p:cond delay="0"/>
                                  </p:stCondLst>
                                  <p:childTnLst>
                                    <p:set>
                                      <p:cBhvr>
                                        <p:cTn dur="1" fill="hold" id="30">
                                          <p:stCondLst>
                                            <p:cond delay="0"/>
                                          </p:stCondLst>
                                        </p:cTn>
                                        <p:tgtEl>
                                          <p:spTgt spid="12"/>
                                        </p:tgtEl>
                                        <p:attrNameLst>
                                          <p:attrName>style.visibility</p:attrName>
                                        </p:attrNameLst>
                                      </p:cBhvr>
                                      <p:to>
                                        <p:strVal val="visible"/>
                                      </p:to>
                                    </p:set>
                                    <p:animEffect filter="wipe(left)" transition="in">
                                      <p:cBhvr>
                                        <p:cTn dur="1000" id="31"/>
                                        <p:tgtEl>
                                          <p:spTgt spid="12"/>
                                        </p:tgtEl>
                                      </p:cBhvr>
                                    </p:animEffect>
                                  </p:childTnLst>
                                </p:cTn>
                              </p:par>
                            </p:childTnLst>
                          </p:cTn>
                        </p:par>
                        <p:par>
                          <p:cTn fill="hold" id="32" nodeType="afterGroup">
                            <p:stCondLst>
                              <p:cond delay="4000"/>
                            </p:stCondLst>
                            <p:childTnLst>
                              <p:par>
                                <p:cTn fill="hold" id="33" nodeType="afterEffect" presetClass="entr" presetID="53" presetSubtype="0">
                                  <p:stCondLst>
                                    <p:cond delay="0"/>
                                  </p:stCondLst>
                                  <p:childTnLst>
                                    <p:set>
                                      <p:cBhvr>
                                        <p:cTn dur="1" fill="hold" id="34">
                                          <p:stCondLst>
                                            <p:cond delay="0"/>
                                          </p:stCondLst>
                                        </p:cTn>
                                        <p:tgtEl>
                                          <p:spTgt spid="20"/>
                                        </p:tgtEl>
                                        <p:attrNameLst>
                                          <p:attrName>style.visibility</p:attrName>
                                        </p:attrNameLst>
                                      </p:cBhvr>
                                      <p:to>
                                        <p:strVal val="visible"/>
                                      </p:to>
                                    </p:set>
                                    <p:anim calcmode="lin" valueType="num">
                                      <p:cBhvr>
                                        <p:cTn dur="500" fill="hold" id="35"/>
                                        <p:tgtEl>
                                          <p:spTgt spid="20"/>
                                        </p:tgtEl>
                                        <p:attrNameLst>
                                          <p:attrName>ppt_w</p:attrName>
                                        </p:attrNameLst>
                                      </p:cBhvr>
                                      <p:tavLst>
                                        <p:tav tm="0">
                                          <p:val>
                                            <p:fltVal val="0"/>
                                          </p:val>
                                        </p:tav>
                                        <p:tav tm="100000">
                                          <p:val>
                                            <p:strVal val="#ppt_w"/>
                                          </p:val>
                                        </p:tav>
                                      </p:tavLst>
                                    </p:anim>
                                    <p:anim calcmode="lin" valueType="num">
                                      <p:cBhvr>
                                        <p:cTn dur="500" fill="hold" id="36"/>
                                        <p:tgtEl>
                                          <p:spTgt spid="20"/>
                                        </p:tgtEl>
                                        <p:attrNameLst>
                                          <p:attrName>ppt_h</p:attrName>
                                        </p:attrNameLst>
                                      </p:cBhvr>
                                      <p:tavLst>
                                        <p:tav tm="0">
                                          <p:val>
                                            <p:fltVal val="0"/>
                                          </p:val>
                                        </p:tav>
                                        <p:tav tm="100000">
                                          <p:val>
                                            <p:strVal val="#ppt_h"/>
                                          </p:val>
                                        </p:tav>
                                      </p:tavLst>
                                    </p:anim>
                                    <p:animEffect filter="fade" transition="in">
                                      <p:cBhvr>
                                        <p:cTn dur="500" id="37"/>
                                        <p:tgtEl>
                                          <p:spTgt spid="20"/>
                                        </p:tgtEl>
                                      </p:cBhvr>
                                    </p:animEffect>
                                  </p:childTnLst>
                                </p:cTn>
                              </p:par>
                            </p:childTnLst>
                          </p:cTn>
                        </p:par>
                        <p:par>
                          <p:cTn fill="hold" id="38" nodeType="afterGroup">
                            <p:stCondLst>
                              <p:cond delay="4500"/>
                            </p:stCondLst>
                            <p:childTnLst>
                              <p:par>
                                <p:cTn fill="hold" grpId="0" id="39" nodeType="afterEffect" presetClass="entr" presetID="22" presetSubtype="8">
                                  <p:stCondLst>
                                    <p:cond delay="0"/>
                                  </p:stCondLst>
                                  <p:childTnLst>
                                    <p:set>
                                      <p:cBhvr>
                                        <p:cTn dur="1" fill="hold" id="40">
                                          <p:stCondLst>
                                            <p:cond delay="0"/>
                                          </p:stCondLst>
                                        </p:cTn>
                                        <p:tgtEl>
                                          <p:spTgt spid="14"/>
                                        </p:tgtEl>
                                        <p:attrNameLst>
                                          <p:attrName>style.visibility</p:attrName>
                                        </p:attrNameLst>
                                      </p:cBhvr>
                                      <p:to>
                                        <p:strVal val="visible"/>
                                      </p:to>
                                    </p:set>
                                    <p:animEffect filter="wipe(left)" transition="in">
                                      <p:cBhvr>
                                        <p:cTn dur="1000" id="41"/>
                                        <p:tgtEl>
                                          <p:spTgt spid="14"/>
                                        </p:tgtEl>
                                      </p:cBhvr>
                                    </p:animEffect>
                                  </p:childTnLst>
                                </p:cTn>
                              </p:par>
                            </p:childTnLst>
                          </p:cTn>
                        </p:par>
                        <p:par>
                          <p:cTn fill="hold" id="42" nodeType="afterGroup">
                            <p:stCondLst>
                              <p:cond delay="5500"/>
                            </p:stCondLst>
                            <p:childTnLst>
                              <p:par>
                                <p:cTn fill="hold" id="43" nodeType="afterEffect" presetClass="entr" presetID="53" presetSubtype="0">
                                  <p:stCondLst>
                                    <p:cond delay="0"/>
                                  </p:stCondLst>
                                  <p:childTnLst>
                                    <p:set>
                                      <p:cBhvr>
                                        <p:cTn dur="1" fill="hold" id="44">
                                          <p:stCondLst>
                                            <p:cond delay="0"/>
                                          </p:stCondLst>
                                        </p:cTn>
                                        <p:tgtEl>
                                          <p:spTgt spid="36"/>
                                        </p:tgtEl>
                                        <p:attrNameLst>
                                          <p:attrName>style.visibility</p:attrName>
                                        </p:attrNameLst>
                                      </p:cBhvr>
                                      <p:to>
                                        <p:strVal val="visible"/>
                                      </p:to>
                                    </p:set>
                                    <p:anim calcmode="lin" valueType="num">
                                      <p:cBhvr>
                                        <p:cTn dur="500" fill="hold" id="45"/>
                                        <p:tgtEl>
                                          <p:spTgt spid="36"/>
                                        </p:tgtEl>
                                        <p:attrNameLst>
                                          <p:attrName>ppt_w</p:attrName>
                                        </p:attrNameLst>
                                      </p:cBhvr>
                                      <p:tavLst>
                                        <p:tav tm="0">
                                          <p:val>
                                            <p:fltVal val="0"/>
                                          </p:val>
                                        </p:tav>
                                        <p:tav tm="100000">
                                          <p:val>
                                            <p:strVal val="#ppt_w"/>
                                          </p:val>
                                        </p:tav>
                                      </p:tavLst>
                                    </p:anim>
                                    <p:anim calcmode="lin" valueType="num">
                                      <p:cBhvr>
                                        <p:cTn dur="500" fill="hold" id="46"/>
                                        <p:tgtEl>
                                          <p:spTgt spid="36"/>
                                        </p:tgtEl>
                                        <p:attrNameLst>
                                          <p:attrName>ppt_h</p:attrName>
                                        </p:attrNameLst>
                                      </p:cBhvr>
                                      <p:tavLst>
                                        <p:tav tm="0">
                                          <p:val>
                                            <p:fltVal val="0"/>
                                          </p:val>
                                        </p:tav>
                                        <p:tav tm="100000">
                                          <p:val>
                                            <p:strVal val="#ppt_h"/>
                                          </p:val>
                                        </p:tav>
                                      </p:tavLst>
                                    </p:anim>
                                    <p:animEffect filter="fade" transition="in">
                                      <p:cBhvr>
                                        <p:cTn dur="500" id="47"/>
                                        <p:tgtEl>
                                          <p:spTgt spid="36"/>
                                        </p:tgtEl>
                                      </p:cBhvr>
                                    </p:animEffect>
                                  </p:childTnLst>
                                </p:cTn>
                              </p:par>
                            </p:childTnLst>
                          </p:cTn>
                        </p:par>
                        <p:par>
                          <p:cTn fill="hold" id="48" nodeType="afterGroup">
                            <p:stCondLst>
                              <p:cond delay="6000"/>
                            </p:stCondLst>
                            <p:childTnLst>
                              <p:par>
                                <p:cTn fill="hold" grpId="0" id="49" nodeType="afterEffect" presetClass="entr" presetID="22" presetSubtype="8">
                                  <p:stCondLst>
                                    <p:cond delay="0"/>
                                  </p:stCondLst>
                                  <p:childTnLst>
                                    <p:set>
                                      <p:cBhvr>
                                        <p:cTn dur="1" fill="hold" id="50">
                                          <p:stCondLst>
                                            <p:cond delay="0"/>
                                          </p:stCondLst>
                                        </p:cTn>
                                        <p:tgtEl>
                                          <p:spTgt spid="16"/>
                                        </p:tgtEl>
                                        <p:attrNameLst>
                                          <p:attrName>style.visibility</p:attrName>
                                        </p:attrNameLst>
                                      </p:cBhvr>
                                      <p:to>
                                        <p:strVal val="visible"/>
                                      </p:to>
                                    </p:set>
                                    <p:animEffect filter="wipe(left)" transition="in">
                                      <p:cBhvr>
                                        <p:cTn dur="1000" id="51"/>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10"/>
      <p:bldP grpId="0" spid="12"/>
      <p:bldP grpId="0" spid="14"/>
      <p:bldP grpId="0" spid="16"/>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aphicFrame>
        <p:nvGraphicFramePr>
          <p:cNvPr id="3" name="图表 2"/>
          <p:cNvGraphicFramePr/>
          <p:nvPr>
            <p:extLst>
              <p:ext uri="{D42A27DB-BD31-4B8C-83A1-F6EECF244321}">
                <p14:modId val="2050582986"/>
              </p:ext>
            </p:extLst>
          </p:nvPr>
        </p:nvGraphicFramePr>
        <p:xfrm>
          <a:off x="4391472" y="1419622"/>
          <a:ext cx="4752528" cy="3048000"/>
        </p:xfrm>
        <a:graphic>
          <a:graphicData uri="http://schemas.openxmlformats.org/drawingml/2006/chart">
            <c:chart xmlns:c="http://schemas.openxmlformats.org/drawingml/2006/chart" r:id="rId2"/>
          </a:graphicData>
        </a:graphic>
      </p:graphicFrame>
      <p:sp>
        <p:nvSpPr>
          <p:cNvPr id="4" name="TextBox 3"/>
          <p:cNvSpPr txBox="1"/>
          <p:nvPr/>
        </p:nvSpPr>
        <p:spPr>
          <a:xfrm>
            <a:off x="1451339" y="483518"/>
            <a:ext cx="4450080" cy="518160"/>
          </a:xfrm>
          <a:prstGeom prst="rect">
            <a:avLst/>
          </a:prstGeom>
          <a:noFill/>
        </p:spPr>
        <p:txBody>
          <a:bodyPr rtlCol="0" wrap="none">
            <a:spAutoFit/>
          </a:bodyPr>
          <a:lstStyle/>
          <a:p>
            <a:r>
              <a:rPr altLang="en-US" lang="zh-CN" smtClean="0" sz="2800">
                <a:solidFill>
                  <a:schemeClr val="bg1"/>
                </a:solidFill>
                <a:effectLst>
                  <a:outerShdw algn="ctr" blurRad="60007" dir="7680000" dist="310007" kx="1300200" rotWithShape="0" sy="30000">
                    <a:prstClr val="black">
                      <a:alpha val="32000"/>
                    </a:prstClr>
                  </a:outerShdw>
                </a:effectLst>
                <a:latin charset="-122" pitchFamily="65" typeface="迷你简粗倩"/>
                <a:ea charset="-122" pitchFamily="65" typeface="迷你简粗倩"/>
              </a:rPr>
              <a:t>点击添加标题点击添加标题</a:t>
            </a:r>
          </a:p>
        </p:txBody>
      </p:sp>
      <p:sp>
        <p:nvSpPr>
          <p:cNvPr id="5" name="TextBox 4"/>
          <p:cNvSpPr txBox="1"/>
          <p:nvPr/>
        </p:nvSpPr>
        <p:spPr>
          <a:xfrm>
            <a:off x="1259632" y="1851670"/>
            <a:ext cx="2621280" cy="2286000"/>
          </a:xfrm>
          <a:prstGeom prst="rect">
            <a:avLst/>
          </a:prstGeom>
          <a:noFill/>
        </p:spPr>
        <p:txBody>
          <a:bodyPr rtlCol="0" wrap="none">
            <a:spAutoFit/>
          </a:bodyPr>
          <a:lstStyle/>
          <a:p>
            <a:r>
              <a:rPr altLang="en-US" lang="zh-CN" sz="1600">
                <a:solidFill>
                  <a:schemeClr val="tx1">
                    <a:lumMod val="65000"/>
                    <a:lumOff val="35000"/>
                  </a:schemeClr>
                </a:solidFill>
                <a:latin charset="-122" pitchFamily="34" typeface="微软雅黑"/>
                <a:ea charset="-122" pitchFamily="34" typeface="微软雅黑"/>
              </a:rPr>
              <a:t>点击添加文字点击添加文字</a:t>
            </a:r>
          </a:p>
          <a:p>
            <a:r>
              <a:rPr altLang="en-US" lang="zh-CN" sz="1600">
                <a:solidFill>
                  <a:schemeClr val="tx1">
                    <a:lumMod val="65000"/>
                    <a:lumOff val="35000"/>
                  </a:schemeClr>
                </a:solidFill>
                <a:latin charset="-122" pitchFamily="34" typeface="微软雅黑"/>
                <a:ea charset="-122" pitchFamily="34" typeface="微软雅黑"/>
              </a:rPr>
              <a:t>点击添加文字点击添加文字</a:t>
            </a:r>
          </a:p>
          <a:p>
            <a:r>
              <a:rPr altLang="en-US" lang="zh-CN" sz="1600">
                <a:solidFill>
                  <a:schemeClr val="tx1">
                    <a:lumMod val="65000"/>
                    <a:lumOff val="35000"/>
                  </a:schemeClr>
                </a:solidFill>
                <a:latin charset="-122" pitchFamily="34" typeface="微软雅黑"/>
                <a:ea charset="-122" pitchFamily="34" typeface="微软雅黑"/>
              </a:rPr>
              <a:t>点击添加文字点击添加文字</a:t>
            </a:r>
          </a:p>
          <a:p>
            <a:r>
              <a:rPr altLang="en-US" lang="zh-CN" sz="1600">
                <a:solidFill>
                  <a:schemeClr val="tx1">
                    <a:lumMod val="65000"/>
                    <a:lumOff val="35000"/>
                  </a:schemeClr>
                </a:solidFill>
                <a:latin charset="-122" pitchFamily="34" typeface="微软雅黑"/>
                <a:ea charset="-122" pitchFamily="34" typeface="微软雅黑"/>
              </a:rPr>
              <a:t>点击添加文字点击添加文字</a:t>
            </a:r>
          </a:p>
          <a:p>
            <a:r>
              <a:rPr altLang="en-US" lang="zh-CN" sz="1600">
                <a:solidFill>
                  <a:schemeClr val="tx1">
                    <a:lumMod val="65000"/>
                    <a:lumOff val="35000"/>
                  </a:schemeClr>
                </a:solidFill>
                <a:latin charset="-122" pitchFamily="34" typeface="微软雅黑"/>
                <a:ea charset="-122" pitchFamily="34" typeface="微软雅黑"/>
              </a:rPr>
              <a:t>点击添加文字点击添加文字</a:t>
            </a:r>
          </a:p>
          <a:p>
            <a:r>
              <a:rPr altLang="en-US" lang="zh-CN" sz="1600">
                <a:solidFill>
                  <a:schemeClr val="tx1">
                    <a:lumMod val="65000"/>
                    <a:lumOff val="35000"/>
                  </a:schemeClr>
                </a:solidFill>
                <a:latin charset="-122" pitchFamily="34" typeface="微软雅黑"/>
                <a:ea charset="-122" pitchFamily="34" typeface="微软雅黑"/>
              </a:rPr>
              <a:t>点击添加文字点击添加文字</a:t>
            </a:r>
          </a:p>
          <a:p>
            <a:r>
              <a:rPr altLang="en-US" lang="zh-CN" sz="1600">
                <a:solidFill>
                  <a:schemeClr val="tx1">
                    <a:lumMod val="65000"/>
                    <a:lumOff val="35000"/>
                  </a:schemeClr>
                </a:solidFill>
                <a:latin charset="-122" pitchFamily="34" typeface="微软雅黑"/>
                <a:ea charset="-122" pitchFamily="34" typeface="微软雅黑"/>
              </a:rPr>
              <a:t>点击添加文字点击添加文字</a:t>
            </a:r>
          </a:p>
          <a:p>
            <a:r>
              <a:rPr altLang="en-US" lang="zh-CN" sz="1600">
                <a:solidFill>
                  <a:schemeClr val="tx1">
                    <a:lumMod val="65000"/>
                    <a:lumOff val="35000"/>
                  </a:schemeClr>
                </a:solidFill>
                <a:latin charset="-122" pitchFamily="34" typeface="微软雅黑"/>
                <a:ea charset="-122" pitchFamily="34" typeface="微软雅黑"/>
              </a:rPr>
              <a:t>点击添加文字点击添加文字</a:t>
            </a:r>
          </a:p>
          <a:p>
            <a:r>
              <a:rPr altLang="en-US" lang="zh-CN" sz="1600">
                <a:solidFill>
                  <a:schemeClr val="tx1">
                    <a:lumMod val="65000"/>
                    <a:lumOff val="35000"/>
                  </a:schemeClr>
                </a:solidFill>
                <a:latin charset="-122" pitchFamily="34" typeface="微软雅黑"/>
                <a:ea charset="-122" pitchFamily="34" typeface="微软雅黑"/>
              </a:rPr>
              <a:t>点击添加文字点击添加文字</a:t>
            </a:r>
          </a:p>
        </p:txBody>
      </p:sp>
    </p:spTree>
    <p:extLst>
      <p:ext uri="{BB962C8B-B14F-4D97-AF65-F5344CB8AC3E}">
        <p14:creationId val="67650786"/>
      </p:ext>
    </p:extLst>
  </p:cSld>
  <p:clrMapOvr>
    <a:masterClrMapping/>
  </p:clrMapOvr>
  <mc:AlternateContent>
    <mc:Choice Requires="p14">
      <p:transition p14:dur="800" spd="slow">
        <p:circle/>
      </p:transition>
    </mc:Choice>
    <mc:Fallback>
      <p:transition spd="slow">
        <p:circl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4" presetSubtype="10">
                                  <p:stCondLst>
                                    <p:cond delay="0"/>
                                  </p:stCondLst>
                                  <p:childTnLst>
                                    <p:set>
                                      <p:cBhvr>
                                        <p:cTn dur="1" fill="hold" id="6">
                                          <p:stCondLst>
                                            <p:cond delay="0"/>
                                          </p:stCondLst>
                                        </p:cTn>
                                        <p:tgtEl>
                                          <p:spTgt spid="4"/>
                                        </p:tgtEl>
                                        <p:attrNameLst>
                                          <p:attrName>style.visibility</p:attrName>
                                        </p:attrNameLst>
                                      </p:cBhvr>
                                      <p:to>
                                        <p:strVal val="visible"/>
                                      </p:to>
                                    </p:set>
                                    <p:animEffect filter="randombar(horizontal)" transition="in">
                                      <p:cBhvr>
                                        <p:cTn dur="500" id="7"/>
                                        <p:tgtEl>
                                          <p:spTgt spid="4"/>
                                        </p:tgtEl>
                                      </p:cBhvr>
                                    </p:animEffect>
                                  </p:childTnLst>
                                </p:cTn>
                              </p:par>
                            </p:childTnLst>
                          </p:cTn>
                        </p:par>
                        <p:par>
                          <p:cTn fill="hold" id="8" nodeType="afterGroup">
                            <p:stCondLst>
                              <p:cond delay="500"/>
                            </p:stCondLst>
                            <p:childTnLst>
                              <p:par>
                                <p:cTn fill="hold" grpId="0" id="9" nodeType="afterEffect" presetClass="entr" presetID="53" presetSubtype="0">
                                  <p:stCondLst>
                                    <p:cond delay="0"/>
                                  </p:stCondLst>
                                  <p:childTnLst>
                                    <p:set>
                                      <p:cBhvr>
                                        <p:cTn dur="1" fill="hold" id="10">
                                          <p:stCondLst>
                                            <p:cond delay="0"/>
                                          </p:stCondLst>
                                        </p:cTn>
                                        <p:tgtEl>
                                          <p:spTgt spid="3"/>
                                        </p:tgtEl>
                                        <p:attrNameLst>
                                          <p:attrName>style.visibility</p:attrName>
                                        </p:attrNameLst>
                                      </p:cBhvr>
                                      <p:to>
                                        <p:strVal val="visible"/>
                                      </p:to>
                                    </p:set>
                                    <p:anim calcmode="lin" valueType="num">
                                      <p:cBhvr>
                                        <p:cTn dur="500" fill="hold" id="11"/>
                                        <p:tgtEl>
                                          <p:spTgt spid="3"/>
                                        </p:tgtEl>
                                        <p:attrNameLst>
                                          <p:attrName>ppt_w</p:attrName>
                                        </p:attrNameLst>
                                      </p:cBhvr>
                                      <p:tavLst>
                                        <p:tav tm="0">
                                          <p:val>
                                            <p:fltVal val="0"/>
                                          </p:val>
                                        </p:tav>
                                        <p:tav tm="100000">
                                          <p:val>
                                            <p:strVal val="#ppt_w"/>
                                          </p:val>
                                        </p:tav>
                                      </p:tavLst>
                                    </p:anim>
                                    <p:anim calcmode="lin" valueType="num">
                                      <p:cBhvr>
                                        <p:cTn dur="500" fill="hold" id="12"/>
                                        <p:tgtEl>
                                          <p:spTgt spid="3"/>
                                        </p:tgtEl>
                                        <p:attrNameLst>
                                          <p:attrName>ppt_h</p:attrName>
                                        </p:attrNameLst>
                                      </p:cBhvr>
                                      <p:tavLst>
                                        <p:tav tm="0">
                                          <p:val>
                                            <p:fltVal val="0"/>
                                          </p:val>
                                        </p:tav>
                                        <p:tav tm="100000">
                                          <p:val>
                                            <p:strVal val="#ppt_h"/>
                                          </p:val>
                                        </p:tav>
                                      </p:tavLst>
                                    </p:anim>
                                    <p:animEffect filter="fade" transition="in">
                                      <p:cBhvr>
                                        <p:cTn dur="500" id="13"/>
                                        <p:tgtEl>
                                          <p:spTgt spid="3"/>
                                        </p:tgtEl>
                                      </p:cBhvr>
                                    </p:animEffect>
                                  </p:childTnLst>
                                </p:cTn>
                              </p:par>
                            </p:childTnLst>
                          </p:cTn>
                        </p:par>
                        <p:par>
                          <p:cTn fill="hold" id="14" nodeType="afterGroup">
                            <p:stCondLst>
                              <p:cond delay="1000"/>
                            </p:stCondLst>
                            <p:childTnLst>
                              <p:par>
                                <p:cTn fill="hold" grpId="0" id="15" nodeType="afterEffect" presetClass="entr" presetID="22" presetSubtype="1">
                                  <p:stCondLst>
                                    <p:cond delay="0"/>
                                  </p:stCondLst>
                                  <p:childTnLst>
                                    <p:set>
                                      <p:cBhvr>
                                        <p:cTn dur="1" fill="hold" id="16">
                                          <p:stCondLst>
                                            <p:cond delay="0"/>
                                          </p:stCondLst>
                                        </p:cTn>
                                        <p:tgtEl>
                                          <p:spTgt spid="5"/>
                                        </p:tgtEl>
                                        <p:attrNameLst>
                                          <p:attrName>style.visibility</p:attrName>
                                        </p:attrNameLst>
                                      </p:cBhvr>
                                      <p:to>
                                        <p:strVal val="visible"/>
                                      </p:to>
                                    </p:set>
                                    <p:animEffect filter="wipe(up)" transition="in">
                                      <p:cBhvr>
                                        <p:cTn dur="1000" id="17"/>
                                        <p:tgtEl>
                                          <p:spTgt spid="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Graphic grpId="0" spid="3">
        <p:bldAsOne/>
      </p:bldGraphic>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TextBox 3"/>
          <p:cNvSpPr txBox="1"/>
          <p:nvPr/>
        </p:nvSpPr>
        <p:spPr>
          <a:xfrm>
            <a:off x="1451339" y="483518"/>
            <a:ext cx="4450080" cy="518160"/>
          </a:xfrm>
          <a:prstGeom prst="rect">
            <a:avLst/>
          </a:prstGeom>
          <a:noFill/>
        </p:spPr>
        <p:txBody>
          <a:bodyPr rtlCol="0" wrap="none">
            <a:spAutoFit/>
          </a:bodyPr>
          <a:lstStyle/>
          <a:p>
            <a:r>
              <a:rPr altLang="en-US" lang="zh-CN" smtClean="0" sz="2800">
                <a:solidFill>
                  <a:schemeClr val="bg1"/>
                </a:solidFill>
                <a:effectLst>
                  <a:outerShdw algn="ctr" blurRad="60007" dir="7680000" dist="310007" kx="1300200" rotWithShape="0" sy="30000">
                    <a:prstClr val="black">
                      <a:alpha val="32000"/>
                    </a:prstClr>
                  </a:outerShdw>
                </a:effectLst>
                <a:latin charset="-122" pitchFamily="65" typeface="迷你简粗倩"/>
                <a:ea charset="-122" pitchFamily="65" typeface="迷你简粗倩"/>
              </a:rPr>
              <a:t>点击添加标题点击添加标题</a:t>
            </a:r>
          </a:p>
        </p:txBody>
      </p:sp>
      <p:grpSp>
        <p:nvGrpSpPr>
          <p:cNvPr id="7" name="组合 6"/>
          <p:cNvGrpSpPr/>
          <p:nvPr/>
        </p:nvGrpSpPr>
        <p:grpSpPr>
          <a:xfrm>
            <a:off x="-3046233" y="1723617"/>
            <a:ext cx="2960846" cy="2756049"/>
            <a:chOff x="1331640" y="1563638"/>
            <a:chExt cx="2960846" cy="2756049"/>
          </a:xfrm>
        </p:grpSpPr>
        <p:pic>
          <p:nvPicPr>
            <p:cNvPr id="3" name="图片 2"/>
            <p:cNvPicPr>
              <a:picLocks noChangeAspect="1"/>
            </p:cNvPicPr>
            <p:nvPr/>
          </p:nvPicPr>
          <p:blipFill>
            <a:blip r:embed="rId2">
              <a:extLst>
                <a:ext uri="{28A0092B-C50C-407E-A947-70E740481C1C}">
                  <a14:useLocalDpi val="0"/>
                </a:ext>
              </a:extLst>
            </a:blip>
            <a:stretch>
              <a:fillRect/>
            </a:stretch>
          </p:blipFill>
          <p:spPr>
            <a:xfrm>
              <a:off x="1331640" y="1563638"/>
              <a:ext cx="2960846" cy="2356533"/>
            </a:xfrm>
            <a:prstGeom prst="rect">
              <a:avLst/>
            </a:prstGeom>
            <a:ln>
              <a:noFill/>
            </a:ln>
            <a:effectLst>
              <a:outerShdw algn="tl" blurRad="292100" dir="2700000" dist="139700" rotWithShape="0">
                <a:srgbClr val="333333">
                  <a:alpha val="65000"/>
                </a:srgbClr>
              </a:outerShdw>
            </a:effectLst>
            <a:scene3d>
              <a:camera prst="orthographicFront">
                <a:rot lat="0" lon="0" rev="0"/>
              </a:camera>
              <a:lightRig dir="t" rig="threePt"/>
            </a:scene3d>
            <a:sp3d>
              <a:bevelT h="0" w="0"/>
              <a:bevelB h="0" w="0"/>
            </a:sp3d>
          </p:spPr>
        </p:pic>
        <p:sp>
          <p:nvSpPr>
            <p:cNvPr id="5" name="TextBox 4"/>
            <p:cNvSpPr txBox="1"/>
            <p:nvPr/>
          </p:nvSpPr>
          <p:spPr>
            <a:xfrm>
              <a:off x="2123728" y="4011911"/>
              <a:ext cx="1249680" cy="304800"/>
            </a:xfrm>
            <a:prstGeom prst="rect">
              <a:avLst/>
            </a:prstGeom>
            <a:noFill/>
          </p:spPr>
          <p:txBody>
            <a:bodyPr rtlCol="0" wrap="none">
              <a:spAutoFit/>
            </a:bodyPr>
            <a:lstStyle/>
            <a:p>
              <a:r>
                <a:rPr altLang="en-US" lang="zh-CN" smtClean="0" sz="1400">
                  <a:solidFill>
                    <a:schemeClr val="tx1">
                      <a:lumMod val="65000"/>
                      <a:lumOff val="35000"/>
                    </a:schemeClr>
                  </a:solidFill>
                  <a:latin charset="-122" pitchFamily="34" typeface="微软雅黑"/>
                  <a:ea charset="-122" pitchFamily="34" typeface="微软雅黑"/>
                </a:rPr>
                <a:t>添加图片说明</a:t>
              </a:r>
            </a:p>
          </p:txBody>
        </p:sp>
      </p:grpSp>
      <p:grpSp>
        <p:nvGrpSpPr>
          <p:cNvPr id="8" name="组合 7"/>
          <p:cNvGrpSpPr/>
          <p:nvPr/>
        </p:nvGrpSpPr>
        <p:grpSpPr>
          <a:xfrm>
            <a:off x="9158856" y="1752775"/>
            <a:ext cx="2884867" cy="2763191"/>
            <a:chOff x="4932040" y="1556496"/>
            <a:chExt cx="2884867" cy="2763191"/>
          </a:xfrm>
        </p:grpSpPr>
        <p:pic>
          <p:nvPicPr>
            <p:cNvPr id="2" name="图片 1"/>
            <p:cNvPicPr>
              <a:picLocks noChangeAspect="1"/>
            </p:cNvPicPr>
            <p:nvPr/>
          </p:nvPicPr>
          <p:blipFill>
            <a:blip r:embed="rId3">
              <a:extLst>
                <a:ext uri="{28A0092B-C50C-407E-A947-70E740481C1C}">
                  <a14:useLocalDpi val="0"/>
                </a:ext>
              </a:extLst>
            </a:blip>
            <a:stretch>
              <a:fillRect/>
            </a:stretch>
          </p:blipFill>
          <p:spPr>
            <a:xfrm>
              <a:off x="4932040" y="1556496"/>
              <a:ext cx="2884867" cy="2363675"/>
            </a:xfrm>
            <a:prstGeom prst="rect">
              <a:avLst/>
            </a:prstGeom>
            <a:ln>
              <a:noFill/>
            </a:ln>
            <a:effectLst>
              <a:outerShdw algn="tl" blurRad="292100" dir="2700000" dist="139700" rotWithShape="0">
                <a:srgbClr val="333333">
                  <a:alpha val="65000"/>
                </a:srgbClr>
              </a:outerShdw>
            </a:effectLst>
          </p:spPr>
        </p:pic>
        <p:sp>
          <p:nvSpPr>
            <p:cNvPr id="6" name="TextBox 5"/>
            <p:cNvSpPr txBox="1"/>
            <p:nvPr/>
          </p:nvSpPr>
          <p:spPr>
            <a:xfrm>
              <a:off x="5758389" y="4011910"/>
              <a:ext cx="1249680" cy="304800"/>
            </a:xfrm>
            <a:prstGeom prst="rect">
              <a:avLst/>
            </a:prstGeom>
            <a:noFill/>
          </p:spPr>
          <p:txBody>
            <a:bodyPr rtlCol="0" wrap="none">
              <a:spAutoFit/>
            </a:bodyPr>
            <a:lstStyle/>
            <a:p>
              <a:r>
                <a:rPr altLang="en-US" lang="zh-CN" sz="1400">
                  <a:solidFill>
                    <a:schemeClr val="tx1">
                      <a:lumMod val="65000"/>
                      <a:lumOff val="35000"/>
                    </a:schemeClr>
                  </a:solidFill>
                  <a:latin charset="-122" pitchFamily="34" typeface="微软雅黑"/>
                  <a:ea charset="-122" pitchFamily="34" typeface="微软雅黑"/>
                </a:rPr>
                <a:t>添加图片说明</a:t>
              </a:r>
            </a:p>
          </p:txBody>
        </p:sp>
      </p:grpSp>
    </p:spTree>
    <p:extLst>
      <p:ext uri="{BB962C8B-B14F-4D97-AF65-F5344CB8AC3E}">
        <p14:creationId val="2659906850"/>
      </p:ext>
    </p:extLst>
  </p:cSld>
  <p:clrMapOvr>
    <a:masterClrMapping/>
  </p:clrMapOvr>
  <mc:AlternateContent>
    <mc:Choice Requires="p14">
      <p:transition p14:dur="800" spd="slow">
        <p:circle/>
      </p:transition>
    </mc:Choice>
    <mc:Fallback>
      <p:transition spd="slow">
        <p:circl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4" presetSubtype="10">
                                  <p:stCondLst>
                                    <p:cond delay="0"/>
                                  </p:stCondLst>
                                  <p:childTnLst>
                                    <p:set>
                                      <p:cBhvr>
                                        <p:cTn dur="1" fill="hold" id="6">
                                          <p:stCondLst>
                                            <p:cond delay="0"/>
                                          </p:stCondLst>
                                        </p:cTn>
                                        <p:tgtEl>
                                          <p:spTgt spid="4"/>
                                        </p:tgtEl>
                                        <p:attrNameLst>
                                          <p:attrName>style.visibility</p:attrName>
                                        </p:attrNameLst>
                                      </p:cBhvr>
                                      <p:to>
                                        <p:strVal val="visible"/>
                                      </p:to>
                                    </p:set>
                                    <p:animEffect filter="randombar(horizontal)" transition="in">
                                      <p:cBhvr>
                                        <p:cTn dur="500" id="7"/>
                                        <p:tgtEl>
                                          <p:spTgt spid="4"/>
                                        </p:tgtEl>
                                      </p:cBhvr>
                                    </p:animEffect>
                                  </p:childTnLst>
                                </p:cTn>
                              </p:par>
                            </p:childTnLst>
                          </p:cTn>
                        </p:par>
                        <p:par>
                          <p:cTn fill="hold" id="8" nodeType="afterGroup">
                            <p:stCondLst>
                              <p:cond delay="500"/>
                            </p:stCondLst>
                            <p:childTnLst>
                              <p:par>
                                <p:cTn accel="50000" decel="50000" fill="hold" id="9" nodeType="afterEffect" presetClass="path" presetID="63" presetSubtype="0">
                                  <p:stCondLst>
                                    <p:cond delay="0"/>
                                  </p:stCondLst>
                                  <p:childTnLst>
                                    <p:animMotion origin="layout" path="M -0.07691 -0.00463 L 0.47865 -0.00278" pathEditMode="relative" ptsTypes="AA" rAng="0">
                                      <p:cBhvr>
                                        <p:cTn dur="2000" fill="hold" id="10"/>
                                        <p:tgtEl>
                                          <p:spTgt spid="7"/>
                                        </p:tgtEl>
                                        <p:attrNameLst>
                                          <p:attrName>ppt_x</p:attrName>
                                          <p:attrName>ppt_y</p:attrName>
                                        </p:attrNameLst>
                                      </p:cBhvr>
                                      <p:rCtr x="27778" y="93"/>
                                    </p:animMotion>
                                  </p:childTnLst>
                                </p:cTn>
                              </p:par>
                              <p:par>
                                <p:cTn accel="50000" decel="50000" fill="hold" id="11" nodeType="withEffect" presetClass="path" presetID="35" presetSubtype="0">
                                  <p:stCondLst>
                                    <p:cond delay="0"/>
                                  </p:stCondLst>
                                  <p:childTnLst>
                                    <p:animMotion origin="layout" path="M 0.0493 0.00308 L -0.45469 -0.0108" pathEditMode="relative" ptsTypes="AA" rAng="0">
                                      <p:cBhvr>
                                        <p:cTn dur="2000" fill="hold" id="12"/>
                                        <p:tgtEl>
                                          <p:spTgt spid="8"/>
                                        </p:tgtEl>
                                        <p:attrNameLst>
                                          <p:attrName>ppt_x</p:attrName>
                                          <p:attrName>ppt_y</p:attrName>
                                        </p:attrNameLst>
                                      </p:cBhvr>
                                      <p:rCtr x="-25208" y="-709"/>
                                    </p:animMotion>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TextBox 3"/>
          <p:cNvSpPr txBox="1"/>
          <p:nvPr/>
        </p:nvSpPr>
        <p:spPr>
          <a:xfrm>
            <a:off x="1451339" y="483518"/>
            <a:ext cx="4450080" cy="518160"/>
          </a:xfrm>
          <a:prstGeom prst="rect">
            <a:avLst/>
          </a:prstGeom>
          <a:noFill/>
        </p:spPr>
        <p:txBody>
          <a:bodyPr rtlCol="0" wrap="none">
            <a:spAutoFit/>
          </a:bodyPr>
          <a:lstStyle/>
          <a:p>
            <a:r>
              <a:rPr altLang="en-US" lang="zh-CN" smtClean="0" sz="2800">
                <a:solidFill>
                  <a:schemeClr val="bg1"/>
                </a:solidFill>
                <a:effectLst>
                  <a:outerShdw algn="ctr" blurRad="60007" dir="7680000" dist="310007" kx="1300200" rotWithShape="0" sy="30000">
                    <a:prstClr val="black">
                      <a:alpha val="32000"/>
                    </a:prstClr>
                  </a:outerShdw>
                </a:effectLst>
                <a:latin charset="-122" pitchFamily="65" typeface="迷你简粗倩"/>
                <a:ea charset="-122" pitchFamily="65" typeface="迷你简粗倩"/>
              </a:rPr>
              <a:t>点击添加标题点击添加标题</a:t>
            </a:r>
          </a:p>
        </p:txBody>
      </p:sp>
      <p:sp>
        <p:nvSpPr>
          <p:cNvPr id="5" name="任意多边形 4"/>
          <p:cNvSpPr/>
          <p:nvPr/>
        </p:nvSpPr>
        <p:spPr>
          <a:xfrm>
            <a:off x="2314295" y="2636557"/>
            <a:ext cx="1663384" cy="1663384"/>
          </a:xfrm>
          <a:custGeom>
            <a:gdLst>
              <a:gd fmla="*/ 1180677 w 1663384" name="connsiteX0"/>
              <a:gd fmla="*/ 265207 h 1663384" name="connsiteY0"/>
              <a:gd fmla="*/ 1310062 w 1663384" name="connsiteX1"/>
              <a:gd fmla="*/ 156635 h 1663384" name="connsiteY1"/>
              <a:gd fmla="*/ 1413425 w 1663384" name="connsiteX2"/>
              <a:gd fmla="*/ 243367 h 1663384" name="connsiteY2"/>
              <a:gd fmla="*/ 1328970 w 1663384" name="connsiteX3"/>
              <a:gd fmla="*/ 389640 h 1663384" name="connsiteY3"/>
              <a:gd fmla="*/ 1463160 w 1663384" name="connsiteX4"/>
              <a:gd fmla="*/ 622063 h 1663384" name="connsiteY4"/>
              <a:gd fmla="*/ 1632063 w 1663384" name="connsiteX5"/>
              <a:gd fmla="*/ 622058 h 1663384" name="connsiteY5"/>
              <a:gd fmla="*/ 1655494 w 1663384" name="connsiteX6"/>
              <a:gd fmla="*/ 754940 h 1663384" name="connsiteY6"/>
              <a:gd fmla="*/ 1496775 w 1663384" name="connsiteX7"/>
              <a:gd fmla="*/ 812704 h 1663384" name="connsiteY7"/>
              <a:gd fmla="*/ 1450171 w 1663384" name="connsiteX8"/>
              <a:gd fmla="*/ 1077006 h 1663384" name="connsiteY8"/>
              <a:gd fmla="*/ 1579562 w 1663384" name="connsiteX9"/>
              <a:gd fmla="*/ 1185572 h 1663384" name="connsiteY9"/>
              <a:gd fmla="*/ 1512096 w 1663384" name="connsiteX10"/>
              <a:gd fmla="*/ 1302426 h 1663384" name="connsiteY10"/>
              <a:gd fmla="*/ 1353380 w 1663384" name="connsiteX11"/>
              <a:gd fmla="*/ 1244653 h 1663384" name="connsiteY11"/>
              <a:gd fmla="*/ 1147790 w 1663384" name="connsiteX12"/>
              <a:gd fmla="*/ 1417164 h 1663384" name="connsiteY12"/>
              <a:gd fmla="*/ 1177124 w 1663384" name="connsiteX13"/>
              <a:gd fmla="*/ 1583501 h 1663384" name="connsiteY13"/>
              <a:gd fmla="*/ 1050330 w 1663384" name="connsiteX14"/>
              <a:gd fmla="*/ 1629650 h 1663384" name="connsiteY14"/>
              <a:gd fmla="*/ 965882 w 1663384" name="connsiteX15"/>
              <a:gd fmla="*/ 1483373 h 1663384" name="connsiteY15"/>
              <a:gd fmla="*/ 697503 w 1663384" name="connsiteX16"/>
              <a:gd fmla="*/ 1483373 h 1663384" name="connsiteY16"/>
              <a:gd fmla="*/ 613054 w 1663384" name="connsiteX17"/>
              <a:gd fmla="*/ 1629650 h 1663384" name="connsiteY17"/>
              <a:gd fmla="*/ 486260 w 1663384" name="connsiteX18"/>
              <a:gd fmla="*/ 1583501 h 1663384" name="connsiteY18"/>
              <a:gd fmla="*/ 515594 w 1663384" name="connsiteX19"/>
              <a:gd fmla="*/ 1417164 h 1663384" name="connsiteY19"/>
              <a:gd fmla="*/ 310004 w 1663384" name="connsiteX20"/>
              <a:gd fmla="*/ 1244653 h 1663384" name="connsiteY20"/>
              <a:gd fmla="*/ 151288 w 1663384" name="connsiteX21"/>
              <a:gd fmla="*/ 1302426 h 1663384" name="connsiteY21"/>
              <a:gd fmla="*/ 83822 w 1663384" name="connsiteX22"/>
              <a:gd fmla="*/ 1185572 h 1663384" name="connsiteY22"/>
              <a:gd fmla="*/ 213213 w 1663384" name="connsiteX23"/>
              <a:gd fmla="*/ 1077006 h 1663384" name="connsiteY23"/>
              <a:gd fmla="*/ 166609 w 1663384" name="connsiteX24"/>
              <a:gd fmla="*/ 812704 h 1663384" name="connsiteY24"/>
              <a:gd fmla="*/ 7890 w 1663384" name="connsiteX25"/>
              <a:gd fmla="*/ 754940 h 1663384" name="connsiteY25"/>
              <a:gd fmla="*/ 31321 w 1663384" name="connsiteX26"/>
              <a:gd fmla="*/ 622058 h 1663384" name="connsiteY26"/>
              <a:gd fmla="*/ 200225 w 1663384" name="connsiteX27"/>
              <a:gd fmla="*/ 622063 h 1663384" name="connsiteY27"/>
              <a:gd fmla="*/ 334415 w 1663384" name="connsiteX28"/>
              <a:gd fmla="*/ 389640 h 1663384" name="connsiteY28"/>
              <a:gd fmla="*/ 249959 w 1663384" name="connsiteX29"/>
              <a:gd fmla="*/ 243367 h 1663384" name="connsiteY29"/>
              <a:gd fmla="*/ 353322 w 1663384" name="connsiteX30"/>
              <a:gd fmla="*/ 156635 h 1663384" name="connsiteY30"/>
              <a:gd fmla="*/ 482707 w 1663384" name="connsiteX31"/>
              <a:gd fmla="*/ 265207 h 1663384" name="connsiteY31"/>
              <a:gd fmla="*/ 734901 w 1663384" name="connsiteX32"/>
              <a:gd fmla="*/ 173416 h 1663384" name="connsiteY32"/>
              <a:gd fmla="*/ 764226 w 1663384" name="connsiteX33"/>
              <a:gd fmla="*/ 7078 h 1663384" name="connsiteY33"/>
              <a:gd fmla="*/ 899158 w 1663384" name="connsiteX34"/>
              <a:gd fmla="*/ 7078 h 1663384" name="connsiteY34"/>
              <a:gd fmla="*/ 928483 w 1663384" name="connsiteX35"/>
              <a:gd fmla="*/ 173416 h 1663384" name="connsiteY35"/>
              <a:gd fmla="*/ 1180677 w 1663384" name="connsiteX36"/>
              <a:gd fmla="*/ 265207 h 1663384" name="connsiteY3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b="b" l="l" r="r" t="t"/>
            <a:pathLst>
              <a:path h="1663384" w="1663384">
                <a:moveTo>
                  <a:pt x="1180677" y="265207"/>
                </a:moveTo>
                <a:lnTo>
                  <a:pt x="1310062" y="156635"/>
                </a:lnTo>
                <a:lnTo>
                  <a:pt x="1413425" y="243367"/>
                </a:lnTo>
                <a:lnTo>
                  <a:pt x="1328970" y="389640"/>
                </a:lnTo>
                <a:cubicBezTo>
                  <a:pt x="1389023" y="457195"/>
                  <a:pt x="1434681" y="536278"/>
                  <a:pt x="1463160" y="622063"/>
                </a:cubicBezTo>
                <a:lnTo>
                  <a:pt x="1632063" y="622058"/>
                </a:lnTo>
                <a:lnTo>
                  <a:pt x="1655494" y="754940"/>
                </a:lnTo>
                <a:lnTo>
                  <a:pt x="1496775" y="812704"/>
                </a:lnTo>
                <a:cubicBezTo>
                  <a:pt x="1499354" y="903056"/>
                  <a:pt x="1483497" y="992985"/>
                  <a:pt x="1450171" y="1077006"/>
                </a:cubicBezTo>
                <a:lnTo>
                  <a:pt x="1579562" y="1185572"/>
                </a:lnTo>
                <a:lnTo>
                  <a:pt x="1512096" y="1302426"/>
                </a:lnTo>
                <a:lnTo>
                  <a:pt x="1353380" y="1244653"/>
                </a:lnTo>
                <a:cubicBezTo>
                  <a:pt x="1297279" y="1315524"/>
                  <a:pt x="1227326" y="1374222"/>
                  <a:pt x="1147790" y="1417164"/>
                </a:cubicBezTo>
                <a:lnTo>
                  <a:pt x="1177124" y="1583501"/>
                </a:lnTo>
                <a:lnTo>
                  <a:pt x="1050330" y="1629650"/>
                </a:lnTo>
                <a:lnTo>
                  <a:pt x="965882" y="1483373"/>
                </a:lnTo>
                <a:cubicBezTo>
                  <a:pt x="877351" y="1501603"/>
                  <a:pt x="786034" y="1501603"/>
                  <a:pt x="697503" y="1483373"/>
                </a:cubicBezTo>
                <a:lnTo>
                  <a:pt x="613054" y="1629650"/>
                </a:lnTo>
                <a:lnTo>
                  <a:pt x="486260" y="1583501"/>
                </a:lnTo>
                <a:lnTo>
                  <a:pt x="515594" y="1417164"/>
                </a:lnTo>
                <a:cubicBezTo>
                  <a:pt x="436057" y="1374222"/>
                  <a:pt x="366104" y="1315525"/>
                  <a:pt x="310004" y="1244653"/>
                </a:cubicBezTo>
                <a:lnTo>
                  <a:pt x="151288" y="1302426"/>
                </a:lnTo>
                <a:lnTo>
                  <a:pt x="83822" y="1185572"/>
                </a:lnTo>
                <a:lnTo>
                  <a:pt x="213213" y="1077006"/>
                </a:lnTo>
                <a:cubicBezTo>
                  <a:pt x="179887" y="992985"/>
                  <a:pt x="164030" y="903056"/>
                  <a:pt x="166609" y="812704"/>
                </a:cubicBezTo>
                <a:lnTo>
                  <a:pt x="7890" y="754940"/>
                </a:lnTo>
                <a:lnTo>
                  <a:pt x="31321" y="622058"/>
                </a:lnTo>
                <a:lnTo>
                  <a:pt x="200225" y="622063"/>
                </a:lnTo>
                <a:cubicBezTo>
                  <a:pt x="228703" y="536278"/>
                  <a:pt x="274362" y="457195"/>
                  <a:pt x="334415" y="389640"/>
                </a:cubicBezTo>
                <a:lnTo>
                  <a:pt x="249959" y="243367"/>
                </a:lnTo>
                <a:lnTo>
                  <a:pt x="353322" y="156635"/>
                </a:lnTo>
                <a:lnTo>
                  <a:pt x="482707" y="265207"/>
                </a:lnTo>
                <a:cubicBezTo>
                  <a:pt x="559664" y="217797"/>
                  <a:pt x="645474" y="186565"/>
                  <a:pt x="734901" y="173416"/>
                </a:cubicBezTo>
                <a:lnTo>
                  <a:pt x="764226" y="7078"/>
                </a:lnTo>
                <a:lnTo>
                  <a:pt x="899158" y="7078"/>
                </a:lnTo>
                <a:lnTo>
                  <a:pt x="928483" y="173416"/>
                </a:lnTo>
                <a:cubicBezTo>
                  <a:pt x="1017910" y="186565"/>
                  <a:pt x="1103720" y="217797"/>
                  <a:pt x="1180677" y="265207"/>
                </a:cubicBezTo>
                <a:close/>
              </a:path>
            </a:pathLst>
          </a:custGeom>
          <a:solidFill>
            <a:srgbClr val="92D050"/>
          </a:solidFill>
        </p:spPr>
        <p:style>
          <a:lnRef idx="2">
            <a:schemeClr val="lt1">
              <a:hueOff val="0"/>
              <a:satOff val="0"/>
              <a:lumOff val="0"/>
              <a:alphaOff val="0"/>
            </a:schemeClr>
          </a:lnRef>
          <a:fillRef idx="1">
            <a:scrgbClr b="0" g="0" r="0"/>
          </a:fillRef>
          <a:effectRef idx="0">
            <a:schemeClr val="accent3">
              <a:shade val="80000"/>
              <a:hueOff val="0"/>
              <a:satOff val="0"/>
              <a:lumOff val="0"/>
              <a:alphaOff val="0"/>
            </a:schemeClr>
          </a:effectRef>
          <a:fontRef idx="minor">
            <a:schemeClr val="lt1"/>
          </a:fontRef>
        </p:style>
        <p:txBody>
          <a:bodyPr anchor="ctr" anchorCtr="0" bIns="453021" lIns="368704" numCol="1" rIns="368704" spcCol="1270" spcFirstLastPara="0" tIns="423930" vert="horz" wrap="square">
            <a:noAutofit/>
          </a:bodyPr>
          <a:lstStyle/>
          <a:p>
            <a:pPr algn="ctr" defTabSz="1200150" lvl="0">
              <a:lnSpc>
                <a:spcPct val="90000"/>
              </a:lnSpc>
              <a:spcBef>
                <a:spcPct val="0"/>
              </a:spcBef>
              <a:spcAft>
                <a:spcPct val="35000"/>
              </a:spcAft>
            </a:pPr>
            <a:endParaRPr altLang="en-US" kern="1200" lang="zh-CN" sz="2700"/>
          </a:p>
        </p:txBody>
      </p:sp>
      <p:sp>
        <p:nvSpPr>
          <p:cNvPr id="7" name="任意多边形 6"/>
          <p:cNvSpPr/>
          <p:nvPr/>
        </p:nvSpPr>
        <p:spPr>
          <a:xfrm>
            <a:off x="1346507" y="2253476"/>
            <a:ext cx="1209734" cy="1189568"/>
          </a:xfrm>
          <a:custGeom>
            <a:gdLst>
              <a:gd fmla="*/ 907325 w 1209734" name="connsiteX0"/>
              <a:gd fmla="*/ 301287 h 1189568" name="connsiteY0"/>
              <a:gd fmla="*/ 1082266 w 1209734" name="connsiteX1"/>
              <a:gd fmla="*/ 246568 h 1189568" name="connsiteY1"/>
              <a:gd fmla="*/ 1148669 w 1209734" name="connsiteX2"/>
              <a:gd fmla="*/ 358862 h 1189568" name="connsiteY2"/>
              <a:gd fmla="*/ 1016427 w 1209734" name="connsiteX3"/>
              <a:gd fmla="*/ 485789 h 1189568" name="connsiteY3"/>
              <a:gd fmla="*/ 1016427 w 1209734" name="connsiteX4"/>
              <a:gd fmla="*/ 703779 h 1189568" name="connsiteY4"/>
              <a:gd fmla="*/ 1148669 w 1209734" name="connsiteX5"/>
              <a:gd fmla="*/ 830706 h 1189568" name="connsiteY5"/>
              <a:gd fmla="*/ 1082266 w 1209734" name="connsiteX6"/>
              <a:gd fmla="*/ 943000 h 1189568" name="connsiteY6"/>
              <a:gd fmla="*/ 907325 w 1209734" name="connsiteX7"/>
              <a:gd fmla="*/ 888281 h 1189568" name="connsiteY7"/>
              <a:gd fmla="*/ 713969 w 1209734" name="connsiteX8"/>
              <a:gd fmla="*/ 997276 h 1189568" name="connsiteY8"/>
              <a:gd fmla="*/ 672025 w 1209734" name="connsiteX9"/>
              <a:gd fmla="*/ 1175711 h 1189568" name="connsiteY9"/>
              <a:gd fmla="*/ 537709 w 1209734" name="connsiteX10"/>
              <a:gd fmla="*/ 1175711 h 1189568" name="connsiteY10"/>
              <a:gd fmla="*/ 495765 w 1209734" name="connsiteX11"/>
              <a:gd fmla="*/ 997275 h 1189568" name="connsiteY11"/>
              <a:gd fmla="*/ 302409 w 1209734" name="connsiteX12"/>
              <a:gd fmla="*/ 888280 h 1189568" name="connsiteY12"/>
              <a:gd fmla="*/ 127468 w 1209734" name="connsiteX13"/>
              <a:gd fmla="*/ 943000 h 1189568" name="connsiteY13"/>
              <a:gd fmla="*/ 61065 w 1209734" name="connsiteX14"/>
              <a:gd fmla="*/ 830706 h 1189568" name="connsiteY14"/>
              <a:gd fmla="*/ 193307 w 1209734" name="connsiteX15"/>
              <a:gd fmla="*/ 703779 h 1189568" name="connsiteY15"/>
              <a:gd fmla="*/ 193307 w 1209734" name="connsiteX16"/>
              <a:gd fmla="*/ 485789 h 1189568" name="connsiteY16"/>
              <a:gd fmla="*/ 61065 w 1209734" name="connsiteX17"/>
              <a:gd fmla="*/ 358862 h 1189568" name="connsiteY17"/>
              <a:gd fmla="*/ 127468 w 1209734" name="connsiteX18"/>
              <a:gd fmla="*/ 246568 h 1189568" name="connsiteY18"/>
              <a:gd fmla="*/ 302409 w 1209734" name="connsiteX19"/>
              <a:gd fmla="*/ 301287 h 1189568" name="connsiteY19"/>
              <a:gd fmla="*/ 495765 w 1209734" name="connsiteX20"/>
              <a:gd fmla="*/ 192292 h 1189568" name="connsiteY20"/>
              <a:gd fmla="*/ 537709 w 1209734" name="connsiteX21"/>
              <a:gd fmla="*/ 13857 h 1189568" name="connsiteY21"/>
              <a:gd fmla="*/ 672025 w 1209734" name="connsiteX22"/>
              <a:gd fmla="*/ 13857 h 1189568" name="connsiteY22"/>
              <a:gd fmla="*/ 713969 w 1209734" name="connsiteX23"/>
              <a:gd fmla="*/ 192293 h 1189568" name="connsiteY23"/>
              <a:gd fmla="*/ 907325 w 1209734" name="connsiteX24"/>
              <a:gd fmla="*/ 301288 h 1189568" name="connsiteY24"/>
              <a:gd fmla="*/ 907325 w 1209734" name="connsiteX25"/>
              <a:gd fmla="*/ 301287 h 1189568" name="connsiteY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b="b" l="l" r="r" t="t"/>
            <a:pathLst>
              <a:path h="1189568" w="1209734">
                <a:moveTo>
                  <a:pt x="907325" y="301287"/>
                </a:moveTo>
                <a:lnTo>
                  <a:pt x="1082266" y="246568"/>
                </a:lnTo>
                <a:lnTo>
                  <a:pt x="1148669" y="358862"/>
                </a:lnTo>
                <a:lnTo>
                  <a:pt x="1016427" y="485789"/>
                </a:lnTo>
                <a:cubicBezTo>
                  <a:pt x="1036256" y="557163"/>
                  <a:pt x="1036256" y="632405"/>
                  <a:pt x="1016427" y="703779"/>
                </a:cubicBezTo>
                <a:lnTo>
                  <a:pt x="1148669" y="830706"/>
                </a:lnTo>
                <a:lnTo>
                  <a:pt x="1082266" y="943000"/>
                </a:lnTo>
                <a:lnTo>
                  <a:pt x="907325" y="888281"/>
                </a:lnTo>
                <a:cubicBezTo>
                  <a:pt x="853931" y="940734"/>
                  <a:pt x="787191" y="978355"/>
                  <a:pt x="713969" y="997276"/>
                </a:cubicBezTo>
                <a:lnTo>
                  <a:pt x="672025" y="1175711"/>
                </a:lnTo>
                <a:lnTo>
                  <a:pt x="537709" y="1175711"/>
                </a:lnTo>
                <a:lnTo>
                  <a:pt x="495765" y="997275"/>
                </a:lnTo>
                <a:cubicBezTo>
                  <a:pt x="422542" y="978354"/>
                  <a:pt x="355803" y="940733"/>
                  <a:pt x="302409" y="888280"/>
                </a:cubicBezTo>
                <a:lnTo>
                  <a:pt x="127468" y="943000"/>
                </a:lnTo>
                <a:lnTo>
                  <a:pt x="61065" y="830706"/>
                </a:lnTo>
                <a:lnTo>
                  <a:pt x="193307" y="703779"/>
                </a:lnTo>
                <a:cubicBezTo>
                  <a:pt x="173478" y="632405"/>
                  <a:pt x="173478" y="557163"/>
                  <a:pt x="193307" y="485789"/>
                </a:cubicBezTo>
                <a:lnTo>
                  <a:pt x="61065" y="358862"/>
                </a:lnTo>
                <a:lnTo>
                  <a:pt x="127468" y="246568"/>
                </a:lnTo>
                <a:lnTo>
                  <a:pt x="302409" y="301287"/>
                </a:lnTo>
                <a:cubicBezTo>
                  <a:pt x="355803" y="248834"/>
                  <a:pt x="422543" y="211213"/>
                  <a:pt x="495765" y="192292"/>
                </a:cubicBezTo>
                <a:lnTo>
                  <a:pt x="537709" y="13857"/>
                </a:lnTo>
                <a:lnTo>
                  <a:pt x="672025" y="13857"/>
                </a:lnTo>
                <a:lnTo>
                  <a:pt x="713969" y="192293"/>
                </a:lnTo>
                <a:cubicBezTo>
                  <a:pt x="787192" y="211214"/>
                  <a:pt x="853931" y="248835"/>
                  <a:pt x="907325" y="301288"/>
                </a:cubicBezTo>
                <a:lnTo>
                  <a:pt x="907325" y="301287"/>
                </a:lnTo>
                <a:close/>
              </a:path>
            </a:pathLst>
          </a:custGeom>
          <a:solidFill>
            <a:srgbClr val="92D050">
              <a:alpha val="90000"/>
            </a:srgbClr>
          </a:solidFill>
        </p:spPr>
        <p:style>
          <a:lnRef idx="2">
            <a:schemeClr val="lt1">
              <a:hueOff val="0"/>
              <a:satOff val="0"/>
              <a:lumOff val="0"/>
              <a:alphaOff val="0"/>
            </a:schemeClr>
          </a:lnRef>
          <a:fillRef idx="1">
            <a:scrgbClr b="0" g="0" r="0"/>
          </a:fillRef>
          <a:effectRef idx="0">
            <a:schemeClr val="accent3">
              <a:shade val="80000"/>
              <a:hueOff val="109454"/>
              <a:satOff val="-716"/>
              <a:lumOff val="12277"/>
              <a:alphaOff val="0"/>
            </a:schemeClr>
          </a:effectRef>
          <a:fontRef idx="minor">
            <a:schemeClr val="lt1"/>
          </a:fontRef>
        </p:style>
        <p:txBody>
          <a:bodyPr anchor="ctr" anchorCtr="0" bIns="321607" lIns="322729" numCol="1" rIns="322729" spcCol="1270" spcFirstLastPara="0" tIns="321607" vert="horz" wrap="square">
            <a:noAutofit/>
          </a:bodyPr>
          <a:lstStyle/>
          <a:p>
            <a:pPr algn="ctr" defTabSz="711200" lvl="0">
              <a:lnSpc>
                <a:spcPct val="90000"/>
              </a:lnSpc>
              <a:spcBef>
                <a:spcPct val="0"/>
              </a:spcBef>
              <a:spcAft>
                <a:spcPct val="35000"/>
              </a:spcAft>
            </a:pPr>
            <a:endParaRPr altLang="en-US" kern="1200" lang="zh-CN" sz="1600"/>
          </a:p>
        </p:txBody>
      </p:sp>
      <p:sp>
        <p:nvSpPr>
          <p:cNvPr id="8" name="任意多边形 7"/>
          <p:cNvSpPr/>
          <p:nvPr/>
        </p:nvSpPr>
        <p:spPr>
          <a:xfrm>
            <a:off x="1890887" y="1275605"/>
            <a:ext cx="1451682" cy="1451682"/>
          </a:xfrm>
          <a:custGeom>
            <a:gdLst>
              <a:gd fmla="*/ 886891 w 1185292" name="connsiteX0"/>
              <a:gd fmla="*/ 300204 h 1185292" name="connsiteY0"/>
              <a:gd fmla="*/ 1061762 w 1185292" name="connsiteX1"/>
              <a:gd fmla="*/ 247502 h 1185292" name="connsiteY1"/>
              <a:gd fmla="*/ 1126108 w 1185292" name="connsiteX2"/>
              <a:gd fmla="*/ 358952 h 1185292" name="connsiteY2"/>
              <a:gd fmla="*/ 993030 w 1185292" name="connsiteX3"/>
              <a:gd fmla="*/ 484043 h 1185292" name="connsiteY3"/>
              <a:gd fmla="*/ 993030 w 1185292" name="connsiteX4"/>
              <a:gd fmla="*/ 701249 h 1185292" name="connsiteY4"/>
              <a:gd fmla="*/ 1126108 w 1185292" name="connsiteX5"/>
              <a:gd fmla="*/ 826340 h 1185292" name="connsiteY5"/>
              <a:gd fmla="*/ 1061762 w 1185292" name="connsiteX6"/>
              <a:gd fmla="*/ 937790 h 1185292" name="connsiteY6"/>
              <a:gd fmla="*/ 886891 w 1185292" name="connsiteX7"/>
              <a:gd fmla="*/ 885088 h 1185292" name="connsiteY7"/>
              <a:gd fmla="*/ 698785 w 1185292" name="connsiteX8"/>
              <a:gd fmla="*/ 993691 h 1185292" name="connsiteY8"/>
              <a:gd fmla="*/ 656992 w 1185292" name="connsiteX9"/>
              <a:gd fmla="*/ 1171484 h 1185292" name="connsiteY9"/>
              <a:gd fmla="*/ 528300 w 1185292" name="connsiteX10"/>
              <a:gd fmla="*/ 1171484 h 1185292" name="connsiteY10"/>
              <a:gd fmla="*/ 486507 w 1185292" name="connsiteX11"/>
              <a:gd fmla="*/ 993691 h 1185292" name="connsiteY11"/>
              <a:gd fmla="*/ 298401 w 1185292" name="connsiteX12"/>
              <a:gd fmla="*/ 885088 h 1185292" name="connsiteY12"/>
              <a:gd fmla="*/ 123530 w 1185292" name="connsiteX13"/>
              <a:gd fmla="*/ 937790 h 1185292" name="connsiteY13"/>
              <a:gd fmla="*/ 59184 w 1185292" name="connsiteX14"/>
              <a:gd fmla="*/ 826340 h 1185292" name="connsiteY14"/>
              <a:gd fmla="*/ 192262 w 1185292" name="connsiteX15"/>
              <a:gd fmla="*/ 701249 h 1185292" name="connsiteY15"/>
              <a:gd fmla="*/ 192262 w 1185292" name="connsiteX16"/>
              <a:gd fmla="*/ 484043 h 1185292" name="connsiteY16"/>
              <a:gd fmla="*/ 59184 w 1185292" name="connsiteX17"/>
              <a:gd fmla="*/ 358952 h 1185292" name="connsiteY17"/>
              <a:gd fmla="*/ 123530 w 1185292" name="connsiteX18"/>
              <a:gd fmla="*/ 247502 h 1185292" name="connsiteY18"/>
              <a:gd fmla="*/ 298401 w 1185292" name="connsiteX19"/>
              <a:gd fmla="*/ 300204 h 1185292" name="connsiteY19"/>
              <a:gd fmla="*/ 486507 w 1185292" name="connsiteX20"/>
              <a:gd fmla="*/ 191601 h 1185292" name="connsiteY20"/>
              <a:gd fmla="*/ 528300 w 1185292" name="connsiteX21"/>
              <a:gd fmla="*/ 13808 h 1185292" name="connsiteY21"/>
              <a:gd fmla="*/ 656992 w 1185292" name="connsiteX22"/>
              <a:gd fmla="*/ 13808 h 1185292" name="connsiteY22"/>
              <a:gd fmla="*/ 698785 w 1185292" name="connsiteX23"/>
              <a:gd fmla="*/ 191601 h 1185292" name="connsiteY23"/>
              <a:gd fmla="*/ 886891 w 1185292" name="connsiteX24"/>
              <a:gd fmla="*/ 300204 h 1185292" name="connsiteY2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b="b" l="l" r="r" t="t"/>
            <a:pathLst>
              <a:path h="1185292" w="1185292">
                <a:moveTo>
                  <a:pt x="762909" y="299823"/>
                </a:moveTo>
                <a:lnTo>
                  <a:pt x="889688" y="221304"/>
                </a:lnTo>
                <a:lnTo>
                  <a:pt x="963988" y="295604"/>
                </a:lnTo>
                <a:lnTo>
                  <a:pt x="885468" y="422383"/>
                </a:lnTo>
                <a:cubicBezTo>
                  <a:pt x="915710" y="474394"/>
                  <a:pt x="931554" y="533523"/>
                  <a:pt x="931369" y="593687"/>
                </a:cubicBezTo>
                <a:lnTo>
                  <a:pt x="1062759" y="664221"/>
                </a:lnTo>
                <a:lnTo>
                  <a:pt x="1035563" y="765716"/>
                </a:lnTo>
                <a:lnTo>
                  <a:pt x="886510" y="761106"/>
                </a:lnTo>
                <a:cubicBezTo>
                  <a:pt x="856587" y="813303"/>
                  <a:pt x="813303" y="856587"/>
                  <a:pt x="761106" y="886510"/>
                </a:cubicBezTo>
                <a:lnTo>
                  <a:pt x="765717" y="1035563"/>
                </a:lnTo>
                <a:lnTo>
                  <a:pt x="664221" y="1062758"/>
                </a:lnTo>
                <a:lnTo>
                  <a:pt x="593688" y="931370"/>
                </a:lnTo>
                <a:cubicBezTo>
                  <a:pt x="533523" y="931554"/>
                  <a:pt x="474394" y="915711"/>
                  <a:pt x="422383" y="885469"/>
                </a:cubicBezTo>
                <a:lnTo>
                  <a:pt x="295604" y="963988"/>
                </a:lnTo>
                <a:lnTo>
                  <a:pt x="221304" y="889688"/>
                </a:lnTo>
                <a:lnTo>
                  <a:pt x="299824" y="762909"/>
                </a:lnTo>
                <a:cubicBezTo>
                  <a:pt x="269582" y="710898"/>
                  <a:pt x="253738" y="651769"/>
                  <a:pt x="253923" y="591605"/>
                </a:cubicBezTo>
                <a:lnTo>
                  <a:pt x="122533" y="521071"/>
                </a:lnTo>
                <a:lnTo>
                  <a:pt x="149729" y="419576"/>
                </a:lnTo>
                <a:lnTo>
                  <a:pt x="298782" y="424186"/>
                </a:lnTo>
                <a:cubicBezTo>
                  <a:pt x="328705" y="371989"/>
                  <a:pt x="371989" y="328705"/>
                  <a:pt x="424186" y="298782"/>
                </a:cubicBezTo>
                <a:lnTo>
                  <a:pt x="419575" y="149729"/>
                </a:lnTo>
                <a:lnTo>
                  <a:pt x="521071" y="122534"/>
                </a:lnTo>
                <a:lnTo>
                  <a:pt x="591604" y="253922"/>
                </a:lnTo>
                <a:cubicBezTo>
                  <a:pt x="651769" y="253738"/>
                  <a:pt x="710898" y="269581"/>
                  <a:pt x="762909" y="299823"/>
                </a:cubicBezTo>
                <a:close/>
              </a:path>
            </a:pathLst>
          </a:custGeom>
          <a:solidFill>
            <a:srgbClr val="92D050">
              <a:alpha val="68000"/>
            </a:srgbClr>
          </a:solidFill>
        </p:spPr>
        <p:style>
          <a:lnRef idx="2">
            <a:schemeClr val="lt1">
              <a:hueOff val="0"/>
              <a:satOff val="0"/>
              <a:lumOff val="0"/>
              <a:alphaOff val="0"/>
            </a:schemeClr>
          </a:lnRef>
          <a:fillRef idx="1">
            <a:scrgbClr b="0" g="0" r="0"/>
          </a:fillRef>
          <a:effectRef idx="0">
            <a:schemeClr val="accent3">
              <a:shade val="80000"/>
              <a:hueOff val="218909"/>
              <a:satOff val="-1431"/>
              <a:lumOff val="24554"/>
              <a:alphaOff val="0"/>
            </a:schemeClr>
          </a:effectRef>
          <a:fontRef idx="minor">
            <a:schemeClr val="lt1"/>
          </a:fontRef>
        </p:style>
        <p:txBody>
          <a:bodyPr anchor="ctr" anchorCtr="0" bIns="416025" lIns="416024" numCol="1" rIns="416025" spcCol="1270" spcFirstLastPara="0" tIns="416024" vert="horz" wrap="square">
            <a:noAutofit/>
          </a:bodyPr>
          <a:lstStyle/>
          <a:p>
            <a:pPr algn="ctr" defTabSz="800100" lvl="0">
              <a:lnSpc>
                <a:spcPct val="90000"/>
              </a:lnSpc>
              <a:spcBef>
                <a:spcPct val="0"/>
              </a:spcBef>
              <a:spcAft>
                <a:spcPct val="35000"/>
              </a:spcAft>
            </a:pPr>
            <a:endParaRPr altLang="en-US" kern="1200" lang="zh-CN" sz="1800"/>
          </a:p>
        </p:txBody>
      </p:sp>
      <p:sp>
        <p:nvSpPr>
          <p:cNvPr id="9" name="环形箭头 8"/>
          <p:cNvSpPr/>
          <p:nvPr/>
        </p:nvSpPr>
        <p:spPr>
          <a:xfrm>
            <a:off x="2173992" y="2392529"/>
            <a:ext cx="2129132" cy="2129132"/>
          </a:xfrm>
          <a:prstGeom prst="circularArrow">
            <a:avLst>
              <a:gd fmla="val 4687" name="adj1"/>
              <a:gd fmla="val 299029" name="adj2"/>
              <a:gd fmla="val 2479752" name="adj3"/>
              <a:gd fmla="val 15942074" name="adj4"/>
              <a:gd fmla="val 5469" name="adj5"/>
            </a:avLst>
          </a:prstGeom>
        </p:spPr>
        <p:style>
          <a:lnRef idx="0">
            <a:schemeClr val="accent3">
              <a:shade val="90000"/>
              <a:hueOff val="0"/>
              <a:satOff val="0"/>
              <a:lumOff val="0"/>
              <a:alphaOff val="0"/>
            </a:schemeClr>
          </a:lnRef>
          <a:fillRef idx="1">
            <a:schemeClr val="accent3">
              <a:shade val="90000"/>
              <a:hueOff val="0"/>
              <a:satOff val="0"/>
              <a:lumOff val="0"/>
              <a:alphaOff val="0"/>
            </a:schemeClr>
          </a:fillRef>
          <a:effectRef idx="0">
            <a:schemeClr val="accent3">
              <a:shade val="90000"/>
              <a:hueOff val="0"/>
              <a:satOff val="0"/>
              <a:lumOff val="0"/>
              <a:alphaOff val="0"/>
            </a:schemeClr>
          </a:effectRef>
          <a:fontRef idx="minor">
            <a:schemeClr val="lt1"/>
          </a:fontRef>
        </p:style>
        <p:txBody>
          <a:bodyPr/>
          <a:lstStyle/>
          <a:p/>
        </p:txBody>
      </p:sp>
      <p:sp>
        <p:nvSpPr>
          <p:cNvPr id="10" name="形状 9"/>
          <p:cNvSpPr/>
          <p:nvPr/>
        </p:nvSpPr>
        <p:spPr>
          <a:xfrm>
            <a:off x="1132266" y="1980746"/>
            <a:ext cx="1546947" cy="1546947"/>
          </a:xfrm>
          <a:prstGeom prst="leftCircularArrow">
            <a:avLst>
              <a:gd fmla="val 6452" name="adj1"/>
              <a:gd fmla="val 429999" name="adj2"/>
              <a:gd fmla="val 10489124" name="adj3"/>
              <a:gd fmla="val 14837806" name="adj4"/>
              <a:gd fmla="val 7527" name="adj5"/>
            </a:avLst>
          </a:prstGeom>
        </p:spPr>
        <p:style>
          <a:lnRef idx="0">
            <a:schemeClr val="accent3">
              <a:shade val="90000"/>
              <a:hueOff val="109447"/>
              <a:satOff val="-1766"/>
              <a:lumOff val="10911"/>
              <a:alphaOff val="0"/>
            </a:schemeClr>
          </a:lnRef>
          <a:fillRef idx="1">
            <a:schemeClr val="accent3">
              <a:shade val="90000"/>
              <a:hueOff val="109447"/>
              <a:satOff val="-1766"/>
              <a:lumOff val="10911"/>
              <a:alphaOff val="0"/>
            </a:schemeClr>
          </a:fillRef>
          <a:effectRef idx="0">
            <a:schemeClr val="accent3">
              <a:shade val="90000"/>
              <a:hueOff val="109447"/>
              <a:satOff val="-1766"/>
              <a:lumOff val="10911"/>
              <a:alphaOff val="0"/>
            </a:schemeClr>
          </a:effectRef>
          <a:fontRef idx="minor">
            <a:schemeClr val="lt1"/>
          </a:fontRef>
        </p:style>
        <p:txBody>
          <a:bodyPr/>
          <a:lstStyle/>
          <a:p/>
        </p:txBody>
      </p:sp>
      <p:sp>
        <p:nvSpPr>
          <p:cNvPr id="11" name="环形箭头 10"/>
          <p:cNvSpPr/>
          <p:nvPr/>
        </p:nvSpPr>
        <p:spPr>
          <a:xfrm>
            <a:off x="1749911" y="1154198"/>
            <a:ext cx="1667921" cy="1667921"/>
          </a:xfrm>
          <a:prstGeom prst="circularArrow">
            <a:avLst>
              <a:gd fmla="val 5984" name="adj1"/>
              <a:gd fmla="val 394124" name="adj2"/>
              <a:gd fmla="val 13313824" name="adj3"/>
              <a:gd fmla="val 10508221" name="adj4"/>
              <a:gd fmla="val 6981" name="adj5"/>
            </a:avLst>
          </a:prstGeom>
        </p:spPr>
        <p:style>
          <a:lnRef idx="0">
            <a:schemeClr val="accent3">
              <a:shade val="90000"/>
              <a:hueOff val="218895"/>
              <a:satOff val="-3532"/>
              <a:lumOff val="21821"/>
              <a:alphaOff val="0"/>
            </a:schemeClr>
          </a:lnRef>
          <a:fillRef idx="1">
            <a:schemeClr val="accent3">
              <a:shade val="90000"/>
              <a:hueOff val="218895"/>
              <a:satOff val="-3532"/>
              <a:lumOff val="21821"/>
              <a:alphaOff val="0"/>
            </a:schemeClr>
          </a:fillRef>
          <a:effectRef idx="0">
            <a:schemeClr val="accent3">
              <a:shade val="90000"/>
              <a:hueOff val="218895"/>
              <a:satOff val="-3532"/>
              <a:lumOff val="21821"/>
              <a:alphaOff val="0"/>
            </a:schemeClr>
          </a:effectRef>
          <a:fontRef idx="minor">
            <a:schemeClr val="lt1"/>
          </a:fontRef>
        </p:style>
        <p:txBody>
          <a:bodyPr/>
          <a:lstStyle/>
          <a:p/>
        </p:txBody>
      </p:sp>
      <p:sp>
        <p:nvSpPr>
          <p:cNvPr id="6" name="TextBox 5"/>
          <p:cNvSpPr txBox="1"/>
          <p:nvPr/>
        </p:nvSpPr>
        <p:spPr>
          <a:xfrm>
            <a:off x="5292079" y="1851670"/>
            <a:ext cx="2621280" cy="2286000"/>
          </a:xfrm>
          <a:prstGeom prst="rect">
            <a:avLst/>
          </a:prstGeom>
          <a:noFill/>
        </p:spPr>
        <p:txBody>
          <a:bodyPr rtlCol="0" wrap="none">
            <a:spAutoFit/>
          </a:bodyPr>
          <a:lstStyle>
            <a:defPPr>
              <a:defRPr lang="zh-CN"/>
            </a:defPPr>
            <a:lvl1pPr>
              <a:defRPr sz="1400">
                <a:solidFill>
                  <a:schemeClr val="tx1">
                    <a:lumMod val="75000"/>
                    <a:lumOff val="25000"/>
                  </a:schemeClr>
                </a:solidFill>
                <a:latin charset="-122" pitchFamily="34" typeface="微软雅黑"/>
                <a:ea charset="-122" pitchFamily="34" typeface="微软雅黑"/>
              </a:defRPr>
            </a:lvl1pPr>
          </a:lstStyle>
          <a:p>
            <a:r>
              <a:rPr altLang="en-US" lang="zh-CN" sz="1600">
                <a:solidFill>
                  <a:schemeClr val="tx1">
                    <a:lumMod val="65000"/>
                    <a:lumOff val="35000"/>
                  </a:schemeClr>
                </a:solidFill>
              </a:rPr>
              <a:t>点击添加文字点击添加文字</a:t>
            </a:r>
          </a:p>
          <a:p>
            <a:r>
              <a:rPr altLang="en-US" lang="zh-CN" sz="1600">
                <a:solidFill>
                  <a:schemeClr val="tx1">
                    <a:lumMod val="65000"/>
                    <a:lumOff val="35000"/>
                  </a:schemeClr>
                </a:solidFill>
              </a:rPr>
              <a:t>点击添加文字点击添加文字</a:t>
            </a:r>
          </a:p>
          <a:p>
            <a:r>
              <a:rPr altLang="en-US" lang="zh-CN" sz="1600">
                <a:solidFill>
                  <a:schemeClr val="tx1">
                    <a:lumMod val="65000"/>
                    <a:lumOff val="35000"/>
                  </a:schemeClr>
                </a:solidFill>
              </a:rPr>
              <a:t>点击添加文字点击添加文字</a:t>
            </a:r>
          </a:p>
          <a:p>
            <a:r>
              <a:rPr altLang="en-US" lang="zh-CN" sz="1600">
                <a:solidFill>
                  <a:schemeClr val="tx1">
                    <a:lumMod val="65000"/>
                    <a:lumOff val="35000"/>
                  </a:schemeClr>
                </a:solidFill>
              </a:rPr>
              <a:t>点击添加文字点击添加文字</a:t>
            </a:r>
          </a:p>
          <a:p>
            <a:r>
              <a:rPr altLang="en-US" lang="zh-CN" sz="1600">
                <a:solidFill>
                  <a:schemeClr val="tx1">
                    <a:lumMod val="65000"/>
                    <a:lumOff val="35000"/>
                  </a:schemeClr>
                </a:solidFill>
              </a:rPr>
              <a:t>点击添加文字点击添加文字</a:t>
            </a:r>
          </a:p>
          <a:p>
            <a:r>
              <a:rPr altLang="en-US" lang="zh-CN" sz="1600">
                <a:solidFill>
                  <a:schemeClr val="tx1">
                    <a:lumMod val="65000"/>
                    <a:lumOff val="35000"/>
                  </a:schemeClr>
                </a:solidFill>
              </a:rPr>
              <a:t>点击添加文字点击添加文字</a:t>
            </a:r>
          </a:p>
          <a:p>
            <a:r>
              <a:rPr altLang="en-US" lang="zh-CN" sz="1600">
                <a:solidFill>
                  <a:schemeClr val="tx1">
                    <a:lumMod val="65000"/>
                    <a:lumOff val="35000"/>
                  </a:schemeClr>
                </a:solidFill>
              </a:rPr>
              <a:t>点击添加文字点击添加文字</a:t>
            </a:r>
          </a:p>
          <a:p>
            <a:r>
              <a:rPr altLang="en-US" lang="zh-CN" sz="1600">
                <a:solidFill>
                  <a:schemeClr val="tx1">
                    <a:lumMod val="65000"/>
                    <a:lumOff val="35000"/>
                  </a:schemeClr>
                </a:solidFill>
              </a:rPr>
              <a:t>点击添加文字点击添加文字</a:t>
            </a:r>
          </a:p>
          <a:p>
            <a:r>
              <a:rPr altLang="en-US" lang="zh-CN" sz="1600">
                <a:solidFill>
                  <a:schemeClr val="tx1">
                    <a:lumMod val="65000"/>
                    <a:lumOff val="35000"/>
                  </a:schemeClr>
                </a:solidFill>
              </a:rPr>
              <a:t>点击添加文字点击添加文字</a:t>
            </a:r>
          </a:p>
        </p:txBody>
      </p:sp>
    </p:spTree>
    <p:extLst>
      <p:ext uri="{BB962C8B-B14F-4D97-AF65-F5344CB8AC3E}">
        <p14:creationId val="3399785189"/>
      </p:ext>
    </p:extLst>
  </p:cSld>
  <p:clrMapOvr>
    <a:masterClrMapping/>
  </p:clrMapOvr>
  <p:transition spd="slow">
    <p:cove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4" presetSubtype="10">
                                  <p:stCondLst>
                                    <p:cond delay="0"/>
                                  </p:stCondLst>
                                  <p:childTnLst>
                                    <p:set>
                                      <p:cBhvr>
                                        <p:cTn dur="1" fill="hold" id="6">
                                          <p:stCondLst>
                                            <p:cond delay="0"/>
                                          </p:stCondLst>
                                        </p:cTn>
                                        <p:tgtEl>
                                          <p:spTgt spid="4"/>
                                        </p:tgtEl>
                                        <p:attrNameLst>
                                          <p:attrName>style.visibility</p:attrName>
                                        </p:attrNameLst>
                                      </p:cBhvr>
                                      <p:to>
                                        <p:strVal val="visible"/>
                                      </p:to>
                                    </p:set>
                                    <p:animEffect filter="randombar(horizontal)" transition="in">
                                      <p:cBhvr>
                                        <p:cTn dur="500" id="7"/>
                                        <p:tgtEl>
                                          <p:spTgt spid="4"/>
                                        </p:tgtEl>
                                      </p:cBhvr>
                                    </p:animEffect>
                                  </p:childTnLst>
                                </p:cTn>
                              </p:par>
                              <p:par>
                                <p:cTn fill="hold" grpId="0" id="8" nodeType="withEffect" presetClass="entr" presetID="53" presetSubtype="0">
                                  <p:stCondLst>
                                    <p:cond delay="0"/>
                                  </p:stCondLst>
                                  <p:childTnLst>
                                    <p:set>
                                      <p:cBhvr>
                                        <p:cTn dur="1" fill="hold" id="9">
                                          <p:stCondLst>
                                            <p:cond delay="0"/>
                                          </p:stCondLst>
                                        </p:cTn>
                                        <p:tgtEl>
                                          <p:spTgt spid="5"/>
                                        </p:tgtEl>
                                        <p:attrNameLst>
                                          <p:attrName>style.visibility</p:attrName>
                                        </p:attrNameLst>
                                      </p:cBhvr>
                                      <p:to>
                                        <p:strVal val="visible"/>
                                      </p:to>
                                    </p:set>
                                    <p:anim calcmode="lin" valueType="num">
                                      <p:cBhvr>
                                        <p:cTn dur="500" fill="hold" id="10"/>
                                        <p:tgtEl>
                                          <p:spTgt spid="5"/>
                                        </p:tgtEl>
                                        <p:attrNameLst>
                                          <p:attrName>ppt_w</p:attrName>
                                        </p:attrNameLst>
                                      </p:cBhvr>
                                      <p:tavLst>
                                        <p:tav tm="0">
                                          <p:val>
                                            <p:fltVal val="0"/>
                                          </p:val>
                                        </p:tav>
                                        <p:tav tm="100000">
                                          <p:val>
                                            <p:strVal val="#ppt_w"/>
                                          </p:val>
                                        </p:tav>
                                      </p:tavLst>
                                    </p:anim>
                                    <p:anim calcmode="lin" valueType="num">
                                      <p:cBhvr>
                                        <p:cTn dur="500" fill="hold" id="11"/>
                                        <p:tgtEl>
                                          <p:spTgt spid="5"/>
                                        </p:tgtEl>
                                        <p:attrNameLst>
                                          <p:attrName>ppt_h</p:attrName>
                                        </p:attrNameLst>
                                      </p:cBhvr>
                                      <p:tavLst>
                                        <p:tav tm="0">
                                          <p:val>
                                            <p:fltVal val="0"/>
                                          </p:val>
                                        </p:tav>
                                        <p:tav tm="100000">
                                          <p:val>
                                            <p:strVal val="#ppt_h"/>
                                          </p:val>
                                        </p:tav>
                                      </p:tavLst>
                                    </p:anim>
                                    <p:animEffect filter="fade" transition="in">
                                      <p:cBhvr>
                                        <p:cTn dur="500" id="12"/>
                                        <p:tgtEl>
                                          <p:spTgt spid="5"/>
                                        </p:tgtEl>
                                      </p:cBhvr>
                                    </p:animEffect>
                                  </p:childTnLst>
                                </p:cTn>
                              </p:par>
                              <p:par>
                                <p:cTn fill="hold" grpId="0" id="13" nodeType="withEffect" presetClass="entr" presetID="53" presetSubtype="0">
                                  <p:stCondLst>
                                    <p:cond delay="0"/>
                                  </p:stCondLst>
                                  <p:childTnLst>
                                    <p:set>
                                      <p:cBhvr>
                                        <p:cTn dur="1" fill="hold" id="14">
                                          <p:stCondLst>
                                            <p:cond delay="0"/>
                                          </p:stCondLst>
                                        </p:cTn>
                                        <p:tgtEl>
                                          <p:spTgt spid="7"/>
                                        </p:tgtEl>
                                        <p:attrNameLst>
                                          <p:attrName>style.visibility</p:attrName>
                                        </p:attrNameLst>
                                      </p:cBhvr>
                                      <p:to>
                                        <p:strVal val="visible"/>
                                      </p:to>
                                    </p:set>
                                    <p:anim calcmode="lin" valueType="num">
                                      <p:cBhvr>
                                        <p:cTn dur="500" fill="hold" id="15"/>
                                        <p:tgtEl>
                                          <p:spTgt spid="7"/>
                                        </p:tgtEl>
                                        <p:attrNameLst>
                                          <p:attrName>ppt_w</p:attrName>
                                        </p:attrNameLst>
                                      </p:cBhvr>
                                      <p:tavLst>
                                        <p:tav tm="0">
                                          <p:val>
                                            <p:fltVal val="0"/>
                                          </p:val>
                                        </p:tav>
                                        <p:tav tm="100000">
                                          <p:val>
                                            <p:strVal val="#ppt_w"/>
                                          </p:val>
                                        </p:tav>
                                      </p:tavLst>
                                    </p:anim>
                                    <p:anim calcmode="lin" valueType="num">
                                      <p:cBhvr>
                                        <p:cTn dur="500" fill="hold" id="16"/>
                                        <p:tgtEl>
                                          <p:spTgt spid="7"/>
                                        </p:tgtEl>
                                        <p:attrNameLst>
                                          <p:attrName>ppt_h</p:attrName>
                                        </p:attrNameLst>
                                      </p:cBhvr>
                                      <p:tavLst>
                                        <p:tav tm="0">
                                          <p:val>
                                            <p:fltVal val="0"/>
                                          </p:val>
                                        </p:tav>
                                        <p:tav tm="100000">
                                          <p:val>
                                            <p:strVal val="#ppt_h"/>
                                          </p:val>
                                        </p:tav>
                                      </p:tavLst>
                                    </p:anim>
                                    <p:animEffect filter="fade" transition="in">
                                      <p:cBhvr>
                                        <p:cTn dur="500" id="17"/>
                                        <p:tgtEl>
                                          <p:spTgt spid="7"/>
                                        </p:tgtEl>
                                      </p:cBhvr>
                                    </p:animEffect>
                                  </p:childTnLst>
                                </p:cTn>
                              </p:par>
                              <p:par>
                                <p:cTn fill="hold" grpId="0" id="18" nodeType="withEffect" presetClass="entr" presetID="53" presetSubtype="0">
                                  <p:stCondLst>
                                    <p:cond delay="0"/>
                                  </p:stCondLst>
                                  <p:childTnLst>
                                    <p:set>
                                      <p:cBhvr>
                                        <p:cTn dur="1" fill="hold" id="19">
                                          <p:stCondLst>
                                            <p:cond delay="0"/>
                                          </p:stCondLst>
                                        </p:cTn>
                                        <p:tgtEl>
                                          <p:spTgt spid="8"/>
                                        </p:tgtEl>
                                        <p:attrNameLst>
                                          <p:attrName>style.visibility</p:attrName>
                                        </p:attrNameLst>
                                      </p:cBhvr>
                                      <p:to>
                                        <p:strVal val="visible"/>
                                      </p:to>
                                    </p:set>
                                    <p:anim calcmode="lin" valueType="num">
                                      <p:cBhvr>
                                        <p:cTn dur="500" fill="hold" id="20"/>
                                        <p:tgtEl>
                                          <p:spTgt spid="8"/>
                                        </p:tgtEl>
                                        <p:attrNameLst>
                                          <p:attrName>ppt_w</p:attrName>
                                        </p:attrNameLst>
                                      </p:cBhvr>
                                      <p:tavLst>
                                        <p:tav tm="0">
                                          <p:val>
                                            <p:fltVal val="0"/>
                                          </p:val>
                                        </p:tav>
                                        <p:tav tm="100000">
                                          <p:val>
                                            <p:strVal val="#ppt_w"/>
                                          </p:val>
                                        </p:tav>
                                      </p:tavLst>
                                    </p:anim>
                                    <p:anim calcmode="lin" valueType="num">
                                      <p:cBhvr>
                                        <p:cTn dur="500" fill="hold" id="21"/>
                                        <p:tgtEl>
                                          <p:spTgt spid="8"/>
                                        </p:tgtEl>
                                        <p:attrNameLst>
                                          <p:attrName>ppt_h</p:attrName>
                                        </p:attrNameLst>
                                      </p:cBhvr>
                                      <p:tavLst>
                                        <p:tav tm="0">
                                          <p:val>
                                            <p:fltVal val="0"/>
                                          </p:val>
                                        </p:tav>
                                        <p:tav tm="100000">
                                          <p:val>
                                            <p:strVal val="#ppt_h"/>
                                          </p:val>
                                        </p:tav>
                                      </p:tavLst>
                                    </p:anim>
                                    <p:animEffect filter="fade" transition="in">
                                      <p:cBhvr>
                                        <p:cTn dur="500" id="22"/>
                                        <p:tgtEl>
                                          <p:spTgt spid="8"/>
                                        </p:tgtEl>
                                      </p:cBhvr>
                                    </p:animEffect>
                                  </p:childTnLst>
                                </p:cTn>
                              </p:par>
                              <p:par>
                                <p:cTn fill="hold" id="23" nodeType="withEffect" presetClass="entr" presetID="53" presetSubtype="0">
                                  <p:stCondLst>
                                    <p:cond delay="0"/>
                                  </p:stCondLst>
                                  <p:childTnLst>
                                    <p:set>
                                      <p:cBhvr>
                                        <p:cTn dur="1" fill="hold" id="24">
                                          <p:stCondLst>
                                            <p:cond delay="0"/>
                                          </p:stCondLst>
                                        </p:cTn>
                                        <p:tgtEl>
                                          <p:spTgt spid="9"/>
                                        </p:tgtEl>
                                        <p:attrNameLst>
                                          <p:attrName>style.visibility</p:attrName>
                                        </p:attrNameLst>
                                      </p:cBhvr>
                                      <p:to>
                                        <p:strVal val="visible"/>
                                      </p:to>
                                    </p:set>
                                    <p:anim calcmode="lin" valueType="num">
                                      <p:cBhvr>
                                        <p:cTn dur="500" fill="hold" id="25"/>
                                        <p:tgtEl>
                                          <p:spTgt spid="9"/>
                                        </p:tgtEl>
                                        <p:attrNameLst>
                                          <p:attrName>ppt_w</p:attrName>
                                        </p:attrNameLst>
                                      </p:cBhvr>
                                      <p:tavLst>
                                        <p:tav tm="0">
                                          <p:val>
                                            <p:fltVal val="0"/>
                                          </p:val>
                                        </p:tav>
                                        <p:tav tm="100000">
                                          <p:val>
                                            <p:strVal val="#ppt_w"/>
                                          </p:val>
                                        </p:tav>
                                      </p:tavLst>
                                    </p:anim>
                                    <p:anim calcmode="lin" valueType="num">
                                      <p:cBhvr>
                                        <p:cTn dur="500" fill="hold" id="26"/>
                                        <p:tgtEl>
                                          <p:spTgt spid="9"/>
                                        </p:tgtEl>
                                        <p:attrNameLst>
                                          <p:attrName>ppt_h</p:attrName>
                                        </p:attrNameLst>
                                      </p:cBhvr>
                                      <p:tavLst>
                                        <p:tav tm="0">
                                          <p:val>
                                            <p:fltVal val="0"/>
                                          </p:val>
                                        </p:tav>
                                        <p:tav tm="100000">
                                          <p:val>
                                            <p:strVal val="#ppt_h"/>
                                          </p:val>
                                        </p:tav>
                                      </p:tavLst>
                                    </p:anim>
                                    <p:animEffect filter="fade" transition="in">
                                      <p:cBhvr>
                                        <p:cTn dur="500" id="27"/>
                                        <p:tgtEl>
                                          <p:spTgt spid="9"/>
                                        </p:tgtEl>
                                      </p:cBhvr>
                                    </p:animEffect>
                                  </p:childTnLst>
                                </p:cTn>
                              </p:par>
                              <p:par>
                                <p:cTn fill="hold" id="28" nodeType="withEffect" presetClass="entr" presetID="53" presetSubtype="0">
                                  <p:stCondLst>
                                    <p:cond delay="0"/>
                                  </p:stCondLst>
                                  <p:childTnLst>
                                    <p:set>
                                      <p:cBhvr>
                                        <p:cTn dur="1" fill="hold" id="29">
                                          <p:stCondLst>
                                            <p:cond delay="0"/>
                                          </p:stCondLst>
                                        </p:cTn>
                                        <p:tgtEl>
                                          <p:spTgt spid="10"/>
                                        </p:tgtEl>
                                        <p:attrNameLst>
                                          <p:attrName>style.visibility</p:attrName>
                                        </p:attrNameLst>
                                      </p:cBhvr>
                                      <p:to>
                                        <p:strVal val="visible"/>
                                      </p:to>
                                    </p:set>
                                    <p:anim calcmode="lin" valueType="num">
                                      <p:cBhvr>
                                        <p:cTn dur="500" fill="hold" id="30"/>
                                        <p:tgtEl>
                                          <p:spTgt spid="10"/>
                                        </p:tgtEl>
                                        <p:attrNameLst>
                                          <p:attrName>ppt_w</p:attrName>
                                        </p:attrNameLst>
                                      </p:cBhvr>
                                      <p:tavLst>
                                        <p:tav tm="0">
                                          <p:val>
                                            <p:fltVal val="0"/>
                                          </p:val>
                                        </p:tav>
                                        <p:tav tm="100000">
                                          <p:val>
                                            <p:strVal val="#ppt_w"/>
                                          </p:val>
                                        </p:tav>
                                      </p:tavLst>
                                    </p:anim>
                                    <p:anim calcmode="lin" valueType="num">
                                      <p:cBhvr>
                                        <p:cTn dur="500" fill="hold" id="31"/>
                                        <p:tgtEl>
                                          <p:spTgt spid="10"/>
                                        </p:tgtEl>
                                        <p:attrNameLst>
                                          <p:attrName>ppt_h</p:attrName>
                                        </p:attrNameLst>
                                      </p:cBhvr>
                                      <p:tavLst>
                                        <p:tav tm="0">
                                          <p:val>
                                            <p:fltVal val="0"/>
                                          </p:val>
                                        </p:tav>
                                        <p:tav tm="100000">
                                          <p:val>
                                            <p:strVal val="#ppt_h"/>
                                          </p:val>
                                        </p:tav>
                                      </p:tavLst>
                                    </p:anim>
                                    <p:animEffect filter="fade" transition="in">
                                      <p:cBhvr>
                                        <p:cTn dur="500" id="32"/>
                                        <p:tgtEl>
                                          <p:spTgt spid="10"/>
                                        </p:tgtEl>
                                      </p:cBhvr>
                                    </p:animEffect>
                                  </p:childTnLst>
                                </p:cTn>
                              </p:par>
                              <p:par>
                                <p:cTn fill="hold" id="33" nodeType="withEffect" presetClass="entr" presetID="53" presetSubtype="0">
                                  <p:stCondLst>
                                    <p:cond delay="0"/>
                                  </p:stCondLst>
                                  <p:childTnLst>
                                    <p:set>
                                      <p:cBhvr>
                                        <p:cTn dur="1" fill="hold" id="34">
                                          <p:stCondLst>
                                            <p:cond delay="0"/>
                                          </p:stCondLst>
                                        </p:cTn>
                                        <p:tgtEl>
                                          <p:spTgt spid="11"/>
                                        </p:tgtEl>
                                        <p:attrNameLst>
                                          <p:attrName>style.visibility</p:attrName>
                                        </p:attrNameLst>
                                      </p:cBhvr>
                                      <p:to>
                                        <p:strVal val="visible"/>
                                      </p:to>
                                    </p:set>
                                    <p:anim calcmode="lin" valueType="num">
                                      <p:cBhvr>
                                        <p:cTn dur="500" fill="hold" id="35"/>
                                        <p:tgtEl>
                                          <p:spTgt spid="11"/>
                                        </p:tgtEl>
                                        <p:attrNameLst>
                                          <p:attrName>ppt_w</p:attrName>
                                        </p:attrNameLst>
                                      </p:cBhvr>
                                      <p:tavLst>
                                        <p:tav tm="0">
                                          <p:val>
                                            <p:fltVal val="0"/>
                                          </p:val>
                                        </p:tav>
                                        <p:tav tm="100000">
                                          <p:val>
                                            <p:strVal val="#ppt_w"/>
                                          </p:val>
                                        </p:tav>
                                      </p:tavLst>
                                    </p:anim>
                                    <p:anim calcmode="lin" valueType="num">
                                      <p:cBhvr>
                                        <p:cTn dur="500" fill="hold" id="36"/>
                                        <p:tgtEl>
                                          <p:spTgt spid="11"/>
                                        </p:tgtEl>
                                        <p:attrNameLst>
                                          <p:attrName>ppt_h</p:attrName>
                                        </p:attrNameLst>
                                      </p:cBhvr>
                                      <p:tavLst>
                                        <p:tav tm="0">
                                          <p:val>
                                            <p:fltVal val="0"/>
                                          </p:val>
                                        </p:tav>
                                        <p:tav tm="100000">
                                          <p:val>
                                            <p:strVal val="#ppt_h"/>
                                          </p:val>
                                        </p:tav>
                                      </p:tavLst>
                                    </p:anim>
                                    <p:animEffect filter="fade" transition="in">
                                      <p:cBhvr>
                                        <p:cTn dur="500" id="37"/>
                                        <p:tgtEl>
                                          <p:spTgt spid="11"/>
                                        </p:tgtEl>
                                      </p:cBhvr>
                                    </p:animEffect>
                                  </p:childTnLst>
                                </p:cTn>
                              </p:par>
                            </p:childTnLst>
                          </p:cTn>
                        </p:par>
                        <p:par>
                          <p:cTn fill="hold" id="38" nodeType="afterGroup">
                            <p:stCondLst>
                              <p:cond delay="500"/>
                            </p:stCondLst>
                            <p:childTnLst>
                              <p:par>
                                <p:cTn fill="hold" grpId="1" id="39" nodeType="afterEffect" presetClass="emph" presetID="8" presetSubtype="0" repeatCount="indefinite">
                                  <p:stCondLst>
                                    <p:cond delay="0"/>
                                  </p:stCondLst>
                                  <p:childTnLst>
                                    <p:animRot by="21600000">
                                      <p:cBhvr>
                                        <p:cTn dur="5000" fill="hold" id="40"/>
                                        <p:tgtEl>
                                          <p:spTgt spid="5"/>
                                        </p:tgtEl>
                                        <p:attrNameLst>
                                          <p:attrName>r</p:attrName>
                                        </p:attrNameLst>
                                      </p:cBhvr>
                                    </p:animRot>
                                  </p:childTnLst>
                                </p:cTn>
                              </p:par>
                              <p:par>
                                <p:cTn fill="hold" grpId="1" id="41" nodeType="withEffect" presetClass="emph" presetID="8" presetSubtype="0" repeatCount="indefinite">
                                  <p:stCondLst>
                                    <p:cond delay="0"/>
                                  </p:stCondLst>
                                  <p:childTnLst>
                                    <p:animRot by="21600000">
                                      <p:cBhvr>
                                        <p:cTn dur="5000" fill="hold" id="42"/>
                                        <p:tgtEl>
                                          <p:spTgt spid="8"/>
                                        </p:tgtEl>
                                        <p:attrNameLst>
                                          <p:attrName>r</p:attrName>
                                        </p:attrNameLst>
                                      </p:cBhvr>
                                    </p:animRot>
                                  </p:childTnLst>
                                </p:cTn>
                              </p:par>
                              <p:par>
                                <p:cTn fill="hold" grpId="1" id="43" nodeType="withEffect" presetClass="emph" presetID="8" presetSubtype="0" repeatCount="indefinite">
                                  <p:stCondLst>
                                    <p:cond delay="0"/>
                                  </p:stCondLst>
                                  <p:childTnLst>
                                    <p:animRot by="-21600000">
                                      <p:cBhvr>
                                        <p:cTn dur="2000" fill="hold" id="44"/>
                                        <p:tgtEl>
                                          <p:spTgt spid="7"/>
                                        </p:tgtEl>
                                        <p:attrNameLst>
                                          <p:attrName>r</p:attrName>
                                        </p:attrNameLst>
                                      </p:cBhvr>
                                    </p:animRot>
                                  </p:childTnLst>
                                </p:cTn>
                              </p:par>
                              <p:par>
                                <p:cTn fill="hold" grpId="0" id="45" nodeType="withEffect" presetClass="entr" presetID="22" presetSubtype="1">
                                  <p:stCondLst>
                                    <p:cond delay="0"/>
                                  </p:stCondLst>
                                  <p:childTnLst>
                                    <p:set>
                                      <p:cBhvr>
                                        <p:cTn dur="1" fill="hold" id="46">
                                          <p:stCondLst>
                                            <p:cond delay="0"/>
                                          </p:stCondLst>
                                        </p:cTn>
                                        <p:tgtEl>
                                          <p:spTgt spid="6"/>
                                        </p:tgtEl>
                                        <p:attrNameLst>
                                          <p:attrName>style.visibility</p:attrName>
                                        </p:attrNameLst>
                                      </p:cBhvr>
                                      <p:to>
                                        <p:strVal val="visible"/>
                                      </p:to>
                                    </p:set>
                                    <p:animEffect filter="wipe(up)" transition="in">
                                      <p:cBhvr>
                                        <p:cTn dur="1000" id="47"/>
                                        <p:tgtEl>
                                          <p:spTgt spid="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1" spid="5"/>
      <p:bldP grpId="0" spid="7"/>
      <p:bldP grpId="1" spid="7"/>
      <p:bldP grpId="0" spid="8"/>
      <p:bldP grpId="1" spid="8"/>
      <p:bldP grpId="0" spid="6"/>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7" name="TextBox 46"/>
          <p:cNvSpPr txBox="1"/>
          <p:nvPr/>
        </p:nvSpPr>
        <p:spPr>
          <a:xfrm>
            <a:off x="1148135" y="1867002"/>
            <a:ext cx="1706880" cy="396240"/>
          </a:xfrm>
          <a:prstGeom prst="rect">
            <a:avLst/>
          </a:prstGeom>
          <a:noFill/>
        </p:spPr>
        <p:txBody>
          <a:bodyPr rtlCol="0" wrap="none">
            <a:spAutoFit/>
          </a:bodyPr>
          <a:lstStyle>
            <a:defPPr>
              <a:defRPr lang="zh-CN"/>
            </a:defPPr>
            <a:lvl1pPr>
              <a:defRPr sz="2000">
                <a:solidFill>
                  <a:schemeClr val="tx1">
                    <a:lumMod val="85000"/>
                    <a:lumOff val="15000"/>
                  </a:schemeClr>
                </a:solidFill>
                <a:latin charset="-122" pitchFamily="2" typeface="华文行楷"/>
                <a:ea charset="-122" pitchFamily="2" typeface="华文行楷"/>
              </a:defRPr>
            </a:lvl1pPr>
          </a:lstStyle>
          <a:p>
            <a:r>
              <a:rPr altLang="en-US" lang="zh-CN">
                <a:solidFill>
                  <a:schemeClr val="tx1">
                    <a:lumMod val="65000"/>
                    <a:lumOff val="35000"/>
                  </a:schemeClr>
                </a:solidFill>
              </a:rPr>
              <a:t>点击添加标题</a:t>
            </a:r>
          </a:p>
        </p:txBody>
      </p:sp>
      <p:sp>
        <p:nvSpPr>
          <p:cNvPr id="50" name="TextBox 49"/>
          <p:cNvSpPr txBox="1"/>
          <p:nvPr/>
        </p:nvSpPr>
        <p:spPr>
          <a:xfrm>
            <a:off x="445473" y="2211710"/>
            <a:ext cx="2621280" cy="822960"/>
          </a:xfrm>
          <a:prstGeom prst="rect">
            <a:avLst/>
          </a:prstGeom>
          <a:noFill/>
        </p:spPr>
        <p:txBody>
          <a:bodyPr rtlCol="0" wrap="none">
            <a:spAutoFit/>
          </a:bodyPr>
          <a:lstStyle/>
          <a:p>
            <a:r>
              <a:rPr altLang="en-US" lang="zh-CN" sz="1600">
                <a:solidFill>
                  <a:schemeClr val="tx1">
                    <a:lumMod val="65000"/>
                    <a:lumOff val="35000"/>
                  </a:schemeClr>
                </a:solidFill>
                <a:latin charset="-122" pitchFamily="34" typeface="微软雅黑"/>
                <a:ea charset="-122" pitchFamily="34" typeface="微软雅黑"/>
              </a:rPr>
              <a:t>点击添加内容点击添加内容</a:t>
            </a:r>
          </a:p>
          <a:p>
            <a:r>
              <a:rPr altLang="en-US" lang="zh-CN" sz="1600">
                <a:solidFill>
                  <a:schemeClr val="tx1">
                    <a:lumMod val="65000"/>
                    <a:lumOff val="35000"/>
                  </a:schemeClr>
                </a:solidFill>
                <a:latin charset="-122" pitchFamily="34" typeface="微软雅黑"/>
                <a:ea charset="-122" pitchFamily="34" typeface="微软雅黑"/>
              </a:rPr>
              <a:t>点击添加内容点击添加内容</a:t>
            </a:r>
          </a:p>
          <a:p>
            <a:r>
              <a:rPr altLang="en-US" lang="zh-CN" sz="1600">
                <a:solidFill>
                  <a:schemeClr val="tx1">
                    <a:lumMod val="65000"/>
                    <a:lumOff val="35000"/>
                  </a:schemeClr>
                </a:solidFill>
                <a:latin charset="-122" pitchFamily="34" typeface="微软雅黑"/>
                <a:ea charset="-122" pitchFamily="34" typeface="微软雅黑"/>
              </a:rPr>
              <a:t>点击添加内容点击添加内容</a:t>
            </a:r>
          </a:p>
        </p:txBody>
      </p:sp>
      <p:cxnSp>
        <p:nvCxnSpPr>
          <p:cNvPr id="23" name="肘形连接符 22"/>
          <p:cNvCxnSpPr/>
          <p:nvPr/>
        </p:nvCxnSpPr>
        <p:spPr>
          <a:xfrm rot="10800000">
            <a:off x="1453545" y="3788358"/>
            <a:ext cx="2503811" cy="295559"/>
          </a:xfrm>
          <a:prstGeom prst="bentConnector3">
            <a:avLst>
              <a:gd fmla="val 33892" name="adj1"/>
            </a:avLst>
          </a:prstGeom>
          <a:ln w="3175">
            <a:solidFill>
              <a:srgbClr val="92D050"/>
            </a:solidFill>
            <a:prstDash val="sysDash"/>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451339" y="483518"/>
            <a:ext cx="4450080" cy="518160"/>
          </a:xfrm>
          <a:prstGeom prst="rect">
            <a:avLst/>
          </a:prstGeom>
          <a:noFill/>
        </p:spPr>
        <p:txBody>
          <a:bodyPr rtlCol="0" wrap="none">
            <a:spAutoFit/>
          </a:bodyPr>
          <a:lstStyle/>
          <a:p>
            <a:r>
              <a:rPr altLang="en-US" lang="zh-CN" smtClean="0" sz="2800">
                <a:solidFill>
                  <a:schemeClr val="bg1"/>
                </a:solidFill>
                <a:effectLst>
                  <a:outerShdw algn="ctr" blurRad="60007" dir="7680000" dist="310007" kx="1300200" rotWithShape="0" sy="30000">
                    <a:prstClr val="black">
                      <a:alpha val="32000"/>
                    </a:prstClr>
                  </a:outerShdw>
                </a:effectLst>
                <a:latin charset="-122" pitchFamily="65" typeface="迷你简粗倩"/>
                <a:ea charset="-122" pitchFamily="65" typeface="迷你简粗倩"/>
              </a:rPr>
              <a:t>点击添加标题点击添加标题</a:t>
            </a:r>
          </a:p>
        </p:txBody>
      </p:sp>
      <p:grpSp>
        <p:nvGrpSpPr>
          <p:cNvPr id="8" name="组合 7"/>
          <p:cNvGrpSpPr/>
          <p:nvPr/>
        </p:nvGrpSpPr>
        <p:grpSpPr>
          <a:xfrm>
            <a:off x="2876327" y="1170444"/>
            <a:ext cx="3404030" cy="3087667"/>
            <a:chOff x="2771800" y="1170444"/>
            <a:chExt cx="3404030" cy="3087667"/>
          </a:xfrm>
        </p:grpSpPr>
        <p:sp>
          <p:nvSpPr>
            <p:cNvPr id="3" name="Puzzle3"/>
            <p:cNvSpPr>
              <a:spLocks noChangeArrowheads="1" noEditPoints="1"/>
            </p:cNvSpPr>
            <p:nvPr/>
          </p:nvSpPr>
          <p:spPr bwMode="auto">
            <a:xfrm>
              <a:off x="4429373" y="1170444"/>
              <a:ext cx="1338070" cy="1640831"/>
            </a:xfrm>
            <a:custGeom>
              <a:gdLst>
                <a:gd fmla="*/ 10391 w 21600" name="T0"/>
                <a:gd fmla="*/ 15806 h 21600" name="T1"/>
                <a:gd fmla="*/ 20551 w 21600" name="T2"/>
                <a:gd fmla="*/ 21088 h 21600" name="T3"/>
                <a:gd fmla="*/ 13180 w 21600" name="T4"/>
                <a:gd fmla="*/ 13801 h 21600" name="T5"/>
                <a:gd fmla="*/ 20551 w 21600" name="T6"/>
                <a:gd fmla="*/ 7025 h 21600" name="T7"/>
                <a:gd fmla="*/ 10500 w 21600" name="T8"/>
                <a:gd fmla="*/ 52 h 21600" name="T9"/>
                <a:gd fmla="*/ 692 w 21600" name="T10"/>
                <a:gd fmla="*/ 6802 h 21600" name="T11"/>
                <a:gd fmla="*/ 8064 w 21600" name="T12"/>
                <a:gd fmla="*/ 13526 h 21600" name="T13"/>
                <a:gd fmla="*/ 692 w 21600" name="T14"/>
                <a:gd fmla="*/ 21088 h 21600" name="T15"/>
                <a:gd fmla="*/ 2273 w 21600" name="T16"/>
                <a:gd fmla="*/ 7719 h 21600" name="T17"/>
                <a:gd fmla="*/ 19149 w 21600" name="T18"/>
                <a:gd fmla="*/ 20237 h 21600" name="T19"/>
              </a:gdLst>
              <a:cxnLst>
                <a:cxn ang="0">
                  <a:pos x="T0" y="T1"/>
                </a:cxn>
                <a:cxn ang="0">
                  <a:pos x="T2" y="T3"/>
                </a:cxn>
                <a:cxn ang="0">
                  <a:pos x="T4" y="T5"/>
                </a:cxn>
                <a:cxn ang="0">
                  <a:pos x="T6" y="T7"/>
                </a:cxn>
                <a:cxn ang="0">
                  <a:pos x="T8" y="T9"/>
                </a:cxn>
                <a:cxn ang="0">
                  <a:pos x="T10" y="T11"/>
                </a:cxn>
                <a:cxn ang="0">
                  <a:pos x="T12" y="T13"/>
                </a:cxn>
                <a:cxn ang="0">
                  <a:pos x="T14" y="T15"/>
                </a:cxn>
              </a:cxnLst>
              <a:rect b="T19" l="T16" r="T18" t="T17"/>
              <a:pathLst>
                <a:path h="21600" w="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82C836"/>
            </a:solidFill>
            <a:ln w="28575">
              <a:solidFill>
                <a:schemeClr val="bg1"/>
              </a:solid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5" name="Puzzle2"/>
            <p:cNvSpPr>
              <a:spLocks noChangeArrowheads="1" noEditPoints="1"/>
            </p:cNvSpPr>
            <p:nvPr/>
          </p:nvSpPr>
          <p:spPr bwMode="auto">
            <a:xfrm>
              <a:off x="4040204" y="2365845"/>
              <a:ext cx="2135626" cy="1494522"/>
            </a:xfrm>
            <a:custGeom>
              <a:gdLst>
                <a:gd fmla="*/ 11 w 21600" name="T0"/>
                <a:gd fmla="*/ 13386 h 21600" name="T1"/>
                <a:gd fmla="*/ 4202 w 21600" name="T2"/>
                <a:gd fmla="*/ 21161 h 21600" name="T3"/>
                <a:gd fmla="*/ 10400 w 21600" name="T4"/>
                <a:gd fmla="*/ 13909 h 21600" name="T5"/>
                <a:gd fmla="*/ 16821 w 21600" name="T6"/>
                <a:gd fmla="*/ 21190 h 21600" name="T7"/>
                <a:gd fmla="*/ 21600 w 21600" name="T8"/>
                <a:gd fmla="*/ 15083 h 21600" name="T9"/>
                <a:gd fmla="*/ 16889 w 21600" name="T10"/>
                <a:gd fmla="*/ 5739 h 21600" name="T11"/>
                <a:gd fmla="*/ 10800 w 21600" name="T12"/>
                <a:gd fmla="*/ 28 h 21600" name="T13"/>
                <a:gd fmla="*/ 4202 w 21600" name="T14"/>
                <a:gd fmla="*/ 5894 h 21600" name="T15"/>
                <a:gd fmla="*/ 5388 w 21600" name="T16"/>
                <a:gd fmla="*/ 6742 h 21600" name="T17"/>
                <a:gd fmla="*/ 16177 w 21600" name="T18"/>
                <a:gd fmla="*/ 20441 h 21600" name="T19"/>
              </a:gdLst>
              <a:cxnLst>
                <a:cxn ang="0">
                  <a:pos x="T0" y="T1"/>
                </a:cxn>
                <a:cxn ang="0">
                  <a:pos x="T2" y="T3"/>
                </a:cxn>
                <a:cxn ang="0">
                  <a:pos x="T4" y="T5"/>
                </a:cxn>
                <a:cxn ang="0">
                  <a:pos x="T6" y="T7"/>
                </a:cxn>
                <a:cxn ang="0">
                  <a:pos x="T8" y="T9"/>
                </a:cxn>
                <a:cxn ang="0">
                  <a:pos x="T10" y="T11"/>
                </a:cxn>
                <a:cxn ang="0">
                  <a:pos x="T12" y="T13"/>
                </a:cxn>
                <a:cxn ang="0">
                  <a:pos x="T14" y="T15"/>
                </a:cxn>
              </a:cxnLst>
              <a:rect b="T19" l="T16" r="T18" t="T17"/>
              <a:pathLst>
                <a:path h="21600" w="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92D050"/>
            </a:solidFill>
            <a:ln w="28575">
              <a:solidFill>
                <a:schemeClr val="bg1"/>
              </a:solid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6" name="Puzzle4"/>
            <p:cNvSpPr>
              <a:spLocks noChangeArrowheads="1" noEditPoints="1"/>
            </p:cNvSpPr>
            <p:nvPr/>
          </p:nvSpPr>
          <p:spPr bwMode="auto">
            <a:xfrm>
              <a:off x="3213819" y="2347421"/>
              <a:ext cx="1287622" cy="1910690"/>
            </a:xfrm>
            <a:custGeom>
              <a:gdLst>
                <a:gd fmla="*/ 8307 w 21600" name="T0"/>
                <a:gd fmla="*/ 11593 h 21600" name="T1"/>
                <a:gd fmla="*/ 453 w 21600" name="T2"/>
                <a:gd fmla="*/ 16938 h 21600" name="T3"/>
                <a:gd fmla="*/ 11500 w 21600" name="T4"/>
                <a:gd fmla="*/ 21600 h 21600" name="T5"/>
                <a:gd fmla="*/ 20920 w 21600" name="T6"/>
                <a:gd fmla="*/ 16751 h 21600" name="T7"/>
                <a:gd fmla="*/ 13972 w 21600" name="T8"/>
                <a:gd fmla="*/ 10888 h 21600" name="T9"/>
                <a:gd fmla="*/ 21033 w 21600" name="T10"/>
                <a:gd fmla="*/ 4716 h 21600" name="T11"/>
                <a:gd fmla="*/ 11102 w 21600" name="T12"/>
                <a:gd fmla="*/ 11 h 21600" name="T13"/>
                <a:gd fmla="*/ 453 w 21600" name="T14"/>
                <a:gd fmla="*/ 4716 h 21600" name="T15"/>
                <a:gd fmla="*/ 2076 w 21600" name="T16"/>
                <a:gd fmla="*/ 5664 h 21600" name="T17"/>
                <a:gd fmla="*/ 20203 w 21600" name="T18"/>
                <a:gd fmla="*/ 15980 h 21600" name="T19"/>
              </a:gdLst>
              <a:cxnLst>
                <a:cxn ang="0">
                  <a:pos x="T0" y="T1"/>
                </a:cxn>
                <a:cxn ang="0">
                  <a:pos x="T2" y="T3"/>
                </a:cxn>
                <a:cxn ang="0">
                  <a:pos x="T4" y="T5"/>
                </a:cxn>
                <a:cxn ang="0">
                  <a:pos x="T6" y="T7"/>
                </a:cxn>
                <a:cxn ang="0">
                  <a:pos x="T8" y="T9"/>
                </a:cxn>
                <a:cxn ang="0">
                  <a:pos x="T10" y="T11"/>
                </a:cxn>
                <a:cxn ang="0">
                  <a:pos x="T12" y="T13"/>
                </a:cxn>
                <a:cxn ang="0">
                  <a:pos x="T14" y="T15"/>
                </a:cxn>
              </a:cxnLst>
              <a:rect b="T19" l="T16" r="T18" t="T17"/>
              <a:pathLst>
                <a:path h="21600" w="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92D050">
                <a:alpha val="78000"/>
              </a:srgbClr>
            </a:solidFill>
            <a:ln w="28575">
              <a:solidFill>
                <a:schemeClr val="bg1"/>
              </a:solid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7" name="Puzzle1"/>
            <p:cNvSpPr>
              <a:spLocks noChangeArrowheads="1" noEditPoints="1"/>
            </p:cNvSpPr>
            <p:nvPr/>
          </p:nvSpPr>
          <p:spPr bwMode="auto">
            <a:xfrm>
              <a:off x="2771800" y="1666812"/>
              <a:ext cx="2162052" cy="1139045"/>
            </a:xfrm>
            <a:custGeom>
              <a:gdLst>
                <a:gd fmla="*/ 16740 w 21600" name="T0"/>
                <a:gd fmla="*/ 21078 h 21600" name="T1"/>
                <a:gd fmla="*/ 16976 w 21600" name="T2"/>
                <a:gd fmla="*/ 521 h 21600" name="T3"/>
                <a:gd fmla="*/ 4725 w 21600" name="T4"/>
                <a:gd fmla="*/ 856 h 21600" name="T5"/>
                <a:gd fmla="*/ 5040 w 21600" name="T6"/>
                <a:gd fmla="*/ 21004 h 21600" name="T7"/>
                <a:gd fmla="*/ 10811 w 21600" name="T8"/>
                <a:gd fmla="*/ 12885 h 21600" name="T9"/>
                <a:gd fmla="*/ 10845 w 21600" name="T10"/>
                <a:gd fmla="*/ 8714 h 21600" name="T11"/>
                <a:gd fmla="*/ 21600 w 21600" name="T12"/>
                <a:gd fmla="*/ 10000 h 21600" name="T13"/>
                <a:gd fmla="*/ 56 w 21600" name="T14"/>
                <a:gd fmla="*/ 10000 h 21600" name="T15"/>
                <a:gd fmla="*/ 6086 w 21600" name="T16"/>
                <a:gd fmla="*/ 2569 h 21600" name="T17"/>
                <a:gd fmla="*/ 16132 w 21600" name="T18"/>
                <a:gd fmla="*/ 19552 h 21600" name="T19"/>
              </a:gdLst>
              <a:cxnLst>
                <a:cxn ang="0">
                  <a:pos x="T0" y="T1"/>
                </a:cxn>
                <a:cxn ang="0">
                  <a:pos x="T2" y="T3"/>
                </a:cxn>
                <a:cxn ang="0">
                  <a:pos x="T4" y="T5"/>
                </a:cxn>
                <a:cxn ang="0">
                  <a:pos x="T6" y="T7"/>
                </a:cxn>
                <a:cxn ang="0">
                  <a:pos x="T8" y="T9"/>
                </a:cxn>
                <a:cxn ang="0">
                  <a:pos x="T10" y="T11"/>
                </a:cxn>
                <a:cxn ang="0">
                  <a:pos x="T12" y="T13"/>
                </a:cxn>
                <a:cxn ang="0">
                  <a:pos x="T14" y="T15"/>
                </a:cxn>
              </a:cxnLst>
              <a:rect b="T19" l="T16" r="T18" t="T17"/>
              <a:pathLst>
                <a:path h="21600" w="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92D050">
                <a:alpha val="42000"/>
              </a:srgbClr>
            </a:solidFill>
            <a:ln w="28575">
              <a:solidFill>
                <a:schemeClr val="bg1"/>
              </a:solidFill>
              <a:miter lim="800000"/>
            </a:ln>
          </p:spPr>
          <p:txBody>
            <a:bodyPr anchor="t" anchorCtr="0" bIns="45720" compatLnSpc="1" lIns="91440" numCol="1" rIns="91440" tIns="45720" vert="horz" wrap="square">
              <a:prstTxWarp prst="textNoShape">
                <a:avLst/>
              </a:prstTxWarp>
            </a:bodyPr>
            <a:lstStyle/>
            <a:p>
              <a:endParaRPr altLang="en-US" lang="zh-CN"/>
            </a:p>
          </p:txBody>
        </p:sp>
      </p:grpSp>
      <p:cxnSp>
        <p:nvCxnSpPr>
          <p:cNvPr id="9" name="肘形连接符 8"/>
          <p:cNvCxnSpPr/>
          <p:nvPr/>
        </p:nvCxnSpPr>
        <p:spPr>
          <a:xfrm>
            <a:off x="5347235" y="1382340"/>
            <a:ext cx="2569652" cy="284472"/>
          </a:xfrm>
          <a:prstGeom prst="bentConnector3">
            <a:avLst>
              <a:gd fmla="val 34457" name="adj1"/>
            </a:avLst>
          </a:prstGeom>
          <a:ln w="3175">
            <a:solidFill>
              <a:srgbClr val="92D050"/>
            </a:solidFill>
            <a:prstDash val="sysDash"/>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193337" y="1335580"/>
            <a:ext cx="1706880" cy="396240"/>
          </a:xfrm>
          <a:prstGeom prst="rect">
            <a:avLst/>
          </a:prstGeom>
          <a:noFill/>
        </p:spPr>
        <p:txBody>
          <a:bodyPr rtlCol="0" wrap="none">
            <a:spAutoFit/>
          </a:bodyPr>
          <a:lstStyle/>
          <a:p>
            <a:r>
              <a:rPr altLang="en-US" lang="zh-CN" smtClean="0" sz="2000">
                <a:solidFill>
                  <a:schemeClr val="tx1">
                    <a:lumMod val="65000"/>
                    <a:lumOff val="35000"/>
                  </a:schemeClr>
                </a:solidFill>
                <a:latin charset="-122" pitchFamily="2" typeface="华文行楷"/>
                <a:ea charset="-122" pitchFamily="2" typeface="华文行楷"/>
              </a:rPr>
              <a:t>点击添加标题</a:t>
            </a:r>
          </a:p>
        </p:txBody>
      </p:sp>
      <p:sp>
        <p:nvSpPr>
          <p:cNvPr id="15" name="TextBox 14"/>
          <p:cNvSpPr txBox="1"/>
          <p:nvPr/>
        </p:nvSpPr>
        <p:spPr>
          <a:xfrm>
            <a:off x="6101586" y="1707654"/>
            <a:ext cx="2621280" cy="822960"/>
          </a:xfrm>
          <a:prstGeom prst="rect">
            <a:avLst/>
          </a:prstGeom>
          <a:noFill/>
        </p:spPr>
        <p:txBody>
          <a:bodyPr rtlCol="0" wrap="none">
            <a:spAutoFit/>
          </a:bodyPr>
          <a:lstStyle/>
          <a:p>
            <a:r>
              <a:rPr altLang="en-US" lang="zh-CN" smtClean="0" sz="1600">
                <a:solidFill>
                  <a:schemeClr val="tx1">
                    <a:lumMod val="65000"/>
                    <a:lumOff val="35000"/>
                  </a:schemeClr>
                </a:solidFill>
                <a:latin charset="-122" pitchFamily="34" typeface="微软雅黑"/>
                <a:ea charset="-122" pitchFamily="34" typeface="微软雅黑"/>
              </a:rPr>
              <a:t>点击添加内容点击添加内容</a:t>
            </a:r>
          </a:p>
          <a:p>
            <a:r>
              <a:rPr altLang="en-US" lang="zh-CN" smtClean="0" sz="1600">
                <a:solidFill>
                  <a:schemeClr val="tx1">
                    <a:lumMod val="65000"/>
                    <a:lumOff val="35000"/>
                  </a:schemeClr>
                </a:solidFill>
                <a:latin charset="-122" pitchFamily="34" typeface="微软雅黑"/>
                <a:ea charset="-122" pitchFamily="34" typeface="微软雅黑"/>
              </a:rPr>
              <a:t>点击添加内容点击添加内容</a:t>
            </a:r>
          </a:p>
          <a:p>
            <a:r>
              <a:rPr altLang="en-US" lang="zh-CN" smtClean="0" sz="1600">
                <a:solidFill>
                  <a:schemeClr val="tx1">
                    <a:lumMod val="65000"/>
                    <a:lumOff val="35000"/>
                  </a:schemeClr>
                </a:solidFill>
                <a:latin charset="-122" pitchFamily="34" typeface="微软雅黑"/>
                <a:ea charset="-122" pitchFamily="34" typeface="微软雅黑"/>
              </a:rPr>
              <a:t>点击添加内容点击添加内容</a:t>
            </a:r>
          </a:p>
        </p:txBody>
      </p:sp>
      <p:sp>
        <p:nvSpPr>
          <p:cNvPr id="32" name="TextBox 31"/>
          <p:cNvSpPr txBox="1"/>
          <p:nvPr/>
        </p:nvSpPr>
        <p:spPr>
          <a:xfrm>
            <a:off x="1292151" y="3435846"/>
            <a:ext cx="1706880" cy="396240"/>
          </a:xfrm>
          <a:prstGeom prst="rect">
            <a:avLst/>
          </a:prstGeom>
          <a:noFill/>
        </p:spPr>
        <p:txBody>
          <a:bodyPr rtlCol="0" wrap="none">
            <a:spAutoFit/>
          </a:bodyPr>
          <a:lstStyle>
            <a:defPPr>
              <a:defRPr lang="zh-CN"/>
            </a:defPPr>
            <a:lvl1pPr>
              <a:defRPr sz="2000">
                <a:solidFill>
                  <a:schemeClr val="tx1">
                    <a:lumMod val="65000"/>
                    <a:lumOff val="35000"/>
                  </a:schemeClr>
                </a:solidFill>
                <a:latin charset="-122" pitchFamily="2" typeface="华文行楷"/>
                <a:ea charset="-122" pitchFamily="2" typeface="华文行楷"/>
              </a:defRPr>
            </a:lvl1pPr>
          </a:lstStyle>
          <a:p>
            <a:r>
              <a:rPr altLang="en-US" lang="zh-CN"/>
              <a:t>点击添加标题</a:t>
            </a:r>
          </a:p>
        </p:txBody>
      </p:sp>
      <p:sp>
        <p:nvSpPr>
          <p:cNvPr id="35" name="TextBox 34"/>
          <p:cNvSpPr txBox="1"/>
          <p:nvPr/>
        </p:nvSpPr>
        <p:spPr>
          <a:xfrm>
            <a:off x="445473" y="3774230"/>
            <a:ext cx="2621280" cy="822960"/>
          </a:xfrm>
          <a:prstGeom prst="rect">
            <a:avLst/>
          </a:prstGeom>
          <a:noFill/>
        </p:spPr>
        <p:txBody>
          <a:bodyPr rtlCol="0" wrap="none">
            <a:spAutoFit/>
          </a:bodyPr>
          <a:lstStyle/>
          <a:p>
            <a:r>
              <a:rPr altLang="en-US" lang="zh-CN" sz="1600">
                <a:solidFill>
                  <a:schemeClr val="tx1">
                    <a:lumMod val="65000"/>
                    <a:lumOff val="35000"/>
                  </a:schemeClr>
                </a:solidFill>
                <a:latin charset="-122" pitchFamily="34" typeface="微软雅黑"/>
                <a:ea charset="-122" pitchFamily="34" typeface="微软雅黑"/>
              </a:rPr>
              <a:t>点击添加内容点击添加内容</a:t>
            </a:r>
          </a:p>
          <a:p>
            <a:r>
              <a:rPr altLang="en-US" lang="zh-CN" sz="1600">
                <a:solidFill>
                  <a:schemeClr val="tx1">
                    <a:lumMod val="65000"/>
                    <a:lumOff val="35000"/>
                  </a:schemeClr>
                </a:solidFill>
                <a:latin charset="-122" pitchFamily="34" typeface="微软雅黑"/>
                <a:ea charset="-122" pitchFamily="34" typeface="微软雅黑"/>
              </a:rPr>
              <a:t>点击添加内容点击添加内容</a:t>
            </a:r>
          </a:p>
          <a:p>
            <a:r>
              <a:rPr altLang="en-US" lang="zh-CN" sz="1600">
                <a:solidFill>
                  <a:schemeClr val="tx1">
                    <a:lumMod val="65000"/>
                    <a:lumOff val="35000"/>
                  </a:schemeClr>
                </a:solidFill>
                <a:latin charset="-122" pitchFamily="34" typeface="微软雅黑"/>
                <a:ea charset="-122" pitchFamily="34" typeface="微软雅黑"/>
              </a:rPr>
              <a:t>点击添加内容点击添加内容</a:t>
            </a:r>
          </a:p>
        </p:txBody>
      </p:sp>
      <p:sp>
        <p:nvSpPr>
          <p:cNvPr id="36" name="TextBox 35"/>
          <p:cNvSpPr txBox="1"/>
          <p:nvPr/>
        </p:nvSpPr>
        <p:spPr>
          <a:xfrm>
            <a:off x="6193337" y="3098908"/>
            <a:ext cx="1706880" cy="396240"/>
          </a:xfrm>
          <a:prstGeom prst="rect">
            <a:avLst/>
          </a:prstGeom>
          <a:noFill/>
        </p:spPr>
        <p:txBody>
          <a:bodyPr rtlCol="0" wrap="none">
            <a:spAutoFit/>
          </a:bodyPr>
          <a:lstStyle>
            <a:defPPr>
              <a:defRPr lang="zh-CN"/>
            </a:defPPr>
            <a:lvl1pPr>
              <a:defRPr>
                <a:solidFill>
                  <a:schemeClr val="tx1">
                    <a:lumMod val="85000"/>
                    <a:lumOff val="15000"/>
                  </a:schemeClr>
                </a:solidFill>
                <a:latin charset="-122" pitchFamily="2" typeface="华文行楷"/>
                <a:ea charset="-122" pitchFamily="2" typeface="华文行楷"/>
              </a:defRPr>
            </a:lvl1pPr>
          </a:lstStyle>
          <a:p>
            <a:r>
              <a:rPr altLang="en-US" lang="zh-CN" sz="2000">
                <a:solidFill>
                  <a:schemeClr val="tx1">
                    <a:lumMod val="65000"/>
                    <a:lumOff val="35000"/>
                  </a:schemeClr>
                </a:solidFill>
              </a:rPr>
              <a:t>点击添加标题</a:t>
            </a:r>
          </a:p>
        </p:txBody>
      </p:sp>
      <p:sp>
        <p:nvSpPr>
          <p:cNvPr id="37" name="TextBox 36"/>
          <p:cNvSpPr txBox="1"/>
          <p:nvPr/>
        </p:nvSpPr>
        <p:spPr>
          <a:xfrm>
            <a:off x="6101586" y="3494216"/>
            <a:ext cx="2621280" cy="822960"/>
          </a:xfrm>
          <a:prstGeom prst="rect">
            <a:avLst/>
          </a:prstGeom>
          <a:noFill/>
        </p:spPr>
        <p:txBody>
          <a:bodyPr rtlCol="0" wrap="none">
            <a:spAutoFit/>
          </a:bodyPr>
          <a:lstStyle/>
          <a:p>
            <a:r>
              <a:rPr altLang="en-US" lang="zh-CN" sz="1600">
                <a:solidFill>
                  <a:schemeClr val="tx1">
                    <a:lumMod val="65000"/>
                    <a:lumOff val="35000"/>
                  </a:schemeClr>
                </a:solidFill>
                <a:latin charset="-122" pitchFamily="34" typeface="微软雅黑"/>
                <a:ea charset="-122" pitchFamily="34" typeface="微软雅黑"/>
              </a:rPr>
              <a:t>点击添加内容点击添加内容</a:t>
            </a:r>
          </a:p>
          <a:p>
            <a:r>
              <a:rPr altLang="en-US" lang="zh-CN" sz="1600">
                <a:solidFill>
                  <a:schemeClr val="tx1">
                    <a:lumMod val="65000"/>
                    <a:lumOff val="35000"/>
                  </a:schemeClr>
                </a:solidFill>
                <a:latin charset="-122" pitchFamily="34" typeface="微软雅黑"/>
                <a:ea charset="-122" pitchFamily="34" typeface="微软雅黑"/>
              </a:rPr>
              <a:t>点击添加内容点击添加内容</a:t>
            </a:r>
          </a:p>
          <a:p>
            <a:r>
              <a:rPr altLang="en-US" lang="zh-CN" sz="1600">
                <a:solidFill>
                  <a:schemeClr val="tx1">
                    <a:lumMod val="65000"/>
                    <a:lumOff val="35000"/>
                  </a:schemeClr>
                </a:solidFill>
                <a:latin charset="-122" pitchFamily="34" typeface="微软雅黑"/>
                <a:ea charset="-122" pitchFamily="34" typeface="微软雅黑"/>
              </a:rPr>
              <a:t>点击添加内容点击添加内容</a:t>
            </a:r>
          </a:p>
        </p:txBody>
      </p:sp>
      <p:cxnSp>
        <p:nvCxnSpPr>
          <p:cNvPr id="42" name="直接连接符 41"/>
          <p:cNvCxnSpPr>
            <a:stCxn id="5" idx="4"/>
          </p:cNvCxnSpPr>
          <p:nvPr/>
        </p:nvCxnSpPr>
        <p:spPr>
          <a:xfrm>
            <a:off x="6280357" y="3409450"/>
            <a:ext cx="1420506" cy="0"/>
          </a:xfrm>
          <a:prstGeom prst="line">
            <a:avLst/>
          </a:prstGeom>
          <a:ln w="3175">
            <a:solidFill>
              <a:srgbClr val="92D050"/>
            </a:solidFill>
            <a:prstDash val="sysDash"/>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1220143" y="2236334"/>
            <a:ext cx="1673401" cy="0"/>
          </a:xfrm>
          <a:prstGeom prst="line">
            <a:avLst/>
          </a:prstGeom>
          <a:ln w="3175">
            <a:solidFill>
              <a:srgbClr val="92D05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3948878816"/>
      </p:ext>
    </p:extLst>
  </p:cSld>
  <p:clrMapOvr>
    <a:masterClrMapping/>
  </p:clrMapOvr>
  <mc:AlternateContent>
    <mc:Choice Requires="p14">
      <p:transition p14:dur="800" spd="slow">
        <p:circle/>
      </p:transition>
    </mc:Choice>
    <mc:Fallback>
      <p:transition spd="slow">
        <p:circl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4" presetSubtype="10">
                                  <p:stCondLst>
                                    <p:cond delay="0"/>
                                  </p:stCondLst>
                                  <p:childTnLst>
                                    <p:set>
                                      <p:cBhvr>
                                        <p:cTn dur="1" fill="hold" id="6">
                                          <p:stCondLst>
                                            <p:cond delay="0"/>
                                          </p:stCondLst>
                                        </p:cTn>
                                        <p:tgtEl>
                                          <p:spTgt spid="4"/>
                                        </p:tgtEl>
                                        <p:attrNameLst>
                                          <p:attrName>style.visibility</p:attrName>
                                        </p:attrNameLst>
                                      </p:cBhvr>
                                      <p:to>
                                        <p:strVal val="visible"/>
                                      </p:to>
                                    </p:set>
                                    <p:animEffect filter="randombar(horizontal)" transition="in">
                                      <p:cBhvr>
                                        <p:cTn dur="500" id="7"/>
                                        <p:tgtEl>
                                          <p:spTgt spid="4"/>
                                        </p:tgtEl>
                                      </p:cBhvr>
                                    </p:animEffect>
                                  </p:childTnLst>
                                </p:cTn>
                              </p:par>
                            </p:childTnLst>
                          </p:cTn>
                        </p:par>
                        <p:par>
                          <p:cTn fill="hold" id="8" nodeType="afterGroup">
                            <p:stCondLst>
                              <p:cond delay="500"/>
                            </p:stCondLst>
                            <p:childTnLst>
                              <p:par>
                                <p:cTn fill="hold" id="9" nodeType="afterEffect" presetClass="entr" presetID="53" presetSubtype="0">
                                  <p:stCondLst>
                                    <p:cond delay="0"/>
                                  </p:stCondLst>
                                  <p:childTnLst>
                                    <p:set>
                                      <p:cBhvr>
                                        <p:cTn dur="1" fill="hold" id="10">
                                          <p:stCondLst>
                                            <p:cond delay="0"/>
                                          </p:stCondLst>
                                        </p:cTn>
                                        <p:tgtEl>
                                          <p:spTgt spid="8"/>
                                        </p:tgtEl>
                                        <p:attrNameLst>
                                          <p:attrName>style.visibility</p:attrName>
                                        </p:attrNameLst>
                                      </p:cBhvr>
                                      <p:to>
                                        <p:strVal val="visible"/>
                                      </p:to>
                                    </p:set>
                                    <p:anim calcmode="lin" valueType="num">
                                      <p:cBhvr>
                                        <p:cTn dur="1000" fill="hold" id="11"/>
                                        <p:tgtEl>
                                          <p:spTgt spid="8"/>
                                        </p:tgtEl>
                                        <p:attrNameLst>
                                          <p:attrName>ppt_w</p:attrName>
                                        </p:attrNameLst>
                                      </p:cBhvr>
                                      <p:tavLst>
                                        <p:tav tm="0">
                                          <p:val>
                                            <p:fltVal val="0"/>
                                          </p:val>
                                        </p:tav>
                                        <p:tav tm="100000">
                                          <p:val>
                                            <p:strVal val="#ppt_w"/>
                                          </p:val>
                                        </p:tav>
                                      </p:tavLst>
                                    </p:anim>
                                    <p:anim calcmode="lin" valueType="num">
                                      <p:cBhvr>
                                        <p:cTn dur="1000" fill="hold" id="12"/>
                                        <p:tgtEl>
                                          <p:spTgt spid="8"/>
                                        </p:tgtEl>
                                        <p:attrNameLst>
                                          <p:attrName>ppt_h</p:attrName>
                                        </p:attrNameLst>
                                      </p:cBhvr>
                                      <p:tavLst>
                                        <p:tav tm="0">
                                          <p:val>
                                            <p:fltVal val="0"/>
                                          </p:val>
                                        </p:tav>
                                        <p:tav tm="100000">
                                          <p:val>
                                            <p:strVal val="#ppt_h"/>
                                          </p:val>
                                        </p:tav>
                                      </p:tavLst>
                                    </p:anim>
                                    <p:animEffect filter="fade" transition="in">
                                      <p:cBhvr>
                                        <p:cTn dur="1000" id="13"/>
                                        <p:tgtEl>
                                          <p:spTgt spid="8"/>
                                        </p:tgtEl>
                                      </p:cBhvr>
                                    </p:animEffect>
                                  </p:childTnLst>
                                </p:cTn>
                              </p:par>
                            </p:childTnLst>
                          </p:cTn>
                        </p:par>
                        <p:par>
                          <p:cTn fill="hold" id="14" nodeType="afterGroup">
                            <p:stCondLst>
                              <p:cond delay="1500"/>
                            </p:stCondLst>
                            <p:childTnLst>
                              <p:par>
                                <p:cTn fill="hold" id="15" nodeType="afterEffect" presetClass="entr" presetID="22" presetSubtype="1">
                                  <p:stCondLst>
                                    <p:cond delay="0"/>
                                  </p:stCondLst>
                                  <p:childTnLst>
                                    <p:set>
                                      <p:cBhvr>
                                        <p:cTn dur="1" fill="hold" id="16">
                                          <p:stCondLst>
                                            <p:cond delay="0"/>
                                          </p:stCondLst>
                                        </p:cTn>
                                        <p:tgtEl>
                                          <p:spTgt spid="9"/>
                                        </p:tgtEl>
                                        <p:attrNameLst>
                                          <p:attrName>style.visibility</p:attrName>
                                        </p:attrNameLst>
                                      </p:cBhvr>
                                      <p:to>
                                        <p:strVal val="visible"/>
                                      </p:to>
                                    </p:set>
                                    <p:animEffect filter="wipe(up)" transition="in">
                                      <p:cBhvr>
                                        <p:cTn dur="500" id="17"/>
                                        <p:tgtEl>
                                          <p:spTgt spid="9"/>
                                        </p:tgtEl>
                                      </p:cBhvr>
                                    </p:animEffect>
                                  </p:childTnLst>
                                </p:cTn>
                              </p:par>
                            </p:childTnLst>
                          </p:cTn>
                        </p:par>
                        <p:par>
                          <p:cTn fill="hold" id="18" nodeType="afterGroup">
                            <p:stCondLst>
                              <p:cond delay="2000"/>
                            </p:stCondLst>
                            <p:childTnLst>
                              <p:par>
                                <p:cTn fill="hold" grpId="0" id="19" nodeType="afterEffect" presetClass="entr" presetID="22" presetSubtype="1">
                                  <p:stCondLst>
                                    <p:cond delay="0"/>
                                  </p:stCondLst>
                                  <p:childTnLst>
                                    <p:set>
                                      <p:cBhvr>
                                        <p:cTn dur="1" fill="hold" id="20">
                                          <p:stCondLst>
                                            <p:cond delay="0"/>
                                          </p:stCondLst>
                                        </p:cTn>
                                        <p:tgtEl>
                                          <p:spTgt spid="14"/>
                                        </p:tgtEl>
                                        <p:attrNameLst>
                                          <p:attrName>style.visibility</p:attrName>
                                        </p:attrNameLst>
                                      </p:cBhvr>
                                      <p:to>
                                        <p:strVal val="visible"/>
                                      </p:to>
                                    </p:set>
                                    <p:animEffect filter="wipe(up)" transition="in">
                                      <p:cBhvr>
                                        <p:cTn dur="500" id="21"/>
                                        <p:tgtEl>
                                          <p:spTgt spid="14"/>
                                        </p:tgtEl>
                                      </p:cBhvr>
                                    </p:animEffect>
                                  </p:childTnLst>
                                </p:cTn>
                              </p:par>
                            </p:childTnLst>
                          </p:cTn>
                        </p:par>
                        <p:par>
                          <p:cTn fill="hold" id="22" nodeType="afterGroup">
                            <p:stCondLst>
                              <p:cond delay="2500"/>
                            </p:stCondLst>
                            <p:childTnLst>
                              <p:par>
                                <p:cTn fill="hold" grpId="0" id="23" nodeType="afterEffect" presetClass="entr" presetID="23" presetSubtype="16">
                                  <p:stCondLst>
                                    <p:cond delay="0"/>
                                  </p:stCondLst>
                                  <p:childTnLst>
                                    <p:set>
                                      <p:cBhvr>
                                        <p:cTn dur="1" fill="hold" id="24">
                                          <p:stCondLst>
                                            <p:cond delay="0"/>
                                          </p:stCondLst>
                                        </p:cTn>
                                        <p:tgtEl>
                                          <p:spTgt spid="15"/>
                                        </p:tgtEl>
                                        <p:attrNameLst>
                                          <p:attrName>style.visibility</p:attrName>
                                        </p:attrNameLst>
                                      </p:cBhvr>
                                      <p:to>
                                        <p:strVal val="visible"/>
                                      </p:to>
                                    </p:set>
                                    <p:anim calcmode="lin" valueType="num">
                                      <p:cBhvr>
                                        <p:cTn dur="1000" fill="hold" id="25"/>
                                        <p:tgtEl>
                                          <p:spTgt spid="15"/>
                                        </p:tgtEl>
                                        <p:attrNameLst>
                                          <p:attrName>ppt_w</p:attrName>
                                        </p:attrNameLst>
                                      </p:cBhvr>
                                      <p:tavLst>
                                        <p:tav tm="0">
                                          <p:val>
                                            <p:fltVal val="0"/>
                                          </p:val>
                                        </p:tav>
                                        <p:tav tm="100000">
                                          <p:val>
                                            <p:strVal val="#ppt_w"/>
                                          </p:val>
                                        </p:tav>
                                      </p:tavLst>
                                    </p:anim>
                                    <p:anim calcmode="lin" valueType="num">
                                      <p:cBhvr>
                                        <p:cTn dur="1000" fill="hold" id="26"/>
                                        <p:tgtEl>
                                          <p:spTgt spid="15"/>
                                        </p:tgtEl>
                                        <p:attrNameLst>
                                          <p:attrName>ppt_h</p:attrName>
                                        </p:attrNameLst>
                                      </p:cBhvr>
                                      <p:tavLst>
                                        <p:tav tm="0">
                                          <p:val>
                                            <p:fltVal val="0"/>
                                          </p:val>
                                        </p:tav>
                                        <p:tav tm="100000">
                                          <p:val>
                                            <p:strVal val="#ppt_h"/>
                                          </p:val>
                                        </p:tav>
                                      </p:tavLst>
                                    </p:anim>
                                  </p:childTnLst>
                                </p:cTn>
                              </p:par>
                            </p:childTnLst>
                          </p:cTn>
                        </p:par>
                        <p:par>
                          <p:cTn fill="hold" id="27" nodeType="afterGroup">
                            <p:stCondLst>
                              <p:cond delay="3500"/>
                            </p:stCondLst>
                            <p:childTnLst>
                              <p:par>
                                <p:cTn fill="hold" id="28" nodeType="afterEffect" presetClass="entr" presetID="12" presetSubtype="4">
                                  <p:stCondLst>
                                    <p:cond delay="0"/>
                                  </p:stCondLst>
                                  <p:childTnLst>
                                    <p:set>
                                      <p:cBhvr>
                                        <p:cTn dur="1" fill="hold" id="29">
                                          <p:stCondLst>
                                            <p:cond delay="0"/>
                                          </p:stCondLst>
                                        </p:cTn>
                                        <p:tgtEl>
                                          <p:spTgt spid="42"/>
                                        </p:tgtEl>
                                        <p:attrNameLst>
                                          <p:attrName>style.visibility</p:attrName>
                                        </p:attrNameLst>
                                      </p:cBhvr>
                                      <p:to>
                                        <p:strVal val="visible"/>
                                      </p:to>
                                    </p:set>
                                    <p:anim calcmode="lin" valueType="num">
                                      <p:cBhvr additive="base">
                                        <p:cTn dur="1000" id="30"/>
                                        <p:tgtEl>
                                          <p:spTgt spid="42"/>
                                        </p:tgtEl>
                                        <p:attrNameLst>
                                          <p:attrName>ppt_y</p:attrName>
                                        </p:attrNameLst>
                                      </p:cBhvr>
                                      <p:tavLst>
                                        <p:tav tm="0">
                                          <p:val>
                                            <p:strVal val="#ppt_y+#ppt_h*1.125000"/>
                                          </p:val>
                                        </p:tav>
                                        <p:tav tm="100000">
                                          <p:val>
                                            <p:strVal val="#ppt_y"/>
                                          </p:val>
                                        </p:tav>
                                      </p:tavLst>
                                    </p:anim>
                                    <p:animEffect filter="wipe(up)" transition="in">
                                      <p:cBhvr>
                                        <p:cTn dur="1000" id="31"/>
                                        <p:tgtEl>
                                          <p:spTgt spid="42"/>
                                        </p:tgtEl>
                                      </p:cBhvr>
                                    </p:animEffect>
                                  </p:childTnLst>
                                </p:cTn>
                              </p:par>
                            </p:childTnLst>
                          </p:cTn>
                        </p:par>
                        <p:par>
                          <p:cTn fill="hold" id="32" nodeType="afterGroup">
                            <p:stCondLst>
                              <p:cond delay="4500"/>
                            </p:stCondLst>
                            <p:childTnLst>
                              <p:par>
                                <p:cTn fill="hold" grpId="0" id="33" nodeType="afterEffect" presetClass="entr" presetID="22" presetSubtype="1">
                                  <p:stCondLst>
                                    <p:cond delay="0"/>
                                  </p:stCondLst>
                                  <p:childTnLst>
                                    <p:set>
                                      <p:cBhvr>
                                        <p:cTn dur="1" fill="hold" id="34">
                                          <p:stCondLst>
                                            <p:cond delay="0"/>
                                          </p:stCondLst>
                                        </p:cTn>
                                        <p:tgtEl>
                                          <p:spTgt spid="36"/>
                                        </p:tgtEl>
                                        <p:attrNameLst>
                                          <p:attrName>style.visibility</p:attrName>
                                        </p:attrNameLst>
                                      </p:cBhvr>
                                      <p:to>
                                        <p:strVal val="visible"/>
                                      </p:to>
                                    </p:set>
                                    <p:animEffect filter="wipe(up)" transition="in">
                                      <p:cBhvr>
                                        <p:cTn dur="500" id="35"/>
                                        <p:tgtEl>
                                          <p:spTgt spid="36"/>
                                        </p:tgtEl>
                                      </p:cBhvr>
                                    </p:animEffect>
                                  </p:childTnLst>
                                </p:cTn>
                              </p:par>
                            </p:childTnLst>
                          </p:cTn>
                        </p:par>
                        <p:par>
                          <p:cTn fill="hold" id="36" nodeType="afterGroup">
                            <p:stCondLst>
                              <p:cond delay="5000"/>
                            </p:stCondLst>
                            <p:childTnLst>
                              <p:par>
                                <p:cTn fill="hold" grpId="0" id="37" nodeType="afterEffect" presetClass="entr" presetID="23" presetSubtype="16">
                                  <p:stCondLst>
                                    <p:cond delay="0"/>
                                  </p:stCondLst>
                                  <p:childTnLst>
                                    <p:set>
                                      <p:cBhvr>
                                        <p:cTn dur="1" fill="hold" id="38">
                                          <p:stCondLst>
                                            <p:cond delay="0"/>
                                          </p:stCondLst>
                                        </p:cTn>
                                        <p:tgtEl>
                                          <p:spTgt spid="37"/>
                                        </p:tgtEl>
                                        <p:attrNameLst>
                                          <p:attrName>style.visibility</p:attrName>
                                        </p:attrNameLst>
                                      </p:cBhvr>
                                      <p:to>
                                        <p:strVal val="visible"/>
                                      </p:to>
                                    </p:set>
                                    <p:anim calcmode="lin" valueType="num">
                                      <p:cBhvr>
                                        <p:cTn dur="1000" fill="hold" id="39"/>
                                        <p:tgtEl>
                                          <p:spTgt spid="37"/>
                                        </p:tgtEl>
                                        <p:attrNameLst>
                                          <p:attrName>ppt_w</p:attrName>
                                        </p:attrNameLst>
                                      </p:cBhvr>
                                      <p:tavLst>
                                        <p:tav tm="0">
                                          <p:val>
                                            <p:fltVal val="0"/>
                                          </p:val>
                                        </p:tav>
                                        <p:tav tm="100000">
                                          <p:val>
                                            <p:strVal val="#ppt_w"/>
                                          </p:val>
                                        </p:tav>
                                      </p:tavLst>
                                    </p:anim>
                                    <p:anim calcmode="lin" valueType="num">
                                      <p:cBhvr>
                                        <p:cTn dur="1000" fill="hold" id="40"/>
                                        <p:tgtEl>
                                          <p:spTgt spid="37"/>
                                        </p:tgtEl>
                                        <p:attrNameLst>
                                          <p:attrName>ppt_h</p:attrName>
                                        </p:attrNameLst>
                                      </p:cBhvr>
                                      <p:tavLst>
                                        <p:tav tm="0">
                                          <p:val>
                                            <p:fltVal val="0"/>
                                          </p:val>
                                        </p:tav>
                                        <p:tav tm="100000">
                                          <p:val>
                                            <p:strVal val="#ppt_h"/>
                                          </p:val>
                                        </p:tav>
                                      </p:tavLst>
                                    </p:anim>
                                  </p:childTnLst>
                                </p:cTn>
                              </p:par>
                            </p:childTnLst>
                          </p:cTn>
                        </p:par>
                        <p:par>
                          <p:cTn fill="hold" id="41" nodeType="afterGroup">
                            <p:stCondLst>
                              <p:cond delay="6000"/>
                            </p:stCondLst>
                            <p:childTnLst>
                              <p:par>
                                <p:cTn fill="hold" id="42" nodeType="afterEffect" presetClass="entr" presetID="22" presetSubtype="4">
                                  <p:stCondLst>
                                    <p:cond delay="0"/>
                                  </p:stCondLst>
                                  <p:childTnLst>
                                    <p:set>
                                      <p:cBhvr>
                                        <p:cTn dur="1" fill="hold" id="43">
                                          <p:stCondLst>
                                            <p:cond delay="0"/>
                                          </p:stCondLst>
                                        </p:cTn>
                                        <p:tgtEl>
                                          <p:spTgt spid="23"/>
                                        </p:tgtEl>
                                        <p:attrNameLst>
                                          <p:attrName>style.visibility</p:attrName>
                                        </p:attrNameLst>
                                      </p:cBhvr>
                                      <p:to>
                                        <p:strVal val="visible"/>
                                      </p:to>
                                    </p:set>
                                    <p:animEffect filter="wipe(down)" transition="in">
                                      <p:cBhvr>
                                        <p:cTn dur="500" id="44"/>
                                        <p:tgtEl>
                                          <p:spTgt spid="23"/>
                                        </p:tgtEl>
                                      </p:cBhvr>
                                    </p:animEffect>
                                  </p:childTnLst>
                                </p:cTn>
                              </p:par>
                            </p:childTnLst>
                          </p:cTn>
                        </p:par>
                        <p:par>
                          <p:cTn fill="hold" id="45" nodeType="afterGroup">
                            <p:stCondLst>
                              <p:cond delay="6500"/>
                            </p:stCondLst>
                            <p:childTnLst>
                              <p:par>
                                <p:cTn fill="hold" grpId="0" id="46" nodeType="afterEffect" presetClass="entr" presetID="22" presetSubtype="1">
                                  <p:stCondLst>
                                    <p:cond delay="0"/>
                                  </p:stCondLst>
                                  <p:childTnLst>
                                    <p:set>
                                      <p:cBhvr>
                                        <p:cTn dur="1" fill="hold" id="47">
                                          <p:stCondLst>
                                            <p:cond delay="0"/>
                                          </p:stCondLst>
                                        </p:cTn>
                                        <p:tgtEl>
                                          <p:spTgt spid="32"/>
                                        </p:tgtEl>
                                        <p:attrNameLst>
                                          <p:attrName>style.visibility</p:attrName>
                                        </p:attrNameLst>
                                      </p:cBhvr>
                                      <p:to>
                                        <p:strVal val="visible"/>
                                      </p:to>
                                    </p:set>
                                    <p:animEffect filter="wipe(up)" transition="in">
                                      <p:cBhvr>
                                        <p:cTn dur="500" id="48"/>
                                        <p:tgtEl>
                                          <p:spTgt spid="32"/>
                                        </p:tgtEl>
                                      </p:cBhvr>
                                    </p:animEffect>
                                  </p:childTnLst>
                                </p:cTn>
                              </p:par>
                            </p:childTnLst>
                          </p:cTn>
                        </p:par>
                        <p:par>
                          <p:cTn fill="hold" id="49" nodeType="afterGroup">
                            <p:stCondLst>
                              <p:cond delay="7000"/>
                            </p:stCondLst>
                            <p:childTnLst>
                              <p:par>
                                <p:cTn fill="hold" grpId="0" id="50" nodeType="afterEffect" presetClass="entr" presetID="23" presetSubtype="16">
                                  <p:stCondLst>
                                    <p:cond delay="0"/>
                                  </p:stCondLst>
                                  <p:childTnLst>
                                    <p:set>
                                      <p:cBhvr>
                                        <p:cTn dur="1" fill="hold" id="51">
                                          <p:stCondLst>
                                            <p:cond delay="0"/>
                                          </p:stCondLst>
                                        </p:cTn>
                                        <p:tgtEl>
                                          <p:spTgt spid="35"/>
                                        </p:tgtEl>
                                        <p:attrNameLst>
                                          <p:attrName>style.visibility</p:attrName>
                                        </p:attrNameLst>
                                      </p:cBhvr>
                                      <p:to>
                                        <p:strVal val="visible"/>
                                      </p:to>
                                    </p:set>
                                    <p:anim calcmode="lin" valueType="num">
                                      <p:cBhvr>
                                        <p:cTn dur="1000" fill="hold" id="52"/>
                                        <p:tgtEl>
                                          <p:spTgt spid="35"/>
                                        </p:tgtEl>
                                        <p:attrNameLst>
                                          <p:attrName>ppt_w</p:attrName>
                                        </p:attrNameLst>
                                      </p:cBhvr>
                                      <p:tavLst>
                                        <p:tav tm="0">
                                          <p:val>
                                            <p:fltVal val="0"/>
                                          </p:val>
                                        </p:tav>
                                        <p:tav tm="100000">
                                          <p:val>
                                            <p:strVal val="#ppt_w"/>
                                          </p:val>
                                        </p:tav>
                                      </p:tavLst>
                                    </p:anim>
                                    <p:anim calcmode="lin" valueType="num">
                                      <p:cBhvr>
                                        <p:cTn dur="1000" fill="hold" id="53"/>
                                        <p:tgtEl>
                                          <p:spTgt spid="35"/>
                                        </p:tgtEl>
                                        <p:attrNameLst>
                                          <p:attrName>ppt_h</p:attrName>
                                        </p:attrNameLst>
                                      </p:cBhvr>
                                      <p:tavLst>
                                        <p:tav tm="0">
                                          <p:val>
                                            <p:fltVal val="0"/>
                                          </p:val>
                                        </p:tav>
                                        <p:tav tm="100000">
                                          <p:val>
                                            <p:strVal val="#ppt_h"/>
                                          </p:val>
                                        </p:tav>
                                      </p:tavLst>
                                    </p:anim>
                                  </p:childTnLst>
                                </p:cTn>
                              </p:par>
                            </p:childTnLst>
                          </p:cTn>
                        </p:par>
                        <p:par>
                          <p:cTn fill="hold" id="54" nodeType="afterGroup">
                            <p:stCondLst>
                              <p:cond delay="8000"/>
                            </p:stCondLst>
                            <p:childTnLst>
                              <p:par>
                                <p:cTn fill="hold" id="55" nodeType="afterEffect" presetClass="entr" presetID="12" presetSubtype="2">
                                  <p:stCondLst>
                                    <p:cond delay="0"/>
                                  </p:stCondLst>
                                  <p:childTnLst>
                                    <p:set>
                                      <p:cBhvr>
                                        <p:cTn dur="1" fill="hold" id="56">
                                          <p:stCondLst>
                                            <p:cond delay="0"/>
                                          </p:stCondLst>
                                        </p:cTn>
                                        <p:tgtEl>
                                          <p:spTgt spid="46"/>
                                        </p:tgtEl>
                                        <p:attrNameLst>
                                          <p:attrName>style.visibility</p:attrName>
                                        </p:attrNameLst>
                                      </p:cBhvr>
                                      <p:to>
                                        <p:strVal val="visible"/>
                                      </p:to>
                                    </p:set>
                                    <p:anim calcmode="lin" valueType="num">
                                      <p:cBhvr additive="base">
                                        <p:cTn dur="1000" id="57"/>
                                        <p:tgtEl>
                                          <p:spTgt spid="46"/>
                                        </p:tgtEl>
                                        <p:attrNameLst>
                                          <p:attrName>ppt_x</p:attrName>
                                        </p:attrNameLst>
                                      </p:cBhvr>
                                      <p:tavLst>
                                        <p:tav tm="0">
                                          <p:val>
                                            <p:strVal val="#ppt_x+#ppt_w*1.125000"/>
                                          </p:val>
                                        </p:tav>
                                        <p:tav tm="100000">
                                          <p:val>
                                            <p:strVal val="#ppt_x"/>
                                          </p:val>
                                        </p:tav>
                                      </p:tavLst>
                                    </p:anim>
                                    <p:animEffect filter="wipe(left)" transition="in">
                                      <p:cBhvr>
                                        <p:cTn dur="1000" id="58"/>
                                        <p:tgtEl>
                                          <p:spTgt spid="46"/>
                                        </p:tgtEl>
                                      </p:cBhvr>
                                    </p:animEffect>
                                  </p:childTnLst>
                                </p:cTn>
                              </p:par>
                            </p:childTnLst>
                          </p:cTn>
                        </p:par>
                        <p:par>
                          <p:cTn fill="hold" id="59" nodeType="afterGroup">
                            <p:stCondLst>
                              <p:cond delay="9000"/>
                            </p:stCondLst>
                            <p:childTnLst>
                              <p:par>
                                <p:cTn fill="hold" grpId="0" id="60" nodeType="afterEffect" presetClass="entr" presetID="22" presetSubtype="1">
                                  <p:stCondLst>
                                    <p:cond delay="0"/>
                                  </p:stCondLst>
                                  <p:childTnLst>
                                    <p:set>
                                      <p:cBhvr>
                                        <p:cTn dur="1" fill="hold" id="61">
                                          <p:stCondLst>
                                            <p:cond delay="0"/>
                                          </p:stCondLst>
                                        </p:cTn>
                                        <p:tgtEl>
                                          <p:spTgt spid="47"/>
                                        </p:tgtEl>
                                        <p:attrNameLst>
                                          <p:attrName>style.visibility</p:attrName>
                                        </p:attrNameLst>
                                      </p:cBhvr>
                                      <p:to>
                                        <p:strVal val="visible"/>
                                      </p:to>
                                    </p:set>
                                    <p:animEffect filter="wipe(up)" transition="in">
                                      <p:cBhvr>
                                        <p:cTn dur="500" id="62"/>
                                        <p:tgtEl>
                                          <p:spTgt spid="47"/>
                                        </p:tgtEl>
                                      </p:cBhvr>
                                    </p:animEffect>
                                  </p:childTnLst>
                                </p:cTn>
                              </p:par>
                            </p:childTnLst>
                          </p:cTn>
                        </p:par>
                        <p:par>
                          <p:cTn fill="hold" id="63" nodeType="afterGroup">
                            <p:stCondLst>
                              <p:cond delay="9500"/>
                            </p:stCondLst>
                            <p:childTnLst>
                              <p:par>
                                <p:cTn fill="hold" grpId="0" id="64" nodeType="afterEffect" presetClass="entr" presetID="23" presetSubtype="16">
                                  <p:stCondLst>
                                    <p:cond delay="0"/>
                                  </p:stCondLst>
                                  <p:childTnLst>
                                    <p:set>
                                      <p:cBhvr>
                                        <p:cTn dur="1" fill="hold" id="65">
                                          <p:stCondLst>
                                            <p:cond delay="0"/>
                                          </p:stCondLst>
                                        </p:cTn>
                                        <p:tgtEl>
                                          <p:spTgt spid="50"/>
                                        </p:tgtEl>
                                        <p:attrNameLst>
                                          <p:attrName>style.visibility</p:attrName>
                                        </p:attrNameLst>
                                      </p:cBhvr>
                                      <p:to>
                                        <p:strVal val="visible"/>
                                      </p:to>
                                    </p:set>
                                    <p:anim calcmode="lin" valueType="num">
                                      <p:cBhvr>
                                        <p:cTn dur="1000" fill="hold" id="66"/>
                                        <p:tgtEl>
                                          <p:spTgt spid="50"/>
                                        </p:tgtEl>
                                        <p:attrNameLst>
                                          <p:attrName>ppt_w</p:attrName>
                                        </p:attrNameLst>
                                      </p:cBhvr>
                                      <p:tavLst>
                                        <p:tav tm="0">
                                          <p:val>
                                            <p:fltVal val="0"/>
                                          </p:val>
                                        </p:tav>
                                        <p:tav tm="100000">
                                          <p:val>
                                            <p:strVal val="#ppt_w"/>
                                          </p:val>
                                        </p:tav>
                                      </p:tavLst>
                                    </p:anim>
                                    <p:anim calcmode="lin" valueType="num">
                                      <p:cBhvr>
                                        <p:cTn dur="1000" fill="hold" id="67"/>
                                        <p:tgtEl>
                                          <p:spTgt spid="50"/>
                                        </p:tgtEl>
                                        <p:attrNameLst>
                                          <p:attrName>ppt_h</p:attrName>
                                        </p:attrNameLst>
                                      </p:cBhvr>
                                      <p:tavLst>
                                        <p:tav tm="0">
                                          <p:val>
                                            <p:fltVal val="0"/>
                                          </p:val>
                                        </p:tav>
                                        <p:tav tm="100000">
                                          <p:val>
                                            <p:strVal val="#ppt_h"/>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7"/>
      <p:bldP grpId="0" spid="50"/>
      <p:bldP grpId="0" spid="4"/>
      <p:bldP grpId="0" spid="14"/>
      <p:bldP grpId="0" spid="15"/>
      <p:bldP grpId="0" spid="32"/>
      <p:bldP grpId="0" spid="35"/>
      <p:bldP grpId="0" spid="36"/>
      <p:bldP grpId="0" spid="37"/>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TextBox 3"/>
          <p:cNvSpPr txBox="1"/>
          <p:nvPr/>
        </p:nvSpPr>
        <p:spPr>
          <a:xfrm>
            <a:off x="1451339" y="483518"/>
            <a:ext cx="4450080" cy="518160"/>
          </a:xfrm>
          <a:prstGeom prst="rect">
            <a:avLst/>
          </a:prstGeom>
          <a:noFill/>
        </p:spPr>
        <p:txBody>
          <a:bodyPr rtlCol="0" wrap="none">
            <a:spAutoFit/>
          </a:bodyPr>
          <a:lstStyle/>
          <a:p>
            <a:r>
              <a:rPr altLang="en-US" lang="zh-CN" smtClean="0" sz="2800">
                <a:solidFill>
                  <a:schemeClr val="bg1"/>
                </a:solidFill>
                <a:effectLst>
                  <a:outerShdw algn="ctr" blurRad="60007" dir="7680000" dist="310007" kx="1300200" rotWithShape="0" sy="30000">
                    <a:prstClr val="black">
                      <a:alpha val="32000"/>
                    </a:prstClr>
                  </a:outerShdw>
                </a:effectLst>
                <a:latin charset="-122" pitchFamily="65" typeface="迷你简粗倩"/>
                <a:ea charset="-122" pitchFamily="65" typeface="迷你简粗倩"/>
              </a:rPr>
              <a:t>点击添加标题点击添加标题</a:t>
            </a:r>
          </a:p>
        </p:txBody>
      </p:sp>
      <p:pic>
        <p:nvPicPr>
          <p:cNvPr id="2" name="图片 1"/>
          <p:cNvPicPr>
            <a:picLocks noChangeAspect="1"/>
          </p:cNvPicPr>
          <p:nvPr/>
        </p:nvPicPr>
        <p:blipFill>
          <a:blip r:embed="rId2">
            <a:extLst>
              <a:ext uri="{28A0092B-C50C-407E-A947-70E740481C1C}">
                <a14:useLocalDpi val="0"/>
              </a:ext>
            </a:extLst>
          </a:blip>
          <a:stretch>
            <a:fillRect/>
          </a:stretch>
        </p:blipFill>
        <p:spPr>
          <a:xfrm>
            <a:off x="928435" y="1594199"/>
            <a:ext cx="2926080" cy="2326005"/>
          </a:xfrm>
          <a:prstGeom prst="round2DiagRect">
            <a:avLst>
              <a:gd fmla="val 16667" name="adj1"/>
              <a:gd fmla="val 0" name="adj2"/>
            </a:avLst>
          </a:prstGeom>
          <a:ln cap="sq" w="88900">
            <a:solidFill>
              <a:srgbClr val="FFFFFF"/>
            </a:solidFill>
            <a:miter lim="800000"/>
          </a:ln>
          <a:effectLst>
            <a:outerShdw algn="tl" blurRad="254000" rotWithShape="0">
              <a:srgbClr val="000000">
                <a:alpha val="43000"/>
              </a:srgbClr>
            </a:outerShdw>
          </a:effectLst>
        </p:spPr>
      </p:pic>
      <p:pic>
        <p:nvPicPr>
          <p:cNvPr id="3" name="图片 2"/>
          <p:cNvPicPr>
            <a:picLocks noChangeAspect="1"/>
          </p:cNvPicPr>
          <p:nvPr/>
        </p:nvPicPr>
        <p:blipFill>
          <a:blip r:embed="rId3">
            <a:extLst>
              <a:ext uri="{28A0092B-C50C-407E-A947-70E740481C1C}">
                <a14:useLocalDpi val="0"/>
              </a:ext>
            </a:extLst>
          </a:blip>
          <a:stretch>
            <a:fillRect/>
          </a:stretch>
        </p:blipFill>
        <p:spPr>
          <a:xfrm>
            <a:off x="1979712" y="1899072"/>
            <a:ext cx="2926080" cy="2328862"/>
          </a:xfrm>
          <a:prstGeom prst="round2DiagRect">
            <a:avLst>
              <a:gd fmla="val 16667" name="adj1"/>
              <a:gd fmla="val 0" name="adj2"/>
            </a:avLst>
          </a:prstGeom>
          <a:ln cap="sq" w="88900">
            <a:solidFill>
              <a:srgbClr val="FFFFFF"/>
            </a:solidFill>
            <a:miter lim="800000"/>
          </a:ln>
          <a:effectLst>
            <a:outerShdw algn="tl" blurRad="254000" rotWithShape="0">
              <a:srgbClr val="000000">
                <a:alpha val="43000"/>
              </a:srgbClr>
            </a:outerShdw>
          </a:effectLst>
        </p:spPr>
      </p:pic>
      <p:sp>
        <p:nvSpPr>
          <p:cNvPr id="5" name="TextBox 4"/>
          <p:cNvSpPr txBox="1"/>
          <p:nvPr/>
        </p:nvSpPr>
        <p:spPr>
          <a:xfrm>
            <a:off x="5580111" y="1913659"/>
            <a:ext cx="2621280" cy="2286000"/>
          </a:xfrm>
          <a:prstGeom prst="rect">
            <a:avLst/>
          </a:prstGeom>
          <a:noFill/>
        </p:spPr>
        <p:txBody>
          <a:bodyPr rtlCol="0" wrap="none">
            <a:spAutoFit/>
          </a:bodyPr>
          <a:lstStyle>
            <a:defPPr>
              <a:defRPr lang="zh-CN"/>
            </a:defPPr>
            <a:lvl1pPr>
              <a:defRPr sz="1400">
                <a:solidFill>
                  <a:schemeClr val="tx1">
                    <a:lumMod val="75000"/>
                    <a:lumOff val="25000"/>
                  </a:schemeClr>
                </a:solidFill>
                <a:latin charset="-122" pitchFamily="34" typeface="微软雅黑"/>
                <a:ea charset="-122" pitchFamily="34" typeface="微软雅黑"/>
              </a:defRPr>
            </a:lvl1pPr>
          </a:lstStyle>
          <a:p>
            <a:r>
              <a:rPr altLang="en-US" lang="zh-CN" sz="1600">
                <a:solidFill>
                  <a:schemeClr val="tx1">
                    <a:lumMod val="65000"/>
                    <a:lumOff val="35000"/>
                  </a:schemeClr>
                </a:solidFill>
              </a:rPr>
              <a:t>点击添加文字点击添加文字</a:t>
            </a:r>
          </a:p>
          <a:p>
            <a:r>
              <a:rPr altLang="en-US" lang="zh-CN" sz="1600">
                <a:solidFill>
                  <a:schemeClr val="tx1">
                    <a:lumMod val="65000"/>
                    <a:lumOff val="35000"/>
                  </a:schemeClr>
                </a:solidFill>
              </a:rPr>
              <a:t>点击添加文字点击添加文字</a:t>
            </a:r>
          </a:p>
          <a:p>
            <a:r>
              <a:rPr altLang="en-US" lang="zh-CN" sz="1600">
                <a:solidFill>
                  <a:schemeClr val="tx1">
                    <a:lumMod val="65000"/>
                    <a:lumOff val="35000"/>
                  </a:schemeClr>
                </a:solidFill>
              </a:rPr>
              <a:t>点击添加文字点击添加文字</a:t>
            </a:r>
          </a:p>
          <a:p>
            <a:r>
              <a:rPr altLang="en-US" lang="zh-CN" sz="1600">
                <a:solidFill>
                  <a:schemeClr val="tx1">
                    <a:lumMod val="65000"/>
                    <a:lumOff val="35000"/>
                  </a:schemeClr>
                </a:solidFill>
              </a:rPr>
              <a:t>点击添加文字点击添加文字</a:t>
            </a:r>
          </a:p>
          <a:p>
            <a:r>
              <a:rPr altLang="en-US" lang="zh-CN" sz="1600">
                <a:solidFill>
                  <a:schemeClr val="tx1">
                    <a:lumMod val="65000"/>
                    <a:lumOff val="35000"/>
                  </a:schemeClr>
                </a:solidFill>
              </a:rPr>
              <a:t>点击添加文字点击添加文字</a:t>
            </a:r>
          </a:p>
          <a:p>
            <a:r>
              <a:rPr altLang="en-US" lang="zh-CN" sz="1600">
                <a:solidFill>
                  <a:schemeClr val="tx1">
                    <a:lumMod val="65000"/>
                    <a:lumOff val="35000"/>
                  </a:schemeClr>
                </a:solidFill>
              </a:rPr>
              <a:t>点击添加文字点击添加文字</a:t>
            </a:r>
          </a:p>
          <a:p>
            <a:r>
              <a:rPr altLang="en-US" lang="zh-CN" sz="1600">
                <a:solidFill>
                  <a:schemeClr val="tx1">
                    <a:lumMod val="65000"/>
                    <a:lumOff val="35000"/>
                  </a:schemeClr>
                </a:solidFill>
              </a:rPr>
              <a:t>点击添加文字点击添加文字</a:t>
            </a:r>
          </a:p>
          <a:p>
            <a:r>
              <a:rPr altLang="en-US" lang="zh-CN" sz="1600">
                <a:solidFill>
                  <a:schemeClr val="tx1">
                    <a:lumMod val="65000"/>
                    <a:lumOff val="35000"/>
                  </a:schemeClr>
                </a:solidFill>
              </a:rPr>
              <a:t>点击添加文字点击添加文字</a:t>
            </a:r>
          </a:p>
          <a:p>
            <a:r>
              <a:rPr altLang="en-US" lang="zh-CN" sz="1600">
                <a:solidFill>
                  <a:schemeClr val="tx1">
                    <a:lumMod val="65000"/>
                    <a:lumOff val="35000"/>
                  </a:schemeClr>
                </a:solidFill>
              </a:rPr>
              <a:t>点击添加文字点击添加文字</a:t>
            </a:r>
          </a:p>
        </p:txBody>
      </p:sp>
    </p:spTree>
    <p:extLst>
      <p:ext uri="{BB962C8B-B14F-4D97-AF65-F5344CB8AC3E}">
        <p14:creationId val="1291701689"/>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4" presetSubtype="10">
                                  <p:stCondLst>
                                    <p:cond delay="0"/>
                                  </p:stCondLst>
                                  <p:childTnLst>
                                    <p:set>
                                      <p:cBhvr>
                                        <p:cTn dur="1" fill="hold" id="6">
                                          <p:stCondLst>
                                            <p:cond delay="0"/>
                                          </p:stCondLst>
                                        </p:cTn>
                                        <p:tgtEl>
                                          <p:spTgt spid="4"/>
                                        </p:tgtEl>
                                        <p:attrNameLst>
                                          <p:attrName>style.visibility</p:attrName>
                                        </p:attrNameLst>
                                      </p:cBhvr>
                                      <p:to>
                                        <p:strVal val="visible"/>
                                      </p:to>
                                    </p:set>
                                    <p:animEffect filter="randombar(horizontal)" transition="in">
                                      <p:cBhvr>
                                        <p:cTn dur="500" id="7"/>
                                        <p:tgtEl>
                                          <p:spTgt spid="4"/>
                                        </p:tgtEl>
                                      </p:cBhvr>
                                    </p:animEffect>
                                  </p:childTnLst>
                                </p:cTn>
                              </p:par>
                            </p:childTnLst>
                          </p:cTn>
                        </p:par>
                        <p:par>
                          <p:cTn fill="hold" id="8" nodeType="afterGroup">
                            <p:stCondLst>
                              <p:cond delay="500"/>
                            </p:stCondLst>
                            <p:childTnLst>
                              <p:par>
                                <p:cTn fill="hold" grpId="0" id="9" nodeType="afterEffect" presetClass="entr" presetID="16" presetSubtype="26">
                                  <p:stCondLst>
                                    <p:cond delay="0"/>
                                  </p:stCondLst>
                                  <p:childTnLst>
                                    <p:set>
                                      <p:cBhvr>
                                        <p:cTn dur="1" fill="hold" id="10">
                                          <p:stCondLst>
                                            <p:cond delay="0"/>
                                          </p:stCondLst>
                                        </p:cTn>
                                        <p:tgtEl>
                                          <p:spTgt spid="5"/>
                                        </p:tgtEl>
                                        <p:attrNameLst>
                                          <p:attrName>style.visibility</p:attrName>
                                        </p:attrNameLst>
                                      </p:cBhvr>
                                      <p:to>
                                        <p:strVal val="visible"/>
                                      </p:to>
                                    </p:set>
                                    <p:animEffect filter="barn(inHorizontal)" transition="in">
                                      <p:cBhvr>
                                        <p:cTn dur="500" id="11"/>
                                        <p:tgtEl>
                                          <p:spTgt spid="5"/>
                                        </p:tgtEl>
                                      </p:cBhvr>
                                    </p:animEffect>
                                  </p:childTnLst>
                                </p:cTn>
                              </p:par>
                              <p:par>
                                <p:cTn fill="hold" id="12" nodeType="withEffect" presetClass="entr" presetID="53" presetSubtype="0">
                                  <p:stCondLst>
                                    <p:cond delay="0"/>
                                  </p:stCondLst>
                                  <p:childTnLst>
                                    <p:set>
                                      <p:cBhvr>
                                        <p:cTn dur="1" fill="hold" id="13">
                                          <p:stCondLst>
                                            <p:cond delay="0"/>
                                          </p:stCondLst>
                                        </p:cTn>
                                        <p:tgtEl>
                                          <p:spTgt spid="2"/>
                                        </p:tgtEl>
                                        <p:attrNameLst>
                                          <p:attrName>style.visibility</p:attrName>
                                        </p:attrNameLst>
                                      </p:cBhvr>
                                      <p:to>
                                        <p:strVal val="visible"/>
                                      </p:to>
                                    </p:set>
                                    <p:anim calcmode="lin" valueType="num">
                                      <p:cBhvr>
                                        <p:cTn dur="1000" fill="hold" id="14"/>
                                        <p:tgtEl>
                                          <p:spTgt spid="2"/>
                                        </p:tgtEl>
                                        <p:attrNameLst>
                                          <p:attrName>ppt_w</p:attrName>
                                        </p:attrNameLst>
                                      </p:cBhvr>
                                      <p:tavLst>
                                        <p:tav tm="0">
                                          <p:val>
                                            <p:fltVal val="0"/>
                                          </p:val>
                                        </p:tav>
                                        <p:tav tm="100000">
                                          <p:val>
                                            <p:strVal val="#ppt_w"/>
                                          </p:val>
                                        </p:tav>
                                      </p:tavLst>
                                    </p:anim>
                                    <p:anim calcmode="lin" valueType="num">
                                      <p:cBhvr>
                                        <p:cTn dur="1000" fill="hold" id="15"/>
                                        <p:tgtEl>
                                          <p:spTgt spid="2"/>
                                        </p:tgtEl>
                                        <p:attrNameLst>
                                          <p:attrName>ppt_h</p:attrName>
                                        </p:attrNameLst>
                                      </p:cBhvr>
                                      <p:tavLst>
                                        <p:tav tm="0">
                                          <p:val>
                                            <p:fltVal val="0"/>
                                          </p:val>
                                        </p:tav>
                                        <p:tav tm="100000">
                                          <p:val>
                                            <p:strVal val="#ppt_h"/>
                                          </p:val>
                                        </p:tav>
                                      </p:tavLst>
                                    </p:anim>
                                    <p:animEffect filter="fade" transition="in">
                                      <p:cBhvr>
                                        <p:cTn dur="1000" id="16"/>
                                        <p:tgtEl>
                                          <p:spTgt spid="2"/>
                                        </p:tgtEl>
                                      </p:cBhvr>
                                    </p:animEffect>
                                  </p:childTnLst>
                                </p:cTn>
                              </p:par>
                            </p:childTnLst>
                          </p:cTn>
                        </p:par>
                        <p:par>
                          <p:cTn fill="hold" id="17" nodeType="afterGroup">
                            <p:stCondLst>
                              <p:cond delay="1500"/>
                            </p:stCondLst>
                            <p:childTnLst>
                              <p:par>
                                <p:cTn fill="hold" id="18" nodeType="afterEffect" presetClass="entr" presetID="14" presetSubtype="10">
                                  <p:stCondLst>
                                    <p:cond delay="900"/>
                                  </p:stCondLst>
                                  <p:childTnLst>
                                    <p:set>
                                      <p:cBhvr>
                                        <p:cTn dur="1" fill="hold" id="19">
                                          <p:stCondLst>
                                            <p:cond delay="0"/>
                                          </p:stCondLst>
                                        </p:cTn>
                                        <p:tgtEl>
                                          <p:spTgt spid="3"/>
                                        </p:tgtEl>
                                        <p:attrNameLst>
                                          <p:attrName>style.visibility</p:attrName>
                                        </p:attrNameLst>
                                      </p:cBhvr>
                                      <p:to>
                                        <p:strVal val="visible"/>
                                      </p:to>
                                    </p:set>
                                    <p:animEffect filter="randombar(horizontal)" transition="in">
                                      <p:cBhvr>
                                        <p:cTn dur="1000" id="20"/>
                                        <p:tgtEl>
                                          <p:spTgt spid="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TextBox 3"/>
          <p:cNvSpPr txBox="1"/>
          <p:nvPr/>
        </p:nvSpPr>
        <p:spPr>
          <a:xfrm>
            <a:off x="1451339" y="483518"/>
            <a:ext cx="4450080" cy="518160"/>
          </a:xfrm>
          <a:prstGeom prst="rect">
            <a:avLst/>
          </a:prstGeom>
          <a:noFill/>
        </p:spPr>
        <p:txBody>
          <a:bodyPr rtlCol="0" wrap="none">
            <a:spAutoFit/>
          </a:bodyPr>
          <a:lstStyle/>
          <a:p>
            <a:r>
              <a:rPr altLang="en-US" lang="zh-CN" smtClean="0" sz="2800">
                <a:solidFill>
                  <a:schemeClr val="bg1"/>
                </a:solidFill>
                <a:effectLst>
                  <a:outerShdw algn="ctr" blurRad="60007" dir="7680000" dist="310007" kx="1300200" rotWithShape="0" sy="30000">
                    <a:prstClr val="black">
                      <a:alpha val="32000"/>
                    </a:prstClr>
                  </a:outerShdw>
                </a:effectLst>
                <a:latin charset="-122" pitchFamily="65" typeface="迷你简粗倩"/>
                <a:ea charset="-122" pitchFamily="65" typeface="迷你简粗倩"/>
              </a:rPr>
              <a:t>点击添加标题点击添加标题</a:t>
            </a:r>
          </a:p>
        </p:txBody>
      </p:sp>
      <p:graphicFrame>
        <p:nvGraphicFramePr>
          <p:cNvPr id="3" name="图表 2"/>
          <p:cNvGraphicFramePr/>
          <p:nvPr>
            <p:extLst>
              <p:ext uri="{D42A27DB-BD31-4B8C-83A1-F6EECF244321}">
                <p14:modId val="2471249970"/>
              </p:ext>
            </p:extLst>
          </p:nvPr>
        </p:nvGraphicFramePr>
        <p:xfrm>
          <a:off x="1524000" y="1491630"/>
          <a:ext cx="6096000" cy="2824088"/>
        </p:xfrm>
        <a:graphic>
          <a:graphicData uri="http://schemas.openxmlformats.org/drawingml/2006/chart">
            <c:chart xmlns:c="http://schemas.openxmlformats.org/drawingml/2006/chart" r:id="rId2"/>
          </a:graphicData>
        </a:graphic>
      </p:graphicFrame>
    </p:spTree>
    <p:extLst>
      <p:ext uri="{BB962C8B-B14F-4D97-AF65-F5344CB8AC3E}">
        <p14:creationId val="1494485105"/>
      </p:ext>
    </p:extLst>
  </p:cSld>
  <p:clrMapOvr>
    <a:masterClrMapping/>
  </p:clrMapOvr>
  <mc:AlternateContent>
    <mc:Choice Requires="p14">
      <p:transition p14:dur="110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4" presetSubtype="10">
                                  <p:stCondLst>
                                    <p:cond delay="0"/>
                                  </p:stCondLst>
                                  <p:childTnLst>
                                    <p:set>
                                      <p:cBhvr>
                                        <p:cTn dur="1" fill="hold" id="6">
                                          <p:stCondLst>
                                            <p:cond delay="0"/>
                                          </p:stCondLst>
                                        </p:cTn>
                                        <p:tgtEl>
                                          <p:spTgt spid="4"/>
                                        </p:tgtEl>
                                        <p:attrNameLst>
                                          <p:attrName>style.visibility</p:attrName>
                                        </p:attrNameLst>
                                      </p:cBhvr>
                                      <p:to>
                                        <p:strVal val="visible"/>
                                      </p:to>
                                    </p:set>
                                    <p:animEffect filter="randombar(horizontal)" transition="in">
                                      <p:cBhvr>
                                        <p:cTn dur="500" id="7"/>
                                        <p:tgtEl>
                                          <p:spTgt spid="4"/>
                                        </p:tgtEl>
                                      </p:cBhvr>
                                    </p:animEffect>
                                  </p:childTnLst>
                                </p:cTn>
                              </p:par>
                            </p:childTnLst>
                          </p:cTn>
                        </p:par>
                        <p:par>
                          <p:cTn fill="hold" id="8" nodeType="afterGroup">
                            <p:stCondLst>
                              <p:cond delay="500"/>
                            </p:stCondLst>
                            <p:childTnLst>
                              <p:par>
                                <p:cTn fill="hold" grpId="0" id="9" nodeType="afterEffect" presetClass="entr" presetID="18" presetSubtype="6">
                                  <p:stCondLst>
                                    <p:cond delay="0"/>
                                  </p:stCondLst>
                                  <p:childTnLst>
                                    <p:set>
                                      <p:cBhvr>
                                        <p:cTn dur="1" fill="hold" id="10">
                                          <p:stCondLst>
                                            <p:cond delay="0"/>
                                          </p:stCondLst>
                                        </p:cTn>
                                        <p:tgtEl>
                                          <p:spTgt spid="3"/>
                                        </p:tgtEl>
                                        <p:attrNameLst>
                                          <p:attrName>style.visibility</p:attrName>
                                        </p:attrNameLst>
                                      </p:cBhvr>
                                      <p:to>
                                        <p:strVal val="visible"/>
                                      </p:to>
                                    </p:set>
                                    <p:animEffect filter="strips(downRight)" transition="in">
                                      <p:cBhvr>
                                        <p:cTn dur="1000" id="11"/>
                                        <p:tgtEl>
                                          <p:spTgt spid="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Graphic grpId="0" spid="3">
        <p:bldAsOne/>
      </p:bldGraphic>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TextBox 3"/>
          <p:cNvSpPr txBox="1"/>
          <p:nvPr/>
        </p:nvSpPr>
        <p:spPr>
          <a:xfrm>
            <a:off x="1451339" y="483518"/>
            <a:ext cx="4450080" cy="518160"/>
          </a:xfrm>
          <a:prstGeom prst="rect">
            <a:avLst/>
          </a:prstGeom>
          <a:noFill/>
        </p:spPr>
        <p:txBody>
          <a:bodyPr rtlCol="0" wrap="none">
            <a:spAutoFit/>
          </a:bodyPr>
          <a:lstStyle/>
          <a:p>
            <a:r>
              <a:rPr altLang="en-US" lang="zh-CN" smtClean="0" sz="2800">
                <a:solidFill>
                  <a:schemeClr val="bg1"/>
                </a:solidFill>
                <a:effectLst>
                  <a:outerShdw algn="ctr" blurRad="60007" dir="7680000" dist="310007" kx="1300200" rotWithShape="0" sy="30000">
                    <a:prstClr val="black">
                      <a:alpha val="32000"/>
                    </a:prstClr>
                  </a:outerShdw>
                </a:effectLst>
                <a:latin charset="-122" pitchFamily="65" typeface="迷你简粗倩"/>
                <a:ea charset="-122" pitchFamily="65" typeface="迷你简粗倩"/>
              </a:rPr>
              <a:t>点击添加标题点击添加标题</a:t>
            </a:r>
          </a:p>
        </p:txBody>
      </p:sp>
      <p:cxnSp>
        <p:nvCxnSpPr>
          <p:cNvPr id="1105" name="直接连接符 1104"/>
          <p:cNvCxnSpPr/>
          <p:nvPr/>
        </p:nvCxnSpPr>
        <p:spPr>
          <a:xfrm>
            <a:off x="828039" y="2147515"/>
            <a:ext cx="2235600" cy="0"/>
          </a:xfrm>
          <a:prstGeom prst="line">
            <a:avLst/>
          </a:prstGeom>
          <a:ln w="3175">
            <a:solidFill>
              <a:srgbClr val="92D050"/>
            </a:solidFill>
            <a:prstDash val="sysDash"/>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a:off x="3614169" y="2147515"/>
            <a:ext cx="2235600" cy="0"/>
          </a:xfrm>
          <a:prstGeom prst="line">
            <a:avLst/>
          </a:prstGeom>
          <a:ln w="3175">
            <a:solidFill>
              <a:srgbClr val="92D050"/>
            </a:solidFill>
            <a:prstDash val="sysDash"/>
          </a:ln>
        </p:spPr>
        <p:style>
          <a:lnRef idx="1">
            <a:schemeClr val="accent1"/>
          </a:lnRef>
          <a:fillRef idx="0">
            <a:schemeClr val="accent1"/>
          </a:fillRef>
          <a:effectRef idx="0">
            <a:schemeClr val="accent1"/>
          </a:effectRef>
          <a:fontRef idx="minor">
            <a:schemeClr val="tx1"/>
          </a:fontRef>
        </p:style>
      </p:cxnSp>
      <p:cxnSp>
        <p:nvCxnSpPr>
          <p:cNvPr id="115" name="直接连接符 114"/>
          <p:cNvCxnSpPr/>
          <p:nvPr/>
        </p:nvCxnSpPr>
        <p:spPr>
          <a:xfrm>
            <a:off x="6299937" y="2147515"/>
            <a:ext cx="2235600" cy="0"/>
          </a:xfrm>
          <a:prstGeom prst="line">
            <a:avLst/>
          </a:prstGeom>
          <a:ln w="3175">
            <a:solidFill>
              <a:srgbClr val="92D050"/>
            </a:solidFill>
            <a:prstDash val="sysDash"/>
          </a:ln>
        </p:spPr>
        <p:style>
          <a:lnRef idx="1">
            <a:schemeClr val="accent1"/>
          </a:lnRef>
          <a:fillRef idx="0">
            <a:schemeClr val="accent1"/>
          </a:fillRef>
          <a:effectRef idx="0">
            <a:schemeClr val="accent1"/>
          </a:effectRef>
          <a:fontRef idx="minor">
            <a:schemeClr val="tx1"/>
          </a:fontRef>
        </p:style>
      </p:cxnSp>
      <p:sp>
        <p:nvSpPr>
          <p:cNvPr id="1107" name="TextBox 1106"/>
          <p:cNvSpPr txBox="1"/>
          <p:nvPr/>
        </p:nvSpPr>
        <p:spPr>
          <a:xfrm>
            <a:off x="1092400" y="1707654"/>
            <a:ext cx="1706880" cy="396240"/>
          </a:xfrm>
          <a:prstGeom prst="rect">
            <a:avLst/>
          </a:prstGeom>
          <a:noFill/>
        </p:spPr>
        <p:txBody>
          <a:bodyPr rtlCol="0" wrap="none">
            <a:spAutoFit/>
          </a:bodyPr>
          <a:lstStyle>
            <a:defPPr>
              <a:defRPr lang="zh-CN"/>
            </a:defPPr>
            <a:lvl1pPr>
              <a:defRPr>
                <a:solidFill>
                  <a:schemeClr val="tx1">
                    <a:lumMod val="85000"/>
                    <a:lumOff val="15000"/>
                  </a:schemeClr>
                </a:solidFill>
                <a:latin charset="-122" pitchFamily="2" typeface="华文行楷"/>
                <a:ea charset="-122" pitchFamily="2" typeface="华文行楷"/>
              </a:defRPr>
            </a:lvl1pPr>
          </a:lstStyle>
          <a:p>
            <a:pPr algn="ctr"/>
            <a:r>
              <a:rPr altLang="en-US" lang="zh-CN" sz="2000">
                <a:solidFill>
                  <a:schemeClr val="tx1">
                    <a:lumMod val="65000"/>
                    <a:lumOff val="35000"/>
                  </a:schemeClr>
                </a:solidFill>
              </a:rPr>
              <a:t>点击添加标题</a:t>
            </a:r>
          </a:p>
        </p:txBody>
      </p:sp>
      <p:sp>
        <p:nvSpPr>
          <p:cNvPr id="118" name="TextBox 117"/>
          <p:cNvSpPr txBox="1"/>
          <p:nvPr/>
        </p:nvSpPr>
        <p:spPr>
          <a:xfrm>
            <a:off x="6564297" y="1707654"/>
            <a:ext cx="1706880" cy="396240"/>
          </a:xfrm>
          <a:prstGeom prst="rect">
            <a:avLst/>
          </a:prstGeom>
          <a:noFill/>
        </p:spPr>
        <p:txBody>
          <a:bodyPr rtlCol="0" wrap="none">
            <a:spAutoFit/>
          </a:bodyPr>
          <a:lstStyle>
            <a:defPPr>
              <a:defRPr lang="zh-CN"/>
            </a:defPPr>
            <a:lvl1pPr>
              <a:defRPr>
                <a:solidFill>
                  <a:schemeClr val="tx1">
                    <a:lumMod val="65000"/>
                    <a:lumOff val="35000"/>
                  </a:schemeClr>
                </a:solidFill>
                <a:latin charset="-122" pitchFamily="2" typeface="华文行楷"/>
                <a:ea charset="-122" pitchFamily="2" typeface="华文行楷"/>
              </a:defRPr>
            </a:lvl1pPr>
          </a:lstStyle>
          <a:p>
            <a:pPr algn="ctr"/>
            <a:r>
              <a:rPr altLang="en-US" lang="zh-CN" sz="2000"/>
              <a:t>点击添加标题</a:t>
            </a:r>
          </a:p>
        </p:txBody>
      </p:sp>
      <p:sp>
        <p:nvSpPr>
          <p:cNvPr id="119" name="TextBox 118"/>
          <p:cNvSpPr txBox="1"/>
          <p:nvPr/>
        </p:nvSpPr>
        <p:spPr>
          <a:xfrm>
            <a:off x="3878529" y="1707654"/>
            <a:ext cx="1706880" cy="396240"/>
          </a:xfrm>
          <a:prstGeom prst="rect">
            <a:avLst/>
          </a:prstGeom>
          <a:noFill/>
        </p:spPr>
        <p:txBody>
          <a:bodyPr rtlCol="0" wrap="none">
            <a:spAutoFit/>
          </a:bodyPr>
          <a:lstStyle>
            <a:defPPr>
              <a:defRPr lang="zh-CN"/>
            </a:defPPr>
            <a:lvl1pPr>
              <a:defRPr>
                <a:solidFill>
                  <a:schemeClr val="tx1">
                    <a:lumMod val="65000"/>
                    <a:lumOff val="35000"/>
                  </a:schemeClr>
                </a:solidFill>
                <a:latin charset="-122" pitchFamily="2" typeface="华文行楷"/>
                <a:ea charset="-122" pitchFamily="2" typeface="华文行楷"/>
              </a:defRPr>
            </a:lvl1pPr>
          </a:lstStyle>
          <a:p>
            <a:pPr algn="ctr"/>
            <a:r>
              <a:rPr altLang="en-US" lang="zh-CN" sz="2000"/>
              <a:t>点击添加标题</a:t>
            </a:r>
          </a:p>
        </p:txBody>
      </p:sp>
      <p:sp>
        <p:nvSpPr>
          <p:cNvPr id="121" name="TextBox 120"/>
          <p:cNvSpPr txBox="1"/>
          <p:nvPr/>
        </p:nvSpPr>
        <p:spPr>
          <a:xfrm>
            <a:off x="838399" y="2262572"/>
            <a:ext cx="2214880" cy="1798320"/>
          </a:xfrm>
          <a:prstGeom prst="rect">
            <a:avLst/>
          </a:prstGeom>
          <a:noFill/>
        </p:spPr>
        <p:txBody>
          <a:bodyPr rtlCol="0" wrap="none">
            <a:spAutoFit/>
          </a:bodyPr>
          <a:lstStyle>
            <a:defPPr>
              <a:defRPr lang="zh-CN"/>
            </a:defPPr>
            <a:lvl1pPr>
              <a:defRPr sz="1400">
                <a:solidFill>
                  <a:schemeClr val="tx1">
                    <a:lumMod val="75000"/>
                    <a:lumOff val="25000"/>
                  </a:schemeClr>
                </a:solidFill>
                <a:latin charset="-122" pitchFamily="34" typeface="微软雅黑"/>
                <a:ea charset="-122" pitchFamily="34" typeface="微软雅黑"/>
              </a:defRPr>
            </a:lvl1pPr>
          </a:lstStyle>
          <a:p>
            <a:pPr algn="ctr"/>
            <a:r>
              <a:rPr altLang="en-US" lang="zh-CN" sz="1600">
                <a:solidFill>
                  <a:schemeClr val="tx1">
                    <a:lumMod val="65000"/>
                    <a:lumOff val="35000"/>
                  </a:schemeClr>
                </a:solidFill>
              </a:rPr>
              <a:t>点击添加文字点击添加</a:t>
            </a:r>
          </a:p>
          <a:p>
            <a:pPr algn="ctr"/>
            <a:r>
              <a:rPr altLang="en-US" lang="zh-CN" sz="1600">
                <a:solidFill>
                  <a:schemeClr val="tx1">
                    <a:lumMod val="65000"/>
                    <a:lumOff val="35000"/>
                  </a:schemeClr>
                </a:solidFill>
              </a:rPr>
              <a:t>点击添加文字点击添加</a:t>
            </a:r>
          </a:p>
          <a:p>
            <a:pPr algn="ctr"/>
            <a:r>
              <a:rPr altLang="en-US" lang="zh-CN" sz="1600">
                <a:solidFill>
                  <a:schemeClr val="tx1">
                    <a:lumMod val="65000"/>
                    <a:lumOff val="35000"/>
                  </a:schemeClr>
                </a:solidFill>
              </a:rPr>
              <a:t>点击添加文字点击添加</a:t>
            </a:r>
          </a:p>
          <a:p>
            <a:pPr algn="ctr"/>
            <a:r>
              <a:rPr altLang="en-US" lang="zh-CN" sz="1600">
                <a:solidFill>
                  <a:schemeClr val="tx1">
                    <a:lumMod val="65000"/>
                    <a:lumOff val="35000"/>
                  </a:schemeClr>
                </a:solidFill>
              </a:rPr>
              <a:t>点击添加文字点击添加</a:t>
            </a:r>
          </a:p>
          <a:p>
            <a:pPr algn="ctr"/>
            <a:r>
              <a:rPr altLang="en-US" lang="zh-CN" sz="1600">
                <a:solidFill>
                  <a:schemeClr val="tx1">
                    <a:lumMod val="65000"/>
                    <a:lumOff val="35000"/>
                  </a:schemeClr>
                </a:solidFill>
              </a:rPr>
              <a:t>点击添加文字点击添加</a:t>
            </a:r>
          </a:p>
          <a:p>
            <a:pPr algn="ctr"/>
            <a:r>
              <a:rPr altLang="en-US" lang="zh-CN" sz="1600">
                <a:solidFill>
                  <a:schemeClr val="tx1">
                    <a:lumMod val="65000"/>
                    <a:lumOff val="35000"/>
                  </a:schemeClr>
                </a:solidFill>
              </a:rPr>
              <a:t>点击添加文字点击添加</a:t>
            </a:r>
          </a:p>
          <a:p>
            <a:pPr algn="ctr"/>
            <a:r>
              <a:rPr altLang="en-US" lang="zh-CN" sz="1600">
                <a:solidFill>
                  <a:schemeClr val="tx1">
                    <a:lumMod val="65000"/>
                    <a:lumOff val="35000"/>
                  </a:schemeClr>
                </a:solidFill>
              </a:rPr>
              <a:t>点击添加文字点击添加</a:t>
            </a:r>
          </a:p>
        </p:txBody>
      </p:sp>
      <p:sp>
        <p:nvSpPr>
          <p:cNvPr id="122" name="TextBox 121"/>
          <p:cNvSpPr txBox="1"/>
          <p:nvPr/>
        </p:nvSpPr>
        <p:spPr>
          <a:xfrm>
            <a:off x="3624528" y="2262572"/>
            <a:ext cx="2214880" cy="1798320"/>
          </a:xfrm>
          <a:prstGeom prst="rect">
            <a:avLst/>
          </a:prstGeom>
          <a:noFill/>
        </p:spPr>
        <p:txBody>
          <a:bodyPr rtlCol="0" wrap="none">
            <a:spAutoFit/>
          </a:bodyPr>
          <a:lstStyle>
            <a:defPPr>
              <a:defRPr lang="zh-CN"/>
            </a:defPPr>
            <a:lvl1pPr>
              <a:defRPr sz="1400">
                <a:solidFill>
                  <a:schemeClr val="tx1">
                    <a:lumMod val="75000"/>
                    <a:lumOff val="25000"/>
                  </a:schemeClr>
                </a:solidFill>
                <a:latin charset="-122" pitchFamily="34" typeface="微软雅黑"/>
                <a:ea charset="-122" pitchFamily="34" typeface="微软雅黑"/>
              </a:defRPr>
            </a:lvl1pPr>
          </a:lstStyle>
          <a:p>
            <a:pPr algn="ctr"/>
            <a:r>
              <a:rPr altLang="en-US" lang="zh-CN" sz="1600">
                <a:solidFill>
                  <a:schemeClr val="tx1">
                    <a:lumMod val="65000"/>
                    <a:lumOff val="35000"/>
                  </a:schemeClr>
                </a:solidFill>
              </a:rPr>
              <a:t>点击添加文字点击添加</a:t>
            </a:r>
          </a:p>
          <a:p>
            <a:pPr algn="ctr"/>
            <a:r>
              <a:rPr altLang="en-US" lang="zh-CN" sz="1600">
                <a:solidFill>
                  <a:schemeClr val="tx1">
                    <a:lumMod val="65000"/>
                    <a:lumOff val="35000"/>
                  </a:schemeClr>
                </a:solidFill>
              </a:rPr>
              <a:t>点击添加文字点击添加</a:t>
            </a:r>
          </a:p>
          <a:p>
            <a:pPr algn="ctr"/>
            <a:r>
              <a:rPr altLang="en-US" lang="zh-CN" sz="1600">
                <a:solidFill>
                  <a:schemeClr val="tx1">
                    <a:lumMod val="65000"/>
                    <a:lumOff val="35000"/>
                  </a:schemeClr>
                </a:solidFill>
              </a:rPr>
              <a:t>点击添加文字点击添加</a:t>
            </a:r>
          </a:p>
          <a:p>
            <a:pPr algn="ctr"/>
            <a:r>
              <a:rPr altLang="en-US" lang="zh-CN" sz="1600">
                <a:solidFill>
                  <a:schemeClr val="tx1">
                    <a:lumMod val="65000"/>
                    <a:lumOff val="35000"/>
                  </a:schemeClr>
                </a:solidFill>
              </a:rPr>
              <a:t>点击添加文字点击添加</a:t>
            </a:r>
          </a:p>
          <a:p>
            <a:pPr algn="ctr"/>
            <a:r>
              <a:rPr altLang="en-US" lang="zh-CN" sz="1600">
                <a:solidFill>
                  <a:schemeClr val="tx1">
                    <a:lumMod val="65000"/>
                    <a:lumOff val="35000"/>
                  </a:schemeClr>
                </a:solidFill>
              </a:rPr>
              <a:t>点击添加文字点击添加</a:t>
            </a:r>
          </a:p>
          <a:p>
            <a:pPr algn="ctr"/>
            <a:r>
              <a:rPr altLang="en-US" lang="zh-CN" sz="1600">
                <a:solidFill>
                  <a:schemeClr val="tx1">
                    <a:lumMod val="65000"/>
                    <a:lumOff val="35000"/>
                  </a:schemeClr>
                </a:solidFill>
              </a:rPr>
              <a:t>点击添加文字点击添加</a:t>
            </a:r>
          </a:p>
          <a:p>
            <a:pPr algn="ctr"/>
            <a:r>
              <a:rPr altLang="en-US" lang="zh-CN" sz="1600">
                <a:solidFill>
                  <a:schemeClr val="tx1">
                    <a:lumMod val="65000"/>
                    <a:lumOff val="35000"/>
                  </a:schemeClr>
                </a:solidFill>
              </a:rPr>
              <a:t>点击添加文字点击添加</a:t>
            </a:r>
          </a:p>
        </p:txBody>
      </p:sp>
      <p:sp>
        <p:nvSpPr>
          <p:cNvPr id="123" name="TextBox 122"/>
          <p:cNvSpPr txBox="1"/>
          <p:nvPr/>
        </p:nvSpPr>
        <p:spPr>
          <a:xfrm>
            <a:off x="6310297" y="2262572"/>
            <a:ext cx="2214880" cy="1798320"/>
          </a:xfrm>
          <a:prstGeom prst="rect">
            <a:avLst/>
          </a:prstGeom>
          <a:noFill/>
        </p:spPr>
        <p:txBody>
          <a:bodyPr rtlCol="0" wrap="none">
            <a:spAutoFit/>
          </a:bodyPr>
          <a:lstStyle>
            <a:defPPr>
              <a:defRPr lang="zh-CN"/>
            </a:defPPr>
            <a:lvl1pPr>
              <a:defRPr sz="1400">
                <a:solidFill>
                  <a:schemeClr val="tx1">
                    <a:lumMod val="75000"/>
                    <a:lumOff val="25000"/>
                  </a:schemeClr>
                </a:solidFill>
                <a:latin charset="-122" pitchFamily="34" typeface="微软雅黑"/>
                <a:ea charset="-122" pitchFamily="34" typeface="微软雅黑"/>
              </a:defRPr>
            </a:lvl1pPr>
          </a:lstStyle>
          <a:p>
            <a:pPr algn="ctr"/>
            <a:r>
              <a:rPr altLang="en-US" lang="zh-CN" sz="1600">
                <a:solidFill>
                  <a:schemeClr val="tx1">
                    <a:lumMod val="65000"/>
                    <a:lumOff val="35000"/>
                  </a:schemeClr>
                </a:solidFill>
              </a:rPr>
              <a:t>点击添加文字点击添加</a:t>
            </a:r>
          </a:p>
          <a:p>
            <a:pPr algn="ctr"/>
            <a:r>
              <a:rPr altLang="en-US" lang="zh-CN" sz="1600">
                <a:solidFill>
                  <a:schemeClr val="tx1">
                    <a:lumMod val="65000"/>
                    <a:lumOff val="35000"/>
                  </a:schemeClr>
                </a:solidFill>
              </a:rPr>
              <a:t>点击添加文字点击添加</a:t>
            </a:r>
          </a:p>
          <a:p>
            <a:pPr algn="ctr"/>
            <a:r>
              <a:rPr altLang="en-US" lang="zh-CN" sz="1600">
                <a:solidFill>
                  <a:schemeClr val="tx1">
                    <a:lumMod val="65000"/>
                    <a:lumOff val="35000"/>
                  </a:schemeClr>
                </a:solidFill>
              </a:rPr>
              <a:t>点击添加文字点击添加</a:t>
            </a:r>
          </a:p>
          <a:p>
            <a:pPr algn="ctr"/>
            <a:r>
              <a:rPr altLang="en-US" lang="zh-CN" sz="1600">
                <a:solidFill>
                  <a:schemeClr val="tx1">
                    <a:lumMod val="65000"/>
                    <a:lumOff val="35000"/>
                  </a:schemeClr>
                </a:solidFill>
              </a:rPr>
              <a:t>点击添加文字点击添加</a:t>
            </a:r>
          </a:p>
          <a:p>
            <a:pPr algn="ctr"/>
            <a:r>
              <a:rPr altLang="en-US" lang="zh-CN" sz="1600">
                <a:solidFill>
                  <a:schemeClr val="tx1">
                    <a:lumMod val="65000"/>
                    <a:lumOff val="35000"/>
                  </a:schemeClr>
                </a:solidFill>
              </a:rPr>
              <a:t>点击添加文字点击添加</a:t>
            </a:r>
          </a:p>
          <a:p>
            <a:pPr algn="ctr"/>
            <a:r>
              <a:rPr altLang="en-US" lang="zh-CN" sz="1600">
                <a:solidFill>
                  <a:schemeClr val="tx1">
                    <a:lumMod val="65000"/>
                    <a:lumOff val="35000"/>
                  </a:schemeClr>
                </a:solidFill>
              </a:rPr>
              <a:t>点击添加文字点击添加</a:t>
            </a:r>
          </a:p>
          <a:p>
            <a:pPr algn="ctr"/>
            <a:r>
              <a:rPr altLang="en-US" lang="zh-CN" sz="1600">
                <a:solidFill>
                  <a:schemeClr val="tx1">
                    <a:lumMod val="65000"/>
                    <a:lumOff val="35000"/>
                  </a:schemeClr>
                </a:solidFill>
              </a:rPr>
              <a:t>点击添加文字点击添加</a:t>
            </a:r>
          </a:p>
        </p:txBody>
      </p:sp>
    </p:spTree>
    <p:extLst>
      <p:ext uri="{BB962C8B-B14F-4D97-AF65-F5344CB8AC3E}">
        <p14:creationId val="3149811198"/>
      </p:ext>
    </p:extLst>
  </p:cSld>
  <p:clrMapOvr>
    <a:masterClrMapping/>
  </p:clrMapOvr>
  <mc:AlternateContent>
    <mc:Choice Requires="p14">
      <p:transition p14:dur="800" spd="slow">
        <p:circle/>
      </p:transition>
    </mc:Choice>
    <mc:Fallback>
      <p:transition spd="slow">
        <p:circl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4" presetSubtype="10">
                                  <p:stCondLst>
                                    <p:cond delay="0"/>
                                  </p:stCondLst>
                                  <p:childTnLst>
                                    <p:set>
                                      <p:cBhvr>
                                        <p:cTn dur="1" fill="hold" id="6">
                                          <p:stCondLst>
                                            <p:cond delay="0"/>
                                          </p:stCondLst>
                                        </p:cTn>
                                        <p:tgtEl>
                                          <p:spTgt spid="4"/>
                                        </p:tgtEl>
                                        <p:attrNameLst>
                                          <p:attrName>style.visibility</p:attrName>
                                        </p:attrNameLst>
                                      </p:cBhvr>
                                      <p:to>
                                        <p:strVal val="visible"/>
                                      </p:to>
                                    </p:set>
                                    <p:animEffect filter="randombar(horizontal)" transition="in">
                                      <p:cBhvr>
                                        <p:cTn dur="500" id="7"/>
                                        <p:tgtEl>
                                          <p:spTgt spid="4"/>
                                        </p:tgtEl>
                                      </p:cBhvr>
                                    </p:animEffect>
                                  </p:childTnLst>
                                </p:cTn>
                              </p:par>
                            </p:childTnLst>
                          </p:cTn>
                        </p:par>
                        <p:par>
                          <p:cTn fill="hold" id="8" nodeType="afterGroup">
                            <p:stCondLst>
                              <p:cond delay="500"/>
                            </p:stCondLst>
                            <p:childTnLst>
                              <p:par>
                                <p:cTn fill="hold" id="9" nodeType="afterEffect" presetClass="entr" presetID="12" presetSubtype="8">
                                  <p:stCondLst>
                                    <p:cond delay="0"/>
                                  </p:stCondLst>
                                  <p:childTnLst>
                                    <p:set>
                                      <p:cBhvr>
                                        <p:cTn dur="1" fill="hold" id="10">
                                          <p:stCondLst>
                                            <p:cond delay="0"/>
                                          </p:stCondLst>
                                        </p:cTn>
                                        <p:tgtEl>
                                          <p:spTgt spid="1105"/>
                                        </p:tgtEl>
                                        <p:attrNameLst>
                                          <p:attrName>style.visibility</p:attrName>
                                        </p:attrNameLst>
                                      </p:cBhvr>
                                      <p:to>
                                        <p:strVal val="visible"/>
                                      </p:to>
                                    </p:set>
                                    <p:anim calcmode="lin" valueType="num">
                                      <p:cBhvr additive="base">
                                        <p:cTn dur="500" id="11"/>
                                        <p:tgtEl>
                                          <p:spTgt spid="1105"/>
                                        </p:tgtEl>
                                        <p:attrNameLst>
                                          <p:attrName>ppt_x</p:attrName>
                                        </p:attrNameLst>
                                      </p:cBhvr>
                                      <p:tavLst>
                                        <p:tav tm="0">
                                          <p:val>
                                            <p:strVal val="#ppt_x-#ppt_w*1.125000"/>
                                          </p:val>
                                        </p:tav>
                                        <p:tav tm="100000">
                                          <p:val>
                                            <p:strVal val="#ppt_x"/>
                                          </p:val>
                                        </p:tav>
                                      </p:tavLst>
                                    </p:anim>
                                    <p:animEffect filter="wipe(right)" transition="in">
                                      <p:cBhvr>
                                        <p:cTn dur="500" id="12"/>
                                        <p:tgtEl>
                                          <p:spTgt spid="1105"/>
                                        </p:tgtEl>
                                      </p:cBhvr>
                                    </p:animEffect>
                                  </p:childTnLst>
                                </p:cTn>
                              </p:par>
                            </p:childTnLst>
                          </p:cTn>
                        </p:par>
                        <p:par>
                          <p:cTn fill="hold" id="13" nodeType="afterGroup">
                            <p:stCondLst>
                              <p:cond delay="1000"/>
                            </p:stCondLst>
                            <p:childTnLst>
                              <p:par>
                                <p:cTn fill="hold" grpId="0" id="14" nodeType="afterEffect" presetClass="entr" presetID="23" presetSubtype="16">
                                  <p:stCondLst>
                                    <p:cond delay="0"/>
                                  </p:stCondLst>
                                  <p:childTnLst>
                                    <p:set>
                                      <p:cBhvr>
                                        <p:cTn dur="1" fill="hold" id="15">
                                          <p:stCondLst>
                                            <p:cond delay="0"/>
                                          </p:stCondLst>
                                        </p:cTn>
                                        <p:tgtEl>
                                          <p:spTgt spid="1107"/>
                                        </p:tgtEl>
                                        <p:attrNameLst>
                                          <p:attrName>style.visibility</p:attrName>
                                        </p:attrNameLst>
                                      </p:cBhvr>
                                      <p:to>
                                        <p:strVal val="visible"/>
                                      </p:to>
                                    </p:set>
                                    <p:anim calcmode="lin" valueType="num">
                                      <p:cBhvr>
                                        <p:cTn dur="1000" fill="hold" id="16"/>
                                        <p:tgtEl>
                                          <p:spTgt spid="1107"/>
                                        </p:tgtEl>
                                        <p:attrNameLst>
                                          <p:attrName>ppt_w</p:attrName>
                                        </p:attrNameLst>
                                      </p:cBhvr>
                                      <p:tavLst>
                                        <p:tav tm="0">
                                          <p:val>
                                            <p:fltVal val="0"/>
                                          </p:val>
                                        </p:tav>
                                        <p:tav tm="100000">
                                          <p:val>
                                            <p:strVal val="#ppt_w"/>
                                          </p:val>
                                        </p:tav>
                                      </p:tavLst>
                                    </p:anim>
                                    <p:anim calcmode="lin" valueType="num">
                                      <p:cBhvr>
                                        <p:cTn dur="1000" fill="hold" id="17"/>
                                        <p:tgtEl>
                                          <p:spTgt spid="1107"/>
                                        </p:tgtEl>
                                        <p:attrNameLst>
                                          <p:attrName>ppt_h</p:attrName>
                                        </p:attrNameLst>
                                      </p:cBhvr>
                                      <p:tavLst>
                                        <p:tav tm="0">
                                          <p:val>
                                            <p:fltVal val="0"/>
                                          </p:val>
                                        </p:tav>
                                        <p:tav tm="100000">
                                          <p:val>
                                            <p:strVal val="#ppt_h"/>
                                          </p:val>
                                        </p:tav>
                                      </p:tavLst>
                                    </p:anim>
                                  </p:childTnLst>
                                </p:cTn>
                              </p:par>
                            </p:childTnLst>
                          </p:cTn>
                        </p:par>
                        <p:par>
                          <p:cTn fill="hold" id="18" nodeType="afterGroup">
                            <p:stCondLst>
                              <p:cond delay="2000"/>
                            </p:stCondLst>
                            <p:childTnLst>
                              <p:par>
                                <p:cTn fill="hold" grpId="0" id="19" nodeType="afterEffect" presetClass="entr" presetID="22" presetSubtype="1">
                                  <p:stCondLst>
                                    <p:cond delay="0"/>
                                  </p:stCondLst>
                                  <p:childTnLst>
                                    <p:set>
                                      <p:cBhvr>
                                        <p:cTn dur="1" fill="hold" id="20">
                                          <p:stCondLst>
                                            <p:cond delay="0"/>
                                          </p:stCondLst>
                                        </p:cTn>
                                        <p:tgtEl>
                                          <p:spTgt spid="121"/>
                                        </p:tgtEl>
                                        <p:attrNameLst>
                                          <p:attrName>style.visibility</p:attrName>
                                        </p:attrNameLst>
                                      </p:cBhvr>
                                      <p:to>
                                        <p:strVal val="visible"/>
                                      </p:to>
                                    </p:set>
                                    <p:animEffect filter="wipe(up)" transition="in">
                                      <p:cBhvr>
                                        <p:cTn dur="500" id="21"/>
                                        <p:tgtEl>
                                          <p:spTgt spid="121"/>
                                        </p:tgtEl>
                                      </p:cBhvr>
                                    </p:animEffect>
                                  </p:childTnLst>
                                </p:cTn>
                              </p:par>
                            </p:childTnLst>
                          </p:cTn>
                        </p:par>
                        <p:par>
                          <p:cTn fill="hold" id="22" nodeType="afterGroup">
                            <p:stCondLst>
                              <p:cond delay="2500"/>
                            </p:stCondLst>
                            <p:childTnLst>
                              <p:par>
                                <p:cTn fill="hold" id="23" nodeType="afterEffect" presetClass="entr" presetID="12" presetSubtype="8">
                                  <p:stCondLst>
                                    <p:cond delay="0"/>
                                  </p:stCondLst>
                                  <p:childTnLst>
                                    <p:set>
                                      <p:cBhvr>
                                        <p:cTn dur="1" fill="hold" id="24">
                                          <p:stCondLst>
                                            <p:cond delay="0"/>
                                          </p:stCondLst>
                                        </p:cTn>
                                        <p:tgtEl>
                                          <p:spTgt spid="114"/>
                                        </p:tgtEl>
                                        <p:attrNameLst>
                                          <p:attrName>style.visibility</p:attrName>
                                        </p:attrNameLst>
                                      </p:cBhvr>
                                      <p:to>
                                        <p:strVal val="visible"/>
                                      </p:to>
                                    </p:set>
                                    <p:anim calcmode="lin" valueType="num">
                                      <p:cBhvr additive="base">
                                        <p:cTn dur="500" id="25"/>
                                        <p:tgtEl>
                                          <p:spTgt spid="114"/>
                                        </p:tgtEl>
                                        <p:attrNameLst>
                                          <p:attrName>ppt_x</p:attrName>
                                        </p:attrNameLst>
                                      </p:cBhvr>
                                      <p:tavLst>
                                        <p:tav tm="0">
                                          <p:val>
                                            <p:strVal val="#ppt_x-#ppt_w*1.125000"/>
                                          </p:val>
                                        </p:tav>
                                        <p:tav tm="100000">
                                          <p:val>
                                            <p:strVal val="#ppt_x"/>
                                          </p:val>
                                        </p:tav>
                                      </p:tavLst>
                                    </p:anim>
                                    <p:animEffect filter="wipe(right)" transition="in">
                                      <p:cBhvr>
                                        <p:cTn dur="500" id="26"/>
                                        <p:tgtEl>
                                          <p:spTgt spid="114"/>
                                        </p:tgtEl>
                                      </p:cBhvr>
                                    </p:animEffect>
                                  </p:childTnLst>
                                </p:cTn>
                              </p:par>
                            </p:childTnLst>
                          </p:cTn>
                        </p:par>
                        <p:par>
                          <p:cTn fill="hold" id="27" nodeType="afterGroup">
                            <p:stCondLst>
                              <p:cond delay="3000"/>
                            </p:stCondLst>
                            <p:childTnLst>
                              <p:par>
                                <p:cTn fill="hold" grpId="0" id="28" nodeType="afterEffect" presetClass="entr" presetID="23" presetSubtype="16">
                                  <p:stCondLst>
                                    <p:cond delay="0"/>
                                  </p:stCondLst>
                                  <p:childTnLst>
                                    <p:set>
                                      <p:cBhvr>
                                        <p:cTn dur="1" fill="hold" id="29">
                                          <p:stCondLst>
                                            <p:cond delay="0"/>
                                          </p:stCondLst>
                                        </p:cTn>
                                        <p:tgtEl>
                                          <p:spTgt spid="119"/>
                                        </p:tgtEl>
                                        <p:attrNameLst>
                                          <p:attrName>style.visibility</p:attrName>
                                        </p:attrNameLst>
                                      </p:cBhvr>
                                      <p:to>
                                        <p:strVal val="visible"/>
                                      </p:to>
                                    </p:set>
                                    <p:anim calcmode="lin" valueType="num">
                                      <p:cBhvr>
                                        <p:cTn dur="1000" fill="hold" id="30"/>
                                        <p:tgtEl>
                                          <p:spTgt spid="119"/>
                                        </p:tgtEl>
                                        <p:attrNameLst>
                                          <p:attrName>ppt_w</p:attrName>
                                        </p:attrNameLst>
                                      </p:cBhvr>
                                      <p:tavLst>
                                        <p:tav tm="0">
                                          <p:val>
                                            <p:fltVal val="0"/>
                                          </p:val>
                                        </p:tav>
                                        <p:tav tm="100000">
                                          <p:val>
                                            <p:strVal val="#ppt_w"/>
                                          </p:val>
                                        </p:tav>
                                      </p:tavLst>
                                    </p:anim>
                                    <p:anim calcmode="lin" valueType="num">
                                      <p:cBhvr>
                                        <p:cTn dur="1000" fill="hold" id="31"/>
                                        <p:tgtEl>
                                          <p:spTgt spid="119"/>
                                        </p:tgtEl>
                                        <p:attrNameLst>
                                          <p:attrName>ppt_h</p:attrName>
                                        </p:attrNameLst>
                                      </p:cBhvr>
                                      <p:tavLst>
                                        <p:tav tm="0">
                                          <p:val>
                                            <p:fltVal val="0"/>
                                          </p:val>
                                        </p:tav>
                                        <p:tav tm="100000">
                                          <p:val>
                                            <p:strVal val="#ppt_h"/>
                                          </p:val>
                                        </p:tav>
                                      </p:tavLst>
                                    </p:anim>
                                  </p:childTnLst>
                                </p:cTn>
                              </p:par>
                            </p:childTnLst>
                          </p:cTn>
                        </p:par>
                        <p:par>
                          <p:cTn fill="hold" id="32" nodeType="afterGroup">
                            <p:stCondLst>
                              <p:cond delay="4000"/>
                            </p:stCondLst>
                            <p:childTnLst>
                              <p:par>
                                <p:cTn fill="hold" grpId="0" id="33" nodeType="afterEffect" presetClass="entr" presetID="22" presetSubtype="1">
                                  <p:stCondLst>
                                    <p:cond delay="0"/>
                                  </p:stCondLst>
                                  <p:childTnLst>
                                    <p:set>
                                      <p:cBhvr>
                                        <p:cTn dur="1" fill="hold" id="34">
                                          <p:stCondLst>
                                            <p:cond delay="0"/>
                                          </p:stCondLst>
                                        </p:cTn>
                                        <p:tgtEl>
                                          <p:spTgt spid="122"/>
                                        </p:tgtEl>
                                        <p:attrNameLst>
                                          <p:attrName>style.visibility</p:attrName>
                                        </p:attrNameLst>
                                      </p:cBhvr>
                                      <p:to>
                                        <p:strVal val="visible"/>
                                      </p:to>
                                    </p:set>
                                    <p:animEffect filter="wipe(up)" transition="in">
                                      <p:cBhvr>
                                        <p:cTn dur="500" id="35"/>
                                        <p:tgtEl>
                                          <p:spTgt spid="122"/>
                                        </p:tgtEl>
                                      </p:cBhvr>
                                    </p:animEffect>
                                  </p:childTnLst>
                                </p:cTn>
                              </p:par>
                            </p:childTnLst>
                          </p:cTn>
                        </p:par>
                        <p:par>
                          <p:cTn fill="hold" id="36" nodeType="afterGroup">
                            <p:stCondLst>
                              <p:cond delay="4500"/>
                            </p:stCondLst>
                            <p:childTnLst>
                              <p:par>
                                <p:cTn fill="hold" id="37" nodeType="afterEffect" presetClass="entr" presetID="12" presetSubtype="8">
                                  <p:stCondLst>
                                    <p:cond delay="0"/>
                                  </p:stCondLst>
                                  <p:childTnLst>
                                    <p:set>
                                      <p:cBhvr>
                                        <p:cTn dur="1" fill="hold" id="38">
                                          <p:stCondLst>
                                            <p:cond delay="0"/>
                                          </p:stCondLst>
                                        </p:cTn>
                                        <p:tgtEl>
                                          <p:spTgt spid="115"/>
                                        </p:tgtEl>
                                        <p:attrNameLst>
                                          <p:attrName>style.visibility</p:attrName>
                                        </p:attrNameLst>
                                      </p:cBhvr>
                                      <p:to>
                                        <p:strVal val="visible"/>
                                      </p:to>
                                    </p:set>
                                    <p:anim calcmode="lin" valueType="num">
                                      <p:cBhvr additive="base">
                                        <p:cTn dur="500" id="39"/>
                                        <p:tgtEl>
                                          <p:spTgt spid="115"/>
                                        </p:tgtEl>
                                        <p:attrNameLst>
                                          <p:attrName>ppt_x</p:attrName>
                                        </p:attrNameLst>
                                      </p:cBhvr>
                                      <p:tavLst>
                                        <p:tav tm="0">
                                          <p:val>
                                            <p:strVal val="#ppt_x-#ppt_w*1.125000"/>
                                          </p:val>
                                        </p:tav>
                                        <p:tav tm="100000">
                                          <p:val>
                                            <p:strVal val="#ppt_x"/>
                                          </p:val>
                                        </p:tav>
                                      </p:tavLst>
                                    </p:anim>
                                    <p:animEffect filter="wipe(right)" transition="in">
                                      <p:cBhvr>
                                        <p:cTn dur="500" id="40"/>
                                        <p:tgtEl>
                                          <p:spTgt spid="115"/>
                                        </p:tgtEl>
                                      </p:cBhvr>
                                    </p:animEffect>
                                  </p:childTnLst>
                                </p:cTn>
                              </p:par>
                            </p:childTnLst>
                          </p:cTn>
                        </p:par>
                        <p:par>
                          <p:cTn fill="hold" id="41" nodeType="afterGroup">
                            <p:stCondLst>
                              <p:cond delay="5000"/>
                            </p:stCondLst>
                            <p:childTnLst>
                              <p:par>
                                <p:cTn fill="hold" grpId="0" id="42" nodeType="afterEffect" presetClass="entr" presetID="23" presetSubtype="16">
                                  <p:stCondLst>
                                    <p:cond delay="0"/>
                                  </p:stCondLst>
                                  <p:childTnLst>
                                    <p:set>
                                      <p:cBhvr>
                                        <p:cTn dur="1" fill="hold" id="43">
                                          <p:stCondLst>
                                            <p:cond delay="0"/>
                                          </p:stCondLst>
                                        </p:cTn>
                                        <p:tgtEl>
                                          <p:spTgt spid="118"/>
                                        </p:tgtEl>
                                        <p:attrNameLst>
                                          <p:attrName>style.visibility</p:attrName>
                                        </p:attrNameLst>
                                      </p:cBhvr>
                                      <p:to>
                                        <p:strVal val="visible"/>
                                      </p:to>
                                    </p:set>
                                    <p:anim calcmode="lin" valueType="num">
                                      <p:cBhvr>
                                        <p:cTn dur="1000" fill="hold" id="44"/>
                                        <p:tgtEl>
                                          <p:spTgt spid="118"/>
                                        </p:tgtEl>
                                        <p:attrNameLst>
                                          <p:attrName>ppt_w</p:attrName>
                                        </p:attrNameLst>
                                      </p:cBhvr>
                                      <p:tavLst>
                                        <p:tav tm="0">
                                          <p:val>
                                            <p:fltVal val="0"/>
                                          </p:val>
                                        </p:tav>
                                        <p:tav tm="100000">
                                          <p:val>
                                            <p:strVal val="#ppt_w"/>
                                          </p:val>
                                        </p:tav>
                                      </p:tavLst>
                                    </p:anim>
                                    <p:anim calcmode="lin" valueType="num">
                                      <p:cBhvr>
                                        <p:cTn dur="1000" fill="hold" id="45"/>
                                        <p:tgtEl>
                                          <p:spTgt spid="118"/>
                                        </p:tgtEl>
                                        <p:attrNameLst>
                                          <p:attrName>ppt_h</p:attrName>
                                        </p:attrNameLst>
                                      </p:cBhvr>
                                      <p:tavLst>
                                        <p:tav tm="0">
                                          <p:val>
                                            <p:fltVal val="0"/>
                                          </p:val>
                                        </p:tav>
                                        <p:tav tm="100000">
                                          <p:val>
                                            <p:strVal val="#ppt_h"/>
                                          </p:val>
                                        </p:tav>
                                      </p:tavLst>
                                    </p:anim>
                                  </p:childTnLst>
                                </p:cTn>
                              </p:par>
                            </p:childTnLst>
                          </p:cTn>
                        </p:par>
                        <p:par>
                          <p:cTn fill="hold" id="46" nodeType="afterGroup">
                            <p:stCondLst>
                              <p:cond delay="6000"/>
                            </p:stCondLst>
                            <p:childTnLst>
                              <p:par>
                                <p:cTn fill="hold" grpId="0" id="47" nodeType="afterEffect" presetClass="entr" presetID="22" presetSubtype="1">
                                  <p:stCondLst>
                                    <p:cond delay="0"/>
                                  </p:stCondLst>
                                  <p:childTnLst>
                                    <p:set>
                                      <p:cBhvr>
                                        <p:cTn dur="1" fill="hold" id="48">
                                          <p:stCondLst>
                                            <p:cond delay="0"/>
                                          </p:stCondLst>
                                        </p:cTn>
                                        <p:tgtEl>
                                          <p:spTgt spid="123"/>
                                        </p:tgtEl>
                                        <p:attrNameLst>
                                          <p:attrName>style.visibility</p:attrName>
                                        </p:attrNameLst>
                                      </p:cBhvr>
                                      <p:to>
                                        <p:strVal val="visible"/>
                                      </p:to>
                                    </p:set>
                                    <p:animEffect filter="wipe(up)" transition="in">
                                      <p:cBhvr>
                                        <p:cTn dur="500" id="49"/>
                                        <p:tgtEl>
                                          <p:spTgt spid="12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1107"/>
      <p:bldP grpId="0" spid="118"/>
      <p:bldP grpId="0" spid="119"/>
      <p:bldP grpId="0" spid="121"/>
      <p:bldP grpId="0" spid="122"/>
      <p:bldP grpId="0" spid="123"/>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Company>Sky123.Org</Company>
  <PresentationFormat>On-screen Show (16:9)</PresentationFormat>
  <Paragraphs>143</Paragraphs>
  <Slides>16</Slides>
  <Notes>2</Notes>
  <TotalTime>668</TotalTime>
  <HiddenSlides>0</HiddenSlides>
  <MMClips>0</MMClips>
  <ScaleCrop>0</ScaleCrop>
  <HeadingPairs>
    <vt:vector baseType="variant" size="6">
      <vt:variant>
        <vt:lpstr>Fonts used</vt:lpstr>
      </vt:variant>
      <vt:variant>
        <vt:i4>10</vt:i4>
      </vt:variant>
      <vt:variant>
        <vt:lpstr>Theme</vt:lpstr>
      </vt:variant>
      <vt:variant>
        <vt:i4>1</vt:i4>
      </vt:variant>
      <vt:variant>
        <vt:lpstr>Slide Titles</vt:lpstr>
      </vt:variant>
      <vt:variant>
        <vt:i4>16</vt:i4>
      </vt:variant>
    </vt:vector>
  </HeadingPairs>
  <TitlesOfParts>
    <vt:vector baseType="lpstr" size="27">
      <vt:lpstr>Arial</vt:lpstr>
      <vt:lpstr>Calibri</vt:lpstr>
      <vt:lpstr>迷你简粗倩</vt:lpstr>
      <vt:lpstr>迷你简雪君</vt:lpstr>
      <vt:lpstr>Calibri Light</vt:lpstr>
      <vt:lpstr>微软雅黑</vt:lpstr>
      <vt:lpstr>华文楷体</vt:lpstr>
      <vt:lpstr>华文行楷</vt:lpstr>
      <vt:lpstr>禹卫书法行书简体 </vt:lpstr>
      <vt:lpstr>方正粗宋简体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2014-04-01T09:10:24Z</dcterms:created>
  <cp:lastModifiedBy>Administrator</cp:lastModifiedBy>
  <dcterms:modified xsi:type="dcterms:W3CDTF">2021-08-20T10:52:21Z</dcterms:modified>
  <cp:revision>184</cp:revision>
  <dc:title>PowerPoint 演示文稿</dc:title>
</cp:coreProperties>
</file>