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3"/>
  </p:notesMasterIdLst>
  <p:sldIdLst>
    <p:sldId id="295" r:id="rId4"/>
    <p:sldId id="259" r:id="rId5"/>
    <p:sldId id="260" r:id="rId6"/>
    <p:sldId id="266" r:id="rId7"/>
    <p:sldId id="286" r:id="rId8"/>
    <p:sldId id="269" r:id="rId9"/>
    <p:sldId id="281" r:id="rId10"/>
    <p:sldId id="267" r:id="rId11"/>
    <p:sldId id="290" r:id="rId12"/>
    <p:sldId id="289" r:id="rId13"/>
    <p:sldId id="277" r:id="rId14"/>
    <p:sldId id="278" r:id="rId15"/>
    <p:sldId id="279" r:id="rId16"/>
    <p:sldId id="268" r:id="rId17"/>
    <p:sldId id="291" r:id="rId18"/>
    <p:sldId id="280" r:id="rId19"/>
    <p:sldId id="276" r:id="rId20"/>
    <p:sldId id="270" r:id="rId21"/>
    <p:sldId id="261" r:id="rId22"/>
    <p:sldId id="292" r:id="rId23"/>
    <p:sldId id="287" r:id="rId24"/>
    <p:sldId id="288" r:id="rId25"/>
    <p:sldId id="282" r:id="rId26"/>
    <p:sldId id="275" r:id="rId27"/>
    <p:sldId id="293" r:id="rId28"/>
  </p:sldIdLst>
  <p:sldSz cx="12192000" cy="6858000"/>
  <p:notesSz cx="6858000" cy="9144000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6071" autoAdjust="0"/>
  </p:normalViewPr>
  <p:slideViewPr>
    <p:cSldViewPr snapToGrid="0">
      <p:cViewPr varScale="1">
        <p:scale>
          <a:sx n="88" d="100"/>
          <a:sy n="88" d="100"/>
        </p:scale>
        <p:origin x="16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tags/tag2.xml" Type="http://schemas.openxmlformats.org/officeDocument/2006/relationships/tags"/><Relationship Id="rId3" Target="notesMasters/notesMaster1.xml" Type="http://schemas.openxmlformats.org/officeDocument/2006/relationships/notesMaster"/><Relationship Id="rId30" Target="presProps.xml" Type="http://schemas.openxmlformats.org/officeDocument/2006/relationships/presProps"/><Relationship Id="rId31" Target="viewProps.xml" Type="http://schemas.openxmlformats.org/officeDocument/2006/relationships/viewProps"/><Relationship Id="rId32" Target="theme/theme1.xml" Type="http://schemas.openxmlformats.org/officeDocument/2006/relationships/theme"/><Relationship Id="rId33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C6847C-1413-49DF-BFB5-7378BCEA4822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C7F8E-A7FF-4B33-8FEA-2C27DC30264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89024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1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2.xml.rels><?xml version="1.0" encoding="UTF-8" standalone="yes"?><Relationships xmlns="http://schemas.openxmlformats.org/package/2006/relationships"><Relationship Id="rId1" Target="../slides/slide1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3.xml.rels><?xml version="1.0" encoding="UTF-8" standalone="yes"?><Relationships xmlns="http://schemas.openxmlformats.org/package/2006/relationships"><Relationship Id="rId1" Target="../slides/slide1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4.xml.rels><?xml version="1.0" encoding="UTF-8" standalone="yes"?><Relationships xmlns="http://schemas.openxmlformats.org/package/2006/relationships"><Relationship Id="rId1" Target="../slides/slide1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5.xml.rels><?xml version="1.0" encoding="UTF-8" standalone="yes"?><Relationships xmlns="http://schemas.openxmlformats.org/package/2006/relationships"><Relationship Id="rId1" Target="../slides/slide1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6.xml.rels><?xml version="1.0" encoding="UTF-8" standalone="yes"?><Relationships xmlns="http://schemas.openxmlformats.org/package/2006/relationships"><Relationship Id="rId1" Target="../slides/slide1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7.xml.rels><?xml version="1.0" encoding="UTF-8" standalone="yes"?><Relationships xmlns="http://schemas.openxmlformats.org/package/2006/relationships"><Relationship Id="rId1" Target="../slides/slide1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8.xml.rels><?xml version="1.0" encoding="UTF-8" standalone="yes"?><Relationships xmlns="http://schemas.openxmlformats.org/package/2006/relationships"><Relationship Id="rId1" Target="../slides/slide1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9.xml.rels><?xml version="1.0" encoding="UTF-8" standalone="yes"?><Relationships xmlns="http://schemas.openxmlformats.org/package/2006/relationships"><Relationship Id="rId1" Target="../slides/slide1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0.xml.rels><?xml version="1.0" encoding="UTF-8" standalone="yes"?><Relationships xmlns="http://schemas.openxmlformats.org/package/2006/relationships"><Relationship Id="rId1" Target="../slides/slide2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1.xml.rels><?xml version="1.0" encoding="UTF-8" standalone="yes"?><Relationships xmlns="http://schemas.openxmlformats.org/package/2006/relationships"><Relationship Id="rId1" Target="../slides/slide2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2.xml.rels><?xml version="1.0" encoding="UTF-8" standalone="yes"?><Relationships xmlns="http://schemas.openxmlformats.org/package/2006/relationships"><Relationship Id="rId1" Target="../slides/slide2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3.xml.rels><?xml version="1.0" encoding="UTF-8" standalone="yes"?><Relationships xmlns="http://schemas.openxmlformats.org/package/2006/relationships"><Relationship Id="rId1" Target="../slides/slide2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4.xml.rels><?xml version="1.0" encoding="UTF-8" standalone="yes"?><Relationships xmlns="http://schemas.openxmlformats.org/package/2006/relationships"><Relationship Id="rId1" Target="../slides/slide2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5.xml.rels><?xml version="1.0" encoding="UTF-8" standalone="yes"?><Relationships xmlns="http://schemas.openxmlformats.org/package/2006/relationships"><Relationship Id="rId1" Target="../slides/slide2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209725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53753289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425609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23592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4978712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07495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1512138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76816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3803973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340945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27118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2235624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11769191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130322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54506871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0728294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51798860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728197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2452926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042623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376437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130271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5360922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063433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0954570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bg>
      <p:bgPr>
        <a:solidFill>
          <a:srgbClr val="97C3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0F83A6-5712-4304-8DDF-A04BF29887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E51E0D1-0FD8-45F9-A029-50B675ADAB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9D9A4A-4EB8-4927-AFFD-348CA5AE5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CFE4690-DEED-4FC7-A8E9-893FACCB3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BAA3717-CB5C-4076-899A-A03F1BEA5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06286453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D75639-F374-47B2-BBBB-260F91967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6CBFF4-6353-4E80-AC5D-8D41F9C92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913DA6E-8243-4DDC-80AA-57E76F0C7A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22FA21C-E991-4B1E-9C02-1E99FF96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763834-9B71-4AA9-8557-91F9F0E8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90952C4-383C-4B6C-8699-9C68A265C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729607383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0716F7-C2FD-478F-B61D-C85CE303A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19BDF530-8667-4ED9-8410-6B0A445900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218D968-E319-4B6D-A5C4-CA9621F46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5A9D51-CE5A-436F-8B02-33E471426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F0848B0-077E-4239-80BB-08193561E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915A064-DA98-4F67-9BD4-E7C16A7D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1167832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B4A550-82CF-42E5-AC42-8F4CDE6C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C56D78C-1A75-4F40-927E-A5B08A130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37533E-E5CD-49E0-8A4B-E562BF2A03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3B34ED-7096-4714-8DB7-E4CB8AB65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F26DC7-194C-44F8-81CE-27591CED3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3188259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9ACD272B-3C2E-4FFA-8296-86D893FF7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5FBB899-A538-40F3-94F5-E2834595D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4AB2AC2-8F11-438D-BE32-01FF5956A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304A13-DEE9-433F-AC0B-0D4B265A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61E75B-088E-42E4-916E-69BF1690C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50153534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28909392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77075567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07376627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543396445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42753459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497202385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D4B8F9-E206-486A-90F3-6E86C95D3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E48DDC5-C78D-4252-825D-C90EE905B2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0966EF4-5B43-45BD-84C3-014330795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E87A05-1F4B-4119-B346-34B6B3BDC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8BA753E-D391-4DFD-94C8-C646562D0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222810651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99853205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744562859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34757260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832750818"/>
      </p:ext>
    </p:extLst>
  </p:cSld>
  <p:clrMapOvr>
    <a:masterClrMapping/>
  </p:clrMapOvr>
  <p:transition/>
  <p:timing/>
</p:sldLayout>
</file>

<file path=ppt/slideLayouts/slideLayout2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487158513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C9A72E-19B6-42A5-A625-09A8DE767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5DC12B7-0FF5-4260-99BB-F8C90677D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6BE3B23-E3C8-467E-92F0-6D5B79E36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1F18F3D-631B-47E0-9DA8-861DCA6E0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FCD8783-070E-4388-9542-8922F3C15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14359110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0CFA0E-0DFA-4706-AF85-D461884BE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CEAA56-1CD1-4950-BB6C-847BEE9FD0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B1A4FA7-9C84-4C10-B28B-443306AED9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00BEB77-3D38-4037-A349-ECEFCAA1B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3B2A7FE-B65F-45A6-92E8-5749D200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23044C2-BFBF-4CC9-9C30-35ED714EE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0196028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795CB7-BA45-4B6B-9FE9-B3A556F92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3E50471-EB88-4603-B990-9AA3072644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A1A6959-8EB0-477D-BA7C-4C26D925F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D75F514-D651-4045-899C-992F2BFEEE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D9DB137C-6ABB-4B52-82B2-4EBC012D30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DCE0D0B-2142-4441-B662-B4A142BA0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395FB27-E147-4E52-AC43-00ADB1791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C86B4FE-1B4E-44F1-8953-4016D904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29581231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5D7020-86A0-415A-87A0-BAF98FA4B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67F62332-6861-41FC-AD2B-3C928509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6B6458D-9C3D-4DAA-8773-A6F08CB08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1DE1E79-DBD9-4448-8F92-A55E935CA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879171947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61D0819-3D28-4090-8716-B46191FBF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2CC7051-01B5-4B15-9081-5DA266DD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79255F-8237-436C-AFB9-2699AE19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003949364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61D0819-3D28-4090-8716-B46191FBF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2CC7051-01B5-4B15-9081-5DA266DD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79255F-8237-436C-AFB9-2699AE19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文本占位符 6">
            <a:extLst>
              <a:ext uri="{FF2B5EF4-FFF2-40B4-BE49-F238E27FC236}">
                <a16:creationId xmlns:a16="http://schemas.microsoft.com/office/drawing/2014/main" id="{23923BED-F2EF-4D8E-BF4D-CCD668CA65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9172" y="516839"/>
            <a:ext cx="4737100" cy="46990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9" name="KSO_Shape">
            <a:extLst>
              <a:ext uri="{FF2B5EF4-FFF2-40B4-BE49-F238E27FC236}">
                <a16:creationId xmlns:a16="http://schemas.microsoft.com/office/drawing/2014/main" id="{95611FE7-4ED0-44AC-96A2-331914FD409E}"/>
              </a:ext>
            </a:extLst>
          </p:cNvPr>
          <p:cNvSpPr/>
          <p:nvPr userDrawn="1"/>
        </p:nvSpPr>
        <p:spPr bwMode="auto">
          <a:xfrm>
            <a:off x="523311" y="244368"/>
            <a:ext cx="629778" cy="742371"/>
          </a:xfrm>
          <a:custGeom>
            <a:gdLst>
              <a:gd name="T0" fmla="*/ 894085 w 4268"/>
              <a:gd name="T1" fmla="*/ 1679836 h 5034"/>
              <a:gd name="T2" fmla="*/ 695736 w 4268"/>
              <a:gd name="T3" fmla="*/ 1585986 h 5034"/>
              <a:gd name="T4" fmla="*/ 499280 w 4268"/>
              <a:gd name="T5" fmla="*/ 1455429 h 5034"/>
              <a:gd name="T6" fmla="*/ 311151 w 4268"/>
              <a:gd name="T7" fmla="*/ 1274163 h 5034"/>
              <a:gd name="T8" fmla="*/ 154818 w 4268"/>
              <a:gd name="T9" fmla="*/ 1035375 h 5034"/>
              <a:gd name="T10" fmla="*/ 85169 w 4268"/>
              <a:gd name="T11" fmla="*/ 858272 h 5034"/>
              <a:gd name="T12" fmla="*/ 47316 w 4268"/>
              <a:gd name="T13" fmla="*/ 693656 h 5034"/>
              <a:gd name="T14" fmla="*/ 27633 w 4268"/>
              <a:gd name="T15" fmla="*/ 597914 h 5034"/>
              <a:gd name="T16" fmla="*/ 757 w 4268"/>
              <a:gd name="T17" fmla="*/ 830647 h 5034"/>
              <a:gd name="T18" fmla="*/ 11356 w 4268"/>
              <a:gd name="T19" fmla="*/ 1056567 h 5034"/>
              <a:gd name="T20" fmla="*/ 50723 w 4268"/>
              <a:gd name="T21" fmla="*/ 1251079 h 5034"/>
              <a:gd name="T22" fmla="*/ 127564 w 4268"/>
              <a:gd name="T23" fmla="*/ 1457700 h 5034"/>
              <a:gd name="T24" fmla="*/ 227117 w 4268"/>
              <a:gd name="T25" fmla="*/ 1628749 h 5034"/>
              <a:gd name="T26" fmla="*/ 332348 w 4268"/>
              <a:gd name="T27" fmla="*/ 1749467 h 5034"/>
              <a:gd name="T28" fmla="*/ 444771 w 4268"/>
              <a:gd name="T29" fmla="*/ 1832342 h 5034"/>
              <a:gd name="T30" fmla="*/ 560980 w 4268"/>
              <a:gd name="T31" fmla="*/ 1881538 h 5034"/>
              <a:gd name="T32" fmla="*/ 676431 w 4268"/>
              <a:gd name="T33" fmla="*/ 1903108 h 5034"/>
              <a:gd name="T34" fmla="*/ 843362 w 4268"/>
              <a:gd name="T35" fmla="*/ 1892512 h 5034"/>
              <a:gd name="T36" fmla="*/ 1038683 w 4268"/>
              <a:gd name="T37" fmla="*/ 1858832 h 5034"/>
              <a:gd name="T38" fmla="*/ 1322201 w 4268"/>
              <a:gd name="T39" fmla="*/ 1838775 h 5034"/>
              <a:gd name="T40" fmla="*/ 1516008 w 4268"/>
              <a:gd name="T41" fmla="*/ 1785039 h 5034"/>
              <a:gd name="T42" fmla="*/ 1579979 w 4268"/>
              <a:gd name="T43" fmla="*/ 1750602 h 5034"/>
              <a:gd name="T44" fmla="*/ 1398664 w 4268"/>
              <a:gd name="T45" fmla="*/ 1771037 h 5034"/>
              <a:gd name="T46" fmla="*/ 1156406 w 4268"/>
              <a:gd name="T47" fmla="*/ 1752872 h 5034"/>
              <a:gd name="T48" fmla="*/ 157089 w 4268"/>
              <a:gd name="T49" fmla="*/ 73036 h 5034"/>
              <a:gd name="T50" fmla="*/ 126807 w 4268"/>
              <a:gd name="T51" fmla="*/ 278522 h 5034"/>
              <a:gd name="T52" fmla="*/ 120751 w 4268"/>
              <a:gd name="T53" fmla="*/ 466979 h 5034"/>
              <a:gd name="T54" fmla="*/ 135135 w 4268"/>
              <a:gd name="T55" fmla="*/ 637271 h 5034"/>
              <a:gd name="T56" fmla="*/ 171474 w 4268"/>
              <a:gd name="T57" fmla="*/ 576344 h 5034"/>
              <a:gd name="T58" fmla="*/ 238473 w 4268"/>
              <a:gd name="T59" fmla="*/ 459788 h 5034"/>
              <a:gd name="T60" fmla="*/ 209705 w 4268"/>
              <a:gd name="T61" fmla="*/ 571803 h 5034"/>
              <a:gd name="T62" fmla="*/ 193428 w 4268"/>
              <a:gd name="T63" fmla="*/ 742095 h 5034"/>
              <a:gd name="T64" fmla="*/ 209326 w 4268"/>
              <a:gd name="T65" fmla="*/ 910495 h 5034"/>
              <a:gd name="T66" fmla="*/ 282761 w 4268"/>
              <a:gd name="T67" fmla="*/ 1059973 h 5034"/>
              <a:gd name="T68" fmla="*/ 341812 w 4268"/>
              <a:gd name="T69" fmla="*/ 1099330 h 5034"/>
              <a:gd name="T70" fmla="*/ 369066 w 4268"/>
              <a:gd name="T71" fmla="*/ 912765 h 5034"/>
              <a:gd name="T72" fmla="*/ 420924 w 4268"/>
              <a:gd name="T73" fmla="*/ 767449 h 5034"/>
              <a:gd name="T74" fmla="*/ 430009 w 4268"/>
              <a:gd name="T75" fmla="*/ 818537 h 5034"/>
              <a:gd name="T76" fmla="*/ 428116 w 4268"/>
              <a:gd name="T77" fmla="*/ 1022887 h 5034"/>
              <a:gd name="T78" fmla="*/ 465212 w 4268"/>
              <a:gd name="T79" fmla="*/ 1249565 h 5034"/>
              <a:gd name="T80" fmla="*/ 610567 w 4268"/>
              <a:gd name="T81" fmla="*/ 1416073 h 5034"/>
              <a:gd name="T82" fmla="*/ 668103 w 4268"/>
              <a:gd name="T83" fmla="*/ 1328278 h 5034"/>
              <a:gd name="T84" fmla="*/ 670753 w 4268"/>
              <a:gd name="T85" fmla="*/ 1121657 h 5034"/>
              <a:gd name="T86" fmla="*/ 705578 w 4268"/>
              <a:gd name="T87" fmla="*/ 961961 h 5034"/>
              <a:gd name="T88" fmla="*/ 719205 w 4268"/>
              <a:gd name="T89" fmla="*/ 1091004 h 5034"/>
              <a:gd name="T90" fmla="*/ 760464 w 4268"/>
              <a:gd name="T91" fmla="*/ 1298760 h 5034"/>
              <a:gd name="T92" fmla="*/ 840713 w 4268"/>
              <a:gd name="T93" fmla="*/ 1521654 h 5034"/>
              <a:gd name="T94" fmla="*/ 1029977 w 4268"/>
              <a:gd name="T95" fmla="*/ 1631776 h 5034"/>
              <a:gd name="T96" fmla="*/ 1163976 w 4268"/>
              <a:gd name="T97" fmla="*/ 1661672 h 5034"/>
              <a:gd name="T98" fmla="*/ 1198044 w 4268"/>
              <a:gd name="T99" fmla="*/ 1469052 h 5034"/>
              <a:gd name="T100" fmla="*/ 1196151 w 4268"/>
              <a:gd name="T101" fmla="*/ 1309735 h 5034"/>
              <a:gd name="T102" fmla="*/ 1159434 w 4268"/>
              <a:gd name="T103" fmla="*/ 1126198 h 5034"/>
              <a:gd name="T104" fmla="*/ 1071237 w 4268"/>
              <a:gd name="T105" fmla="*/ 931308 h 5034"/>
              <a:gd name="T106" fmla="*/ 914147 w 4268"/>
              <a:gd name="T107" fmla="*/ 737932 h 5034"/>
              <a:gd name="T108" fmla="*/ 674917 w 4268"/>
              <a:gd name="T109" fmla="*/ 549097 h 5034"/>
              <a:gd name="T110" fmla="*/ 403890 w 4268"/>
              <a:gd name="T111" fmla="*/ 298579 h 5034"/>
              <a:gd name="T112" fmla="*/ 239987 w 4268"/>
              <a:gd name="T113" fmla="*/ 101797 h 5034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0" t="0" r="r" b="b"/>
            <a:pathLst>
              <a:path w="4268" h="5034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14300" dist="63500" dir="6600000" sx="103000" sy="103000" algn="tr" rotWithShape="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en-US" sz="1013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val="2464322497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2_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261D0819-3D28-4090-8716-B46191FBF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82CC7051-01B5-4B15-9081-5DA266DD0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079255F-8237-436C-AFB9-2699AE19E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文本占位符 6">
            <a:extLst>
              <a:ext uri="{FF2B5EF4-FFF2-40B4-BE49-F238E27FC236}">
                <a16:creationId xmlns:a16="http://schemas.microsoft.com/office/drawing/2014/main" id="{23923BED-F2EF-4D8E-BF4D-CCD668CA65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62050" y="516839"/>
            <a:ext cx="4737100" cy="469900"/>
          </a:xfrm>
        </p:spPr>
        <p:txBody>
          <a:bodyPr>
            <a:noAutofit/>
          </a:bodyPr>
          <a:lstStyle>
            <a:lvl1pPr marL="0" indent="0">
              <a:buNone/>
              <a:defRPr sz="32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7" name="KSO_Shape">
            <a:extLst>
              <a:ext uri="{FF2B5EF4-FFF2-40B4-BE49-F238E27FC236}">
                <a16:creationId xmlns:a16="http://schemas.microsoft.com/office/drawing/2014/main" id="{6271C7B8-1026-4868-A00B-F3F708F944F1}"/>
              </a:ext>
            </a:extLst>
          </p:cNvPr>
          <p:cNvSpPr/>
          <p:nvPr userDrawn="1"/>
        </p:nvSpPr>
        <p:spPr bwMode="auto">
          <a:xfrm>
            <a:off x="336550" y="294589"/>
            <a:ext cx="812800" cy="812800"/>
          </a:xfrm>
          <a:custGeom>
            <a:rect l="0" t="0" r="r" b="b"/>
            <a:pathLst>
              <a:path w="1530350" h="153670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blurRad="114300" dist="63500" dir="6600000" sx="103000" sy="103000" algn="tr" rotWithShape="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/>
            <a:endParaRPr lang="zh-CN" altLang="en-US" sz="1013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val="232378185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slideLayouts/slideLayout13.xml" Type="http://schemas.openxmlformats.org/officeDocument/2006/relationships/slideLayout"/><Relationship Id="rId14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4.xml" Type="http://schemas.openxmlformats.org/officeDocument/2006/relationships/slideLayout"/><Relationship Id="rId10" Target="../slideLayouts/slideLayout23.xml" Type="http://schemas.openxmlformats.org/officeDocument/2006/relationships/slideLayout"/><Relationship Id="rId11" Target="../slideLayouts/slideLayout24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5.xml" Type="http://schemas.openxmlformats.org/officeDocument/2006/relationships/slideLayout"/><Relationship Id="rId3" Target="../slideLayouts/slideLayout16.xml" Type="http://schemas.openxmlformats.org/officeDocument/2006/relationships/slideLayout"/><Relationship Id="rId4" Target="../slideLayouts/slideLayout17.xml" Type="http://schemas.openxmlformats.org/officeDocument/2006/relationships/slideLayout"/><Relationship Id="rId5" Target="../slideLayouts/slideLayout18.xml" Type="http://schemas.openxmlformats.org/officeDocument/2006/relationships/slideLayout"/><Relationship Id="rId6" Target="../slideLayouts/slideLayout19.xml" Type="http://schemas.openxmlformats.org/officeDocument/2006/relationships/slideLayout"/><Relationship Id="rId7" Target="../slideLayouts/slideLayout20.xml" Type="http://schemas.openxmlformats.org/officeDocument/2006/relationships/slideLayout"/><Relationship Id="rId8" Target="../slideLayouts/slideLayout21.xml" Type="http://schemas.openxmlformats.org/officeDocument/2006/relationships/slideLayout"/><Relationship Id="rId9" Target="../slideLayouts/slideLayout22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AAD0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E0032F50-2C7F-41A0-BE53-A3DD699CE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701C870-7EBB-4972-8101-469503356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759B14F-811F-435E-98FA-E4E082A96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97A6B-6673-4A92-B698-9397FF0D32B8}" type="datetimeFigureOut">
              <a:rPr lang="zh-CN" altLang="en-US" smtClean="0"/>
              <a:t>2018/6/5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260FC2-141A-490D-8C09-6A32965D0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D18798D-9BE1-47F0-9B32-CB8414270D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41E75-2836-473E-9F4A-F0E26D69199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902794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2" r:id="rId8"/>
    <p:sldLayoutId id="2147483663" r:id="rId9"/>
    <p:sldLayoutId id="2147483656" r:id="rId10"/>
    <p:sldLayoutId id="2147483657" r:id="rId11"/>
    <p:sldLayoutId id="2147483658" r:id="rId12"/>
    <p:sldLayoutId id="2147483659" r:id="rId13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2018/6/5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87818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10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1.xml" Type="http://schemas.openxmlformats.org/officeDocument/2006/relationships/notesSlide"/></Relationships>
</file>

<file path=ppt/slides/_rels/slide12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2.xml" Type="http://schemas.openxmlformats.org/officeDocument/2006/relationships/notesSlide"/></Relationships>
</file>

<file path=ppt/slides/_rels/slide13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3.xml" Type="http://schemas.openxmlformats.org/officeDocument/2006/relationships/notesSlide"/></Relationships>
</file>

<file path=ppt/slides/_rels/slide14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4.xml" Type="http://schemas.openxmlformats.org/officeDocument/2006/relationships/notesSlide"/></Relationships>
</file>

<file path=ppt/slides/_rels/slide15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15.xml" Type="http://schemas.openxmlformats.org/officeDocument/2006/relationships/notesSlide"/></Relationships>
</file>

<file path=ppt/slides/_rels/slide16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6.xml" Type="http://schemas.openxmlformats.org/officeDocument/2006/relationships/notesSlide"/></Relationships>
</file>

<file path=ppt/slides/_rels/slide17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7.xml" Type="http://schemas.openxmlformats.org/officeDocument/2006/relationships/notesSlide"/></Relationships>
</file>

<file path=ppt/slides/_rels/slide18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8.xml" Type="http://schemas.openxmlformats.org/officeDocument/2006/relationships/notesSlide"/></Relationships>
</file>

<file path=ppt/slides/_rels/slide19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19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20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0.xml" Type="http://schemas.openxmlformats.org/officeDocument/2006/relationships/notesSlide"/></Relationships>
</file>

<file path=ppt/slides/_rels/slide21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21.xml" Type="http://schemas.openxmlformats.org/officeDocument/2006/relationships/notesSlide"/></Relationships>
</file>

<file path=ppt/slides/_rels/slide22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22.xml" Type="http://schemas.openxmlformats.org/officeDocument/2006/relationships/notesSlide"/></Relationships>
</file>

<file path=ppt/slides/_rels/slide23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23.xml" Type="http://schemas.openxmlformats.org/officeDocument/2006/relationships/notesSlide"/></Relationships>
</file>

<file path=ppt/slides/_rels/slide24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24.xml" Type="http://schemas.openxmlformats.org/officeDocument/2006/relationships/notesSlid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25.xml" Type="http://schemas.openxmlformats.org/officeDocument/2006/relationships/notesSlide"/><Relationship Id="rId3" Target="file:///C:/Users/Administrator/AppData/Local/Temp/636330638997116016.png" TargetMode="External" Type="http://schemas.openxmlformats.org/officeDocument/2006/relationships/image"/><Relationship Id="rId4" Target="../media/image1.png" Type="http://schemas.openxmlformats.org/officeDocument/2006/relationships/image"/><Relationship Id="rId5" Target="../tags/tag1.xml" Type="http://schemas.openxmlformats.org/officeDocument/2006/relationships/tags"/></Relationships>
</file>

<file path=ppt/slides/_rels/slide3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8" name="KSO_Shape">
            <a:extLst>
              <a:ext uri="{FF2B5EF4-FFF2-40B4-BE49-F238E27FC236}">
                <a16:creationId xmlns:a16="http://schemas.microsoft.com/office/drawing/2014/main" id="{6BFB5ABF-9D44-466F-88F6-3B3880C6BE64}"/>
              </a:ext>
            </a:extLst>
          </p:cNvPr>
          <p:cNvSpPr/>
          <p:nvPr/>
        </p:nvSpPr>
        <p:spPr bwMode="auto">
          <a:xfrm>
            <a:off x="5394400" y="3520860"/>
            <a:ext cx="932616" cy="932616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752FF16-215F-4ADF-A1C5-DAF9916C5894}"/>
              </a:ext>
            </a:extLst>
          </p:cNvPr>
          <p:cNvSpPr txBox="1"/>
          <p:nvPr/>
        </p:nvSpPr>
        <p:spPr>
          <a:xfrm>
            <a:off x="5873509" y="2721023"/>
            <a:ext cx="2030469" cy="262128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/>
          <a:p>
            <a:r>
              <a:rPr altLang="en-US" lang="zh-CN" sz="16600">
                <a:solidFill>
                  <a:schemeClr val="bg1"/>
                </a:solidFill>
                <a:effectLst>
                  <a:outerShdw algn="tr" blurRad="50800" dir="8100000" dist="38100" rotWithShape="0">
                    <a:prstClr val="black">
                      <a:alpha val="25000"/>
                    </a:prstClr>
                  </a:outerShdw>
                </a:effectLst>
                <a:latin typeface="+mj-ea"/>
                <a:ea typeface="+mj-ea"/>
              </a:rPr>
              <a:t>日</a:t>
            </a:r>
          </a:p>
        </p:txBody>
      </p:sp>
      <p:grpSp>
        <p:nvGrpSpPr>
          <p:cNvPr id="18" name="组合 17">
            <a:extLst>
              <a:ext uri="{FF2B5EF4-FFF2-40B4-BE49-F238E27FC236}">
                <a16:creationId xmlns:a16="http://schemas.microsoft.com/office/drawing/2014/main" id="{EAE51834-67CB-490D-94B6-B03732A577C0}"/>
              </a:ext>
            </a:extLst>
          </p:cNvPr>
          <p:cNvGrpSpPr/>
          <p:nvPr/>
        </p:nvGrpSpPr>
        <p:grpSpPr>
          <a:xfrm>
            <a:off x="-38100" y="0"/>
            <a:ext cx="4150097" cy="4686286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19" name="任意多边形: 形状 18">
              <a:extLst>
                <a:ext uri="{FF2B5EF4-FFF2-40B4-BE49-F238E27FC236}">
                  <a16:creationId xmlns:a16="http://schemas.microsoft.com/office/drawing/2014/main" id="{77A150A4-8B90-4985-B7E3-776074DA2260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0" name="任意多边形: 形状 19">
              <a:extLst>
                <a:ext uri="{FF2B5EF4-FFF2-40B4-BE49-F238E27FC236}">
                  <a16:creationId xmlns:a16="http://schemas.microsoft.com/office/drawing/2014/main" id="{A358D1DD-237B-48B7-A91E-0C04F059775B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1" name="任意多边形: 形状 20">
              <a:extLst>
                <a:ext uri="{FF2B5EF4-FFF2-40B4-BE49-F238E27FC236}">
                  <a16:creationId xmlns:a16="http://schemas.microsoft.com/office/drawing/2014/main" id="{D7B47B18-C276-46EE-9C86-57B74F10E526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2" name="任意多边形: 形状 21">
              <a:extLst>
                <a:ext uri="{FF2B5EF4-FFF2-40B4-BE49-F238E27FC236}">
                  <a16:creationId xmlns:a16="http://schemas.microsoft.com/office/drawing/2014/main" id="{A045CC05-0DD0-46B4-995F-582E1F11F282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3" name="任意多边形: 形状 22">
              <a:extLst>
                <a:ext uri="{FF2B5EF4-FFF2-40B4-BE49-F238E27FC236}">
                  <a16:creationId xmlns:a16="http://schemas.microsoft.com/office/drawing/2014/main" id="{916CC337-E5C5-4FEC-8DE7-22CF4DE77B3A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4" name="任意多边形: 形状 23">
              <a:extLst>
                <a:ext uri="{FF2B5EF4-FFF2-40B4-BE49-F238E27FC236}">
                  <a16:creationId xmlns:a16="http://schemas.microsoft.com/office/drawing/2014/main" id="{C2FF931A-806D-4EE5-8402-BFA09DCABB6A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5" name="任意多边形: 形状 24">
              <a:extLst>
                <a:ext uri="{FF2B5EF4-FFF2-40B4-BE49-F238E27FC236}">
                  <a16:creationId xmlns:a16="http://schemas.microsoft.com/office/drawing/2014/main" id="{82DAEA40-E71E-4B32-9D9E-0C3FFDDCB73E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任意多边形: 形状 25">
              <a:extLst>
                <a:ext uri="{FF2B5EF4-FFF2-40B4-BE49-F238E27FC236}">
                  <a16:creationId xmlns:a16="http://schemas.microsoft.com/office/drawing/2014/main" id="{29F89066-1646-4DBD-AE53-F24BF911EDAA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7" name="任意多边形: 形状 26">
              <a:extLst>
                <a:ext uri="{FF2B5EF4-FFF2-40B4-BE49-F238E27FC236}">
                  <a16:creationId xmlns:a16="http://schemas.microsoft.com/office/drawing/2014/main" id="{C0AD41B9-1C71-4FC8-ABCF-9424F72D52A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8" name="任意多边形: 形状 27">
              <a:extLst>
                <a:ext uri="{FF2B5EF4-FFF2-40B4-BE49-F238E27FC236}">
                  <a16:creationId xmlns:a16="http://schemas.microsoft.com/office/drawing/2014/main" id="{8EB9DF83-4429-496B-959D-A29E99EF8901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9" name="任意多边形: 形状 28">
              <a:extLst>
                <a:ext uri="{FF2B5EF4-FFF2-40B4-BE49-F238E27FC236}">
                  <a16:creationId xmlns:a16="http://schemas.microsoft.com/office/drawing/2014/main" id="{3244C2A0-55B2-46C8-B32D-D8BB81778729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0" name="任意多边形: 形状 29">
              <a:extLst>
                <a:ext uri="{FF2B5EF4-FFF2-40B4-BE49-F238E27FC236}">
                  <a16:creationId xmlns:a16="http://schemas.microsoft.com/office/drawing/2014/main" id="{EAA8D862-0844-4075-907D-CF00B222F352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任意多边形: 形状 30">
              <a:extLst>
                <a:ext uri="{FF2B5EF4-FFF2-40B4-BE49-F238E27FC236}">
                  <a16:creationId xmlns:a16="http://schemas.microsoft.com/office/drawing/2014/main" id="{375F30E8-7BDF-42AD-B606-E7D4E5BA41E6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2" name="任意多边形: 形状 31">
              <a:extLst>
                <a:ext uri="{FF2B5EF4-FFF2-40B4-BE49-F238E27FC236}">
                  <a16:creationId xmlns:a16="http://schemas.microsoft.com/office/drawing/2014/main" id="{E8798825-BF70-4F5F-B5B5-0F0C2E889BAB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7" name="KSO_Shape">
            <a:extLst>
              <a:ext uri="{FF2B5EF4-FFF2-40B4-BE49-F238E27FC236}">
                <a16:creationId xmlns:a16="http://schemas.microsoft.com/office/drawing/2014/main" id="{3B52D088-6B58-44E4-A7E3-057C2495DD80}"/>
              </a:ext>
            </a:extLst>
          </p:cNvPr>
          <p:cNvSpPr/>
          <p:nvPr/>
        </p:nvSpPr>
        <p:spPr bwMode="auto">
          <a:xfrm>
            <a:off x="5421374" y="2443017"/>
            <a:ext cx="1544151" cy="1544151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7A82D95-31F0-43CA-9447-ED512F186CAF}"/>
              </a:ext>
            </a:extLst>
          </p:cNvPr>
          <p:cNvSpPr txBox="1"/>
          <p:nvPr/>
        </p:nvSpPr>
        <p:spPr>
          <a:xfrm>
            <a:off x="4406140" y="1613028"/>
            <a:ext cx="2030469" cy="21945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3800">
                <a:solidFill>
                  <a:schemeClr val="bg1"/>
                </a:solidFill>
                <a:effectLst>
                  <a:outerShdw algn="tr" blurRad="50800" dir="8100000" dist="38100" rotWithShape="0">
                    <a:prstClr val="black">
                      <a:alpha val="23000"/>
                    </a:prstClr>
                  </a:outerShdw>
                </a:effectLst>
                <a:latin typeface="+mj-ea"/>
                <a:ea typeface="+mj-ea"/>
              </a:rPr>
              <a:t>夏</a:t>
            </a:r>
          </a:p>
        </p:txBody>
      </p: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38BA5127-9F0C-4086-A755-125B8D37B6DC}"/>
              </a:ext>
            </a:extLst>
          </p:cNvPr>
          <p:cNvGrpSpPr/>
          <p:nvPr/>
        </p:nvGrpSpPr>
        <p:grpSpPr>
          <a:xfrm rot="10800000">
            <a:off x="8733444" y="2954928"/>
            <a:ext cx="3478040" cy="3927400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34" name="任意多边形: 形状 33">
              <a:extLst>
                <a:ext uri="{FF2B5EF4-FFF2-40B4-BE49-F238E27FC236}">
                  <a16:creationId xmlns:a16="http://schemas.microsoft.com/office/drawing/2014/main" id="{A4E91D28-C8DB-4A77-80AC-F719C8112756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任意多边形: 形状 34">
              <a:extLst>
                <a:ext uri="{FF2B5EF4-FFF2-40B4-BE49-F238E27FC236}">
                  <a16:creationId xmlns:a16="http://schemas.microsoft.com/office/drawing/2014/main" id="{A2F4F64B-33FF-4F3A-9558-64EB057B8175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任意多边形: 形状 35">
              <a:extLst>
                <a:ext uri="{FF2B5EF4-FFF2-40B4-BE49-F238E27FC236}">
                  <a16:creationId xmlns:a16="http://schemas.microsoft.com/office/drawing/2014/main" id="{8E9753B1-63E7-4E6D-935F-E14E4DD60D37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任意多边形: 形状 36">
              <a:extLst>
                <a:ext uri="{FF2B5EF4-FFF2-40B4-BE49-F238E27FC236}">
                  <a16:creationId xmlns:a16="http://schemas.microsoft.com/office/drawing/2014/main" id="{7F5AE177-891A-48EA-BF19-476373F91189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任意多边形: 形状 37">
              <a:extLst>
                <a:ext uri="{FF2B5EF4-FFF2-40B4-BE49-F238E27FC236}">
                  <a16:creationId xmlns:a16="http://schemas.microsoft.com/office/drawing/2014/main" id="{F405BA24-ACD2-4EA1-8E91-F0D33F77A7D0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任意多边形: 形状 38">
              <a:extLst>
                <a:ext uri="{FF2B5EF4-FFF2-40B4-BE49-F238E27FC236}">
                  <a16:creationId xmlns:a16="http://schemas.microsoft.com/office/drawing/2014/main" id="{6D0130DC-9630-4AEC-919F-045B8F567002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任意多边形: 形状 39">
              <a:extLst>
                <a:ext uri="{FF2B5EF4-FFF2-40B4-BE49-F238E27FC236}">
                  <a16:creationId xmlns:a16="http://schemas.microsoft.com/office/drawing/2014/main" id="{0B3497E0-9254-47FB-B847-1D598051F2DC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任意多边形: 形状 40">
              <a:extLst>
                <a:ext uri="{FF2B5EF4-FFF2-40B4-BE49-F238E27FC236}">
                  <a16:creationId xmlns:a16="http://schemas.microsoft.com/office/drawing/2014/main" id="{B52428C6-099A-4D7A-8A36-4ACCC4E5729D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任意多边形: 形状 41">
              <a:extLst>
                <a:ext uri="{FF2B5EF4-FFF2-40B4-BE49-F238E27FC236}">
                  <a16:creationId xmlns:a16="http://schemas.microsoft.com/office/drawing/2014/main" id="{A506E49A-86D7-4420-AD5D-ACA6AA4ECBF0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任意多边形: 形状 42">
              <a:extLst>
                <a:ext uri="{FF2B5EF4-FFF2-40B4-BE49-F238E27FC236}">
                  <a16:creationId xmlns:a16="http://schemas.microsoft.com/office/drawing/2014/main" id="{57159CFC-99D7-47C1-9548-9D5A5FB78BCC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任意多边形: 形状 43">
              <a:extLst>
                <a:ext uri="{FF2B5EF4-FFF2-40B4-BE49-F238E27FC236}">
                  <a16:creationId xmlns:a16="http://schemas.microsoft.com/office/drawing/2014/main" id="{E29CA77C-BC31-4A40-89D8-38D2FD0D7EDC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任意多边形: 形状 44">
              <a:extLst>
                <a:ext uri="{FF2B5EF4-FFF2-40B4-BE49-F238E27FC236}">
                  <a16:creationId xmlns:a16="http://schemas.microsoft.com/office/drawing/2014/main" id="{033DC58B-4DFD-4210-99E5-C4B2F8E60F77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任意多边形: 形状 45">
              <a:extLst>
                <a:ext uri="{FF2B5EF4-FFF2-40B4-BE49-F238E27FC236}">
                  <a16:creationId xmlns:a16="http://schemas.microsoft.com/office/drawing/2014/main" id="{2533E296-A64E-4F76-A0A0-0EC775270672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7" name="任意多边形: 形状 46">
              <a:extLst>
                <a:ext uri="{FF2B5EF4-FFF2-40B4-BE49-F238E27FC236}">
                  <a16:creationId xmlns:a16="http://schemas.microsoft.com/office/drawing/2014/main" id="{38B079A8-9771-4CC1-B0DF-C510384A5AEF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" name="矩形 9">
            <a:extLst>
              <a:ext uri="{FF2B5EF4-FFF2-40B4-BE49-F238E27FC236}">
                <a16:creationId xmlns:a16="http://schemas.microsoft.com/office/drawing/2014/main" id="{3BAB017D-472A-4F13-A0A1-A7EEA1B239E8}"/>
              </a:ext>
            </a:extLst>
          </p:cNvPr>
          <p:cNvSpPr/>
          <p:nvPr/>
        </p:nvSpPr>
        <p:spPr>
          <a:xfrm>
            <a:off x="3712751" y="1133313"/>
            <a:ext cx="4871333" cy="474853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56B4F1DA-C561-446A-A990-5160FCC9F83D}"/>
              </a:ext>
            </a:extLst>
          </p:cNvPr>
          <p:cNvSpPr txBox="1"/>
          <p:nvPr/>
        </p:nvSpPr>
        <p:spPr>
          <a:xfrm>
            <a:off x="4033990" y="4580541"/>
            <a:ext cx="1693151" cy="278006"/>
          </a:xfrm>
          <a:custGeom>
            <a:rect b="b" l="l" r="r" t="t"/>
            <a:pathLst>
              <a:path h="344278" w="2096770">
                <a:moveTo>
                  <a:pt x="2036397" y="221844"/>
                </a:moveTo>
                <a:lnTo>
                  <a:pt x="2051407" y="225544"/>
                </a:lnTo>
                <a:cubicBezTo>
                  <a:pt x="2059709" y="244869"/>
                  <a:pt x="2073663" y="264699"/>
                  <a:pt x="2093268" y="285035"/>
                </a:cubicBezTo>
                <a:lnTo>
                  <a:pt x="2096770" y="287801"/>
                </a:lnTo>
                <a:lnTo>
                  <a:pt x="2083474" y="312539"/>
                </a:lnTo>
                <a:lnTo>
                  <a:pt x="1839107" y="312539"/>
                </a:lnTo>
                <a:lnTo>
                  <a:pt x="1833714" y="297805"/>
                </a:lnTo>
                <a:lnTo>
                  <a:pt x="2075158" y="297805"/>
                </a:lnTo>
                <a:lnTo>
                  <a:pt x="2080833" y="289458"/>
                </a:lnTo>
                <a:cubicBezTo>
                  <a:pt x="2060264" y="271180"/>
                  <a:pt x="2045453" y="248642"/>
                  <a:pt x="2036397" y="221844"/>
                </a:cubicBezTo>
                <a:close/>
                <a:moveTo>
                  <a:pt x="1268611" y="162153"/>
                </a:moveTo>
                <a:lnTo>
                  <a:pt x="1251949" y="166118"/>
                </a:lnTo>
                <a:lnTo>
                  <a:pt x="1222759" y="170282"/>
                </a:lnTo>
                <a:lnTo>
                  <a:pt x="1222759" y="262481"/>
                </a:lnTo>
                <a:lnTo>
                  <a:pt x="1225661" y="266239"/>
                </a:lnTo>
                <a:lnTo>
                  <a:pt x="1225661" y="176480"/>
                </a:lnTo>
                <a:lnTo>
                  <a:pt x="1233384" y="175374"/>
                </a:lnTo>
                <a:lnTo>
                  <a:pt x="1270601" y="167919"/>
                </a:lnTo>
                <a:close/>
                <a:moveTo>
                  <a:pt x="697111" y="162153"/>
                </a:moveTo>
                <a:lnTo>
                  <a:pt x="680449" y="166118"/>
                </a:lnTo>
                <a:lnTo>
                  <a:pt x="651259" y="170282"/>
                </a:lnTo>
                <a:lnTo>
                  <a:pt x="651259" y="262481"/>
                </a:lnTo>
                <a:lnTo>
                  <a:pt x="654161" y="266239"/>
                </a:lnTo>
                <a:lnTo>
                  <a:pt x="654161" y="176480"/>
                </a:lnTo>
                <a:lnTo>
                  <a:pt x="661884" y="175374"/>
                </a:lnTo>
                <a:lnTo>
                  <a:pt x="699101" y="167919"/>
                </a:lnTo>
                <a:close/>
                <a:moveTo>
                  <a:pt x="1903052" y="152474"/>
                </a:moveTo>
                <a:lnTo>
                  <a:pt x="1903052" y="266328"/>
                </a:lnTo>
                <a:lnTo>
                  <a:pt x="1907963" y="266328"/>
                </a:lnTo>
                <a:lnTo>
                  <a:pt x="1907963" y="153814"/>
                </a:lnTo>
                <a:lnTo>
                  <a:pt x="1957195" y="153814"/>
                </a:lnTo>
                <a:lnTo>
                  <a:pt x="1955905" y="152474"/>
                </a:lnTo>
                <a:close/>
                <a:moveTo>
                  <a:pt x="1605606" y="146192"/>
                </a:moveTo>
                <a:lnTo>
                  <a:pt x="1617019" y="155727"/>
                </a:lnTo>
                <a:cubicBezTo>
                  <a:pt x="1623666" y="159108"/>
                  <a:pt x="1632494" y="162140"/>
                  <a:pt x="1643504" y="164823"/>
                </a:cubicBezTo>
                <a:lnTo>
                  <a:pt x="1678741" y="173574"/>
                </a:lnTo>
                <a:cubicBezTo>
                  <a:pt x="1703077" y="179658"/>
                  <a:pt x="1719559" y="185034"/>
                  <a:pt x="1728188" y="189702"/>
                </a:cubicBezTo>
                <a:lnTo>
                  <a:pt x="1737113" y="197505"/>
                </a:lnTo>
                <a:lnTo>
                  <a:pt x="1731353" y="188546"/>
                </a:lnTo>
                <a:cubicBezTo>
                  <a:pt x="1715405" y="180195"/>
                  <a:pt x="1689916" y="172587"/>
                  <a:pt x="1654886" y="165723"/>
                </a:cubicBezTo>
                <a:cubicBezTo>
                  <a:pt x="1640667" y="162939"/>
                  <a:pt x="1628360" y="159189"/>
                  <a:pt x="1617965" y="154472"/>
                </a:cubicBezTo>
                <a:close/>
                <a:moveTo>
                  <a:pt x="53031" y="146192"/>
                </a:moveTo>
                <a:lnTo>
                  <a:pt x="64444" y="155727"/>
                </a:lnTo>
                <a:cubicBezTo>
                  <a:pt x="71091" y="159108"/>
                  <a:pt x="79919" y="162140"/>
                  <a:pt x="90929" y="164823"/>
                </a:cubicBezTo>
                <a:lnTo>
                  <a:pt x="126166" y="173574"/>
                </a:lnTo>
                <a:cubicBezTo>
                  <a:pt x="150502" y="179658"/>
                  <a:pt x="166984" y="185034"/>
                  <a:pt x="175613" y="189702"/>
                </a:cubicBezTo>
                <a:lnTo>
                  <a:pt x="184538" y="197505"/>
                </a:lnTo>
                <a:lnTo>
                  <a:pt x="178778" y="188546"/>
                </a:lnTo>
                <a:cubicBezTo>
                  <a:pt x="162830" y="180195"/>
                  <a:pt x="137341" y="172587"/>
                  <a:pt x="102311" y="165723"/>
                </a:cubicBezTo>
                <a:cubicBezTo>
                  <a:pt x="88092" y="162939"/>
                  <a:pt x="75785" y="159189"/>
                  <a:pt x="65390" y="154472"/>
                </a:cubicBezTo>
                <a:close/>
                <a:moveTo>
                  <a:pt x="1991456" y="90288"/>
                </a:moveTo>
                <a:lnTo>
                  <a:pt x="2006190" y="94923"/>
                </a:lnTo>
                <a:lnTo>
                  <a:pt x="2006190" y="198773"/>
                </a:lnTo>
                <a:lnTo>
                  <a:pt x="1991456" y="194298"/>
                </a:lnTo>
                <a:close/>
                <a:moveTo>
                  <a:pt x="971314" y="53801"/>
                </a:moveTo>
                <a:lnTo>
                  <a:pt x="971314" y="137074"/>
                </a:lnTo>
                <a:cubicBezTo>
                  <a:pt x="996154" y="137074"/>
                  <a:pt x="1014791" y="133172"/>
                  <a:pt x="1027225" y="125366"/>
                </a:cubicBezTo>
                <a:cubicBezTo>
                  <a:pt x="1039659" y="117561"/>
                  <a:pt x="1045876" y="105446"/>
                  <a:pt x="1045876" y="89021"/>
                </a:cubicBezTo>
                <a:cubicBezTo>
                  <a:pt x="1045876" y="84322"/>
                  <a:pt x="1045531" y="79947"/>
                  <a:pt x="1044842" y="75895"/>
                </a:cubicBezTo>
                <a:lnTo>
                  <a:pt x="1043340" y="70481"/>
                </a:lnTo>
                <a:lnTo>
                  <a:pt x="1033867" y="64024"/>
                </a:lnTo>
                <a:cubicBezTo>
                  <a:pt x="1029393" y="61367"/>
                  <a:pt x="1025276" y="59345"/>
                  <a:pt x="1021517" y="57959"/>
                </a:cubicBezTo>
                <a:cubicBezTo>
                  <a:pt x="1013998" y="55187"/>
                  <a:pt x="1003215" y="53801"/>
                  <a:pt x="989169" y="53801"/>
                </a:cubicBezTo>
                <a:close/>
                <a:moveTo>
                  <a:pt x="1259126" y="45541"/>
                </a:moveTo>
                <a:cubicBezTo>
                  <a:pt x="1250766" y="45541"/>
                  <a:pt x="1244522" y="46044"/>
                  <a:pt x="1240395" y="47048"/>
                </a:cubicBezTo>
                <a:lnTo>
                  <a:pt x="1240395" y="141251"/>
                </a:lnTo>
                <a:lnTo>
                  <a:pt x="1273638" y="132345"/>
                </a:lnTo>
                <a:cubicBezTo>
                  <a:pt x="1283903" y="128406"/>
                  <a:pt x="1292313" y="123776"/>
                  <a:pt x="1298867" y="118454"/>
                </a:cubicBezTo>
                <a:cubicBezTo>
                  <a:pt x="1311975" y="107811"/>
                  <a:pt x="1318530" y="94148"/>
                  <a:pt x="1318530" y="77465"/>
                </a:cubicBezTo>
                <a:lnTo>
                  <a:pt x="1315892" y="65164"/>
                </a:lnTo>
                <a:lnTo>
                  <a:pt x="1301308" y="57019"/>
                </a:lnTo>
                <a:cubicBezTo>
                  <a:pt x="1295511" y="53987"/>
                  <a:pt x="1290681" y="51702"/>
                  <a:pt x="1286819" y="50162"/>
                </a:cubicBezTo>
                <a:cubicBezTo>
                  <a:pt x="1279094" y="47081"/>
                  <a:pt x="1269863" y="45541"/>
                  <a:pt x="1259126" y="45541"/>
                </a:cubicBezTo>
                <a:close/>
                <a:moveTo>
                  <a:pt x="687626" y="45541"/>
                </a:moveTo>
                <a:cubicBezTo>
                  <a:pt x="679266" y="45541"/>
                  <a:pt x="673022" y="46044"/>
                  <a:pt x="668895" y="47048"/>
                </a:cubicBezTo>
                <a:lnTo>
                  <a:pt x="668895" y="141251"/>
                </a:lnTo>
                <a:lnTo>
                  <a:pt x="702138" y="132345"/>
                </a:lnTo>
                <a:cubicBezTo>
                  <a:pt x="712403" y="128406"/>
                  <a:pt x="720813" y="123776"/>
                  <a:pt x="727367" y="118454"/>
                </a:cubicBezTo>
                <a:cubicBezTo>
                  <a:pt x="740475" y="107811"/>
                  <a:pt x="747030" y="94148"/>
                  <a:pt x="747030" y="77465"/>
                </a:cubicBezTo>
                <a:lnTo>
                  <a:pt x="744392" y="65164"/>
                </a:lnTo>
                <a:lnTo>
                  <a:pt x="729808" y="57019"/>
                </a:lnTo>
                <a:cubicBezTo>
                  <a:pt x="724011" y="53987"/>
                  <a:pt x="719181" y="51702"/>
                  <a:pt x="715319" y="50162"/>
                </a:cubicBezTo>
                <a:cubicBezTo>
                  <a:pt x="707594" y="47081"/>
                  <a:pt x="698363" y="45541"/>
                  <a:pt x="687626" y="45541"/>
                </a:cubicBezTo>
                <a:close/>
                <a:moveTo>
                  <a:pt x="974331" y="35496"/>
                </a:moveTo>
                <a:cubicBezTo>
                  <a:pt x="967633" y="35496"/>
                  <a:pt x="960823" y="35700"/>
                  <a:pt x="953901" y="36109"/>
                </a:cubicBezTo>
                <a:lnTo>
                  <a:pt x="953901" y="137074"/>
                </a:lnTo>
                <a:lnTo>
                  <a:pt x="950479" y="137074"/>
                </a:lnTo>
                <a:lnTo>
                  <a:pt x="956133" y="137270"/>
                </a:lnTo>
                <a:lnTo>
                  <a:pt x="956133" y="39514"/>
                </a:lnTo>
                <a:lnTo>
                  <a:pt x="984576" y="39514"/>
                </a:lnTo>
                <a:cubicBezTo>
                  <a:pt x="994200" y="39514"/>
                  <a:pt x="1002483" y="39971"/>
                  <a:pt x="1009422" y="40886"/>
                </a:cubicBezTo>
                <a:lnTo>
                  <a:pt x="1016442" y="42606"/>
                </a:lnTo>
                <a:lnTo>
                  <a:pt x="1007296" y="38662"/>
                </a:lnTo>
                <a:cubicBezTo>
                  <a:pt x="998131" y="36551"/>
                  <a:pt x="987143" y="35496"/>
                  <a:pt x="974331" y="35496"/>
                </a:cubicBezTo>
                <a:close/>
                <a:moveTo>
                  <a:pt x="1937752" y="31700"/>
                </a:moveTo>
                <a:cubicBezTo>
                  <a:pt x="1926958" y="31700"/>
                  <a:pt x="1915391" y="31993"/>
                  <a:pt x="1903052" y="32579"/>
                </a:cubicBezTo>
                <a:lnTo>
                  <a:pt x="1903052" y="124569"/>
                </a:lnTo>
                <a:lnTo>
                  <a:pt x="1907963" y="124569"/>
                </a:lnTo>
                <a:lnTo>
                  <a:pt x="1907963" y="35928"/>
                </a:lnTo>
                <a:cubicBezTo>
                  <a:pt x="1922246" y="34598"/>
                  <a:pt x="1934304" y="33933"/>
                  <a:pt x="1944136" y="33933"/>
                </a:cubicBezTo>
                <a:lnTo>
                  <a:pt x="1959097" y="34889"/>
                </a:lnTo>
                <a:lnTo>
                  <a:pt x="1976480" y="37487"/>
                </a:lnTo>
                <a:lnTo>
                  <a:pt x="1986954" y="40311"/>
                </a:lnTo>
                <a:lnTo>
                  <a:pt x="1984832" y="38734"/>
                </a:lnTo>
                <a:lnTo>
                  <a:pt x="1976480" y="37487"/>
                </a:lnTo>
                <a:lnTo>
                  <a:pt x="1969259" y="35539"/>
                </a:lnTo>
                <a:lnTo>
                  <a:pt x="1959097" y="34889"/>
                </a:lnTo>
                <a:close/>
                <a:moveTo>
                  <a:pt x="789937" y="29210"/>
                </a:moveTo>
                <a:cubicBezTo>
                  <a:pt x="810743" y="44360"/>
                  <a:pt x="821146" y="62919"/>
                  <a:pt x="821146" y="84888"/>
                </a:cubicBezTo>
                <a:cubicBezTo>
                  <a:pt x="821146" y="120444"/>
                  <a:pt x="799786" y="146773"/>
                  <a:pt x="757065" y="163874"/>
                </a:cubicBezTo>
                <a:cubicBezTo>
                  <a:pt x="765962" y="190863"/>
                  <a:pt x="781866" y="218455"/>
                  <a:pt x="804776" y="246651"/>
                </a:cubicBezTo>
                <a:cubicBezTo>
                  <a:pt x="819140" y="264308"/>
                  <a:pt x="837966" y="281928"/>
                  <a:pt x="861253" y="299511"/>
                </a:cubicBezTo>
                <a:cubicBezTo>
                  <a:pt x="826027" y="310006"/>
                  <a:pt x="794105" y="324154"/>
                  <a:pt x="765485" y="341955"/>
                </a:cubicBezTo>
                <a:lnTo>
                  <a:pt x="760309" y="344278"/>
                </a:lnTo>
                <a:lnTo>
                  <a:pt x="751634" y="335948"/>
                </a:lnTo>
                <a:cubicBezTo>
                  <a:pt x="781148" y="315266"/>
                  <a:pt x="810843" y="301409"/>
                  <a:pt x="840718" y="294376"/>
                </a:cubicBezTo>
                <a:cubicBezTo>
                  <a:pt x="799223" y="269480"/>
                  <a:pt x="766198" y="225648"/>
                  <a:pt x="741644" y="162880"/>
                </a:cubicBezTo>
                <a:lnTo>
                  <a:pt x="740252" y="155429"/>
                </a:lnTo>
                <a:cubicBezTo>
                  <a:pt x="784805" y="138190"/>
                  <a:pt x="807082" y="113218"/>
                  <a:pt x="807082" y="80510"/>
                </a:cubicBezTo>
                <a:cubicBezTo>
                  <a:pt x="807082" y="67197"/>
                  <a:pt x="801367" y="50097"/>
                  <a:pt x="789937" y="29210"/>
                </a:cubicBezTo>
                <a:close/>
                <a:moveTo>
                  <a:pt x="1670527" y="26119"/>
                </a:moveTo>
                <a:cubicBezTo>
                  <a:pt x="1656165" y="26119"/>
                  <a:pt x="1644286" y="30063"/>
                  <a:pt x="1634892" y="37949"/>
                </a:cubicBezTo>
                <a:cubicBezTo>
                  <a:pt x="1625497" y="45836"/>
                  <a:pt x="1620800" y="55658"/>
                  <a:pt x="1620800" y="67416"/>
                </a:cubicBezTo>
                <a:cubicBezTo>
                  <a:pt x="1620800" y="72969"/>
                  <a:pt x="1621877" y="78089"/>
                  <a:pt x="1624033" y="82775"/>
                </a:cubicBezTo>
                <a:lnTo>
                  <a:pt x="1633219" y="94853"/>
                </a:lnTo>
                <a:lnTo>
                  <a:pt x="1624818" y="71710"/>
                </a:lnTo>
                <a:cubicBezTo>
                  <a:pt x="1624818" y="58948"/>
                  <a:pt x="1629359" y="48592"/>
                  <a:pt x="1638443" y="40642"/>
                </a:cubicBezTo>
                <a:cubicBezTo>
                  <a:pt x="1647526" y="32693"/>
                  <a:pt x="1659209" y="28718"/>
                  <a:pt x="1673492" y="28718"/>
                </a:cubicBezTo>
                <a:cubicBezTo>
                  <a:pt x="1680153" y="28718"/>
                  <a:pt x="1686431" y="29444"/>
                  <a:pt x="1692326" y="30895"/>
                </a:cubicBezTo>
                <a:lnTo>
                  <a:pt x="1700205" y="34006"/>
                </a:lnTo>
                <a:lnTo>
                  <a:pt x="1692887" y="30287"/>
                </a:lnTo>
                <a:cubicBezTo>
                  <a:pt x="1685847" y="27509"/>
                  <a:pt x="1678394" y="26119"/>
                  <a:pt x="1670527" y="26119"/>
                </a:cubicBezTo>
                <a:close/>
                <a:moveTo>
                  <a:pt x="117952" y="26119"/>
                </a:moveTo>
                <a:cubicBezTo>
                  <a:pt x="103590" y="26119"/>
                  <a:pt x="91711" y="30063"/>
                  <a:pt x="82317" y="37949"/>
                </a:cubicBezTo>
                <a:cubicBezTo>
                  <a:pt x="72922" y="45836"/>
                  <a:pt x="68225" y="55658"/>
                  <a:pt x="68225" y="67416"/>
                </a:cubicBezTo>
                <a:cubicBezTo>
                  <a:pt x="68225" y="72969"/>
                  <a:pt x="69302" y="78089"/>
                  <a:pt x="71458" y="82775"/>
                </a:cubicBezTo>
                <a:lnTo>
                  <a:pt x="80644" y="94853"/>
                </a:lnTo>
                <a:lnTo>
                  <a:pt x="72243" y="71710"/>
                </a:lnTo>
                <a:cubicBezTo>
                  <a:pt x="72243" y="58948"/>
                  <a:pt x="76784" y="48592"/>
                  <a:pt x="85868" y="40642"/>
                </a:cubicBezTo>
                <a:cubicBezTo>
                  <a:pt x="94951" y="32693"/>
                  <a:pt x="106634" y="28718"/>
                  <a:pt x="120917" y="28718"/>
                </a:cubicBezTo>
                <a:cubicBezTo>
                  <a:pt x="127578" y="28718"/>
                  <a:pt x="133856" y="29444"/>
                  <a:pt x="139751" y="30895"/>
                </a:cubicBezTo>
                <a:lnTo>
                  <a:pt x="147630" y="34006"/>
                </a:lnTo>
                <a:lnTo>
                  <a:pt x="140312" y="30287"/>
                </a:lnTo>
                <a:cubicBezTo>
                  <a:pt x="133272" y="27509"/>
                  <a:pt x="125819" y="26119"/>
                  <a:pt x="117952" y="26119"/>
                </a:cubicBezTo>
                <a:close/>
                <a:moveTo>
                  <a:pt x="1256761" y="25896"/>
                </a:moveTo>
                <a:cubicBezTo>
                  <a:pt x="1242325" y="25896"/>
                  <a:pt x="1230991" y="28125"/>
                  <a:pt x="1222759" y="32583"/>
                </a:cubicBezTo>
                <a:lnTo>
                  <a:pt x="1222759" y="143479"/>
                </a:lnTo>
                <a:cubicBezTo>
                  <a:pt x="1223749" y="143479"/>
                  <a:pt x="1224717" y="143388"/>
                  <a:pt x="1225661" y="143206"/>
                </a:cubicBezTo>
                <a:lnTo>
                  <a:pt x="1225661" y="35768"/>
                </a:lnTo>
                <a:cubicBezTo>
                  <a:pt x="1236383" y="32907"/>
                  <a:pt x="1247490" y="31477"/>
                  <a:pt x="1258980" y="31477"/>
                </a:cubicBezTo>
                <a:cubicBezTo>
                  <a:pt x="1274124" y="31477"/>
                  <a:pt x="1286915" y="34550"/>
                  <a:pt x="1297351" y="40696"/>
                </a:cubicBezTo>
                <a:lnTo>
                  <a:pt x="1308465" y="49916"/>
                </a:lnTo>
                <a:lnTo>
                  <a:pt x="1301118" y="40595"/>
                </a:lnTo>
                <a:cubicBezTo>
                  <a:pt x="1289511" y="30796"/>
                  <a:pt x="1274725" y="25896"/>
                  <a:pt x="1256761" y="25896"/>
                </a:cubicBezTo>
                <a:close/>
                <a:moveTo>
                  <a:pt x="685261" y="25896"/>
                </a:moveTo>
                <a:cubicBezTo>
                  <a:pt x="670825" y="25896"/>
                  <a:pt x="659491" y="28125"/>
                  <a:pt x="651259" y="32583"/>
                </a:cubicBezTo>
                <a:lnTo>
                  <a:pt x="651259" y="143479"/>
                </a:lnTo>
                <a:cubicBezTo>
                  <a:pt x="652249" y="143479"/>
                  <a:pt x="653217" y="143388"/>
                  <a:pt x="654161" y="143206"/>
                </a:cubicBezTo>
                <a:lnTo>
                  <a:pt x="654161" y="35768"/>
                </a:lnTo>
                <a:cubicBezTo>
                  <a:pt x="664883" y="32907"/>
                  <a:pt x="675990" y="31477"/>
                  <a:pt x="687480" y="31477"/>
                </a:cubicBezTo>
                <a:cubicBezTo>
                  <a:pt x="702624" y="31477"/>
                  <a:pt x="715415" y="34550"/>
                  <a:pt x="725851" y="40696"/>
                </a:cubicBezTo>
                <a:lnTo>
                  <a:pt x="736965" y="49916"/>
                </a:lnTo>
                <a:lnTo>
                  <a:pt x="729618" y="40595"/>
                </a:lnTo>
                <a:cubicBezTo>
                  <a:pt x="718011" y="30796"/>
                  <a:pt x="703225" y="25896"/>
                  <a:pt x="685261" y="25896"/>
                </a:cubicBezTo>
                <a:close/>
                <a:moveTo>
                  <a:pt x="2063204" y="15627"/>
                </a:moveTo>
                <a:lnTo>
                  <a:pt x="2070505" y="24912"/>
                </a:lnTo>
                <a:lnTo>
                  <a:pt x="2068415" y="28851"/>
                </a:lnTo>
                <a:cubicBezTo>
                  <a:pt x="2050677" y="52691"/>
                  <a:pt x="2037941" y="73510"/>
                  <a:pt x="2030209" y="91306"/>
                </a:cubicBezTo>
                <a:lnTo>
                  <a:pt x="2020422" y="82994"/>
                </a:lnTo>
                <a:cubicBezTo>
                  <a:pt x="2030602" y="58316"/>
                  <a:pt x="2044863" y="35861"/>
                  <a:pt x="2063204" y="15627"/>
                </a:cubicBezTo>
                <a:close/>
                <a:moveTo>
                  <a:pt x="540970" y="15198"/>
                </a:moveTo>
                <a:lnTo>
                  <a:pt x="547974" y="25035"/>
                </a:lnTo>
                <a:lnTo>
                  <a:pt x="518206" y="51028"/>
                </a:lnTo>
                <a:lnTo>
                  <a:pt x="518206" y="184900"/>
                </a:lnTo>
                <a:cubicBezTo>
                  <a:pt x="518206" y="230058"/>
                  <a:pt x="514511" y="259804"/>
                  <a:pt x="507121" y="274138"/>
                </a:cubicBezTo>
                <a:cubicBezTo>
                  <a:pt x="492006" y="303162"/>
                  <a:pt x="462710" y="317674"/>
                  <a:pt x="419233" y="317674"/>
                </a:cubicBezTo>
                <a:cubicBezTo>
                  <a:pt x="382061" y="317674"/>
                  <a:pt x="353593" y="305693"/>
                  <a:pt x="333829" y="281732"/>
                </a:cubicBezTo>
                <a:lnTo>
                  <a:pt x="341932" y="283022"/>
                </a:lnTo>
                <a:lnTo>
                  <a:pt x="352393" y="289462"/>
                </a:lnTo>
                <a:cubicBezTo>
                  <a:pt x="368071" y="298447"/>
                  <a:pt x="389564" y="302940"/>
                  <a:pt x="416872" y="302940"/>
                </a:cubicBezTo>
                <a:cubicBezTo>
                  <a:pt x="455337" y="302940"/>
                  <a:pt x="480553" y="293206"/>
                  <a:pt x="492520" y="273737"/>
                </a:cubicBezTo>
                <a:cubicBezTo>
                  <a:pt x="499524" y="256224"/>
                  <a:pt x="503026" y="227122"/>
                  <a:pt x="503026" y="186432"/>
                </a:cubicBezTo>
                <a:lnTo>
                  <a:pt x="503026" y="44272"/>
                </a:lnTo>
                <a:close/>
                <a:moveTo>
                  <a:pt x="1782162" y="13593"/>
                </a:moveTo>
                <a:lnTo>
                  <a:pt x="1794182" y="19108"/>
                </a:lnTo>
                <a:lnTo>
                  <a:pt x="1792211" y="19729"/>
                </a:lnTo>
                <a:cubicBezTo>
                  <a:pt x="1785870" y="34189"/>
                  <a:pt x="1780762" y="45087"/>
                  <a:pt x="1776888" y="52424"/>
                </a:cubicBezTo>
                <a:cubicBezTo>
                  <a:pt x="1766330" y="75697"/>
                  <a:pt x="1760269" y="88812"/>
                  <a:pt x="1758704" y="91770"/>
                </a:cubicBezTo>
                <a:lnTo>
                  <a:pt x="1755502" y="95101"/>
                </a:lnTo>
                <a:lnTo>
                  <a:pt x="1744095" y="90863"/>
                </a:lnTo>
                <a:lnTo>
                  <a:pt x="1745320" y="84724"/>
                </a:lnTo>
                <a:cubicBezTo>
                  <a:pt x="1749568" y="75036"/>
                  <a:pt x="1755744" y="62372"/>
                  <a:pt x="1763845" y="46731"/>
                </a:cubicBezTo>
                <a:lnTo>
                  <a:pt x="1778890" y="17476"/>
                </a:lnTo>
                <a:close/>
                <a:moveTo>
                  <a:pt x="229587" y="13593"/>
                </a:moveTo>
                <a:lnTo>
                  <a:pt x="241607" y="19108"/>
                </a:lnTo>
                <a:lnTo>
                  <a:pt x="239636" y="19729"/>
                </a:lnTo>
                <a:cubicBezTo>
                  <a:pt x="233295" y="34189"/>
                  <a:pt x="228187" y="45087"/>
                  <a:pt x="224313" y="52424"/>
                </a:cubicBezTo>
                <a:cubicBezTo>
                  <a:pt x="213755" y="75697"/>
                  <a:pt x="207694" y="88812"/>
                  <a:pt x="206129" y="91770"/>
                </a:cubicBezTo>
                <a:lnTo>
                  <a:pt x="202927" y="95101"/>
                </a:lnTo>
                <a:lnTo>
                  <a:pt x="191521" y="90863"/>
                </a:lnTo>
                <a:lnTo>
                  <a:pt x="192745" y="84724"/>
                </a:lnTo>
                <a:cubicBezTo>
                  <a:pt x="196993" y="75036"/>
                  <a:pt x="203169" y="62372"/>
                  <a:pt x="211270" y="46731"/>
                </a:cubicBezTo>
                <a:lnTo>
                  <a:pt x="226315" y="17476"/>
                </a:lnTo>
                <a:close/>
                <a:moveTo>
                  <a:pt x="1817320" y="4911"/>
                </a:moveTo>
                <a:lnTo>
                  <a:pt x="2059956" y="4911"/>
                </a:lnTo>
                <a:lnTo>
                  <a:pt x="2055795" y="15857"/>
                </a:lnTo>
                <a:cubicBezTo>
                  <a:pt x="2041035" y="33938"/>
                  <a:pt x="2028019" y="55583"/>
                  <a:pt x="2016745" y="80793"/>
                </a:cubicBezTo>
                <a:cubicBezTo>
                  <a:pt x="2012252" y="75688"/>
                  <a:pt x="2009641" y="72344"/>
                  <a:pt x="2008911" y="70761"/>
                </a:cubicBezTo>
                <a:lnTo>
                  <a:pt x="2008519" y="69991"/>
                </a:lnTo>
                <a:lnTo>
                  <a:pt x="2000134" y="66687"/>
                </a:lnTo>
                <a:cubicBezTo>
                  <a:pt x="1989461" y="58183"/>
                  <a:pt x="1981737" y="53128"/>
                  <a:pt x="1976964" y="51522"/>
                </a:cubicBezTo>
                <a:cubicBezTo>
                  <a:pt x="1972191" y="49916"/>
                  <a:pt x="1962368" y="49113"/>
                  <a:pt x="1947495" y="49113"/>
                </a:cubicBezTo>
                <a:cubicBezTo>
                  <a:pt x="1942981" y="49113"/>
                  <a:pt x="1934755" y="49437"/>
                  <a:pt x="1922816" y="50083"/>
                </a:cubicBezTo>
                <a:lnTo>
                  <a:pt x="1922697" y="50090"/>
                </a:lnTo>
                <a:lnTo>
                  <a:pt x="1922697" y="124569"/>
                </a:lnTo>
                <a:lnTo>
                  <a:pt x="1955912" y="124569"/>
                </a:lnTo>
                <a:lnTo>
                  <a:pt x="1991009" y="85889"/>
                </a:lnTo>
                <a:lnTo>
                  <a:pt x="1991009" y="188922"/>
                </a:lnTo>
                <a:lnTo>
                  <a:pt x="1968892" y="165959"/>
                </a:lnTo>
                <a:lnTo>
                  <a:pt x="1970276" y="168325"/>
                </a:lnTo>
                <a:lnTo>
                  <a:pt x="1922697" y="168325"/>
                </a:lnTo>
                <a:lnTo>
                  <a:pt x="1922697" y="266328"/>
                </a:lnTo>
                <a:cubicBezTo>
                  <a:pt x="1948859" y="266328"/>
                  <a:pt x="1967800" y="264346"/>
                  <a:pt x="1979523" y="260381"/>
                </a:cubicBezTo>
                <a:cubicBezTo>
                  <a:pt x="1991246" y="256416"/>
                  <a:pt x="2001676" y="247954"/>
                  <a:pt x="2010815" y="234994"/>
                </a:cubicBezTo>
                <a:lnTo>
                  <a:pt x="2018521" y="217309"/>
                </a:lnTo>
                <a:cubicBezTo>
                  <a:pt x="2018758" y="216835"/>
                  <a:pt x="2021554" y="214475"/>
                  <a:pt x="2026910" y="210231"/>
                </a:cubicBezTo>
                <a:cubicBezTo>
                  <a:pt x="2032402" y="228223"/>
                  <a:pt x="2037855" y="241871"/>
                  <a:pt x="2043269" y="251174"/>
                </a:cubicBezTo>
                <a:cubicBezTo>
                  <a:pt x="2048683" y="260477"/>
                  <a:pt x="2058186" y="273937"/>
                  <a:pt x="2071778" y="291554"/>
                </a:cubicBezTo>
                <a:lnTo>
                  <a:pt x="1817320" y="291554"/>
                </a:lnTo>
                <a:lnTo>
                  <a:pt x="1850590" y="259439"/>
                </a:lnTo>
                <a:lnTo>
                  <a:pt x="1850590" y="168325"/>
                </a:lnTo>
                <a:cubicBezTo>
                  <a:pt x="1842386" y="169697"/>
                  <a:pt x="1832338" y="173495"/>
                  <a:pt x="1820445" y="179720"/>
                </a:cubicBezTo>
                <a:lnTo>
                  <a:pt x="1814257" y="169546"/>
                </a:lnTo>
                <a:cubicBezTo>
                  <a:pt x="1824943" y="161086"/>
                  <a:pt x="1837054" y="156025"/>
                  <a:pt x="1850590" y="154365"/>
                </a:cubicBezTo>
                <a:lnTo>
                  <a:pt x="1850590" y="152007"/>
                </a:lnTo>
                <a:cubicBezTo>
                  <a:pt x="1850720" y="152021"/>
                  <a:pt x="1850458" y="152028"/>
                  <a:pt x="1849802" y="152028"/>
                </a:cubicBezTo>
                <a:cubicBezTo>
                  <a:pt x="1836131" y="152028"/>
                  <a:pt x="1821072" y="157460"/>
                  <a:pt x="1804627" y="168325"/>
                </a:cubicBezTo>
                <a:cubicBezTo>
                  <a:pt x="1812063" y="139154"/>
                  <a:pt x="1827385" y="124569"/>
                  <a:pt x="1850590" y="124569"/>
                </a:cubicBezTo>
                <a:lnTo>
                  <a:pt x="1850590" y="37801"/>
                </a:lnTo>
                <a:close/>
                <a:moveTo>
                  <a:pt x="1422944" y="4911"/>
                </a:moveTo>
                <a:lnTo>
                  <a:pt x="1535831" y="4911"/>
                </a:lnTo>
                <a:lnTo>
                  <a:pt x="1506500" y="40874"/>
                </a:lnTo>
                <a:lnTo>
                  <a:pt x="1506500" y="265083"/>
                </a:lnTo>
                <a:lnTo>
                  <a:pt x="1508285" y="266999"/>
                </a:lnTo>
                <a:lnTo>
                  <a:pt x="1508285" y="40103"/>
                </a:lnTo>
                <a:lnTo>
                  <a:pt x="1537687" y="13011"/>
                </a:lnTo>
                <a:lnTo>
                  <a:pt x="1545794" y="22171"/>
                </a:lnTo>
                <a:lnTo>
                  <a:pt x="1523466" y="45796"/>
                </a:lnTo>
                <a:lnTo>
                  <a:pt x="1523466" y="265487"/>
                </a:lnTo>
                <a:lnTo>
                  <a:pt x="1560238" y="312539"/>
                </a:lnTo>
                <a:lnTo>
                  <a:pt x="1439869" y="312539"/>
                </a:lnTo>
                <a:lnTo>
                  <a:pt x="1431895" y="297805"/>
                </a:lnTo>
                <a:lnTo>
                  <a:pt x="1538172" y="297805"/>
                </a:lnTo>
                <a:lnTo>
                  <a:pt x="1530965" y="291337"/>
                </a:lnTo>
                <a:lnTo>
                  <a:pt x="1534080" y="294680"/>
                </a:lnTo>
                <a:lnTo>
                  <a:pt x="1427591" y="294680"/>
                </a:lnTo>
                <a:lnTo>
                  <a:pt x="1432753" y="299511"/>
                </a:lnTo>
                <a:cubicBezTo>
                  <a:pt x="1397527" y="310006"/>
                  <a:pt x="1365605" y="324154"/>
                  <a:pt x="1336985" y="341955"/>
                </a:cubicBezTo>
                <a:lnTo>
                  <a:pt x="1331809" y="344278"/>
                </a:lnTo>
                <a:lnTo>
                  <a:pt x="1323134" y="335948"/>
                </a:lnTo>
                <a:cubicBezTo>
                  <a:pt x="1352648" y="315266"/>
                  <a:pt x="1382343" y="301409"/>
                  <a:pt x="1412218" y="294376"/>
                </a:cubicBezTo>
                <a:cubicBezTo>
                  <a:pt x="1370723" y="269480"/>
                  <a:pt x="1337698" y="225648"/>
                  <a:pt x="1313144" y="162880"/>
                </a:cubicBezTo>
                <a:lnTo>
                  <a:pt x="1311752" y="155429"/>
                </a:lnTo>
                <a:cubicBezTo>
                  <a:pt x="1356305" y="138190"/>
                  <a:pt x="1378582" y="113218"/>
                  <a:pt x="1378582" y="80510"/>
                </a:cubicBezTo>
                <a:cubicBezTo>
                  <a:pt x="1378582" y="67197"/>
                  <a:pt x="1372867" y="50097"/>
                  <a:pt x="1361437" y="29210"/>
                </a:cubicBezTo>
                <a:cubicBezTo>
                  <a:pt x="1382243" y="44360"/>
                  <a:pt x="1392646" y="62919"/>
                  <a:pt x="1392646" y="84888"/>
                </a:cubicBezTo>
                <a:cubicBezTo>
                  <a:pt x="1392646" y="120444"/>
                  <a:pt x="1371286" y="146773"/>
                  <a:pt x="1328565" y="163874"/>
                </a:cubicBezTo>
                <a:cubicBezTo>
                  <a:pt x="1337462" y="190863"/>
                  <a:pt x="1353366" y="218455"/>
                  <a:pt x="1376276" y="246651"/>
                </a:cubicBezTo>
                <a:lnTo>
                  <a:pt x="1425142" y="292388"/>
                </a:lnTo>
                <a:lnTo>
                  <a:pt x="1453368" y="262955"/>
                </a:lnTo>
                <a:lnTo>
                  <a:pt x="1453368" y="38771"/>
                </a:lnTo>
                <a:close/>
                <a:moveTo>
                  <a:pt x="873397" y="4911"/>
                </a:moveTo>
                <a:lnTo>
                  <a:pt x="976037" y="4911"/>
                </a:lnTo>
                <a:cubicBezTo>
                  <a:pt x="1018632" y="4911"/>
                  <a:pt x="1049146" y="10926"/>
                  <a:pt x="1067580" y="22956"/>
                </a:cubicBezTo>
                <a:cubicBezTo>
                  <a:pt x="1091508" y="38334"/>
                  <a:pt x="1103473" y="59615"/>
                  <a:pt x="1103473" y="86799"/>
                </a:cubicBezTo>
                <a:cubicBezTo>
                  <a:pt x="1103473" y="103364"/>
                  <a:pt x="1098881" y="117791"/>
                  <a:pt x="1089696" y="130082"/>
                </a:cubicBezTo>
                <a:cubicBezTo>
                  <a:pt x="1080512" y="142373"/>
                  <a:pt x="1067693" y="151235"/>
                  <a:pt x="1051238" y="156667"/>
                </a:cubicBezTo>
                <a:cubicBezTo>
                  <a:pt x="1035355" y="161909"/>
                  <a:pt x="1010288" y="164530"/>
                  <a:pt x="976037" y="164530"/>
                </a:cubicBezTo>
                <a:lnTo>
                  <a:pt x="953901" y="164530"/>
                </a:lnTo>
                <a:lnTo>
                  <a:pt x="953901" y="264294"/>
                </a:lnTo>
                <a:lnTo>
                  <a:pt x="956133" y="266844"/>
                </a:lnTo>
                <a:lnTo>
                  <a:pt x="956133" y="166682"/>
                </a:lnTo>
                <a:cubicBezTo>
                  <a:pt x="971241" y="167479"/>
                  <a:pt x="986218" y="167878"/>
                  <a:pt x="1001064" y="167878"/>
                </a:cubicBezTo>
                <a:cubicBezTo>
                  <a:pt x="1037748" y="167878"/>
                  <a:pt x="1064694" y="161605"/>
                  <a:pt x="1081902" y="149058"/>
                </a:cubicBezTo>
                <a:cubicBezTo>
                  <a:pt x="1099110" y="136511"/>
                  <a:pt x="1107714" y="117255"/>
                  <a:pt x="1107714" y="91289"/>
                </a:cubicBezTo>
                <a:cubicBezTo>
                  <a:pt x="1107714" y="80615"/>
                  <a:pt x="1106050" y="71286"/>
                  <a:pt x="1102721" y="63303"/>
                </a:cubicBezTo>
                <a:cubicBezTo>
                  <a:pt x="1099392" y="55320"/>
                  <a:pt x="1092886" y="43664"/>
                  <a:pt x="1083203" y="28334"/>
                </a:cubicBezTo>
                <a:cubicBezTo>
                  <a:pt x="1097467" y="33520"/>
                  <a:pt x="1107500" y="42013"/>
                  <a:pt x="1113301" y="53812"/>
                </a:cubicBezTo>
                <a:cubicBezTo>
                  <a:pt x="1119102" y="65611"/>
                  <a:pt x="1122002" y="78816"/>
                  <a:pt x="1122002" y="93427"/>
                </a:cubicBezTo>
                <a:cubicBezTo>
                  <a:pt x="1122002" y="126785"/>
                  <a:pt x="1108931" y="150851"/>
                  <a:pt x="1082788" y="165625"/>
                </a:cubicBezTo>
                <a:cubicBezTo>
                  <a:pt x="1063589" y="176503"/>
                  <a:pt x="1031147" y="181942"/>
                  <a:pt x="985462" y="181942"/>
                </a:cubicBezTo>
                <a:cubicBezTo>
                  <a:pt x="977829" y="181942"/>
                  <a:pt x="973113" y="181803"/>
                  <a:pt x="971314" y="181524"/>
                </a:cubicBezTo>
                <a:lnTo>
                  <a:pt x="971314" y="265986"/>
                </a:lnTo>
                <a:lnTo>
                  <a:pt x="1005679" y="312539"/>
                </a:lnTo>
                <a:lnTo>
                  <a:pt x="889569" y="312539"/>
                </a:lnTo>
                <a:lnTo>
                  <a:pt x="881057" y="297805"/>
                </a:lnTo>
                <a:lnTo>
                  <a:pt x="984049" y="297805"/>
                </a:lnTo>
                <a:lnTo>
                  <a:pt x="979524" y="293556"/>
                </a:lnTo>
                <a:lnTo>
                  <a:pt x="980508" y="294680"/>
                </a:lnTo>
                <a:lnTo>
                  <a:pt x="869676" y="294680"/>
                </a:lnTo>
                <a:lnTo>
                  <a:pt x="900099" y="262526"/>
                </a:lnTo>
                <a:lnTo>
                  <a:pt x="900099" y="181131"/>
                </a:lnTo>
                <a:lnTo>
                  <a:pt x="885470" y="182726"/>
                </a:lnTo>
                <a:cubicBezTo>
                  <a:pt x="880090" y="183843"/>
                  <a:pt x="874454" y="185519"/>
                  <a:pt x="868563" y="187754"/>
                </a:cubicBezTo>
                <a:lnTo>
                  <a:pt x="864203" y="177607"/>
                </a:lnTo>
                <a:cubicBezTo>
                  <a:pt x="876207" y="170240"/>
                  <a:pt x="886450" y="166556"/>
                  <a:pt x="894933" y="166556"/>
                </a:cubicBezTo>
                <a:lnTo>
                  <a:pt x="900099" y="166556"/>
                </a:lnTo>
                <a:lnTo>
                  <a:pt x="900099" y="164170"/>
                </a:lnTo>
                <a:cubicBezTo>
                  <a:pt x="899434" y="164112"/>
                  <a:pt x="898661" y="164083"/>
                  <a:pt x="897780" y="164083"/>
                </a:cubicBezTo>
                <a:cubicBezTo>
                  <a:pt x="883313" y="164083"/>
                  <a:pt x="870500" y="167811"/>
                  <a:pt x="859340" y="175266"/>
                </a:cubicBezTo>
                <a:lnTo>
                  <a:pt x="853696" y="167781"/>
                </a:lnTo>
                <a:cubicBezTo>
                  <a:pt x="863789" y="148349"/>
                  <a:pt x="879566" y="138645"/>
                  <a:pt x="901027" y="138668"/>
                </a:cubicBezTo>
                <a:lnTo>
                  <a:pt x="900099" y="138710"/>
                </a:lnTo>
                <a:lnTo>
                  <a:pt x="900099" y="37822"/>
                </a:lnTo>
                <a:close/>
                <a:moveTo>
                  <a:pt x="278591" y="4911"/>
                </a:moveTo>
                <a:lnTo>
                  <a:pt x="391011" y="4911"/>
                </a:lnTo>
                <a:lnTo>
                  <a:pt x="361267" y="40267"/>
                </a:lnTo>
                <a:lnTo>
                  <a:pt x="361267" y="186083"/>
                </a:lnTo>
                <a:lnTo>
                  <a:pt x="361703" y="219775"/>
                </a:lnTo>
                <a:lnTo>
                  <a:pt x="365070" y="230452"/>
                </a:lnTo>
                <a:lnTo>
                  <a:pt x="365169" y="231859"/>
                </a:lnTo>
                <a:cubicBezTo>
                  <a:pt x="366430" y="239582"/>
                  <a:pt x="368323" y="246013"/>
                  <a:pt x="370846" y="251151"/>
                </a:cubicBezTo>
                <a:lnTo>
                  <a:pt x="372005" y="252442"/>
                </a:lnTo>
                <a:lnTo>
                  <a:pt x="373910" y="258483"/>
                </a:lnTo>
                <a:lnTo>
                  <a:pt x="380901" y="262349"/>
                </a:lnTo>
                <a:lnTo>
                  <a:pt x="372005" y="252442"/>
                </a:lnTo>
                <a:lnTo>
                  <a:pt x="365070" y="230452"/>
                </a:lnTo>
                <a:lnTo>
                  <a:pt x="363276" y="204811"/>
                </a:lnTo>
                <a:lnTo>
                  <a:pt x="363276" y="38834"/>
                </a:lnTo>
                <a:lnTo>
                  <a:pt x="393208" y="12135"/>
                </a:lnTo>
                <a:lnTo>
                  <a:pt x="400132" y="21780"/>
                </a:lnTo>
                <a:lnTo>
                  <a:pt x="378680" y="44673"/>
                </a:lnTo>
                <a:lnTo>
                  <a:pt x="378680" y="201002"/>
                </a:lnTo>
                <a:lnTo>
                  <a:pt x="378397" y="219866"/>
                </a:lnTo>
                <a:lnTo>
                  <a:pt x="384983" y="246819"/>
                </a:lnTo>
                <a:cubicBezTo>
                  <a:pt x="387825" y="251511"/>
                  <a:pt x="394108" y="257959"/>
                  <a:pt x="403833" y="266161"/>
                </a:cubicBezTo>
                <a:lnTo>
                  <a:pt x="404158" y="269339"/>
                </a:lnTo>
                <a:lnTo>
                  <a:pt x="416286" y="270793"/>
                </a:lnTo>
                <a:cubicBezTo>
                  <a:pt x="438291" y="270793"/>
                  <a:pt x="453061" y="266842"/>
                  <a:pt x="460596" y="258940"/>
                </a:cubicBezTo>
                <a:cubicBezTo>
                  <a:pt x="467740" y="243811"/>
                  <a:pt x="471312" y="218257"/>
                  <a:pt x="471312" y="182277"/>
                </a:cubicBezTo>
                <a:lnTo>
                  <a:pt x="472184" y="42737"/>
                </a:lnTo>
                <a:lnTo>
                  <a:pt x="438066" y="4911"/>
                </a:lnTo>
                <a:lnTo>
                  <a:pt x="540419" y="4911"/>
                </a:lnTo>
                <a:lnTo>
                  <a:pt x="501240" y="42706"/>
                </a:lnTo>
                <a:lnTo>
                  <a:pt x="501240" y="182058"/>
                </a:lnTo>
                <a:cubicBezTo>
                  <a:pt x="501240" y="208140"/>
                  <a:pt x="500370" y="227083"/>
                  <a:pt x="498629" y="238887"/>
                </a:cubicBezTo>
                <a:cubicBezTo>
                  <a:pt x="496888" y="250691"/>
                  <a:pt x="493603" y="258247"/>
                  <a:pt x="488773" y="261556"/>
                </a:cubicBezTo>
                <a:cubicBezTo>
                  <a:pt x="474821" y="286169"/>
                  <a:pt x="448906" y="298475"/>
                  <a:pt x="411029" y="298475"/>
                </a:cubicBezTo>
                <a:cubicBezTo>
                  <a:pt x="371371" y="298475"/>
                  <a:pt x="343524" y="288610"/>
                  <a:pt x="327488" y="268881"/>
                </a:cubicBezTo>
                <a:cubicBezTo>
                  <a:pt x="314735" y="253366"/>
                  <a:pt x="308359" y="224206"/>
                  <a:pt x="308359" y="181402"/>
                </a:cubicBezTo>
                <a:lnTo>
                  <a:pt x="308359" y="38119"/>
                </a:lnTo>
                <a:close/>
                <a:moveTo>
                  <a:pt x="1263563" y="1116"/>
                </a:moveTo>
                <a:cubicBezTo>
                  <a:pt x="1295426" y="1116"/>
                  <a:pt x="1321929" y="8198"/>
                  <a:pt x="1343072" y="22361"/>
                </a:cubicBezTo>
                <a:cubicBezTo>
                  <a:pt x="1364215" y="36524"/>
                  <a:pt x="1374787" y="54730"/>
                  <a:pt x="1374787" y="76980"/>
                </a:cubicBezTo>
                <a:cubicBezTo>
                  <a:pt x="1374787" y="95133"/>
                  <a:pt x="1367864" y="111097"/>
                  <a:pt x="1354020" y="124874"/>
                </a:cubicBezTo>
                <a:cubicBezTo>
                  <a:pt x="1340175" y="138651"/>
                  <a:pt x="1322584" y="148162"/>
                  <a:pt x="1301246" y="153406"/>
                </a:cubicBezTo>
                <a:cubicBezTo>
                  <a:pt x="1311010" y="177821"/>
                  <a:pt x="1324432" y="202999"/>
                  <a:pt x="1341510" y="228940"/>
                </a:cubicBezTo>
                <a:cubicBezTo>
                  <a:pt x="1358588" y="254882"/>
                  <a:pt x="1376174" y="276375"/>
                  <a:pt x="1394268" y="293421"/>
                </a:cubicBezTo>
                <a:lnTo>
                  <a:pt x="1387763" y="297097"/>
                </a:lnTo>
                <a:cubicBezTo>
                  <a:pt x="1366401" y="304390"/>
                  <a:pt x="1345450" y="314705"/>
                  <a:pt x="1324909" y="328044"/>
                </a:cubicBezTo>
                <a:lnTo>
                  <a:pt x="1315736" y="330925"/>
                </a:lnTo>
                <a:lnTo>
                  <a:pt x="1313733" y="321385"/>
                </a:lnTo>
                <a:cubicBezTo>
                  <a:pt x="1306665" y="278667"/>
                  <a:pt x="1297539" y="240961"/>
                  <a:pt x="1286356" y="208267"/>
                </a:cubicBezTo>
                <a:lnTo>
                  <a:pt x="1274937" y="178418"/>
                </a:lnTo>
                <a:lnTo>
                  <a:pt x="1238891" y="189282"/>
                </a:lnTo>
                <a:lnTo>
                  <a:pt x="1240395" y="189093"/>
                </a:lnTo>
                <a:lnTo>
                  <a:pt x="1240395" y="265421"/>
                </a:lnTo>
                <a:lnTo>
                  <a:pt x="1278918" y="312539"/>
                </a:lnTo>
                <a:lnTo>
                  <a:pt x="1158611" y="312539"/>
                </a:lnTo>
                <a:lnTo>
                  <a:pt x="1153219" y="297805"/>
                </a:lnTo>
                <a:lnTo>
                  <a:pt x="1257288" y="297805"/>
                </a:lnTo>
                <a:lnTo>
                  <a:pt x="1235284" y="278704"/>
                </a:lnTo>
                <a:lnTo>
                  <a:pt x="1247619" y="294680"/>
                </a:lnTo>
                <a:lnTo>
                  <a:pt x="1141837" y="294680"/>
                </a:lnTo>
                <a:lnTo>
                  <a:pt x="1170297" y="262167"/>
                </a:lnTo>
                <a:lnTo>
                  <a:pt x="1170297" y="196272"/>
                </a:lnTo>
                <a:lnTo>
                  <a:pt x="1151018" y="201609"/>
                </a:lnTo>
                <a:lnTo>
                  <a:pt x="1145869" y="202313"/>
                </a:lnTo>
                <a:lnTo>
                  <a:pt x="1141837" y="191047"/>
                </a:lnTo>
                <a:cubicBezTo>
                  <a:pt x="1150378" y="187335"/>
                  <a:pt x="1156542" y="185022"/>
                  <a:pt x="1160328" y="184109"/>
                </a:cubicBezTo>
                <a:lnTo>
                  <a:pt x="1170297" y="181658"/>
                </a:lnTo>
                <a:lnTo>
                  <a:pt x="1170297" y="178235"/>
                </a:lnTo>
                <a:cubicBezTo>
                  <a:pt x="1165227" y="178235"/>
                  <a:pt x="1156484" y="180068"/>
                  <a:pt x="1144066" y="183735"/>
                </a:cubicBezTo>
                <a:lnTo>
                  <a:pt x="1135708" y="184803"/>
                </a:lnTo>
                <a:cubicBezTo>
                  <a:pt x="1136038" y="179096"/>
                  <a:pt x="1137594" y="172301"/>
                  <a:pt x="1140375" y="164418"/>
                </a:cubicBezTo>
                <a:cubicBezTo>
                  <a:pt x="1140666" y="163839"/>
                  <a:pt x="1141650" y="160702"/>
                  <a:pt x="1143326" y="155007"/>
                </a:cubicBezTo>
                <a:cubicBezTo>
                  <a:pt x="1143494" y="154498"/>
                  <a:pt x="1144083" y="152771"/>
                  <a:pt x="1145095" y="149827"/>
                </a:cubicBezTo>
                <a:cubicBezTo>
                  <a:pt x="1153243" y="150253"/>
                  <a:pt x="1159410" y="150465"/>
                  <a:pt x="1163596" y="150465"/>
                </a:cubicBezTo>
                <a:cubicBezTo>
                  <a:pt x="1167484" y="150465"/>
                  <a:pt x="1169643" y="150439"/>
                  <a:pt x="1170074" y="150385"/>
                </a:cubicBezTo>
                <a:lnTo>
                  <a:pt x="1170074" y="49155"/>
                </a:lnTo>
                <a:cubicBezTo>
                  <a:pt x="1164990" y="46060"/>
                  <a:pt x="1159001" y="43171"/>
                  <a:pt x="1152106" y="40487"/>
                </a:cubicBezTo>
                <a:lnTo>
                  <a:pt x="1147530" y="36525"/>
                </a:lnTo>
                <a:cubicBezTo>
                  <a:pt x="1184255" y="12919"/>
                  <a:pt x="1222933" y="1116"/>
                  <a:pt x="1263563" y="1116"/>
                </a:cubicBezTo>
                <a:close/>
                <a:moveTo>
                  <a:pt x="692063" y="1116"/>
                </a:moveTo>
                <a:cubicBezTo>
                  <a:pt x="723926" y="1116"/>
                  <a:pt x="750429" y="8198"/>
                  <a:pt x="771572" y="22361"/>
                </a:cubicBezTo>
                <a:cubicBezTo>
                  <a:pt x="792715" y="36524"/>
                  <a:pt x="803287" y="54730"/>
                  <a:pt x="803287" y="76980"/>
                </a:cubicBezTo>
                <a:cubicBezTo>
                  <a:pt x="803287" y="95133"/>
                  <a:pt x="796364" y="111097"/>
                  <a:pt x="782520" y="124874"/>
                </a:cubicBezTo>
                <a:cubicBezTo>
                  <a:pt x="768675" y="138651"/>
                  <a:pt x="751084" y="148162"/>
                  <a:pt x="729746" y="153406"/>
                </a:cubicBezTo>
                <a:cubicBezTo>
                  <a:pt x="739510" y="177821"/>
                  <a:pt x="752932" y="202999"/>
                  <a:pt x="770010" y="228940"/>
                </a:cubicBezTo>
                <a:cubicBezTo>
                  <a:pt x="787088" y="254882"/>
                  <a:pt x="804674" y="276375"/>
                  <a:pt x="822768" y="293421"/>
                </a:cubicBezTo>
                <a:lnTo>
                  <a:pt x="816263" y="297097"/>
                </a:lnTo>
                <a:cubicBezTo>
                  <a:pt x="794901" y="304390"/>
                  <a:pt x="773950" y="314705"/>
                  <a:pt x="753409" y="328044"/>
                </a:cubicBezTo>
                <a:lnTo>
                  <a:pt x="744236" y="330925"/>
                </a:lnTo>
                <a:lnTo>
                  <a:pt x="742233" y="321385"/>
                </a:lnTo>
                <a:cubicBezTo>
                  <a:pt x="735165" y="278667"/>
                  <a:pt x="726039" y="240961"/>
                  <a:pt x="714856" y="208267"/>
                </a:cubicBezTo>
                <a:lnTo>
                  <a:pt x="703437" y="178418"/>
                </a:lnTo>
                <a:lnTo>
                  <a:pt x="667391" y="189282"/>
                </a:lnTo>
                <a:lnTo>
                  <a:pt x="668895" y="189093"/>
                </a:lnTo>
                <a:lnTo>
                  <a:pt x="668895" y="265421"/>
                </a:lnTo>
                <a:lnTo>
                  <a:pt x="707418" y="312539"/>
                </a:lnTo>
                <a:lnTo>
                  <a:pt x="587111" y="312539"/>
                </a:lnTo>
                <a:lnTo>
                  <a:pt x="581719" y="297805"/>
                </a:lnTo>
                <a:lnTo>
                  <a:pt x="685788" y="297805"/>
                </a:lnTo>
                <a:lnTo>
                  <a:pt x="663784" y="278704"/>
                </a:lnTo>
                <a:lnTo>
                  <a:pt x="676119" y="294680"/>
                </a:lnTo>
                <a:lnTo>
                  <a:pt x="570337" y="294680"/>
                </a:lnTo>
                <a:lnTo>
                  <a:pt x="598797" y="262167"/>
                </a:lnTo>
                <a:lnTo>
                  <a:pt x="598797" y="196272"/>
                </a:lnTo>
                <a:lnTo>
                  <a:pt x="579518" y="201609"/>
                </a:lnTo>
                <a:lnTo>
                  <a:pt x="574369" y="202313"/>
                </a:lnTo>
                <a:lnTo>
                  <a:pt x="570337" y="191047"/>
                </a:lnTo>
                <a:cubicBezTo>
                  <a:pt x="578878" y="187335"/>
                  <a:pt x="585042" y="185022"/>
                  <a:pt x="588828" y="184109"/>
                </a:cubicBezTo>
                <a:lnTo>
                  <a:pt x="598797" y="181658"/>
                </a:lnTo>
                <a:lnTo>
                  <a:pt x="598797" y="178235"/>
                </a:lnTo>
                <a:cubicBezTo>
                  <a:pt x="593727" y="178235"/>
                  <a:pt x="584984" y="180068"/>
                  <a:pt x="572566" y="183735"/>
                </a:cubicBezTo>
                <a:lnTo>
                  <a:pt x="564208" y="184803"/>
                </a:lnTo>
                <a:cubicBezTo>
                  <a:pt x="564538" y="179096"/>
                  <a:pt x="566094" y="172301"/>
                  <a:pt x="568875" y="164418"/>
                </a:cubicBezTo>
                <a:cubicBezTo>
                  <a:pt x="569166" y="163839"/>
                  <a:pt x="570150" y="160702"/>
                  <a:pt x="571826" y="155007"/>
                </a:cubicBezTo>
                <a:cubicBezTo>
                  <a:pt x="571994" y="154498"/>
                  <a:pt x="572583" y="152771"/>
                  <a:pt x="573595" y="149827"/>
                </a:cubicBezTo>
                <a:cubicBezTo>
                  <a:pt x="581743" y="150253"/>
                  <a:pt x="587910" y="150465"/>
                  <a:pt x="592096" y="150465"/>
                </a:cubicBezTo>
                <a:cubicBezTo>
                  <a:pt x="595984" y="150465"/>
                  <a:pt x="598143" y="150439"/>
                  <a:pt x="598574" y="150385"/>
                </a:cubicBezTo>
                <a:lnTo>
                  <a:pt x="598574" y="49155"/>
                </a:lnTo>
                <a:cubicBezTo>
                  <a:pt x="593490" y="46060"/>
                  <a:pt x="587501" y="43171"/>
                  <a:pt x="580606" y="40487"/>
                </a:cubicBezTo>
                <a:lnTo>
                  <a:pt x="576030" y="36525"/>
                </a:lnTo>
                <a:cubicBezTo>
                  <a:pt x="612755" y="12919"/>
                  <a:pt x="651433" y="1116"/>
                  <a:pt x="692063" y="1116"/>
                </a:cubicBezTo>
                <a:close/>
                <a:moveTo>
                  <a:pt x="1666749" y="0"/>
                </a:moveTo>
                <a:cubicBezTo>
                  <a:pt x="1684078" y="0"/>
                  <a:pt x="1704378" y="3145"/>
                  <a:pt x="1727649" y="9436"/>
                </a:cubicBezTo>
                <a:cubicBezTo>
                  <a:pt x="1737785" y="12224"/>
                  <a:pt x="1745271" y="13618"/>
                  <a:pt x="1750106" y="13618"/>
                </a:cubicBezTo>
                <a:cubicBezTo>
                  <a:pt x="1756435" y="13618"/>
                  <a:pt x="1764152" y="11154"/>
                  <a:pt x="1773256" y="6226"/>
                </a:cubicBezTo>
                <a:lnTo>
                  <a:pt x="1780610" y="10063"/>
                </a:lnTo>
                <a:cubicBezTo>
                  <a:pt x="1772663" y="22865"/>
                  <a:pt x="1766486" y="34674"/>
                  <a:pt x="1762077" y="45489"/>
                </a:cubicBezTo>
                <a:cubicBezTo>
                  <a:pt x="1753122" y="67511"/>
                  <a:pt x="1747094" y="81157"/>
                  <a:pt x="1743994" y="86426"/>
                </a:cubicBezTo>
                <a:lnTo>
                  <a:pt x="1737388" y="89803"/>
                </a:lnTo>
                <a:cubicBezTo>
                  <a:pt x="1734995" y="86215"/>
                  <a:pt x="1733583" y="83555"/>
                  <a:pt x="1733153" y="81825"/>
                </a:cubicBezTo>
                <a:lnTo>
                  <a:pt x="1728164" y="67247"/>
                </a:lnTo>
                <a:lnTo>
                  <a:pt x="1724754" y="68947"/>
                </a:lnTo>
                <a:cubicBezTo>
                  <a:pt x="1707927" y="51855"/>
                  <a:pt x="1690966" y="43309"/>
                  <a:pt x="1673872" y="43309"/>
                </a:cubicBezTo>
                <a:cubicBezTo>
                  <a:pt x="1664028" y="43309"/>
                  <a:pt x="1655922" y="46111"/>
                  <a:pt x="1649552" y="51716"/>
                </a:cubicBezTo>
                <a:cubicBezTo>
                  <a:pt x="1643183" y="57320"/>
                  <a:pt x="1639998" y="64422"/>
                  <a:pt x="1639998" y="73021"/>
                </a:cubicBezTo>
                <a:cubicBezTo>
                  <a:pt x="1639998" y="82442"/>
                  <a:pt x="1646772" y="92369"/>
                  <a:pt x="1660320" y="102803"/>
                </a:cubicBezTo>
                <a:lnTo>
                  <a:pt x="1663945" y="106054"/>
                </a:lnTo>
                <a:lnTo>
                  <a:pt x="1662032" y="109724"/>
                </a:lnTo>
                <a:lnTo>
                  <a:pt x="1672536" y="113226"/>
                </a:lnTo>
                <a:lnTo>
                  <a:pt x="1709493" y="122204"/>
                </a:lnTo>
                <a:cubicBezTo>
                  <a:pt x="1737004" y="128842"/>
                  <a:pt x="1757637" y="139473"/>
                  <a:pt x="1771393" y="154097"/>
                </a:cubicBezTo>
                <a:lnTo>
                  <a:pt x="1771457" y="154200"/>
                </a:lnTo>
                <a:lnTo>
                  <a:pt x="1771457" y="146963"/>
                </a:lnTo>
                <a:cubicBezTo>
                  <a:pt x="1797374" y="163609"/>
                  <a:pt x="1810332" y="185675"/>
                  <a:pt x="1810332" y="213161"/>
                </a:cubicBezTo>
                <a:cubicBezTo>
                  <a:pt x="1810332" y="242306"/>
                  <a:pt x="1799060" y="266974"/>
                  <a:pt x="1776516" y="287165"/>
                </a:cubicBezTo>
                <a:cubicBezTo>
                  <a:pt x="1753972" y="307355"/>
                  <a:pt x="1726624" y="317451"/>
                  <a:pt x="1694473" y="317451"/>
                </a:cubicBezTo>
                <a:cubicBezTo>
                  <a:pt x="1678155" y="317451"/>
                  <a:pt x="1663559" y="315812"/>
                  <a:pt x="1650683" y="312536"/>
                </a:cubicBezTo>
                <a:lnTo>
                  <a:pt x="1615668" y="303944"/>
                </a:lnTo>
                <a:cubicBezTo>
                  <a:pt x="1607681" y="301935"/>
                  <a:pt x="1599298" y="300931"/>
                  <a:pt x="1590522" y="300931"/>
                </a:cubicBezTo>
                <a:cubicBezTo>
                  <a:pt x="1582944" y="300931"/>
                  <a:pt x="1574495" y="302612"/>
                  <a:pt x="1565177" y="305975"/>
                </a:cubicBezTo>
                <a:lnTo>
                  <a:pt x="1560454" y="292922"/>
                </a:lnTo>
                <a:cubicBezTo>
                  <a:pt x="1570377" y="287992"/>
                  <a:pt x="1579601" y="285527"/>
                  <a:pt x="1588126" y="285527"/>
                </a:cubicBezTo>
                <a:cubicBezTo>
                  <a:pt x="1597172" y="285527"/>
                  <a:pt x="1608428" y="287111"/>
                  <a:pt x="1621895" y="290278"/>
                </a:cubicBezTo>
                <a:lnTo>
                  <a:pt x="1652898" y="297784"/>
                </a:lnTo>
                <a:cubicBezTo>
                  <a:pt x="1665918" y="300924"/>
                  <a:pt x="1679721" y="302493"/>
                  <a:pt x="1694309" y="302493"/>
                </a:cubicBezTo>
                <a:cubicBezTo>
                  <a:pt x="1722324" y="302493"/>
                  <a:pt x="1746134" y="293592"/>
                  <a:pt x="1765741" y="275788"/>
                </a:cubicBezTo>
                <a:cubicBezTo>
                  <a:pt x="1785348" y="257984"/>
                  <a:pt x="1795152" y="236537"/>
                  <a:pt x="1795152" y="211445"/>
                </a:cubicBezTo>
                <a:cubicBezTo>
                  <a:pt x="1795152" y="200876"/>
                  <a:pt x="1793177" y="190850"/>
                  <a:pt x="1789228" y="181366"/>
                </a:cubicBezTo>
                <a:lnTo>
                  <a:pt x="1774830" y="159635"/>
                </a:lnTo>
                <a:lnTo>
                  <a:pt x="1786868" y="179028"/>
                </a:lnTo>
                <a:cubicBezTo>
                  <a:pt x="1790307" y="188337"/>
                  <a:pt x="1792026" y="198644"/>
                  <a:pt x="1792026" y="209949"/>
                </a:cubicBezTo>
                <a:cubicBezTo>
                  <a:pt x="1792026" y="235150"/>
                  <a:pt x="1782539" y="256316"/>
                  <a:pt x="1763565" y="273447"/>
                </a:cubicBezTo>
                <a:cubicBezTo>
                  <a:pt x="1744590" y="290579"/>
                  <a:pt x="1721210" y="299145"/>
                  <a:pt x="1693423" y="299145"/>
                </a:cubicBezTo>
                <a:cubicBezTo>
                  <a:pt x="1676231" y="299145"/>
                  <a:pt x="1657251" y="296581"/>
                  <a:pt x="1636482" y="291453"/>
                </a:cubicBezTo>
                <a:lnTo>
                  <a:pt x="1608898" y="284651"/>
                </a:lnTo>
                <a:cubicBezTo>
                  <a:pt x="1600098" y="282556"/>
                  <a:pt x="1592591" y="281509"/>
                  <a:pt x="1586375" y="281509"/>
                </a:cubicBezTo>
                <a:cubicBezTo>
                  <a:pt x="1578333" y="281509"/>
                  <a:pt x="1568593" y="284341"/>
                  <a:pt x="1557155" y="290006"/>
                </a:cubicBezTo>
                <a:lnTo>
                  <a:pt x="1552575" y="282307"/>
                </a:lnTo>
                <a:cubicBezTo>
                  <a:pt x="1570885" y="253890"/>
                  <a:pt x="1584042" y="226497"/>
                  <a:pt x="1592047" y="200126"/>
                </a:cubicBezTo>
                <a:lnTo>
                  <a:pt x="1603296" y="202261"/>
                </a:lnTo>
                <a:cubicBezTo>
                  <a:pt x="1606470" y="225920"/>
                  <a:pt x="1615261" y="243703"/>
                  <a:pt x="1629670" y="255611"/>
                </a:cubicBezTo>
                <a:lnTo>
                  <a:pt x="1637298" y="260716"/>
                </a:lnTo>
                <a:lnTo>
                  <a:pt x="1628862" y="253976"/>
                </a:lnTo>
                <a:cubicBezTo>
                  <a:pt x="1619128" y="243240"/>
                  <a:pt x="1612742" y="229255"/>
                  <a:pt x="1609704" y="212021"/>
                </a:cubicBezTo>
                <a:lnTo>
                  <a:pt x="1623730" y="209970"/>
                </a:lnTo>
                <a:cubicBezTo>
                  <a:pt x="1629418" y="237157"/>
                  <a:pt x="1644210" y="256313"/>
                  <a:pt x="1668106" y="267441"/>
                </a:cubicBezTo>
                <a:lnTo>
                  <a:pt x="1668106" y="271954"/>
                </a:lnTo>
                <a:lnTo>
                  <a:pt x="1669923" y="272356"/>
                </a:lnTo>
                <a:cubicBezTo>
                  <a:pt x="1675267" y="273100"/>
                  <a:pt x="1680900" y="273472"/>
                  <a:pt x="1686823" y="273472"/>
                </a:cubicBezTo>
                <a:cubicBezTo>
                  <a:pt x="1705343" y="273472"/>
                  <a:pt x="1719880" y="269333"/>
                  <a:pt x="1730432" y="261054"/>
                </a:cubicBezTo>
                <a:cubicBezTo>
                  <a:pt x="1740985" y="252775"/>
                  <a:pt x="1746262" y="241703"/>
                  <a:pt x="1746262" y="227836"/>
                </a:cubicBezTo>
                <a:lnTo>
                  <a:pt x="1744282" y="216208"/>
                </a:lnTo>
                <a:lnTo>
                  <a:pt x="1739927" y="218244"/>
                </a:lnTo>
                <a:cubicBezTo>
                  <a:pt x="1732190" y="210172"/>
                  <a:pt x="1724693" y="204478"/>
                  <a:pt x="1717435" y="201160"/>
                </a:cubicBezTo>
                <a:cubicBezTo>
                  <a:pt x="1710178" y="197843"/>
                  <a:pt x="1695836" y="193670"/>
                  <a:pt x="1674409" y="188640"/>
                </a:cubicBezTo>
                <a:cubicBezTo>
                  <a:pt x="1642551" y="181268"/>
                  <a:pt x="1620828" y="174726"/>
                  <a:pt x="1609241" y="169014"/>
                </a:cubicBezTo>
                <a:cubicBezTo>
                  <a:pt x="1597655" y="163301"/>
                  <a:pt x="1590658" y="153326"/>
                  <a:pt x="1588251" y="139087"/>
                </a:cubicBezTo>
                <a:lnTo>
                  <a:pt x="1602584" y="144167"/>
                </a:lnTo>
                <a:lnTo>
                  <a:pt x="1592516" y="137421"/>
                </a:lnTo>
                <a:cubicBezTo>
                  <a:pt x="1579374" y="124121"/>
                  <a:pt x="1572802" y="105691"/>
                  <a:pt x="1572802" y="82132"/>
                </a:cubicBezTo>
                <a:cubicBezTo>
                  <a:pt x="1572802" y="57743"/>
                  <a:pt x="1581550" y="37957"/>
                  <a:pt x="1599046" y="22774"/>
                </a:cubicBezTo>
                <a:cubicBezTo>
                  <a:pt x="1616541" y="7591"/>
                  <a:pt x="1639109" y="0"/>
                  <a:pt x="1666749" y="0"/>
                </a:cubicBezTo>
                <a:close/>
                <a:moveTo>
                  <a:pt x="114174" y="0"/>
                </a:moveTo>
                <a:cubicBezTo>
                  <a:pt x="131503" y="0"/>
                  <a:pt x="151803" y="3145"/>
                  <a:pt x="175074" y="9436"/>
                </a:cubicBezTo>
                <a:cubicBezTo>
                  <a:pt x="185210" y="12224"/>
                  <a:pt x="192696" y="13618"/>
                  <a:pt x="197531" y="13618"/>
                </a:cubicBezTo>
                <a:cubicBezTo>
                  <a:pt x="203860" y="13618"/>
                  <a:pt x="211577" y="11154"/>
                  <a:pt x="220681" y="6226"/>
                </a:cubicBezTo>
                <a:lnTo>
                  <a:pt x="228035" y="10063"/>
                </a:lnTo>
                <a:cubicBezTo>
                  <a:pt x="220089" y="22865"/>
                  <a:pt x="213911" y="34674"/>
                  <a:pt x="209502" y="45489"/>
                </a:cubicBezTo>
                <a:cubicBezTo>
                  <a:pt x="200547" y="67511"/>
                  <a:pt x="194519" y="81157"/>
                  <a:pt x="191419" y="86426"/>
                </a:cubicBezTo>
                <a:lnTo>
                  <a:pt x="184813" y="89803"/>
                </a:lnTo>
                <a:cubicBezTo>
                  <a:pt x="182420" y="86215"/>
                  <a:pt x="181008" y="83555"/>
                  <a:pt x="180578" y="81825"/>
                </a:cubicBezTo>
                <a:lnTo>
                  <a:pt x="175589" y="67247"/>
                </a:lnTo>
                <a:lnTo>
                  <a:pt x="172179" y="68947"/>
                </a:lnTo>
                <a:cubicBezTo>
                  <a:pt x="155352" y="51855"/>
                  <a:pt x="138391" y="43309"/>
                  <a:pt x="121297" y="43309"/>
                </a:cubicBezTo>
                <a:cubicBezTo>
                  <a:pt x="111453" y="43309"/>
                  <a:pt x="103347" y="46111"/>
                  <a:pt x="96977" y="51716"/>
                </a:cubicBezTo>
                <a:cubicBezTo>
                  <a:pt x="90608" y="57320"/>
                  <a:pt x="87423" y="64422"/>
                  <a:pt x="87423" y="73021"/>
                </a:cubicBezTo>
                <a:cubicBezTo>
                  <a:pt x="87423" y="82442"/>
                  <a:pt x="94197" y="92369"/>
                  <a:pt x="107745" y="102803"/>
                </a:cubicBezTo>
                <a:lnTo>
                  <a:pt x="111370" y="106054"/>
                </a:lnTo>
                <a:lnTo>
                  <a:pt x="109457" y="109724"/>
                </a:lnTo>
                <a:lnTo>
                  <a:pt x="119961" y="113226"/>
                </a:lnTo>
                <a:lnTo>
                  <a:pt x="156918" y="122204"/>
                </a:lnTo>
                <a:cubicBezTo>
                  <a:pt x="184429" y="128842"/>
                  <a:pt x="205062" y="139473"/>
                  <a:pt x="218818" y="154097"/>
                </a:cubicBezTo>
                <a:lnTo>
                  <a:pt x="218882" y="154200"/>
                </a:lnTo>
                <a:lnTo>
                  <a:pt x="218882" y="146963"/>
                </a:lnTo>
                <a:cubicBezTo>
                  <a:pt x="244799" y="163609"/>
                  <a:pt x="257757" y="185675"/>
                  <a:pt x="257757" y="213161"/>
                </a:cubicBezTo>
                <a:cubicBezTo>
                  <a:pt x="257757" y="242306"/>
                  <a:pt x="246485" y="266974"/>
                  <a:pt x="223941" y="287165"/>
                </a:cubicBezTo>
                <a:cubicBezTo>
                  <a:pt x="201397" y="307355"/>
                  <a:pt x="174049" y="317451"/>
                  <a:pt x="141898" y="317451"/>
                </a:cubicBezTo>
                <a:cubicBezTo>
                  <a:pt x="125580" y="317451"/>
                  <a:pt x="110984" y="315812"/>
                  <a:pt x="98108" y="312536"/>
                </a:cubicBezTo>
                <a:lnTo>
                  <a:pt x="63093" y="303944"/>
                </a:lnTo>
                <a:cubicBezTo>
                  <a:pt x="55106" y="301935"/>
                  <a:pt x="46724" y="300931"/>
                  <a:pt x="37947" y="300931"/>
                </a:cubicBezTo>
                <a:cubicBezTo>
                  <a:pt x="30369" y="300931"/>
                  <a:pt x="21920" y="302612"/>
                  <a:pt x="12602" y="305975"/>
                </a:cubicBezTo>
                <a:lnTo>
                  <a:pt x="7879" y="292922"/>
                </a:lnTo>
                <a:cubicBezTo>
                  <a:pt x="17802" y="287992"/>
                  <a:pt x="27026" y="285527"/>
                  <a:pt x="35551" y="285527"/>
                </a:cubicBezTo>
                <a:cubicBezTo>
                  <a:pt x="44597" y="285527"/>
                  <a:pt x="55853" y="287111"/>
                  <a:pt x="69320" y="290278"/>
                </a:cubicBezTo>
                <a:lnTo>
                  <a:pt x="100323" y="297784"/>
                </a:lnTo>
                <a:cubicBezTo>
                  <a:pt x="113343" y="300924"/>
                  <a:pt x="127147" y="302493"/>
                  <a:pt x="141734" y="302493"/>
                </a:cubicBezTo>
                <a:cubicBezTo>
                  <a:pt x="169749" y="302493"/>
                  <a:pt x="193559" y="293592"/>
                  <a:pt x="213166" y="275788"/>
                </a:cubicBezTo>
                <a:cubicBezTo>
                  <a:pt x="232773" y="257984"/>
                  <a:pt x="242577" y="236537"/>
                  <a:pt x="242577" y="211445"/>
                </a:cubicBezTo>
                <a:cubicBezTo>
                  <a:pt x="242577" y="200876"/>
                  <a:pt x="240602" y="190850"/>
                  <a:pt x="236653" y="181366"/>
                </a:cubicBezTo>
                <a:lnTo>
                  <a:pt x="222255" y="159634"/>
                </a:lnTo>
                <a:lnTo>
                  <a:pt x="234293" y="179028"/>
                </a:lnTo>
                <a:cubicBezTo>
                  <a:pt x="237732" y="188337"/>
                  <a:pt x="239451" y="198644"/>
                  <a:pt x="239451" y="209949"/>
                </a:cubicBezTo>
                <a:cubicBezTo>
                  <a:pt x="239451" y="235150"/>
                  <a:pt x="229964" y="256316"/>
                  <a:pt x="210990" y="273447"/>
                </a:cubicBezTo>
                <a:cubicBezTo>
                  <a:pt x="192015" y="290579"/>
                  <a:pt x="168635" y="299145"/>
                  <a:pt x="140848" y="299145"/>
                </a:cubicBezTo>
                <a:cubicBezTo>
                  <a:pt x="123656" y="299145"/>
                  <a:pt x="104676" y="296581"/>
                  <a:pt x="83907" y="291453"/>
                </a:cubicBezTo>
                <a:lnTo>
                  <a:pt x="56323" y="284651"/>
                </a:lnTo>
                <a:cubicBezTo>
                  <a:pt x="47523" y="282556"/>
                  <a:pt x="40016" y="281509"/>
                  <a:pt x="33800" y="281509"/>
                </a:cubicBezTo>
                <a:cubicBezTo>
                  <a:pt x="25759" y="281509"/>
                  <a:pt x="16018" y="284341"/>
                  <a:pt x="4580" y="290006"/>
                </a:cubicBezTo>
                <a:lnTo>
                  <a:pt x="0" y="282307"/>
                </a:lnTo>
                <a:cubicBezTo>
                  <a:pt x="18310" y="253890"/>
                  <a:pt x="31467" y="226497"/>
                  <a:pt x="39472" y="200126"/>
                </a:cubicBezTo>
                <a:lnTo>
                  <a:pt x="50721" y="202261"/>
                </a:lnTo>
                <a:cubicBezTo>
                  <a:pt x="53895" y="225920"/>
                  <a:pt x="62687" y="243703"/>
                  <a:pt x="77095" y="255611"/>
                </a:cubicBezTo>
                <a:lnTo>
                  <a:pt x="84723" y="260716"/>
                </a:lnTo>
                <a:lnTo>
                  <a:pt x="76287" y="253976"/>
                </a:lnTo>
                <a:cubicBezTo>
                  <a:pt x="66553" y="243240"/>
                  <a:pt x="60167" y="229255"/>
                  <a:pt x="57129" y="212021"/>
                </a:cubicBezTo>
                <a:lnTo>
                  <a:pt x="71155" y="209970"/>
                </a:lnTo>
                <a:cubicBezTo>
                  <a:pt x="76843" y="237157"/>
                  <a:pt x="91635" y="256313"/>
                  <a:pt x="115531" y="267441"/>
                </a:cubicBezTo>
                <a:lnTo>
                  <a:pt x="115531" y="271954"/>
                </a:lnTo>
                <a:lnTo>
                  <a:pt x="117348" y="272356"/>
                </a:lnTo>
                <a:cubicBezTo>
                  <a:pt x="122692" y="273100"/>
                  <a:pt x="128325" y="273472"/>
                  <a:pt x="134248" y="273472"/>
                </a:cubicBezTo>
                <a:cubicBezTo>
                  <a:pt x="152768" y="273472"/>
                  <a:pt x="167305" y="269333"/>
                  <a:pt x="177857" y="261054"/>
                </a:cubicBezTo>
                <a:cubicBezTo>
                  <a:pt x="188410" y="252775"/>
                  <a:pt x="193687" y="241703"/>
                  <a:pt x="193687" y="227836"/>
                </a:cubicBezTo>
                <a:lnTo>
                  <a:pt x="191707" y="216208"/>
                </a:lnTo>
                <a:lnTo>
                  <a:pt x="187352" y="218244"/>
                </a:lnTo>
                <a:cubicBezTo>
                  <a:pt x="179615" y="210172"/>
                  <a:pt x="172118" y="204478"/>
                  <a:pt x="164861" y="201160"/>
                </a:cubicBezTo>
                <a:cubicBezTo>
                  <a:pt x="157603" y="197843"/>
                  <a:pt x="143261" y="193670"/>
                  <a:pt x="121834" y="188640"/>
                </a:cubicBezTo>
                <a:cubicBezTo>
                  <a:pt x="89976" y="181268"/>
                  <a:pt x="68253" y="174726"/>
                  <a:pt x="56667" y="169014"/>
                </a:cubicBezTo>
                <a:cubicBezTo>
                  <a:pt x="45080" y="163301"/>
                  <a:pt x="38083" y="153326"/>
                  <a:pt x="35677" y="139087"/>
                </a:cubicBezTo>
                <a:lnTo>
                  <a:pt x="50009" y="144167"/>
                </a:lnTo>
                <a:lnTo>
                  <a:pt x="39941" y="137421"/>
                </a:lnTo>
                <a:cubicBezTo>
                  <a:pt x="26799" y="124121"/>
                  <a:pt x="20227" y="105691"/>
                  <a:pt x="20227" y="82132"/>
                </a:cubicBezTo>
                <a:cubicBezTo>
                  <a:pt x="20227" y="57743"/>
                  <a:pt x="28975" y="37957"/>
                  <a:pt x="46471" y="22774"/>
                </a:cubicBezTo>
                <a:cubicBezTo>
                  <a:pt x="63966" y="7591"/>
                  <a:pt x="86534" y="0"/>
                  <a:pt x="1141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anchor="t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endParaRPr altLang="en-US" b="1" lang="zh-CN" sz="3600">
              <a:solidFill>
                <a:schemeClr val="bg1"/>
              </a:solidFill>
              <a:latin charset="0" panose="04020705040a02060702" pitchFamily="82" typeface="Algerian"/>
            </a:endParaRP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9D2E6AF9-0E1D-4F6E-9270-5B3857ED22C6}"/>
              </a:ext>
            </a:extLst>
          </p:cNvPr>
          <p:cNvSpPr/>
          <p:nvPr/>
        </p:nvSpPr>
        <p:spPr>
          <a:xfrm>
            <a:off x="7102423" y="1329343"/>
            <a:ext cx="1075889" cy="1113674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 useBgFill="1">
        <p:nvSpPr>
          <p:cNvPr id="14" name="文本框 13">
            <a:extLst>
              <a:ext uri="{FF2B5EF4-FFF2-40B4-BE49-F238E27FC236}">
                <a16:creationId xmlns:a16="http://schemas.microsoft.com/office/drawing/2014/main" id="{FF191979-C0AB-4308-8B3E-8B1C75FD0842}"/>
              </a:ext>
            </a:extLst>
          </p:cNvPr>
          <p:cNvSpPr txBox="1"/>
          <p:nvPr/>
        </p:nvSpPr>
        <p:spPr>
          <a:xfrm>
            <a:off x="7375082" y="1474570"/>
            <a:ext cx="1022605" cy="701040"/>
          </a:xfrm>
          <a:prstGeom prst="rect">
            <a:avLst/>
          </a:prstGeom>
          <a:effectLst/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tlCol="0" wrap="square">
            <a:spAutoFit/>
          </a:bodyPr>
          <a:lstStyle/>
          <a:p>
            <a:r>
              <a:rPr altLang="en-US" lang="zh-CN" sz="2000">
                <a:solidFill>
                  <a:schemeClr val="bg1"/>
                </a:solidFill>
                <a:latin typeface="+mj-ea"/>
                <a:ea typeface="+mj-ea"/>
              </a:rPr>
              <a:t>微立体</a:t>
            </a:r>
          </a:p>
          <a:p>
            <a:r>
              <a:rPr altLang="en-US" lang="zh-CN" sz="2000">
                <a:solidFill>
                  <a:schemeClr val="bg1"/>
                </a:solidFill>
                <a:latin typeface="+mj-ea"/>
                <a:ea typeface="+mj-ea"/>
              </a:rPr>
              <a:t>风格</a:t>
            </a:r>
          </a:p>
        </p:txBody>
      </p:sp>
      <p:sp>
        <p:nvSpPr>
          <p:cNvPr id="15" name="KSO_Shape">
            <a:extLst>
              <a:ext uri="{FF2B5EF4-FFF2-40B4-BE49-F238E27FC236}">
                <a16:creationId xmlns:a16="http://schemas.microsoft.com/office/drawing/2014/main" id="{808FBFEF-B482-485F-8F4B-18F1686A8BE9}"/>
              </a:ext>
            </a:extLst>
          </p:cNvPr>
          <p:cNvSpPr/>
          <p:nvPr/>
        </p:nvSpPr>
        <p:spPr bwMode="auto">
          <a:xfrm flipH="1">
            <a:off x="6965525" y="4217958"/>
            <a:ext cx="1098990" cy="1168272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7" name="KSO_Shape">
            <a:extLst>
              <a:ext uri="{FF2B5EF4-FFF2-40B4-BE49-F238E27FC236}">
                <a16:creationId xmlns:a16="http://schemas.microsoft.com/office/drawing/2014/main" id="{13746AC4-D4B6-4B9F-AA66-D07E09945CEC}"/>
              </a:ext>
            </a:extLst>
          </p:cNvPr>
          <p:cNvSpPr/>
          <p:nvPr/>
        </p:nvSpPr>
        <p:spPr bwMode="auto">
          <a:xfrm rot="2020366">
            <a:off x="7832122" y="1878135"/>
            <a:ext cx="389460" cy="843595"/>
          </a:xfrm>
          <a:custGeom>
            <a:gdLst>
              <a:gd fmla="*/ 834078 w 9999" name="T0"/>
              <a:gd fmla="*/ 1190852 h 9435" name="T1"/>
              <a:gd fmla="*/ 794242 w 9999" name="T2"/>
              <a:gd fmla="*/ 0 h 9435" name="T3"/>
              <a:gd fmla="*/ 794242 w 9999" name="T4"/>
              <a:gd fmla="*/ 0 h 9435" name="T5"/>
              <a:gd fmla="*/ 169014 w 9999" name="T6"/>
              <a:gd fmla="*/ 495280 h 9435" name="T7"/>
              <a:gd fmla="*/ 264 w 9999" name="T8"/>
              <a:gd fmla="*/ 978849 h 9435" name="T9"/>
              <a:gd fmla="*/ 139116 w 9999" name="T10"/>
              <a:gd fmla="*/ 1756598 h 9435" name="T11"/>
              <a:gd fmla="*/ 139116 w 9999" name="T12"/>
              <a:gd fmla="*/ 1756598 h 9435" name="T13"/>
              <a:gd fmla="*/ 139116 w 9999" name="T14"/>
              <a:gd fmla="*/ 1756598 h 9435" name="T15"/>
              <a:gd fmla="*/ 139116 w 9999" name="T16"/>
              <a:gd fmla="*/ 1756598 h 9435" name="T17"/>
              <a:gd fmla="*/ 397297 w 9999" name="T18"/>
              <a:gd fmla="*/ 919488 h 9435" name="T19"/>
              <a:gd fmla="*/ 397297 w 9999" name="T20"/>
              <a:gd fmla="*/ 919488 h 9435" name="T21"/>
              <a:gd fmla="*/ 169981 w 9999" name="T22"/>
              <a:gd fmla="*/ 1901971 h 9435" name="T23"/>
              <a:gd fmla="*/ 834078 w 9999" name="T24"/>
              <a:gd fmla="*/ 1190852 h 9435" name="T25"/>
              <a:gd fmla="*/ 0 60000 65536" name="T26"/>
              <a:gd fmla="*/ 0 60000 65536" name="T27"/>
              <a:gd fmla="*/ 0 60000 65536" name="T28"/>
              <a:gd fmla="*/ 0 60000 65536" name="T29"/>
              <a:gd fmla="*/ 0 60000 65536" name="T30"/>
              <a:gd fmla="*/ 0 60000 65536" name="T31"/>
              <a:gd fmla="*/ 0 60000 65536" name="T32"/>
              <a:gd fmla="*/ 0 60000 65536" name="T33"/>
              <a:gd fmla="*/ 0 60000 65536" name="T34"/>
              <a:gd fmla="*/ 0 60000 65536" name="T35"/>
              <a:gd fmla="*/ 0 60000 65536" name="T36"/>
              <a:gd fmla="*/ 0 60000 65536" name="T37"/>
              <a:gd fmla="*/ 0 60000 65536" name="T38"/>
            </a:gdLst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b="b" l="0" r="r" t="0"/>
            <a:pathLst>
              <a:path h="9435" w="9999">
                <a:moveTo>
                  <a:pt x="9485" y="5898"/>
                </a:moveTo>
                <a:cubicBezTo>
                  <a:pt x="10836" y="4628"/>
                  <a:pt x="9108" y="983"/>
                  <a:pt x="9032" y="0"/>
                </a:cubicBezTo>
                <a:cubicBezTo>
                  <a:pt x="7848" y="409"/>
                  <a:pt x="2860" y="1899"/>
                  <a:pt x="1922" y="2453"/>
                </a:cubicBezTo>
                <a:cubicBezTo>
                  <a:pt x="982" y="3006"/>
                  <a:pt x="58" y="3806"/>
                  <a:pt x="3" y="4848"/>
                </a:cubicBezTo>
                <a:cubicBezTo>
                  <a:pt x="-54" y="5888"/>
                  <a:pt x="753" y="8078"/>
                  <a:pt x="1582" y="8700"/>
                </a:cubicBezTo>
                <a:lnTo>
                  <a:pt x="4518" y="4554"/>
                </a:lnTo>
                <a:lnTo>
                  <a:pt x="1933" y="9420"/>
                </a:lnTo>
                <a:cubicBezTo>
                  <a:pt x="2761" y="9644"/>
                  <a:pt x="8302" y="7468"/>
                  <a:pt x="9485" y="5898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48" name="KSO_Shape">
            <a:extLst>
              <a:ext uri="{FF2B5EF4-FFF2-40B4-BE49-F238E27FC236}">
                <a16:creationId xmlns:a16="http://schemas.microsoft.com/office/drawing/2014/main" id="{3002E728-BD5F-4863-A4F8-05CAEDFAB82F}"/>
              </a:ext>
            </a:extLst>
          </p:cNvPr>
          <p:cNvSpPr/>
          <p:nvPr/>
        </p:nvSpPr>
        <p:spPr bwMode="auto">
          <a:xfrm>
            <a:off x="8557375" y="3049252"/>
            <a:ext cx="1182280" cy="1105432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49" name="KSO_Shape">
            <a:extLst>
              <a:ext uri="{FF2B5EF4-FFF2-40B4-BE49-F238E27FC236}">
                <a16:creationId xmlns:a16="http://schemas.microsoft.com/office/drawing/2014/main" id="{E3C726AE-BC86-4934-B61E-ED6FD1FE44B7}"/>
              </a:ext>
            </a:extLst>
          </p:cNvPr>
          <p:cNvSpPr/>
          <p:nvPr/>
        </p:nvSpPr>
        <p:spPr bwMode="auto">
          <a:xfrm>
            <a:off x="9273579" y="2395937"/>
            <a:ext cx="1047214" cy="979145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0" name="KSO_Shape">
            <a:extLst>
              <a:ext uri="{FF2B5EF4-FFF2-40B4-BE49-F238E27FC236}">
                <a16:creationId xmlns:a16="http://schemas.microsoft.com/office/drawing/2014/main" id="{100C3A3F-DE34-4584-8090-1BEFF6D60DD6}"/>
              </a:ext>
            </a:extLst>
          </p:cNvPr>
          <p:cNvSpPr/>
          <p:nvPr/>
        </p:nvSpPr>
        <p:spPr bwMode="auto">
          <a:xfrm>
            <a:off x="8183113" y="13489"/>
            <a:ext cx="2495407" cy="2495407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1" name="KSO_Shape">
            <a:extLst>
              <a:ext uri="{FF2B5EF4-FFF2-40B4-BE49-F238E27FC236}">
                <a16:creationId xmlns:a16="http://schemas.microsoft.com/office/drawing/2014/main" id="{F44B7BFF-0A1C-48F6-B56B-B826BFA720C6}"/>
              </a:ext>
            </a:extLst>
          </p:cNvPr>
          <p:cNvSpPr/>
          <p:nvPr/>
        </p:nvSpPr>
        <p:spPr bwMode="auto">
          <a:xfrm>
            <a:off x="9672963" y="2825526"/>
            <a:ext cx="1782761" cy="1782761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2" name="KSO_Shape">
            <a:extLst>
              <a:ext uri="{FF2B5EF4-FFF2-40B4-BE49-F238E27FC236}">
                <a16:creationId xmlns:a16="http://schemas.microsoft.com/office/drawing/2014/main" id="{9481A7BD-3A57-41C2-8D6E-48215E498358}"/>
              </a:ext>
            </a:extLst>
          </p:cNvPr>
          <p:cNvSpPr/>
          <p:nvPr/>
        </p:nvSpPr>
        <p:spPr bwMode="auto">
          <a:xfrm>
            <a:off x="10382674" y="1030586"/>
            <a:ext cx="1411298" cy="141129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3" name="KSO_Shape">
            <a:extLst>
              <a:ext uri="{FF2B5EF4-FFF2-40B4-BE49-F238E27FC236}">
                <a16:creationId xmlns:a16="http://schemas.microsoft.com/office/drawing/2014/main" id="{3DC51A42-772A-432C-9646-41C251EFFB29}"/>
              </a:ext>
            </a:extLst>
          </p:cNvPr>
          <p:cNvSpPr/>
          <p:nvPr/>
        </p:nvSpPr>
        <p:spPr bwMode="auto">
          <a:xfrm>
            <a:off x="10598402" y="234108"/>
            <a:ext cx="890699" cy="890699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4" name="KSO_Shape">
            <a:extLst>
              <a:ext uri="{FF2B5EF4-FFF2-40B4-BE49-F238E27FC236}">
                <a16:creationId xmlns:a16="http://schemas.microsoft.com/office/drawing/2014/main" id="{006D9180-A4D3-4FDD-9CE3-20BA0990A022}"/>
              </a:ext>
            </a:extLst>
          </p:cNvPr>
          <p:cNvSpPr/>
          <p:nvPr/>
        </p:nvSpPr>
        <p:spPr bwMode="auto">
          <a:xfrm>
            <a:off x="11347108" y="2220026"/>
            <a:ext cx="877177" cy="1034000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5" name="KSO_Shape">
            <a:extLst>
              <a:ext uri="{FF2B5EF4-FFF2-40B4-BE49-F238E27FC236}">
                <a16:creationId xmlns:a16="http://schemas.microsoft.com/office/drawing/2014/main" id="{BBA54909-7013-493D-8293-A24CC589AFC5}"/>
              </a:ext>
            </a:extLst>
          </p:cNvPr>
          <p:cNvSpPr/>
          <p:nvPr/>
        </p:nvSpPr>
        <p:spPr bwMode="auto">
          <a:xfrm>
            <a:off x="8342199" y="2578515"/>
            <a:ext cx="372527" cy="439128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6" name="KSO_Shape">
            <a:extLst>
              <a:ext uri="{FF2B5EF4-FFF2-40B4-BE49-F238E27FC236}">
                <a16:creationId xmlns:a16="http://schemas.microsoft.com/office/drawing/2014/main" id="{789C867A-3DAE-4411-86F9-1EDFA54DC081}"/>
              </a:ext>
            </a:extLst>
          </p:cNvPr>
          <p:cNvSpPr/>
          <p:nvPr/>
        </p:nvSpPr>
        <p:spPr bwMode="auto">
          <a:xfrm>
            <a:off x="511525" y="4794100"/>
            <a:ext cx="1047214" cy="979145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8" name="KSO_Shape">
            <a:extLst>
              <a:ext uri="{FF2B5EF4-FFF2-40B4-BE49-F238E27FC236}">
                <a16:creationId xmlns:a16="http://schemas.microsoft.com/office/drawing/2014/main" id="{D681B2BA-071A-4882-9107-3268F2B65FF6}"/>
              </a:ext>
            </a:extLst>
          </p:cNvPr>
          <p:cNvSpPr/>
          <p:nvPr/>
        </p:nvSpPr>
        <p:spPr bwMode="auto">
          <a:xfrm>
            <a:off x="9080280" y="4135604"/>
            <a:ext cx="692809" cy="602424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59" name="组合 58">
            <a:extLst>
              <a:ext uri="{FF2B5EF4-FFF2-40B4-BE49-F238E27FC236}">
                <a16:creationId xmlns:a16="http://schemas.microsoft.com/office/drawing/2014/main" id="{08C420A6-68E1-485B-9370-E23087C8A250}"/>
              </a:ext>
            </a:extLst>
          </p:cNvPr>
          <p:cNvGrpSpPr/>
          <p:nvPr/>
        </p:nvGrpSpPr>
        <p:grpSpPr>
          <a:xfrm rot="2681993">
            <a:off x="1024267" y="4606304"/>
            <a:ext cx="2263680" cy="2013828"/>
            <a:chOff x="5915726" y="-65812"/>
            <a:chExt cx="2485323" cy="2211007"/>
          </a:xfrm>
        </p:grpSpPr>
        <p:sp>
          <p:nvSpPr>
            <p:cNvPr id="60" name="椭圆 59">
              <a:extLst>
                <a:ext uri="{FF2B5EF4-FFF2-40B4-BE49-F238E27FC236}">
                  <a16:creationId xmlns:a16="http://schemas.microsoft.com/office/drawing/2014/main" id="{F10F47C9-CA79-4AEE-8E78-0D25F0C4ED89}"/>
                </a:ext>
              </a:extLst>
            </p:cNvPr>
            <p:cNvSpPr/>
            <p:nvPr/>
          </p:nvSpPr>
          <p:spPr>
            <a:xfrm>
              <a:off x="6899508" y="1078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1" name="椭圆 60">
              <a:extLst>
                <a:ext uri="{FF2B5EF4-FFF2-40B4-BE49-F238E27FC236}">
                  <a16:creationId xmlns:a16="http://schemas.microsoft.com/office/drawing/2014/main" id="{D655126B-23F1-46ED-8E2D-BC9B8F08E571}"/>
                </a:ext>
              </a:extLst>
            </p:cNvPr>
            <p:cNvSpPr/>
            <p:nvPr/>
          </p:nvSpPr>
          <p:spPr>
            <a:xfrm>
              <a:off x="7051908" y="2602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2" name="椭圆 61">
              <a:extLst>
                <a:ext uri="{FF2B5EF4-FFF2-40B4-BE49-F238E27FC236}">
                  <a16:creationId xmlns:a16="http://schemas.microsoft.com/office/drawing/2014/main" id="{316442D2-4621-4D90-AFAE-4047246E0656}"/>
                </a:ext>
              </a:extLst>
            </p:cNvPr>
            <p:cNvSpPr/>
            <p:nvPr/>
          </p:nvSpPr>
          <p:spPr>
            <a:xfrm>
              <a:off x="7204308" y="4126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3" name="椭圆 62">
              <a:extLst>
                <a:ext uri="{FF2B5EF4-FFF2-40B4-BE49-F238E27FC236}">
                  <a16:creationId xmlns:a16="http://schemas.microsoft.com/office/drawing/2014/main" id="{9016B30C-705D-461B-B092-1175DA638BE7}"/>
                </a:ext>
              </a:extLst>
            </p:cNvPr>
            <p:cNvSpPr/>
            <p:nvPr/>
          </p:nvSpPr>
          <p:spPr>
            <a:xfrm>
              <a:off x="7356708" y="5650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椭圆 63">
              <a:extLst>
                <a:ext uri="{FF2B5EF4-FFF2-40B4-BE49-F238E27FC236}">
                  <a16:creationId xmlns:a16="http://schemas.microsoft.com/office/drawing/2014/main" id="{9243C603-6C4B-4E3C-8322-57CA3D3FCCA8}"/>
                </a:ext>
              </a:extLst>
            </p:cNvPr>
            <p:cNvSpPr/>
            <p:nvPr/>
          </p:nvSpPr>
          <p:spPr>
            <a:xfrm>
              <a:off x="7509108" y="7174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椭圆 64">
              <a:extLst>
                <a:ext uri="{FF2B5EF4-FFF2-40B4-BE49-F238E27FC236}">
                  <a16:creationId xmlns:a16="http://schemas.microsoft.com/office/drawing/2014/main" id="{F3C3B40D-2D06-487F-A8D0-56D30BB8130B}"/>
                </a:ext>
              </a:extLst>
            </p:cNvPr>
            <p:cNvSpPr/>
            <p:nvPr/>
          </p:nvSpPr>
          <p:spPr>
            <a:xfrm>
              <a:off x="7661508" y="8698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椭圆 65">
              <a:extLst>
                <a:ext uri="{FF2B5EF4-FFF2-40B4-BE49-F238E27FC236}">
                  <a16:creationId xmlns:a16="http://schemas.microsoft.com/office/drawing/2014/main" id="{C3880BC5-A18B-4C97-8870-BA48A9EAB5D0}"/>
                </a:ext>
              </a:extLst>
            </p:cNvPr>
            <p:cNvSpPr/>
            <p:nvPr/>
          </p:nvSpPr>
          <p:spPr>
            <a:xfrm>
              <a:off x="7813908" y="10222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7" name="椭圆 66">
              <a:extLst>
                <a:ext uri="{FF2B5EF4-FFF2-40B4-BE49-F238E27FC236}">
                  <a16:creationId xmlns:a16="http://schemas.microsoft.com/office/drawing/2014/main" id="{3ADAAA75-30AC-45BF-B6DA-C4B03715DA41}"/>
                </a:ext>
              </a:extLst>
            </p:cNvPr>
            <p:cNvSpPr/>
            <p:nvPr/>
          </p:nvSpPr>
          <p:spPr>
            <a:xfrm>
              <a:off x="7966308" y="11746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椭圆 67">
              <a:extLst>
                <a:ext uri="{FF2B5EF4-FFF2-40B4-BE49-F238E27FC236}">
                  <a16:creationId xmlns:a16="http://schemas.microsoft.com/office/drawing/2014/main" id="{C6C2EB02-9897-45E4-BBDE-03639B8B50B4}"/>
                </a:ext>
              </a:extLst>
            </p:cNvPr>
            <p:cNvSpPr/>
            <p:nvPr/>
          </p:nvSpPr>
          <p:spPr>
            <a:xfrm>
              <a:off x="7162799" y="-65812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9" name="椭圆 68">
              <a:extLst>
                <a:ext uri="{FF2B5EF4-FFF2-40B4-BE49-F238E27FC236}">
                  <a16:creationId xmlns:a16="http://schemas.microsoft.com/office/drawing/2014/main" id="{D0F434F0-1AC9-4D92-91D2-85B24A42B6C7}"/>
                </a:ext>
              </a:extLst>
            </p:cNvPr>
            <p:cNvSpPr/>
            <p:nvPr/>
          </p:nvSpPr>
          <p:spPr>
            <a:xfrm>
              <a:off x="7315199" y="865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椭圆 69">
              <a:extLst>
                <a:ext uri="{FF2B5EF4-FFF2-40B4-BE49-F238E27FC236}">
                  <a16:creationId xmlns:a16="http://schemas.microsoft.com/office/drawing/2014/main" id="{616697C0-42B0-4A6A-AF47-16056B7A44D4}"/>
                </a:ext>
              </a:extLst>
            </p:cNvPr>
            <p:cNvSpPr/>
            <p:nvPr/>
          </p:nvSpPr>
          <p:spPr>
            <a:xfrm>
              <a:off x="7467599" y="2389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B552AA33-4EC8-4C01-A4E2-A1D4B4299A4B}"/>
                </a:ext>
              </a:extLst>
            </p:cNvPr>
            <p:cNvSpPr/>
            <p:nvPr/>
          </p:nvSpPr>
          <p:spPr>
            <a:xfrm>
              <a:off x="7619999" y="3913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椭圆 71">
              <a:extLst>
                <a:ext uri="{FF2B5EF4-FFF2-40B4-BE49-F238E27FC236}">
                  <a16:creationId xmlns:a16="http://schemas.microsoft.com/office/drawing/2014/main" id="{25EEF63B-19BF-49D5-AFAB-5DC6C8727744}"/>
                </a:ext>
              </a:extLst>
            </p:cNvPr>
            <p:cNvSpPr/>
            <p:nvPr/>
          </p:nvSpPr>
          <p:spPr>
            <a:xfrm>
              <a:off x="7772399" y="5437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椭圆 72">
              <a:extLst>
                <a:ext uri="{FF2B5EF4-FFF2-40B4-BE49-F238E27FC236}">
                  <a16:creationId xmlns:a16="http://schemas.microsoft.com/office/drawing/2014/main" id="{15938E53-1EEE-4AB0-8B99-AC38DD8DD525}"/>
                </a:ext>
              </a:extLst>
            </p:cNvPr>
            <p:cNvSpPr/>
            <p:nvPr/>
          </p:nvSpPr>
          <p:spPr>
            <a:xfrm>
              <a:off x="7924799" y="6961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椭圆 73">
              <a:extLst>
                <a:ext uri="{FF2B5EF4-FFF2-40B4-BE49-F238E27FC236}">
                  <a16:creationId xmlns:a16="http://schemas.microsoft.com/office/drawing/2014/main" id="{A76AB0D3-2050-4B73-A30C-08036918B1D0}"/>
                </a:ext>
              </a:extLst>
            </p:cNvPr>
            <p:cNvSpPr/>
            <p:nvPr/>
          </p:nvSpPr>
          <p:spPr>
            <a:xfrm>
              <a:off x="8077199" y="8485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椭圆 74">
              <a:extLst>
                <a:ext uri="{FF2B5EF4-FFF2-40B4-BE49-F238E27FC236}">
                  <a16:creationId xmlns:a16="http://schemas.microsoft.com/office/drawing/2014/main" id="{9AA4259D-6F80-4B1D-A488-CECFEF4CF979}"/>
                </a:ext>
              </a:extLst>
            </p:cNvPr>
            <p:cNvSpPr/>
            <p:nvPr/>
          </p:nvSpPr>
          <p:spPr>
            <a:xfrm>
              <a:off x="8229599" y="10009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椭圆 75">
              <a:extLst>
                <a:ext uri="{FF2B5EF4-FFF2-40B4-BE49-F238E27FC236}">
                  <a16:creationId xmlns:a16="http://schemas.microsoft.com/office/drawing/2014/main" id="{6984C801-60A3-41C1-A4E3-399F8E271A6D}"/>
                </a:ext>
              </a:extLst>
            </p:cNvPr>
            <p:cNvSpPr/>
            <p:nvPr/>
          </p:nvSpPr>
          <p:spPr>
            <a:xfrm>
              <a:off x="6407617" y="5006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椭圆 76">
              <a:extLst>
                <a:ext uri="{FF2B5EF4-FFF2-40B4-BE49-F238E27FC236}">
                  <a16:creationId xmlns:a16="http://schemas.microsoft.com/office/drawing/2014/main" id="{C0AB6BA6-5E56-4E86-B17A-55331ED43B99}"/>
                </a:ext>
              </a:extLst>
            </p:cNvPr>
            <p:cNvSpPr/>
            <p:nvPr/>
          </p:nvSpPr>
          <p:spPr>
            <a:xfrm>
              <a:off x="6560017" y="6530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椭圆 77">
              <a:extLst>
                <a:ext uri="{FF2B5EF4-FFF2-40B4-BE49-F238E27FC236}">
                  <a16:creationId xmlns:a16="http://schemas.microsoft.com/office/drawing/2014/main" id="{60EDE864-A553-4982-84EC-77CAFDCE74B9}"/>
                </a:ext>
              </a:extLst>
            </p:cNvPr>
            <p:cNvSpPr/>
            <p:nvPr/>
          </p:nvSpPr>
          <p:spPr>
            <a:xfrm>
              <a:off x="6712417" y="8054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椭圆 78">
              <a:extLst>
                <a:ext uri="{FF2B5EF4-FFF2-40B4-BE49-F238E27FC236}">
                  <a16:creationId xmlns:a16="http://schemas.microsoft.com/office/drawing/2014/main" id="{D5F2FE11-C6BF-4DE4-8ED7-96A50BE068DF}"/>
                </a:ext>
              </a:extLst>
            </p:cNvPr>
            <p:cNvSpPr/>
            <p:nvPr/>
          </p:nvSpPr>
          <p:spPr>
            <a:xfrm>
              <a:off x="6864817" y="9578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椭圆 79">
              <a:extLst>
                <a:ext uri="{FF2B5EF4-FFF2-40B4-BE49-F238E27FC236}">
                  <a16:creationId xmlns:a16="http://schemas.microsoft.com/office/drawing/2014/main" id="{FEF2BFFE-23FE-42D8-9045-EEC43D0845F3}"/>
                </a:ext>
              </a:extLst>
            </p:cNvPr>
            <p:cNvSpPr/>
            <p:nvPr/>
          </p:nvSpPr>
          <p:spPr>
            <a:xfrm>
              <a:off x="7017217" y="11102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椭圆 80">
              <a:extLst>
                <a:ext uri="{FF2B5EF4-FFF2-40B4-BE49-F238E27FC236}">
                  <a16:creationId xmlns:a16="http://schemas.microsoft.com/office/drawing/2014/main" id="{1F6330FE-D2E9-4966-AE9C-79313318FE00}"/>
                </a:ext>
              </a:extLst>
            </p:cNvPr>
            <p:cNvSpPr/>
            <p:nvPr/>
          </p:nvSpPr>
          <p:spPr>
            <a:xfrm>
              <a:off x="7169617" y="12626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椭圆 81">
              <a:extLst>
                <a:ext uri="{FF2B5EF4-FFF2-40B4-BE49-F238E27FC236}">
                  <a16:creationId xmlns:a16="http://schemas.microsoft.com/office/drawing/2014/main" id="{B1234F8A-4A62-4775-8466-A4154D5ED909}"/>
                </a:ext>
              </a:extLst>
            </p:cNvPr>
            <p:cNvSpPr/>
            <p:nvPr/>
          </p:nvSpPr>
          <p:spPr>
            <a:xfrm>
              <a:off x="7322017" y="14150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椭圆 82">
              <a:extLst>
                <a:ext uri="{FF2B5EF4-FFF2-40B4-BE49-F238E27FC236}">
                  <a16:creationId xmlns:a16="http://schemas.microsoft.com/office/drawing/2014/main" id="{600B6F25-07D8-433A-B8A7-0688288CE8BB}"/>
                </a:ext>
              </a:extLst>
            </p:cNvPr>
            <p:cNvSpPr/>
            <p:nvPr/>
          </p:nvSpPr>
          <p:spPr>
            <a:xfrm>
              <a:off x="7474417" y="15674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F57C676A-D9C6-4EAF-852D-3FF6CA8DDDD0}"/>
                </a:ext>
              </a:extLst>
            </p:cNvPr>
            <p:cNvSpPr/>
            <p:nvPr/>
          </p:nvSpPr>
          <p:spPr>
            <a:xfrm>
              <a:off x="6670908" y="3269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2E043217-7A1C-41EB-AA35-017D26CC5ED1}"/>
                </a:ext>
              </a:extLst>
            </p:cNvPr>
            <p:cNvSpPr/>
            <p:nvPr/>
          </p:nvSpPr>
          <p:spPr>
            <a:xfrm>
              <a:off x="6823308" y="4793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6" name="椭圆 85">
              <a:extLst>
                <a:ext uri="{FF2B5EF4-FFF2-40B4-BE49-F238E27FC236}">
                  <a16:creationId xmlns:a16="http://schemas.microsoft.com/office/drawing/2014/main" id="{FB03C09F-952B-42B4-8D2A-0598DBF987B9}"/>
                </a:ext>
              </a:extLst>
            </p:cNvPr>
            <p:cNvSpPr/>
            <p:nvPr/>
          </p:nvSpPr>
          <p:spPr>
            <a:xfrm>
              <a:off x="6975708" y="6317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椭圆 86">
              <a:extLst>
                <a:ext uri="{FF2B5EF4-FFF2-40B4-BE49-F238E27FC236}">
                  <a16:creationId xmlns:a16="http://schemas.microsoft.com/office/drawing/2014/main" id="{57E6354A-17EE-420F-99E4-4E490A3305C1}"/>
                </a:ext>
              </a:extLst>
            </p:cNvPr>
            <p:cNvSpPr/>
            <p:nvPr/>
          </p:nvSpPr>
          <p:spPr>
            <a:xfrm>
              <a:off x="7128108" y="7841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31827094-35C8-4F30-B8CA-CC028EE1D6B7}"/>
                </a:ext>
              </a:extLst>
            </p:cNvPr>
            <p:cNvSpPr/>
            <p:nvPr/>
          </p:nvSpPr>
          <p:spPr>
            <a:xfrm>
              <a:off x="7280508" y="9365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椭圆 88">
              <a:extLst>
                <a:ext uri="{FF2B5EF4-FFF2-40B4-BE49-F238E27FC236}">
                  <a16:creationId xmlns:a16="http://schemas.microsoft.com/office/drawing/2014/main" id="{903FDC6A-9B66-43AE-8A3C-788598D55957}"/>
                </a:ext>
              </a:extLst>
            </p:cNvPr>
            <p:cNvSpPr/>
            <p:nvPr/>
          </p:nvSpPr>
          <p:spPr>
            <a:xfrm>
              <a:off x="7432908" y="10889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椭圆 89">
              <a:extLst>
                <a:ext uri="{FF2B5EF4-FFF2-40B4-BE49-F238E27FC236}">
                  <a16:creationId xmlns:a16="http://schemas.microsoft.com/office/drawing/2014/main" id="{AA7738D9-8712-4DB9-ADE5-96B8CCA87145}"/>
                </a:ext>
              </a:extLst>
            </p:cNvPr>
            <p:cNvSpPr/>
            <p:nvPr/>
          </p:nvSpPr>
          <p:spPr>
            <a:xfrm>
              <a:off x="7585308" y="12413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椭圆 90">
              <a:extLst>
                <a:ext uri="{FF2B5EF4-FFF2-40B4-BE49-F238E27FC236}">
                  <a16:creationId xmlns:a16="http://schemas.microsoft.com/office/drawing/2014/main" id="{0A2841EC-B334-4540-B6B7-168DAD50A1F7}"/>
                </a:ext>
              </a:extLst>
            </p:cNvPr>
            <p:cNvSpPr/>
            <p:nvPr/>
          </p:nvSpPr>
          <p:spPr>
            <a:xfrm>
              <a:off x="7737708" y="13937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椭圆 91">
              <a:extLst>
                <a:ext uri="{FF2B5EF4-FFF2-40B4-BE49-F238E27FC236}">
                  <a16:creationId xmlns:a16="http://schemas.microsoft.com/office/drawing/2014/main" id="{2C678AE5-693B-4D66-A632-A00E4CE3017D}"/>
                </a:ext>
              </a:extLst>
            </p:cNvPr>
            <p:cNvSpPr/>
            <p:nvPr/>
          </p:nvSpPr>
          <p:spPr>
            <a:xfrm>
              <a:off x="5915726" y="9069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椭圆 92">
              <a:extLst>
                <a:ext uri="{FF2B5EF4-FFF2-40B4-BE49-F238E27FC236}">
                  <a16:creationId xmlns:a16="http://schemas.microsoft.com/office/drawing/2014/main" id="{DA7894D5-9D0D-4833-8CAF-FB9FA4409E1F}"/>
                </a:ext>
              </a:extLst>
            </p:cNvPr>
            <p:cNvSpPr/>
            <p:nvPr/>
          </p:nvSpPr>
          <p:spPr>
            <a:xfrm>
              <a:off x="6068126" y="10593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椭圆 93">
              <a:extLst>
                <a:ext uri="{FF2B5EF4-FFF2-40B4-BE49-F238E27FC236}">
                  <a16:creationId xmlns:a16="http://schemas.microsoft.com/office/drawing/2014/main" id="{87026E07-076C-47AE-AFCB-310DD31164C7}"/>
                </a:ext>
              </a:extLst>
            </p:cNvPr>
            <p:cNvSpPr/>
            <p:nvPr/>
          </p:nvSpPr>
          <p:spPr>
            <a:xfrm>
              <a:off x="6220526" y="12117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椭圆 94">
              <a:extLst>
                <a:ext uri="{FF2B5EF4-FFF2-40B4-BE49-F238E27FC236}">
                  <a16:creationId xmlns:a16="http://schemas.microsoft.com/office/drawing/2014/main" id="{7BF2BEAC-C2FE-4902-AE6C-E37791663689}"/>
                </a:ext>
              </a:extLst>
            </p:cNvPr>
            <p:cNvSpPr/>
            <p:nvPr/>
          </p:nvSpPr>
          <p:spPr>
            <a:xfrm>
              <a:off x="6372926" y="13641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椭圆 95">
              <a:extLst>
                <a:ext uri="{FF2B5EF4-FFF2-40B4-BE49-F238E27FC236}">
                  <a16:creationId xmlns:a16="http://schemas.microsoft.com/office/drawing/2014/main" id="{B968EEE4-24E4-4E6C-9AE5-1390BC36EB32}"/>
                </a:ext>
              </a:extLst>
            </p:cNvPr>
            <p:cNvSpPr/>
            <p:nvPr/>
          </p:nvSpPr>
          <p:spPr>
            <a:xfrm>
              <a:off x="6525326" y="15165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9461AD65-65C1-41D7-8B90-AD5A8EFACBBC}"/>
                </a:ext>
              </a:extLst>
            </p:cNvPr>
            <p:cNvSpPr/>
            <p:nvPr/>
          </p:nvSpPr>
          <p:spPr>
            <a:xfrm>
              <a:off x="6677726" y="16689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AD10DD76-D568-4974-B881-54878EE682E6}"/>
                </a:ext>
              </a:extLst>
            </p:cNvPr>
            <p:cNvSpPr/>
            <p:nvPr/>
          </p:nvSpPr>
          <p:spPr>
            <a:xfrm>
              <a:off x="6830126" y="18213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椭圆 98">
              <a:extLst>
                <a:ext uri="{FF2B5EF4-FFF2-40B4-BE49-F238E27FC236}">
                  <a16:creationId xmlns:a16="http://schemas.microsoft.com/office/drawing/2014/main" id="{C854A05D-77D6-4B55-8E8F-06469A93FD67}"/>
                </a:ext>
              </a:extLst>
            </p:cNvPr>
            <p:cNvSpPr/>
            <p:nvPr/>
          </p:nvSpPr>
          <p:spPr>
            <a:xfrm>
              <a:off x="6982526" y="19737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0" name="椭圆 99">
              <a:extLst>
                <a:ext uri="{FF2B5EF4-FFF2-40B4-BE49-F238E27FC236}">
                  <a16:creationId xmlns:a16="http://schemas.microsoft.com/office/drawing/2014/main" id="{7174C99C-C3E8-4F97-8E40-7C6C637F8385}"/>
                </a:ext>
              </a:extLst>
            </p:cNvPr>
            <p:cNvSpPr/>
            <p:nvPr/>
          </p:nvSpPr>
          <p:spPr>
            <a:xfrm>
              <a:off x="6179017" y="7332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100">
              <a:extLst>
                <a:ext uri="{FF2B5EF4-FFF2-40B4-BE49-F238E27FC236}">
                  <a16:creationId xmlns:a16="http://schemas.microsoft.com/office/drawing/2014/main" id="{3B1DA39E-3B57-4963-8E40-4AB4FF0E598F}"/>
                </a:ext>
              </a:extLst>
            </p:cNvPr>
            <p:cNvSpPr/>
            <p:nvPr/>
          </p:nvSpPr>
          <p:spPr>
            <a:xfrm>
              <a:off x="6331417" y="8856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椭圆 101">
              <a:extLst>
                <a:ext uri="{FF2B5EF4-FFF2-40B4-BE49-F238E27FC236}">
                  <a16:creationId xmlns:a16="http://schemas.microsoft.com/office/drawing/2014/main" id="{0DF03DDD-671D-48C9-A37D-697A3868C041}"/>
                </a:ext>
              </a:extLst>
            </p:cNvPr>
            <p:cNvSpPr/>
            <p:nvPr/>
          </p:nvSpPr>
          <p:spPr>
            <a:xfrm>
              <a:off x="6483817" y="10380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椭圆 102">
              <a:extLst>
                <a:ext uri="{FF2B5EF4-FFF2-40B4-BE49-F238E27FC236}">
                  <a16:creationId xmlns:a16="http://schemas.microsoft.com/office/drawing/2014/main" id="{87E1A970-49FD-40C1-8AB9-F757CB76AF4B}"/>
                </a:ext>
              </a:extLst>
            </p:cNvPr>
            <p:cNvSpPr/>
            <p:nvPr/>
          </p:nvSpPr>
          <p:spPr>
            <a:xfrm>
              <a:off x="6636217" y="11904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椭圆 103">
              <a:extLst>
                <a:ext uri="{FF2B5EF4-FFF2-40B4-BE49-F238E27FC236}">
                  <a16:creationId xmlns:a16="http://schemas.microsoft.com/office/drawing/2014/main" id="{A1F4F34B-F95D-4C39-B3AE-7244C0A77EFF}"/>
                </a:ext>
              </a:extLst>
            </p:cNvPr>
            <p:cNvSpPr/>
            <p:nvPr/>
          </p:nvSpPr>
          <p:spPr>
            <a:xfrm>
              <a:off x="6788617" y="13428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5" name="椭圆 104">
              <a:extLst>
                <a:ext uri="{FF2B5EF4-FFF2-40B4-BE49-F238E27FC236}">
                  <a16:creationId xmlns:a16="http://schemas.microsoft.com/office/drawing/2014/main" id="{3C52B8CE-1B46-42E8-8A48-B1B2B6AE23F5}"/>
                </a:ext>
              </a:extLst>
            </p:cNvPr>
            <p:cNvSpPr/>
            <p:nvPr/>
          </p:nvSpPr>
          <p:spPr>
            <a:xfrm>
              <a:off x="6941017" y="14952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6" name="椭圆 105">
              <a:extLst>
                <a:ext uri="{FF2B5EF4-FFF2-40B4-BE49-F238E27FC236}">
                  <a16:creationId xmlns:a16="http://schemas.microsoft.com/office/drawing/2014/main" id="{69644598-6048-4484-9429-F61E60A53F02}"/>
                </a:ext>
              </a:extLst>
            </p:cNvPr>
            <p:cNvSpPr/>
            <p:nvPr/>
          </p:nvSpPr>
          <p:spPr>
            <a:xfrm>
              <a:off x="7093417" y="16476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椭圆 106">
              <a:extLst>
                <a:ext uri="{FF2B5EF4-FFF2-40B4-BE49-F238E27FC236}">
                  <a16:creationId xmlns:a16="http://schemas.microsoft.com/office/drawing/2014/main" id="{6837B94D-245E-40D3-8AE0-FCFA2C1A8B84}"/>
                </a:ext>
              </a:extLst>
            </p:cNvPr>
            <p:cNvSpPr/>
            <p:nvPr/>
          </p:nvSpPr>
          <p:spPr>
            <a:xfrm>
              <a:off x="7245817" y="18000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8" name="KSO_Shape">
            <a:extLst>
              <a:ext uri="{FF2B5EF4-FFF2-40B4-BE49-F238E27FC236}">
                <a16:creationId xmlns:a16="http://schemas.microsoft.com/office/drawing/2014/main" id="{8B5D7C88-386A-4E63-8FC7-BB77E44516E9}"/>
              </a:ext>
            </a:extLst>
          </p:cNvPr>
          <p:cNvSpPr/>
          <p:nvPr/>
        </p:nvSpPr>
        <p:spPr bwMode="auto">
          <a:xfrm>
            <a:off x="3089950" y="5621077"/>
            <a:ext cx="629778" cy="742371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3054209249"/>
      </p:ext>
    </p:extLst>
  </p:cSld>
  <p:clrMapOvr>
    <a:masterClrMapping/>
  </p:clrMapOvr>
  <mc:AlternateContent>
    <mc:Choice Requires="p14">
      <p:transition p14:dur="3900" spd="slow">
        <p14:glitter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9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" presetSubtype="9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7" nodeType="withEffect" presetClass="entr" presetID="2" presetSubtype="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1" nodeType="withEffect" presetClass="entr" presetID="2" presetSubtype="1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2" presetSubtype="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9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2" presetSubtype="9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9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2" presetSubtype="4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3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" presetSubtype="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2" presetSubtype="9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6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64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66" nodeType="afterEffect" presetClass="entr" presetID="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21000"/>
                                  </p:iterate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0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71" nodeType="afterEffect" presetClass="entr" presetID="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21000"/>
                                  </p:iterate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grpId="0" id="76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grpId="0" id="81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fill="hold" grpId="0" id="86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8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9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fill="hold" grpId="0" id="9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4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fill="hold" grpId="0" id="95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fill="hold" grpId="0" id="10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3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104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"/>
      <p:bldP grpId="0" spid="6"/>
      <p:bldP grpId="0" spid="7"/>
      <p:bldP grpId="0" spid="5"/>
      <p:bldP grpId="0" spid="10"/>
      <p:bldP grpId="0" spid="11"/>
      <p:bldP grpId="0" spid="13"/>
      <p:bldP grpId="0" spid="14"/>
      <p:bldP grpId="0" spid="15"/>
      <p:bldP grpId="0" spid="17"/>
      <p:bldP grpId="0" spid="48"/>
      <p:bldP grpId="0" spid="49"/>
      <p:bldP grpId="0" spid="50"/>
      <p:bldP grpId="0" spid="51"/>
      <p:bldP grpId="0" spid="52"/>
      <p:bldP grpId="0" spid="53"/>
      <p:bldP grpId="0" spid="54"/>
      <p:bldP grpId="0" spid="55"/>
      <p:bldP grpId="0" spid="56"/>
      <p:bldP grpId="0" spid="58"/>
      <p:bldP grpId="0" spid="108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45" name="TextBox 21">
            <a:extLst>
              <a:ext uri="{FF2B5EF4-FFF2-40B4-BE49-F238E27FC236}">
                <a16:creationId xmlns:a16="http://schemas.microsoft.com/office/drawing/2014/main" id="{7F839469-A480-45EE-BDD0-A73A3DEB2E7C}"/>
              </a:ext>
            </a:extLst>
          </p:cNvPr>
          <p:cNvSpPr txBox="1"/>
          <p:nvPr/>
        </p:nvSpPr>
        <p:spPr>
          <a:xfrm>
            <a:off x="1112131" y="2319832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46" name="TextBox 21">
            <a:extLst>
              <a:ext uri="{FF2B5EF4-FFF2-40B4-BE49-F238E27FC236}">
                <a16:creationId xmlns:a16="http://schemas.microsoft.com/office/drawing/2014/main" id="{187422D9-A685-47EA-B820-07AFF3AAD8B6}"/>
              </a:ext>
            </a:extLst>
          </p:cNvPr>
          <p:cNvSpPr txBox="1"/>
          <p:nvPr/>
        </p:nvSpPr>
        <p:spPr>
          <a:xfrm>
            <a:off x="7910285" y="4402535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6802EA50-B18F-442D-88CF-4765B6EF10E9}"/>
              </a:ext>
            </a:extLst>
          </p:cNvPr>
          <p:cNvGrpSpPr/>
          <p:nvPr/>
        </p:nvGrpSpPr>
        <p:grpSpPr>
          <a:xfrm>
            <a:off x="4555897" y="1728628"/>
            <a:ext cx="1922463" cy="2217737"/>
            <a:chOff x="4555897" y="1728628"/>
            <a:chExt cx="1922463" cy="2217737"/>
          </a:xfrm>
        </p:grpSpPr>
        <p:sp>
          <p:nvSpPr>
            <p:cNvPr id="21" name="AutoShape 9">
              <a:extLst>
                <a:ext uri="{FF2B5EF4-FFF2-40B4-BE49-F238E27FC236}">
                  <a16:creationId xmlns:a16="http://schemas.microsoft.com/office/drawing/2014/main" id="{93F47240-0931-438B-82E7-CF63851D7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55897" y="1728628"/>
              <a:ext cx="1922463" cy="2217737"/>
            </a:xfrm>
            <a:custGeom>
              <a:gdLst>
                <a:gd fmla="*/ 10800 w 21600" name="T0"/>
                <a:gd fmla="*/ 0 h 21600" name="T1"/>
                <a:gd fmla="*/ 21599 w 21600" name="T2"/>
                <a:gd fmla="*/ 5400 h 21600" name="T3"/>
                <a:gd fmla="*/ 21599 w 21600" name="T4"/>
                <a:gd fmla="*/ 16200 h 21600" name="T5"/>
                <a:gd fmla="*/ 10799 w 21600" name="T6"/>
                <a:gd fmla="*/ 21599 h 21600" name="T7"/>
                <a:gd fmla="*/ 0 w 21600" name="T8"/>
                <a:gd fmla="*/ 16199 h 21600" name="T9"/>
                <a:gd fmla="*/ 0 w 21600" name="T10"/>
                <a:gd fmla="*/ 5400 h 21600" name="T11"/>
                <a:gd fmla="*/ 10800 w 21600" name="T12"/>
                <a:gd fmla="*/ 0 h 2160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00" w="21600">
                  <a:moveTo>
                    <a:pt x="10800" y="0"/>
                  </a:moveTo>
                  <a:lnTo>
                    <a:pt x="21599" y="5400"/>
                  </a:lnTo>
                  <a:lnTo>
                    <a:pt x="21599" y="16200"/>
                  </a:lnTo>
                  <a:lnTo>
                    <a:pt x="10799" y="21599"/>
                  </a:lnTo>
                  <a:lnTo>
                    <a:pt x="0" y="16199"/>
                  </a:lnTo>
                  <a:lnTo>
                    <a:pt x="0" y="54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lvl1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8" name="KSO_Shape">
              <a:extLst>
                <a:ext uri="{FF2B5EF4-FFF2-40B4-BE49-F238E27FC236}">
                  <a16:creationId xmlns:a16="http://schemas.microsoft.com/office/drawing/2014/main" id="{8C38F6C3-63C9-4AE6-9948-B0195881AF4E}"/>
                </a:ext>
              </a:extLst>
            </p:cNvPr>
            <p:cNvSpPr/>
            <p:nvPr/>
          </p:nvSpPr>
          <p:spPr bwMode="auto">
            <a:xfrm>
              <a:off x="4859437" y="2028655"/>
              <a:ext cx="1375003" cy="1287701"/>
            </a:xfrm>
            <a:custGeom>
              <a:rect b="b" l="0" r="r" t="0"/>
              <a:pathLst>
                <a:path h="10343720" w="11049000">
                  <a:moveTo>
                    <a:pt x="6564129" y="5861497"/>
                  </a:moveTo>
                  <a:cubicBezTo>
                    <a:pt x="6594426" y="5860507"/>
                    <a:pt x="6625221" y="5862149"/>
                    <a:pt x="6656662" y="5866842"/>
                  </a:cubicBezTo>
                  <a:cubicBezTo>
                    <a:pt x="6611613" y="6114619"/>
                    <a:pt x="6483972" y="6264786"/>
                    <a:pt x="6378856" y="6441233"/>
                  </a:cubicBezTo>
                  <a:cubicBezTo>
                    <a:pt x="6904435" y="6174686"/>
                    <a:pt x="7737853" y="5870596"/>
                    <a:pt x="8436122" y="6155915"/>
                  </a:cubicBezTo>
                  <a:cubicBezTo>
                    <a:pt x="8398581" y="6381166"/>
                    <a:pt x="8285957" y="6520071"/>
                    <a:pt x="8188349" y="6673993"/>
                  </a:cubicBezTo>
                  <a:cubicBezTo>
                    <a:pt x="8770240" y="6636451"/>
                    <a:pt x="9216982" y="6756585"/>
                    <a:pt x="9693758" y="6846686"/>
                  </a:cubicBezTo>
                  <a:cubicBezTo>
                    <a:pt x="9693758" y="7252138"/>
                    <a:pt x="9536084" y="7469881"/>
                    <a:pt x="9367148" y="7680116"/>
                  </a:cubicBezTo>
                  <a:cubicBezTo>
                    <a:pt x="10102958" y="7792741"/>
                    <a:pt x="10636045" y="8141881"/>
                    <a:pt x="11049000" y="8629926"/>
                  </a:cubicBezTo>
                  <a:cubicBezTo>
                    <a:pt x="11000196" y="8757568"/>
                    <a:pt x="10850031" y="8798864"/>
                    <a:pt x="10748669" y="8858931"/>
                  </a:cubicBezTo>
                  <a:cubicBezTo>
                    <a:pt x="10444584" y="9031624"/>
                    <a:pt x="10065416" y="9226842"/>
                    <a:pt x="9618674" y="9290663"/>
                  </a:cubicBezTo>
                  <a:cubicBezTo>
                    <a:pt x="9847677" y="9410797"/>
                    <a:pt x="10095450" y="9508406"/>
                    <a:pt x="10395780" y="9549702"/>
                  </a:cubicBezTo>
                  <a:cubicBezTo>
                    <a:pt x="10117974" y="9857546"/>
                    <a:pt x="9558608" y="9951400"/>
                    <a:pt x="9014259" y="9865054"/>
                  </a:cubicBezTo>
                  <a:cubicBezTo>
                    <a:pt x="9063062" y="9962663"/>
                    <a:pt x="9239507" y="10165390"/>
                    <a:pt x="9442230" y="10180406"/>
                  </a:cubicBezTo>
                  <a:cubicBezTo>
                    <a:pt x="8811536" y="10634663"/>
                    <a:pt x="8120775" y="10022730"/>
                    <a:pt x="7707820" y="9778708"/>
                  </a:cubicBezTo>
                  <a:cubicBezTo>
                    <a:pt x="7719082" y="9928875"/>
                    <a:pt x="7970610" y="10052764"/>
                    <a:pt x="8011905" y="10266752"/>
                  </a:cubicBezTo>
                  <a:cubicBezTo>
                    <a:pt x="7223537" y="10308048"/>
                    <a:pt x="6645400" y="9857546"/>
                    <a:pt x="6179887" y="9433322"/>
                  </a:cubicBezTo>
                  <a:cubicBezTo>
                    <a:pt x="6168625" y="9647311"/>
                    <a:pt x="6183641" y="9827512"/>
                    <a:pt x="6202412" y="10007713"/>
                  </a:cubicBezTo>
                  <a:cubicBezTo>
                    <a:pt x="6093542" y="9943892"/>
                    <a:pt x="6037230" y="9816250"/>
                    <a:pt x="5902081" y="9778708"/>
                  </a:cubicBezTo>
                  <a:cubicBezTo>
                    <a:pt x="5541684" y="9245613"/>
                    <a:pt x="5034876" y="8873948"/>
                    <a:pt x="4895973" y="8081814"/>
                  </a:cubicBezTo>
                  <a:cubicBezTo>
                    <a:pt x="5185042" y="8400920"/>
                    <a:pt x="5451585" y="8750060"/>
                    <a:pt x="5853277" y="8945278"/>
                  </a:cubicBezTo>
                  <a:cubicBezTo>
                    <a:pt x="5842015" y="8753814"/>
                    <a:pt x="5879556" y="8614909"/>
                    <a:pt x="5950885" y="8513546"/>
                  </a:cubicBezTo>
                  <a:cubicBezTo>
                    <a:pt x="6401381" y="8765076"/>
                    <a:pt x="6754270" y="9129233"/>
                    <a:pt x="7306128" y="9260630"/>
                  </a:cubicBezTo>
                  <a:cubicBezTo>
                    <a:pt x="7201012" y="9084182"/>
                    <a:pt x="6919452" y="8862686"/>
                    <a:pt x="6829353" y="8569858"/>
                  </a:cubicBezTo>
                  <a:cubicBezTo>
                    <a:pt x="7414998" y="8629926"/>
                    <a:pt x="7827952" y="9132987"/>
                    <a:pt x="8514959" y="9174283"/>
                  </a:cubicBezTo>
                  <a:cubicBezTo>
                    <a:pt x="8327252" y="8956540"/>
                    <a:pt x="7903035" y="9012853"/>
                    <a:pt x="7835460" y="8656205"/>
                  </a:cubicBezTo>
                  <a:cubicBezTo>
                    <a:pt x="8319744" y="8731289"/>
                    <a:pt x="8668878" y="8611155"/>
                    <a:pt x="9115620" y="8569858"/>
                  </a:cubicBezTo>
                  <a:cubicBezTo>
                    <a:pt x="8826552" y="8325836"/>
                    <a:pt x="8285957" y="8370887"/>
                    <a:pt x="7861740" y="8284540"/>
                  </a:cubicBezTo>
                  <a:cubicBezTo>
                    <a:pt x="7974364" y="7890350"/>
                    <a:pt x="8297219" y="7728920"/>
                    <a:pt x="8665124" y="7620049"/>
                  </a:cubicBezTo>
                  <a:cubicBezTo>
                    <a:pt x="7944330" y="7379781"/>
                    <a:pt x="7542638" y="8108093"/>
                    <a:pt x="6855631" y="7995468"/>
                  </a:cubicBezTo>
                  <a:cubicBezTo>
                    <a:pt x="6889419" y="7518686"/>
                    <a:pt x="7249816" y="7409814"/>
                    <a:pt x="7482572" y="7162038"/>
                  </a:cubicBezTo>
                  <a:cubicBezTo>
                    <a:pt x="7216028" y="7210842"/>
                    <a:pt x="6859386" y="7372272"/>
                    <a:pt x="6630383" y="7563736"/>
                  </a:cubicBezTo>
                  <a:cubicBezTo>
                    <a:pt x="6495235" y="7680116"/>
                    <a:pt x="6330053" y="7882842"/>
                    <a:pt x="6025968" y="7792741"/>
                  </a:cubicBezTo>
                  <a:cubicBezTo>
                    <a:pt x="5965902" y="7777725"/>
                    <a:pt x="5898327" y="7676362"/>
                    <a:pt x="5853277" y="7593769"/>
                  </a:cubicBezTo>
                  <a:cubicBezTo>
                    <a:pt x="5898327" y="7312205"/>
                    <a:pt x="6037230" y="7132004"/>
                    <a:pt x="6179887" y="6959311"/>
                  </a:cubicBezTo>
                  <a:cubicBezTo>
                    <a:pt x="5947131" y="7071937"/>
                    <a:pt x="5684341" y="7203334"/>
                    <a:pt x="5425306" y="7304697"/>
                  </a:cubicBezTo>
                  <a:cubicBezTo>
                    <a:pt x="5170025" y="7406060"/>
                    <a:pt x="4899727" y="7552473"/>
                    <a:pt x="4648200" y="7477390"/>
                  </a:cubicBezTo>
                  <a:cubicBezTo>
                    <a:pt x="4877202" y="6906753"/>
                    <a:pt x="5399027" y="6444987"/>
                    <a:pt x="5950885" y="6125881"/>
                  </a:cubicBezTo>
                  <a:cubicBezTo>
                    <a:pt x="6164401" y="6004339"/>
                    <a:pt x="6352049" y="5868426"/>
                    <a:pt x="6564129" y="5861497"/>
                  </a:cubicBezTo>
                  <a:close/>
                  <a:moveTo>
                    <a:pt x="4091828" y="0"/>
                  </a:moveTo>
                  <a:cubicBezTo>
                    <a:pt x="4384638" y="356566"/>
                    <a:pt x="4606123" y="1264871"/>
                    <a:pt x="4343345" y="1812857"/>
                  </a:cubicBezTo>
                  <a:cubicBezTo>
                    <a:pt x="4516027" y="1707763"/>
                    <a:pt x="4842623" y="1741543"/>
                    <a:pt x="4974012" y="1666477"/>
                  </a:cubicBezTo>
                  <a:cubicBezTo>
                    <a:pt x="5041583" y="2259503"/>
                    <a:pt x="5067861" y="3013921"/>
                    <a:pt x="4820099" y="3393007"/>
                  </a:cubicBezTo>
                  <a:cubicBezTo>
                    <a:pt x="5019059" y="3291667"/>
                    <a:pt x="5345655" y="3340460"/>
                    <a:pt x="5424488" y="3107754"/>
                  </a:cubicBezTo>
                  <a:cubicBezTo>
                    <a:pt x="5383195" y="3584427"/>
                    <a:pt x="5150448" y="4098632"/>
                    <a:pt x="4820099" y="4342598"/>
                  </a:cubicBezTo>
                  <a:cubicBezTo>
                    <a:pt x="4928964" y="4432678"/>
                    <a:pt x="5154202" y="4383885"/>
                    <a:pt x="5296853" y="4428925"/>
                  </a:cubicBezTo>
                  <a:cubicBezTo>
                    <a:pt x="5154202" y="4680398"/>
                    <a:pt x="5086631" y="4961897"/>
                    <a:pt x="4947734" y="5205863"/>
                  </a:cubicBezTo>
                  <a:cubicBezTo>
                    <a:pt x="4568583" y="5866449"/>
                    <a:pt x="3716431" y="6061622"/>
                    <a:pt x="2864280" y="5866449"/>
                  </a:cubicBezTo>
                  <a:cubicBezTo>
                    <a:pt x="3393590" y="5641249"/>
                    <a:pt x="3877852" y="5363503"/>
                    <a:pt x="4219464" y="4916857"/>
                  </a:cubicBezTo>
                  <a:cubicBezTo>
                    <a:pt x="3994225" y="4830531"/>
                    <a:pt x="3772741" y="4736698"/>
                    <a:pt x="3491193" y="4717931"/>
                  </a:cubicBezTo>
                  <a:cubicBezTo>
                    <a:pt x="3648860" y="4522758"/>
                    <a:pt x="3896622" y="4432678"/>
                    <a:pt x="4069305" y="4256272"/>
                  </a:cubicBezTo>
                  <a:cubicBezTo>
                    <a:pt x="4140630" y="4072359"/>
                    <a:pt x="4245741" y="3922226"/>
                    <a:pt x="4268265" y="3682013"/>
                  </a:cubicBezTo>
                  <a:cubicBezTo>
                    <a:pt x="4189432" y="3745820"/>
                    <a:pt x="4001733" y="3929732"/>
                    <a:pt x="3791511" y="3940993"/>
                  </a:cubicBezTo>
                  <a:cubicBezTo>
                    <a:pt x="3881606" y="3636973"/>
                    <a:pt x="3986717" y="3242874"/>
                    <a:pt x="3919146" y="2848775"/>
                  </a:cubicBezTo>
                  <a:cubicBezTo>
                    <a:pt x="3667630" y="2890061"/>
                    <a:pt x="3543749" y="3073974"/>
                    <a:pt x="3389836" y="3220354"/>
                  </a:cubicBezTo>
                  <a:cubicBezTo>
                    <a:pt x="3277217" y="3025181"/>
                    <a:pt x="3097026" y="2905075"/>
                    <a:pt x="2838002" y="2875048"/>
                  </a:cubicBezTo>
                  <a:cubicBezTo>
                    <a:pt x="2849264" y="3002661"/>
                    <a:pt x="2984407" y="3073974"/>
                    <a:pt x="3040717" y="3220354"/>
                  </a:cubicBezTo>
                  <a:cubicBezTo>
                    <a:pt x="3209646" y="3685766"/>
                    <a:pt x="3093272" y="4466458"/>
                    <a:pt x="3341035" y="4860557"/>
                  </a:cubicBezTo>
                  <a:cubicBezTo>
                    <a:pt x="3104534" y="4747957"/>
                    <a:pt x="2965637" y="4522758"/>
                    <a:pt x="2687844" y="4458951"/>
                  </a:cubicBezTo>
                  <a:cubicBezTo>
                    <a:pt x="2774185" y="4575304"/>
                    <a:pt x="2864280" y="4823024"/>
                    <a:pt x="2864280" y="5089510"/>
                  </a:cubicBezTo>
                  <a:cubicBezTo>
                    <a:pt x="2856772" y="6072882"/>
                    <a:pt x="2068438" y="6271808"/>
                    <a:pt x="1557898" y="6613360"/>
                  </a:cubicBezTo>
                  <a:cubicBezTo>
                    <a:pt x="2342478" y="6988693"/>
                    <a:pt x="3318511" y="7195126"/>
                    <a:pt x="4193186" y="7446599"/>
                  </a:cubicBezTo>
                  <a:cubicBezTo>
                    <a:pt x="4294543" y="7476625"/>
                    <a:pt x="4516027" y="7491639"/>
                    <a:pt x="4470980" y="7705578"/>
                  </a:cubicBezTo>
                  <a:cubicBezTo>
                    <a:pt x="4080567" y="7716838"/>
                    <a:pt x="3708923" y="7551692"/>
                    <a:pt x="3341035" y="7446599"/>
                  </a:cubicBezTo>
                  <a:cubicBezTo>
                    <a:pt x="2166042" y="7120059"/>
                    <a:pt x="1021080" y="6680920"/>
                    <a:pt x="0" y="6241781"/>
                  </a:cubicBezTo>
                  <a:cubicBezTo>
                    <a:pt x="0" y="6162961"/>
                    <a:pt x="0" y="6087895"/>
                    <a:pt x="0" y="6009075"/>
                  </a:cubicBezTo>
                  <a:cubicBezTo>
                    <a:pt x="409183" y="6166715"/>
                    <a:pt x="795842" y="6346874"/>
                    <a:pt x="1205025" y="6500761"/>
                  </a:cubicBezTo>
                  <a:cubicBezTo>
                    <a:pt x="1730581" y="6305588"/>
                    <a:pt x="2162287" y="6001568"/>
                    <a:pt x="2485129" y="5577443"/>
                  </a:cubicBezTo>
                  <a:cubicBezTo>
                    <a:pt x="2012129" y="5168330"/>
                    <a:pt x="1621716" y="4406405"/>
                    <a:pt x="1835692" y="3393007"/>
                  </a:cubicBezTo>
                  <a:cubicBezTo>
                    <a:pt x="2000867" y="3546893"/>
                    <a:pt x="2151026" y="3719546"/>
                    <a:pt x="2410050" y="3768340"/>
                  </a:cubicBezTo>
                  <a:cubicBezTo>
                    <a:pt x="2060930" y="3325447"/>
                    <a:pt x="1663009" y="2578535"/>
                    <a:pt x="1884494" y="1752803"/>
                  </a:cubicBezTo>
                  <a:cubicBezTo>
                    <a:pt x="2008375" y="1993016"/>
                    <a:pt x="2184811" y="2176929"/>
                    <a:pt x="2436328" y="2270763"/>
                  </a:cubicBezTo>
                  <a:cubicBezTo>
                    <a:pt x="2458851" y="2128136"/>
                    <a:pt x="2368756" y="2011783"/>
                    <a:pt x="2361248" y="1839130"/>
                  </a:cubicBezTo>
                  <a:cubicBezTo>
                    <a:pt x="2342478" y="1422511"/>
                    <a:pt x="2526423" y="972112"/>
                    <a:pt x="2811724" y="863265"/>
                  </a:cubicBezTo>
                  <a:cubicBezTo>
                    <a:pt x="2894312" y="1163531"/>
                    <a:pt x="3119550" y="1298651"/>
                    <a:pt x="3239677" y="1553877"/>
                  </a:cubicBezTo>
                  <a:cubicBezTo>
                    <a:pt x="3573781" y="1092218"/>
                    <a:pt x="4103090" y="855759"/>
                    <a:pt x="409182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62" name="组合 61">
            <a:extLst>
              <a:ext uri="{FF2B5EF4-FFF2-40B4-BE49-F238E27FC236}">
                <a16:creationId xmlns:a16="http://schemas.microsoft.com/office/drawing/2014/main" id="{7DE3921A-58C0-4439-93FE-D84116DCFCB5}"/>
              </a:ext>
            </a:extLst>
          </p:cNvPr>
          <p:cNvGrpSpPr/>
          <p:nvPr/>
        </p:nvGrpSpPr>
        <p:grpSpPr>
          <a:xfrm>
            <a:off x="5646510" y="3673475"/>
            <a:ext cx="1920875" cy="2216150"/>
            <a:chOff x="5646510" y="3673475"/>
            <a:chExt cx="1920875" cy="2216150"/>
          </a:xfrm>
        </p:grpSpPr>
        <p:sp>
          <p:nvSpPr>
            <p:cNvPr id="22" name="AutoShape 9">
              <a:extLst>
                <a:ext uri="{FF2B5EF4-FFF2-40B4-BE49-F238E27FC236}">
                  <a16:creationId xmlns:a16="http://schemas.microsoft.com/office/drawing/2014/main" id="{F6ADFC13-D9C3-45B2-BAC6-F311FF4AC8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6510" y="3673475"/>
              <a:ext cx="1920875" cy="2216150"/>
            </a:xfrm>
            <a:custGeom>
              <a:gdLst>
                <a:gd fmla="*/ 10800 w 21600" name="T0"/>
                <a:gd fmla="*/ 0 h 21600" name="T1"/>
                <a:gd fmla="*/ 21599 w 21600" name="T2"/>
                <a:gd fmla="*/ 5400 h 21600" name="T3"/>
                <a:gd fmla="*/ 21599 w 21600" name="T4"/>
                <a:gd fmla="*/ 16200 h 21600" name="T5"/>
                <a:gd fmla="*/ 10799 w 21600" name="T6"/>
                <a:gd fmla="*/ 21599 h 21600" name="T7"/>
                <a:gd fmla="*/ 0 w 21600" name="T8"/>
                <a:gd fmla="*/ 16199 h 21600" name="T9"/>
                <a:gd fmla="*/ 0 w 21600" name="T10"/>
                <a:gd fmla="*/ 5400 h 21600" name="T11"/>
                <a:gd fmla="*/ 10800 w 21600" name="T12"/>
                <a:gd fmla="*/ 0 h 2160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00" w="21600">
                  <a:moveTo>
                    <a:pt x="10800" y="0"/>
                  </a:moveTo>
                  <a:lnTo>
                    <a:pt x="21599" y="5400"/>
                  </a:lnTo>
                  <a:lnTo>
                    <a:pt x="21599" y="16200"/>
                  </a:lnTo>
                  <a:lnTo>
                    <a:pt x="10799" y="21599"/>
                  </a:lnTo>
                  <a:lnTo>
                    <a:pt x="0" y="16199"/>
                  </a:lnTo>
                  <a:lnTo>
                    <a:pt x="0" y="54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tx2">
                    <a:lumMod val="40000"/>
                    <a:lumOff val="6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lvl1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7" name="KSO_Shape">
              <a:extLst>
                <a:ext uri="{FF2B5EF4-FFF2-40B4-BE49-F238E27FC236}">
                  <a16:creationId xmlns:a16="http://schemas.microsoft.com/office/drawing/2014/main" id="{96597155-D349-41E6-8E25-7D9EC6B4A444}"/>
                </a:ext>
              </a:extLst>
            </p:cNvPr>
            <p:cNvSpPr/>
            <p:nvPr/>
          </p:nvSpPr>
          <p:spPr bwMode="auto">
            <a:xfrm>
              <a:off x="6234440" y="4144086"/>
              <a:ext cx="905683" cy="1287701"/>
            </a:xfrm>
            <a:custGeom>
              <a:gdLst>
                <a:gd fmla="*/ 104490 w 893763" name="T0"/>
                <a:gd fmla="*/ 1045900 h 1270001" name="T1"/>
                <a:gd fmla="*/ 148863 w 893763" name="T2"/>
                <a:gd fmla="*/ 968375 h 1270001" name="T3"/>
                <a:gd fmla="*/ 196885 w 893763" name="T4"/>
                <a:gd fmla="*/ 1031544 h 1270001" name="T5"/>
                <a:gd fmla="*/ 241257 w 893763" name="T6"/>
                <a:gd fmla="*/ 952500 h 1270001" name="T7"/>
                <a:gd fmla="*/ 181216 w 893763" name="T8"/>
                <a:gd fmla="*/ 960121 h 1270001" name="T9"/>
                <a:gd fmla="*/ 621377 w 893763" name="T10"/>
                <a:gd fmla="*/ 815951 h 1270001" name="T11"/>
                <a:gd fmla="*/ 672773 w 893763" name="T12"/>
                <a:gd fmla="*/ 880659 h 1270001" name="T13"/>
                <a:gd fmla="*/ 523875 w 893763" name="T14"/>
                <a:gd fmla="*/ 798831 h 1270001" name="T15"/>
                <a:gd fmla="*/ 579421 w 893763" name="T16"/>
                <a:gd fmla="*/ 869951 h 1270001" name="T17"/>
                <a:gd fmla="*/ 555625 w 893763" name="T18"/>
                <a:gd fmla="*/ 751520 h 1270001" name="T19"/>
                <a:gd fmla="*/ 597839 w 893763" name="T20"/>
                <a:gd fmla="*/ 796679 h 1270001" name="T21"/>
                <a:gd fmla="*/ 259853 w 893763" name="T22"/>
                <a:gd fmla="*/ 682975 h 1270001" name="T23"/>
                <a:gd fmla="*/ 338007 w 893763" name="T24"/>
                <a:gd fmla="*/ 797046 h 1270001" name="T25"/>
                <a:gd fmla="*/ 307981 w 893763" name="T26"/>
                <a:gd fmla="*/ 695356 h 1270001" name="T27"/>
                <a:gd fmla="*/ 282341 w 893763" name="T28"/>
                <a:gd fmla="*/ 555626 h 1270001" name="T29"/>
                <a:gd fmla="*/ 272245 w 893763" name="T30"/>
                <a:gd fmla="*/ 498476 h 1270001" name="T31"/>
                <a:gd fmla="*/ 388130 w 893763" name="T32"/>
                <a:gd fmla="*/ 444500 h 1270001" name="T33"/>
                <a:gd fmla="*/ 396605 w 893763" name="T34"/>
                <a:gd fmla="*/ 514624 h 1270001" name="T35"/>
                <a:gd fmla="*/ 454026 w 893763" name="T36"/>
                <a:gd fmla="*/ 583368 h 1270001" name="T37"/>
                <a:gd fmla="*/ 406066 w 893763" name="T38"/>
                <a:gd fmla="*/ 456565 h 1270001" name="T39"/>
                <a:gd fmla="*/ 435293 w 893763" name="T40"/>
                <a:gd fmla="*/ 218758 h 1270001" name="T41"/>
                <a:gd fmla="*/ 506413 w 893763" name="T42"/>
                <a:gd fmla="*/ 233363 h 1270001" name="T43"/>
                <a:gd fmla="*/ 632461 w 893763" name="T44"/>
                <a:gd fmla="*/ 365761 h 1270001" name="T45"/>
                <a:gd fmla="*/ 622301 w 893763" name="T46"/>
                <a:gd fmla="*/ 475616 h 1270001" name="T47"/>
                <a:gd fmla="*/ 641668 w 893763" name="T48"/>
                <a:gd fmla="*/ 299403 h 1270001" name="T49"/>
                <a:gd fmla="*/ 502286 w 893763" name="T50"/>
                <a:gd fmla="*/ 207963 h 1270001" name="T51"/>
                <a:gd fmla="*/ 737870 w 893763" name="T52"/>
                <a:gd fmla="*/ 149558 h 1270001" name="T53"/>
                <a:gd fmla="*/ 751278 w 893763" name="T54"/>
                <a:gd fmla="*/ 303528 h 1270001" name="T55"/>
                <a:gd fmla="*/ 804088 w 893763" name="T56"/>
                <a:gd fmla="*/ 350451 h 1270001" name="T57"/>
                <a:gd fmla="*/ 855625 w 893763" name="T58"/>
                <a:gd fmla="*/ 505489 h 1270001" name="T59"/>
                <a:gd fmla="*/ 849581 w 893763" name="T60"/>
                <a:gd fmla="*/ 365987 h 1270001" name="T61"/>
                <a:gd fmla="*/ 799465 w 893763" name="T62"/>
                <a:gd fmla="*/ 253018 h 1270001" name="T63"/>
                <a:gd fmla="*/ 715010 w 893763" name="T64"/>
                <a:gd fmla="*/ 89444 h 1270001" name="T65"/>
                <a:gd fmla="*/ 517526 w 893763" name="T66"/>
                <a:gd fmla="*/ 28257 h 1270001" name="T67"/>
                <a:gd fmla="*/ 710318 w 893763" name="T68"/>
                <a:gd fmla="*/ 56515 h 1270001" name="T69"/>
                <a:gd fmla="*/ 828675 w 893763" name="T70"/>
                <a:gd fmla="*/ 225742 h 1270001" name="T71"/>
                <a:gd fmla="*/ 891539 w 893763" name="T72"/>
                <a:gd fmla="*/ 412250 h 1270001" name="T73"/>
                <a:gd fmla="*/ 807968 w 893763" name="T74"/>
                <a:gd fmla="*/ 603541 h 1270001" name="T75"/>
                <a:gd fmla="*/ 598247 w 893763" name="T76"/>
                <a:gd fmla="*/ 608625 h 1270001" name="T77"/>
                <a:gd fmla="*/ 449054 w 893763" name="T78"/>
                <a:gd fmla="*/ 657082 h 1270001" name="T79"/>
                <a:gd fmla="*/ 390108 w 893763" name="T80"/>
                <a:gd fmla="*/ 945864 h 1270001" name="T81"/>
                <a:gd fmla="*/ 452073 w 893763" name="T82"/>
                <a:gd fmla="*/ 853983 h 1270001" name="T83"/>
                <a:gd fmla="*/ 494826 w 893763" name="T84"/>
                <a:gd fmla="*/ 781050 h 1270001" name="T85"/>
                <a:gd fmla="*/ 597570 w 893763" name="T86"/>
                <a:gd fmla="*/ 762895 h 1270001" name="T87"/>
                <a:gd fmla="*/ 679778 w 893763" name="T88"/>
                <a:gd fmla="*/ 837911 h 1270001" name="T89"/>
                <a:gd fmla="*/ 619842 w 893763" name="T90"/>
                <a:gd fmla="*/ 935744 h 1270001" name="T91"/>
                <a:gd fmla="*/ 506538 w 893763" name="T92"/>
                <a:gd fmla="*/ 954413 h 1270001" name="T93"/>
                <a:gd fmla="*/ 371920 w 893763" name="T94"/>
                <a:gd fmla="*/ 1202247 h 1270001" name="T95"/>
                <a:gd fmla="*/ 169686 w 893763" name="T96"/>
                <a:gd fmla="*/ 1105591 h 1270001" name="T97"/>
                <a:gd fmla="*/ 90488 w 893763" name="T98"/>
                <a:gd fmla="*/ 1014890 h 1270001" name="T99"/>
                <a:gd fmla="*/ 166046 w 893763" name="T100"/>
                <a:gd fmla="*/ 937038 h 1270001" name="T101"/>
                <a:gd fmla="*/ 272760 w 893763" name="T102"/>
                <a:gd fmla="*/ 921247 h 1270001" name="T103"/>
                <a:gd fmla="*/ 320395 w 893763" name="T104"/>
                <a:gd fmla="*/ 998414 h 1270001" name="T105"/>
                <a:gd fmla="*/ 311723 w 893763" name="T106"/>
                <a:gd fmla="*/ 1100115 h 1270001" name="T107"/>
                <a:gd fmla="*/ 284824 w 893763" name="T108"/>
                <a:gd fmla="*/ 799914 h 1270001" name="T109"/>
                <a:gd fmla="*/ 124259 w 893763" name="T110"/>
                <a:gd fmla="*/ 666506 h 1270001" name="T111"/>
                <a:gd fmla="*/ 60731 w 893763" name="T112"/>
                <a:gd fmla="*/ 556532 h 1270001" name="T113"/>
                <a:gd fmla="*/ 633 w 893763" name="T114"/>
                <a:gd fmla="*/ 434943 h 1270001" name="T115"/>
                <a:gd fmla="*/ 82873 w 893763" name="T116"/>
                <a:gd fmla="*/ 328314 h 1270001" name="T117"/>
                <a:gd fmla="*/ 144686 w 893763" name="T118"/>
                <a:gd fmla="*/ 162053 h 1270001" name="T119"/>
                <a:gd fmla="*/ 300355 w 893763" name="T120"/>
                <a:gd fmla="*/ 39052 h 1270001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270001" w="893763">
                  <a:moveTo>
                    <a:pt x="148863" y="968375"/>
                  </a:moveTo>
                  <a:lnTo>
                    <a:pt x="143436" y="968688"/>
                  </a:lnTo>
                  <a:lnTo>
                    <a:pt x="138648" y="969938"/>
                  </a:lnTo>
                  <a:lnTo>
                    <a:pt x="133540" y="971501"/>
                  </a:lnTo>
                  <a:lnTo>
                    <a:pt x="128433" y="973377"/>
                  </a:lnTo>
                  <a:lnTo>
                    <a:pt x="123963" y="975878"/>
                  </a:lnTo>
                  <a:lnTo>
                    <a:pt x="119494" y="978691"/>
                  </a:lnTo>
                  <a:lnTo>
                    <a:pt x="115663" y="982130"/>
                  </a:lnTo>
                  <a:lnTo>
                    <a:pt x="112152" y="985568"/>
                  </a:lnTo>
                  <a:lnTo>
                    <a:pt x="108960" y="989632"/>
                  </a:lnTo>
                  <a:lnTo>
                    <a:pt x="106087" y="993696"/>
                  </a:lnTo>
                  <a:lnTo>
                    <a:pt x="103533" y="998385"/>
                  </a:lnTo>
                  <a:lnTo>
                    <a:pt x="101617" y="1002761"/>
                  </a:lnTo>
                  <a:lnTo>
                    <a:pt x="100021" y="1008075"/>
                  </a:lnTo>
                  <a:lnTo>
                    <a:pt x="98744" y="1013077"/>
                  </a:lnTo>
                  <a:lnTo>
                    <a:pt x="98425" y="1018704"/>
                  </a:lnTo>
                  <a:lnTo>
                    <a:pt x="98425" y="1022767"/>
                  </a:lnTo>
                  <a:lnTo>
                    <a:pt x="98744" y="1027144"/>
                  </a:lnTo>
                  <a:lnTo>
                    <a:pt x="99064" y="1030895"/>
                  </a:lnTo>
                  <a:lnTo>
                    <a:pt x="100340" y="1034959"/>
                  </a:lnTo>
                  <a:lnTo>
                    <a:pt x="101617" y="1038710"/>
                  </a:lnTo>
                  <a:lnTo>
                    <a:pt x="102894" y="1042148"/>
                  </a:lnTo>
                  <a:lnTo>
                    <a:pt x="104490" y="1045900"/>
                  </a:lnTo>
                  <a:lnTo>
                    <a:pt x="106725" y="1049338"/>
                  </a:lnTo>
                  <a:lnTo>
                    <a:pt x="105767" y="1044337"/>
                  </a:lnTo>
                  <a:lnTo>
                    <a:pt x="104810" y="1039648"/>
                  </a:lnTo>
                  <a:lnTo>
                    <a:pt x="104490" y="1034646"/>
                  </a:lnTo>
                  <a:lnTo>
                    <a:pt x="104490" y="1029332"/>
                  </a:lnTo>
                  <a:lnTo>
                    <a:pt x="104810" y="1023705"/>
                  </a:lnTo>
                  <a:lnTo>
                    <a:pt x="106087" y="1018391"/>
                  </a:lnTo>
                  <a:lnTo>
                    <a:pt x="107363" y="1013077"/>
                  </a:lnTo>
                  <a:lnTo>
                    <a:pt x="109279" y="1007763"/>
                  </a:lnTo>
                  <a:lnTo>
                    <a:pt x="111513" y="1003386"/>
                  </a:lnTo>
                  <a:lnTo>
                    <a:pt x="114067" y="998385"/>
                  </a:lnTo>
                  <a:lnTo>
                    <a:pt x="117260" y="994008"/>
                  </a:lnTo>
                  <a:lnTo>
                    <a:pt x="120452" y="989945"/>
                  </a:lnTo>
                  <a:lnTo>
                    <a:pt x="124283" y="986193"/>
                  </a:lnTo>
                  <a:lnTo>
                    <a:pt x="128113" y="982442"/>
                  </a:lnTo>
                  <a:lnTo>
                    <a:pt x="132263" y="979316"/>
                  </a:lnTo>
                  <a:lnTo>
                    <a:pt x="137052" y="976503"/>
                  </a:lnTo>
                  <a:lnTo>
                    <a:pt x="141521" y="973689"/>
                  </a:lnTo>
                  <a:lnTo>
                    <a:pt x="146629" y="971814"/>
                  </a:lnTo>
                  <a:lnTo>
                    <a:pt x="151736" y="969938"/>
                  </a:lnTo>
                  <a:lnTo>
                    <a:pt x="157163" y="968375"/>
                  </a:lnTo>
                  <a:lnTo>
                    <a:pt x="154290" y="968375"/>
                  </a:lnTo>
                  <a:lnTo>
                    <a:pt x="148863" y="968375"/>
                  </a:lnTo>
                  <a:close/>
                  <a:moveTo>
                    <a:pt x="241257" y="952500"/>
                  </a:moveTo>
                  <a:lnTo>
                    <a:pt x="235830" y="952819"/>
                  </a:lnTo>
                  <a:lnTo>
                    <a:pt x="230723" y="954094"/>
                  </a:lnTo>
                  <a:lnTo>
                    <a:pt x="225934" y="955369"/>
                  </a:lnTo>
                  <a:lnTo>
                    <a:pt x="220827" y="957281"/>
                  </a:lnTo>
                  <a:lnTo>
                    <a:pt x="216038" y="960150"/>
                  </a:lnTo>
                  <a:lnTo>
                    <a:pt x="211888" y="962699"/>
                  </a:lnTo>
                  <a:lnTo>
                    <a:pt x="208058" y="966205"/>
                  </a:lnTo>
                  <a:lnTo>
                    <a:pt x="204546" y="969711"/>
                  </a:lnTo>
                  <a:lnTo>
                    <a:pt x="201035" y="974174"/>
                  </a:lnTo>
                  <a:lnTo>
                    <a:pt x="198481" y="978317"/>
                  </a:lnTo>
                  <a:lnTo>
                    <a:pt x="195608" y="982779"/>
                  </a:lnTo>
                  <a:lnTo>
                    <a:pt x="193692" y="987560"/>
                  </a:lnTo>
                  <a:lnTo>
                    <a:pt x="192096" y="992660"/>
                  </a:lnTo>
                  <a:lnTo>
                    <a:pt x="191139" y="998078"/>
                  </a:lnTo>
                  <a:lnTo>
                    <a:pt x="190500" y="1003496"/>
                  </a:lnTo>
                  <a:lnTo>
                    <a:pt x="190500" y="1007640"/>
                  </a:lnTo>
                  <a:lnTo>
                    <a:pt x="191139" y="1011783"/>
                  </a:lnTo>
                  <a:lnTo>
                    <a:pt x="191458" y="1015927"/>
                  </a:lnTo>
                  <a:lnTo>
                    <a:pt x="192415" y="1020070"/>
                  </a:lnTo>
                  <a:lnTo>
                    <a:pt x="193692" y="1024214"/>
                  </a:lnTo>
                  <a:lnTo>
                    <a:pt x="195288" y="1027720"/>
                  </a:lnTo>
                  <a:lnTo>
                    <a:pt x="196885" y="1031544"/>
                  </a:lnTo>
                  <a:lnTo>
                    <a:pt x="199119" y="1035050"/>
                  </a:lnTo>
                  <a:lnTo>
                    <a:pt x="197842" y="1029951"/>
                  </a:lnTo>
                  <a:lnTo>
                    <a:pt x="197204" y="1024851"/>
                  </a:lnTo>
                  <a:lnTo>
                    <a:pt x="196885" y="1019433"/>
                  </a:lnTo>
                  <a:lnTo>
                    <a:pt x="196885" y="1014652"/>
                  </a:lnTo>
                  <a:lnTo>
                    <a:pt x="197204" y="1008596"/>
                  </a:lnTo>
                  <a:lnTo>
                    <a:pt x="198481" y="1003496"/>
                  </a:lnTo>
                  <a:lnTo>
                    <a:pt x="199438" y="998078"/>
                  </a:lnTo>
                  <a:lnTo>
                    <a:pt x="201354" y="992660"/>
                  </a:lnTo>
                  <a:lnTo>
                    <a:pt x="203908" y="987560"/>
                  </a:lnTo>
                  <a:lnTo>
                    <a:pt x="206461" y="982779"/>
                  </a:lnTo>
                  <a:lnTo>
                    <a:pt x="209654" y="978317"/>
                  </a:lnTo>
                  <a:lnTo>
                    <a:pt x="212527" y="974174"/>
                  </a:lnTo>
                  <a:lnTo>
                    <a:pt x="216358" y="970030"/>
                  </a:lnTo>
                  <a:lnTo>
                    <a:pt x="220508" y="966843"/>
                  </a:lnTo>
                  <a:lnTo>
                    <a:pt x="224657" y="963337"/>
                  </a:lnTo>
                  <a:lnTo>
                    <a:pt x="229127" y="960468"/>
                  </a:lnTo>
                  <a:lnTo>
                    <a:pt x="233915" y="957919"/>
                  </a:lnTo>
                  <a:lnTo>
                    <a:pt x="239023" y="955369"/>
                  </a:lnTo>
                  <a:lnTo>
                    <a:pt x="243811" y="954094"/>
                  </a:lnTo>
                  <a:lnTo>
                    <a:pt x="249238" y="952500"/>
                  </a:lnTo>
                  <a:lnTo>
                    <a:pt x="246684" y="952500"/>
                  </a:lnTo>
                  <a:lnTo>
                    <a:pt x="241257" y="952500"/>
                  </a:lnTo>
                  <a:close/>
                  <a:moveTo>
                    <a:pt x="211860" y="904875"/>
                  </a:moveTo>
                  <a:lnTo>
                    <a:pt x="208107" y="905193"/>
                  </a:lnTo>
                  <a:lnTo>
                    <a:pt x="204355" y="905828"/>
                  </a:lnTo>
                  <a:lnTo>
                    <a:pt x="200916" y="907098"/>
                  </a:lnTo>
                  <a:lnTo>
                    <a:pt x="197476" y="908685"/>
                  </a:lnTo>
                  <a:lnTo>
                    <a:pt x="194349" y="910590"/>
                  </a:lnTo>
                  <a:lnTo>
                    <a:pt x="191222" y="912495"/>
                  </a:lnTo>
                  <a:lnTo>
                    <a:pt x="188408" y="914718"/>
                  </a:lnTo>
                  <a:lnTo>
                    <a:pt x="185906" y="917575"/>
                  </a:lnTo>
                  <a:lnTo>
                    <a:pt x="183405" y="920115"/>
                  </a:lnTo>
                  <a:lnTo>
                    <a:pt x="181529" y="923290"/>
                  </a:lnTo>
                  <a:lnTo>
                    <a:pt x="179653" y="926783"/>
                  </a:lnTo>
                  <a:lnTo>
                    <a:pt x="178402" y="930275"/>
                  </a:lnTo>
                  <a:lnTo>
                    <a:pt x="177464" y="933768"/>
                  </a:lnTo>
                  <a:lnTo>
                    <a:pt x="176526" y="937578"/>
                  </a:lnTo>
                  <a:lnTo>
                    <a:pt x="176213" y="941388"/>
                  </a:lnTo>
                  <a:lnTo>
                    <a:pt x="176213" y="944563"/>
                  </a:lnTo>
                  <a:lnTo>
                    <a:pt x="176213" y="947421"/>
                  </a:lnTo>
                  <a:lnTo>
                    <a:pt x="176838" y="950596"/>
                  </a:lnTo>
                  <a:lnTo>
                    <a:pt x="177464" y="953136"/>
                  </a:lnTo>
                  <a:lnTo>
                    <a:pt x="179340" y="958533"/>
                  </a:lnTo>
                  <a:lnTo>
                    <a:pt x="181841" y="963613"/>
                  </a:lnTo>
                  <a:lnTo>
                    <a:pt x="181216" y="960121"/>
                  </a:lnTo>
                  <a:lnTo>
                    <a:pt x="180591" y="956628"/>
                  </a:lnTo>
                  <a:lnTo>
                    <a:pt x="180278" y="953136"/>
                  </a:lnTo>
                  <a:lnTo>
                    <a:pt x="180278" y="949326"/>
                  </a:lnTo>
                  <a:lnTo>
                    <a:pt x="180591" y="945198"/>
                  </a:lnTo>
                  <a:lnTo>
                    <a:pt x="181529" y="941388"/>
                  </a:lnTo>
                  <a:lnTo>
                    <a:pt x="182780" y="937578"/>
                  </a:lnTo>
                  <a:lnTo>
                    <a:pt x="183718" y="933768"/>
                  </a:lnTo>
                  <a:lnTo>
                    <a:pt x="185281" y="930275"/>
                  </a:lnTo>
                  <a:lnTo>
                    <a:pt x="187157" y="926783"/>
                  </a:lnTo>
                  <a:lnTo>
                    <a:pt x="189346" y="923608"/>
                  </a:lnTo>
                  <a:lnTo>
                    <a:pt x="191848" y="920433"/>
                  </a:lnTo>
                  <a:lnTo>
                    <a:pt x="194349" y="917893"/>
                  </a:lnTo>
                  <a:lnTo>
                    <a:pt x="197163" y="915353"/>
                  </a:lnTo>
                  <a:lnTo>
                    <a:pt x="199977" y="912813"/>
                  </a:lnTo>
                  <a:lnTo>
                    <a:pt x="203104" y="910590"/>
                  </a:lnTo>
                  <a:lnTo>
                    <a:pt x="206544" y="908685"/>
                  </a:lnTo>
                  <a:lnTo>
                    <a:pt x="209984" y="907098"/>
                  </a:lnTo>
                  <a:lnTo>
                    <a:pt x="213736" y="905828"/>
                  </a:lnTo>
                  <a:lnTo>
                    <a:pt x="217488" y="904875"/>
                  </a:lnTo>
                  <a:lnTo>
                    <a:pt x="215612" y="904875"/>
                  </a:lnTo>
                  <a:lnTo>
                    <a:pt x="211860" y="904875"/>
                  </a:lnTo>
                  <a:close/>
                  <a:moveTo>
                    <a:pt x="615950" y="814388"/>
                  </a:moveTo>
                  <a:lnTo>
                    <a:pt x="621377" y="815951"/>
                  </a:lnTo>
                  <a:lnTo>
                    <a:pt x="626485" y="817202"/>
                  </a:lnTo>
                  <a:lnTo>
                    <a:pt x="631592" y="819702"/>
                  </a:lnTo>
                  <a:lnTo>
                    <a:pt x="636062" y="822203"/>
                  </a:lnTo>
                  <a:lnTo>
                    <a:pt x="640850" y="825017"/>
                  </a:lnTo>
                  <a:lnTo>
                    <a:pt x="645000" y="828455"/>
                  </a:lnTo>
                  <a:lnTo>
                    <a:pt x="648831" y="831581"/>
                  </a:lnTo>
                  <a:lnTo>
                    <a:pt x="652661" y="835958"/>
                  </a:lnTo>
                  <a:lnTo>
                    <a:pt x="655854" y="839709"/>
                  </a:lnTo>
                  <a:lnTo>
                    <a:pt x="659046" y="844085"/>
                  </a:lnTo>
                  <a:lnTo>
                    <a:pt x="661600" y="848774"/>
                  </a:lnTo>
                  <a:lnTo>
                    <a:pt x="663834" y="853776"/>
                  </a:lnTo>
                  <a:lnTo>
                    <a:pt x="665750" y="859090"/>
                  </a:lnTo>
                  <a:lnTo>
                    <a:pt x="667027" y="864404"/>
                  </a:lnTo>
                  <a:lnTo>
                    <a:pt x="668304" y="869718"/>
                  </a:lnTo>
                  <a:lnTo>
                    <a:pt x="668623" y="875345"/>
                  </a:lnTo>
                  <a:lnTo>
                    <a:pt x="668623" y="880659"/>
                  </a:lnTo>
                  <a:lnTo>
                    <a:pt x="668304" y="885348"/>
                  </a:lnTo>
                  <a:lnTo>
                    <a:pt x="667346" y="890350"/>
                  </a:lnTo>
                  <a:lnTo>
                    <a:pt x="666388" y="895351"/>
                  </a:lnTo>
                  <a:lnTo>
                    <a:pt x="668623" y="891913"/>
                  </a:lnTo>
                  <a:lnTo>
                    <a:pt x="670219" y="888161"/>
                  </a:lnTo>
                  <a:lnTo>
                    <a:pt x="671815" y="884723"/>
                  </a:lnTo>
                  <a:lnTo>
                    <a:pt x="672773" y="880659"/>
                  </a:lnTo>
                  <a:lnTo>
                    <a:pt x="674050" y="876908"/>
                  </a:lnTo>
                  <a:lnTo>
                    <a:pt x="674369" y="872532"/>
                  </a:lnTo>
                  <a:lnTo>
                    <a:pt x="674688" y="868780"/>
                  </a:lnTo>
                  <a:lnTo>
                    <a:pt x="674688" y="864717"/>
                  </a:lnTo>
                  <a:lnTo>
                    <a:pt x="674369" y="859090"/>
                  </a:lnTo>
                  <a:lnTo>
                    <a:pt x="673092" y="854088"/>
                  </a:lnTo>
                  <a:lnTo>
                    <a:pt x="671815" y="848774"/>
                  </a:lnTo>
                  <a:lnTo>
                    <a:pt x="669900" y="844085"/>
                  </a:lnTo>
                  <a:lnTo>
                    <a:pt x="667027" y="839709"/>
                  </a:lnTo>
                  <a:lnTo>
                    <a:pt x="664473" y="835645"/>
                  </a:lnTo>
                  <a:lnTo>
                    <a:pt x="660961" y="831269"/>
                  </a:lnTo>
                  <a:lnTo>
                    <a:pt x="657450" y="827830"/>
                  </a:lnTo>
                  <a:lnTo>
                    <a:pt x="653619" y="824391"/>
                  </a:lnTo>
                  <a:lnTo>
                    <a:pt x="648831" y="821891"/>
                  </a:lnTo>
                  <a:lnTo>
                    <a:pt x="644681" y="819390"/>
                  </a:lnTo>
                  <a:lnTo>
                    <a:pt x="639573" y="817202"/>
                  </a:lnTo>
                  <a:lnTo>
                    <a:pt x="634465" y="815951"/>
                  </a:lnTo>
                  <a:lnTo>
                    <a:pt x="629677" y="814701"/>
                  </a:lnTo>
                  <a:lnTo>
                    <a:pt x="624250" y="814388"/>
                  </a:lnTo>
                  <a:lnTo>
                    <a:pt x="618823" y="814388"/>
                  </a:lnTo>
                  <a:lnTo>
                    <a:pt x="615950" y="814388"/>
                  </a:lnTo>
                  <a:close/>
                  <a:moveTo>
                    <a:pt x="526429" y="798513"/>
                  </a:moveTo>
                  <a:lnTo>
                    <a:pt x="523875" y="798831"/>
                  </a:lnTo>
                  <a:lnTo>
                    <a:pt x="529302" y="800418"/>
                  </a:lnTo>
                  <a:lnTo>
                    <a:pt x="534410" y="802006"/>
                  </a:lnTo>
                  <a:lnTo>
                    <a:pt x="539198" y="804228"/>
                  </a:lnTo>
                  <a:lnTo>
                    <a:pt x="543987" y="807086"/>
                  </a:lnTo>
                  <a:lnTo>
                    <a:pt x="548456" y="809626"/>
                  </a:lnTo>
                  <a:lnTo>
                    <a:pt x="552925" y="813118"/>
                  </a:lnTo>
                  <a:lnTo>
                    <a:pt x="556756" y="816611"/>
                  </a:lnTo>
                  <a:lnTo>
                    <a:pt x="560586" y="820421"/>
                  </a:lnTo>
                  <a:lnTo>
                    <a:pt x="563459" y="824548"/>
                  </a:lnTo>
                  <a:lnTo>
                    <a:pt x="566652" y="829311"/>
                  </a:lnTo>
                  <a:lnTo>
                    <a:pt x="569525" y="834073"/>
                  </a:lnTo>
                  <a:lnTo>
                    <a:pt x="571759" y="838836"/>
                  </a:lnTo>
                  <a:lnTo>
                    <a:pt x="573675" y="844233"/>
                  </a:lnTo>
                  <a:lnTo>
                    <a:pt x="574952" y="849631"/>
                  </a:lnTo>
                  <a:lnTo>
                    <a:pt x="575909" y="855028"/>
                  </a:lnTo>
                  <a:lnTo>
                    <a:pt x="576229" y="860743"/>
                  </a:lnTo>
                  <a:lnTo>
                    <a:pt x="576229" y="865823"/>
                  </a:lnTo>
                  <a:lnTo>
                    <a:pt x="575909" y="871221"/>
                  </a:lnTo>
                  <a:lnTo>
                    <a:pt x="575271" y="876301"/>
                  </a:lnTo>
                  <a:lnTo>
                    <a:pt x="573994" y="881063"/>
                  </a:lnTo>
                  <a:lnTo>
                    <a:pt x="576229" y="877888"/>
                  </a:lnTo>
                  <a:lnTo>
                    <a:pt x="577825" y="873761"/>
                  </a:lnTo>
                  <a:lnTo>
                    <a:pt x="579421" y="869951"/>
                  </a:lnTo>
                  <a:lnTo>
                    <a:pt x="580698" y="866141"/>
                  </a:lnTo>
                  <a:lnTo>
                    <a:pt x="581655" y="862331"/>
                  </a:lnTo>
                  <a:lnTo>
                    <a:pt x="582294" y="858203"/>
                  </a:lnTo>
                  <a:lnTo>
                    <a:pt x="582613" y="853758"/>
                  </a:lnTo>
                  <a:lnTo>
                    <a:pt x="582613" y="849631"/>
                  </a:lnTo>
                  <a:lnTo>
                    <a:pt x="582294" y="844233"/>
                  </a:lnTo>
                  <a:lnTo>
                    <a:pt x="581017" y="838836"/>
                  </a:lnTo>
                  <a:lnTo>
                    <a:pt x="579421" y="834073"/>
                  </a:lnTo>
                  <a:lnTo>
                    <a:pt x="577505" y="829311"/>
                  </a:lnTo>
                  <a:lnTo>
                    <a:pt x="574952" y="824548"/>
                  </a:lnTo>
                  <a:lnTo>
                    <a:pt x="572079" y="820421"/>
                  </a:lnTo>
                  <a:lnTo>
                    <a:pt x="568567" y="816293"/>
                  </a:lnTo>
                  <a:lnTo>
                    <a:pt x="565056" y="812801"/>
                  </a:lnTo>
                  <a:lnTo>
                    <a:pt x="561225" y="809308"/>
                  </a:lnTo>
                  <a:lnTo>
                    <a:pt x="557075" y="806768"/>
                  </a:lnTo>
                  <a:lnTo>
                    <a:pt x="552286" y="803911"/>
                  </a:lnTo>
                  <a:lnTo>
                    <a:pt x="547498" y="802006"/>
                  </a:lnTo>
                  <a:lnTo>
                    <a:pt x="542390" y="800418"/>
                  </a:lnTo>
                  <a:lnTo>
                    <a:pt x="537283" y="799466"/>
                  </a:lnTo>
                  <a:lnTo>
                    <a:pt x="531856" y="798831"/>
                  </a:lnTo>
                  <a:lnTo>
                    <a:pt x="526429" y="798513"/>
                  </a:lnTo>
                  <a:close/>
                  <a:moveTo>
                    <a:pt x="557573" y="750888"/>
                  </a:moveTo>
                  <a:lnTo>
                    <a:pt x="555625" y="751520"/>
                  </a:lnTo>
                  <a:lnTo>
                    <a:pt x="559522" y="752151"/>
                  </a:lnTo>
                  <a:lnTo>
                    <a:pt x="563094" y="753415"/>
                  </a:lnTo>
                  <a:lnTo>
                    <a:pt x="566990" y="754994"/>
                  </a:lnTo>
                  <a:lnTo>
                    <a:pt x="570238" y="756888"/>
                  </a:lnTo>
                  <a:lnTo>
                    <a:pt x="573809" y="759099"/>
                  </a:lnTo>
                  <a:lnTo>
                    <a:pt x="577057" y="761310"/>
                  </a:lnTo>
                  <a:lnTo>
                    <a:pt x="579654" y="764152"/>
                  </a:lnTo>
                  <a:lnTo>
                    <a:pt x="582577" y="766678"/>
                  </a:lnTo>
                  <a:lnTo>
                    <a:pt x="584850" y="769836"/>
                  </a:lnTo>
                  <a:lnTo>
                    <a:pt x="587123" y="772678"/>
                  </a:lnTo>
                  <a:lnTo>
                    <a:pt x="589071" y="776152"/>
                  </a:lnTo>
                  <a:lnTo>
                    <a:pt x="590695" y="779626"/>
                  </a:lnTo>
                  <a:lnTo>
                    <a:pt x="591994" y="783415"/>
                  </a:lnTo>
                  <a:lnTo>
                    <a:pt x="592968" y="787205"/>
                  </a:lnTo>
                  <a:lnTo>
                    <a:pt x="593942" y="791310"/>
                  </a:lnTo>
                  <a:lnTo>
                    <a:pt x="593942" y="795415"/>
                  </a:lnTo>
                  <a:lnTo>
                    <a:pt x="594267" y="798889"/>
                  </a:lnTo>
                  <a:lnTo>
                    <a:pt x="593942" y="802679"/>
                  </a:lnTo>
                  <a:lnTo>
                    <a:pt x="592968" y="806152"/>
                  </a:lnTo>
                  <a:lnTo>
                    <a:pt x="592318" y="809626"/>
                  </a:lnTo>
                  <a:lnTo>
                    <a:pt x="594916" y="804574"/>
                  </a:lnTo>
                  <a:lnTo>
                    <a:pt x="597514" y="799205"/>
                  </a:lnTo>
                  <a:lnTo>
                    <a:pt x="597839" y="796679"/>
                  </a:lnTo>
                  <a:lnTo>
                    <a:pt x="598488" y="793521"/>
                  </a:lnTo>
                  <a:lnTo>
                    <a:pt x="598488" y="790363"/>
                  </a:lnTo>
                  <a:lnTo>
                    <a:pt x="598488" y="787205"/>
                  </a:lnTo>
                  <a:lnTo>
                    <a:pt x="598163" y="783415"/>
                  </a:lnTo>
                  <a:lnTo>
                    <a:pt x="597514" y="779626"/>
                  </a:lnTo>
                  <a:lnTo>
                    <a:pt x="596215" y="776152"/>
                  </a:lnTo>
                  <a:lnTo>
                    <a:pt x="594591" y="772678"/>
                  </a:lnTo>
                  <a:lnTo>
                    <a:pt x="592968" y="769520"/>
                  </a:lnTo>
                  <a:lnTo>
                    <a:pt x="590695" y="766362"/>
                  </a:lnTo>
                  <a:lnTo>
                    <a:pt x="588422" y="763520"/>
                  </a:lnTo>
                  <a:lnTo>
                    <a:pt x="585824" y="760994"/>
                  </a:lnTo>
                  <a:lnTo>
                    <a:pt x="582902" y="758783"/>
                  </a:lnTo>
                  <a:lnTo>
                    <a:pt x="579654" y="756888"/>
                  </a:lnTo>
                  <a:lnTo>
                    <a:pt x="576407" y="754994"/>
                  </a:lnTo>
                  <a:lnTo>
                    <a:pt x="573160" y="753415"/>
                  </a:lnTo>
                  <a:lnTo>
                    <a:pt x="569588" y="752151"/>
                  </a:lnTo>
                  <a:lnTo>
                    <a:pt x="565691" y="751520"/>
                  </a:lnTo>
                  <a:lnTo>
                    <a:pt x="561470" y="750888"/>
                  </a:lnTo>
                  <a:lnTo>
                    <a:pt x="557573" y="750888"/>
                  </a:lnTo>
                  <a:close/>
                  <a:moveTo>
                    <a:pt x="272819" y="675703"/>
                  </a:moveTo>
                  <a:lnTo>
                    <a:pt x="270675" y="676957"/>
                  </a:lnTo>
                  <a:lnTo>
                    <a:pt x="265583" y="680124"/>
                  </a:lnTo>
                  <a:lnTo>
                    <a:pt x="259853" y="682975"/>
                  </a:lnTo>
                  <a:lnTo>
                    <a:pt x="254442" y="685508"/>
                  </a:lnTo>
                  <a:lnTo>
                    <a:pt x="248713" y="687725"/>
                  </a:lnTo>
                  <a:lnTo>
                    <a:pt x="242984" y="689626"/>
                  </a:lnTo>
                  <a:lnTo>
                    <a:pt x="236618" y="691526"/>
                  </a:lnTo>
                  <a:lnTo>
                    <a:pt x="230570" y="692793"/>
                  </a:lnTo>
                  <a:lnTo>
                    <a:pt x="224204" y="693743"/>
                  </a:lnTo>
                  <a:lnTo>
                    <a:pt x="217838" y="694693"/>
                  </a:lnTo>
                  <a:lnTo>
                    <a:pt x="211791" y="695326"/>
                  </a:lnTo>
                  <a:lnTo>
                    <a:pt x="207243" y="695326"/>
                  </a:lnTo>
                  <a:lnTo>
                    <a:pt x="215080" y="704007"/>
                  </a:lnTo>
                  <a:lnTo>
                    <a:pt x="225908" y="715159"/>
                  </a:lnTo>
                  <a:lnTo>
                    <a:pt x="237691" y="727267"/>
                  </a:lnTo>
                  <a:lnTo>
                    <a:pt x="250748" y="739375"/>
                  </a:lnTo>
                  <a:lnTo>
                    <a:pt x="265079" y="751801"/>
                  </a:lnTo>
                  <a:lnTo>
                    <a:pt x="272403" y="757855"/>
                  </a:lnTo>
                  <a:lnTo>
                    <a:pt x="280047" y="763909"/>
                  </a:lnTo>
                  <a:lnTo>
                    <a:pt x="288327" y="769644"/>
                  </a:lnTo>
                  <a:lnTo>
                    <a:pt x="296288" y="775061"/>
                  </a:lnTo>
                  <a:lnTo>
                    <a:pt x="304250" y="780478"/>
                  </a:lnTo>
                  <a:lnTo>
                    <a:pt x="312530" y="784938"/>
                  </a:lnTo>
                  <a:lnTo>
                    <a:pt x="320810" y="789718"/>
                  </a:lnTo>
                  <a:lnTo>
                    <a:pt x="329409" y="793541"/>
                  </a:lnTo>
                  <a:lnTo>
                    <a:pt x="338007" y="797046"/>
                  </a:lnTo>
                  <a:lnTo>
                    <a:pt x="346924" y="799914"/>
                  </a:lnTo>
                  <a:lnTo>
                    <a:pt x="355204" y="802463"/>
                  </a:lnTo>
                  <a:lnTo>
                    <a:pt x="363681" y="804348"/>
                  </a:lnTo>
                  <a:lnTo>
                    <a:pt x="365858" y="793497"/>
                  </a:lnTo>
                  <a:lnTo>
                    <a:pt x="370963" y="770276"/>
                  </a:lnTo>
                  <a:lnTo>
                    <a:pt x="375749" y="748646"/>
                  </a:lnTo>
                  <a:lnTo>
                    <a:pt x="381174" y="727970"/>
                  </a:lnTo>
                  <a:lnTo>
                    <a:pt x="386917" y="708884"/>
                  </a:lnTo>
                  <a:lnTo>
                    <a:pt x="390521" y="696837"/>
                  </a:lnTo>
                  <a:lnTo>
                    <a:pt x="389272" y="697253"/>
                  </a:lnTo>
                  <a:lnTo>
                    <a:pt x="383262" y="699468"/>
                  </a:lnTo>
                  <a:lnTo>
                    <a:pt x="376936" y="700416"/>
                  </a:lnTo>
                  <a:lnTo>
                    <a:pt x="370926" y="701682"/>
                  </a:lnTo>
                  <a:lnTo>
                    <a:pt x="364284" y="702314"/>
                  </a:lnTo>
                  <a:lnTo>
                    <a:pt x="358274" y="703263"/>
                  </a:lnTo>
                  <a:lnTo>
                    <a:pt x="351632" y="703263"/>
                  </a:lnTo>
                  <a:lnTo>
                    <a:pt x="345305" y="703263"/>
                  </a:lnTo>
                  <a:lnTo>
                    <a:pt x="338663" y="702314"/>
                  </a:lnTo>
                  <a:lnTo>
                    <a:pt x="332337" y="701682"/>
                  </a:lnTo>
                  <a:lnTo>
                    <a:pt x="326011" y="700416"/>
                  </a:lnTo>
                  <a:lnTo>
                    <a:pt x="320001" y="699468"/>
                  </a:lnTo>
                  <a:lnTo>
                    <a:pt x="314307" y="697253"/>
                  </a:lnTo>
                  <a:lnTo>
                    <a:pt x="307981" y="695356"/>
                  </a:lnTo>
                  <a:lnTo>
                    <a:pt x="302288" y="693141"/>
                  </a:lnTo>
                  <a:lnTo>
                    <a:pt x="296910" y="690927"/>
                  </a:lnTo>
                  <a:lnTo>
                    <a:pt x="291533" y="687764"/>
                  </a:lnTo>
                  <a:lnTo>
                    <a:pt x="286156" y="684917"/>
                  </a:lnTo>
                  <a:lnTo>
                    <a:pt x="280779" y="681754"/>
                  </a:lnTo>
                  <a:lnTo>
                    <a:pt x="276034" y="678275"/>
                  </a:lnTo>
                  <a:lnTo>
                    <a:pt x="272819" y="675703"/>
                  </a:lnTo>
                  <a:close/>
                  <a:moveTo>
                    <a:pt x="199996" y="468313"/>
                  </a:moveTo>
                  <a:lnTo>
                    <a:pt x="195263" y="468631"/>
                  </a:lnTo>
                  <a:lnTo>
                    <a:pt x="204413" y="470853"/>
                  </a:lnTo>
                  <a:lnTo>
                    <a:pt x="213246" y="474028"/>
                  </a:lnTo>
                  <a:lnTo>
                    <a:pt x="221765" y="477838"/>
                  </a:lnTo>
                  <a:lnTo>
                    <a:pt x="229968" y="481966"/>
                  </a:lnTo>
                  <a:lnTo>
                    <a:pt x="237855" y="487363"/>
                  </a:lnTo>
                  <a:lnTo>
                    <a:pt x="245112" y="492761"/>
                  </a:lnTo>
                  <a:lnTo>
                    <a:pt x="251422" y="499111"/>
                  </a:lnTo>
                  <a:lnTo>
                    <a:pt x="258047" y="505778"/>
                  </a:lnTo>
                  <a:lnTo>
                    <a:pt x="263411" y="513081"/>
                  </a:lnTo>
                  <a:lnTo>
                    <a:pt x="268774" y="521018"/>
                  </a:lnTo>
                  <a:lnTo>
                    <a:pt x="273191" y="528956"/>
                  </a:lnTo>
                  <a:lnTo>
                    <a:pt x="276977" y="537528"/>
                  </a:lnTo>
                  <a:lnTo>
                    <a:pt x="280132" y="546419"/>
                  </a:lnTo>
                  <a:lnTo>
                    <a:pt x="282341" y="555626"/>
                  </a:lnTo>
                  <a:lnTo>
                    <a:pt x="283918" y="565151"/>
                  </a:lnTo>
                  <a:lnTo>
                    <a:pt x="285180" y="574994"/>
                  </a:lnTo>
                  <a:lnTo>
                    <a:pt x="285180" y="583884"/>
                  </a:lnTo>
                  <a:lnTo>
                    <a:pt x="284234" y="592774"/>
                  </a:lnTo>
                  <a:lnTo>
                    <a:pt x="283287" y="601346"/>
                  </a:lnTo>
                  <a:lnTo>
                    <a:pt x="281394" y="609601"/>
                  </a:lnTo>
                  <a:lnTo>
                    <a:pt x="284865" y="603886"/>
                  </a:lnTo>
                  <a:lnTo>
                    <a:pt x="287704" y="597854"/>
                  </a:lnTo>
                  <a:lnTo>
                    <a:pt x="290544" y="591186"/>
                  </a:lnTo>
                  <a:lnTo>
                    <a:pt x="292437" y="584836"/>
                  </a:lnTo>
                  <a:lnTo>
                    <a:pt x="294014" y="577851"/>
                  </a:lnTo>
                  <a:lnTo>
                    <a:pt x="294961" y="570549"/>
                  </a:lnTo>
                  <a:lnTo>
                    <a:pt x="295276" y="563564"/>
                  </a:lnTo>
                  <a:lnTo>
                    <a:pt x="295276" y="556261"/>
                  </a:lnTo>
                  <a:lnTo>
                    <a:pt x="295276" y="551181"/>
                  </a:lnTo>
                  <a:lnTo>
                    <a:pt x="294645" y="546736"/>
                  </a:lnTo>
                  <a:lnTo>
                    <a:pt x="294014" y="541974"/>
                  </a:lnTo>
                  <a:lnTo>
                    <a:pt x="292752" y="537846"/>
                  </a:lnTo>
                  <a:lnTo>
                    <a:pt x="289913" y="528956"/>
                  </a:lnTo>
                  <a:lnTo>
                    <a:pt x="286758" y="520383"/>
                  </a:lnTo>
                  <a:lnTo>
                    <a:pt x="282341" y="512763"/>
                  </a:lnTo>
                  <a:lnTo>
                    <a:pt x="277608" y="505461"/>
                  </a:lnTo>
                  <a:lnTo>
                    <a:pt x="272245" y="498476"/>
                  </a:lnTo>
                  <a:lnTo>
                    <a:pt x="265935" y="492126"/>
                  </a:lnTo>
                  <a:lnTo>
                    <a:pt x="258994" y="486728"/>
                  </a:lnTo>
                  <a:lnTo>
                    <a:pt x="251737" y="481648"/>
                  </a:lnTo>
                  <a:lnTo>
                    <a:pt x="244165" y="477521"/>
                  </a:lnTo>
                  <a:lnTo>
                    <a:pt x="235962" y="474028"/>
                  </a:lnTo>
                  <a:lnTo>
                    <a:pt x="227444" y="471488"/>
                  </a:lnTo>
                  <a:lnTo>
                    <a:pt x="218610" y="469266"/>
                  </a:lnTo>
                  <a:lnTo>
                    <a:pt x="214193" y="468631"/>
                  </a:lnTo>
                  <a:lnTo>
                    <a:pt x="209460" y="468313"/>
                  </a:lnTo>
                  <a:lnTo>
                    <a:pt x="204413" y="468313"/>
                  </a:lnTo>
                  <a:lnTo>
                    <a:pt x="199996" y="468313"/>
                  </a:lnTo>
                  <a:close/>
                  <a:moveTo>
                    <a:pt x="338166" y="406400"/>
                  </a:moveTo>
                  <a:lnTo>
                    <a:pt x="334963" y="406718"/>
                  </a:lnTo>
                  <a:lnTo>
                    <a:pt x="341689" y="408623"/>
                  </a:lnTo>
                  <a:lnTo>
                    <a:pt x="347774" y="410528"/>
                  </a:lnTo>
                  <a:lnTo>
                    <a:pt x="354180" y="413385"/>
                  </a:lnTo>
                  <a:lnTo>
                    <a:pt x="359945" y="416878"/>
                  </a:lnTo>
                  <a:lnTo>
                    <a:pt x="365710" y="420370"/>
                  </a:lnTo>
                  <a:lnTo>
                    <a:pt x="370835" y="424498"/>
                  </a:lnTo>
                  <a:lnTo>
                    <a:pt x="375639" y="428625"/>
                  </a:lnTo>
                  <a:lnTo>
                    <a:pt x="380444" y="433705"/>
                  </a:lnTo>
                  <a:lnTo>
                    <a:pt x="384607" y="438785"/>
                  </a:lnTo>
                  <a:lnTo>
                    <a:pt x="388130" y="444500"/>
                  </a:lnTo>
                  <a:lnTo>
                    <a:pt x="391654" y="450215"/>
                  </a:lnTo>
                  <a:lnTo>
                    <a:pt x="394216" y="456565"/>
                  </a:lnTo>
                  <a:lnTo>
                    <a:pt x="396778" y="462598"/>
                  </a:lnTo>
                  <a:lnTo>
                    <a:pt x="398380" y="468948"/>
                  </a:lnTo>
                  <a:lnTo>
                    <a:pt x="399340" y="475933"/>
                  </a:lnTo>
                  <a:lnTo>
                    <a:pt x="400301" y="482918"/>
                  </a:lnTo>
                  <a:lnTo>
                    <a:pt x="400301" y="489585"/>
                  </a:lnTo>
                  <a:lnTo>
                    <a:pt x="399661" y="495935"/>
                  </a:lnTo>
                  <a:lnTo>
                    <a:pt x="398700" y="502285"/>
                  </a:lnTo>
                  <a:lnTo>
                    <a:pt x="398557" y="502926"/>
                  </a:lnTo>
                  <a:lnTo>
                    <a:pt x="394397" y="501319"/>
                  </a:lnTo>
                  <a:lnTo>
                    <a:pt x="386194" y="498468"/>
                  </a:lnTo>
                  <a:lnTo>
                    <a:pt x="377044" y="496567"/>
                  </a:lnTo>
                  <a:lnTo>
                    <a:pt x="372627" y="495934"/>
                  </a:lnTo>
                  <a:lnTo>
                    <a:pt x="368210" y="495300"/>
                  </a:lnTo>
                  <a:lnTo>
                    <a:pt x="363163" y="495300"/>
                  </a:lnTo>
                  <a:lnTo>
                    <a:pt x="358746" y="495300"/>
                  </a:lnTo>
                  <a:lnTo>
                    <a:pt x="354013" y="495934"/>
                  </a:lnTo>
                  <a:lnTo>
                    <a:pt x="363163" y="498151"/>
                  </a:lnTo>
                  <a:lnTo>
                    <a:pt x="371996" y="501319"/>
                  </a:lnTo>
                  <a:lnTo>
                    <a:pt x="380515" y="505121"/>
                  </a:lnTo>
                  <a:lnTo>
                    <a:pt x="388402" y="509556"/>
                  </a:lnTo>
                  <a:lnTo>
                    <a:pt x="396605" y="514624"/>
                  </a:lnTo>
                  <a:lnTo>
                    <a:pt x="403231" y="520010"/>
                  </a:lnTo>
                  <a:lnTo>
                    <a:pt x="410172" y="526346"/>
                  </a:lnTo>
                  <a:lnTo>
                    <a:pt x="416166" y="532998"/>
                  </a:lnTo>
                  <a:lnTo>
                    <a:pt x="422161" y="540284"/>
                  </a:lnTo>
                  <a:lnTo>
                    <a:pt x="427524" y="547887"/>
                  </a:lnTo>
                  <a:lnTo>
                    <a:pt x="431626" y="556124"/>
                  </a:lnTo>
                  <a:lnTo>
                    <a:pt x="435727" y="564360"/>
                  </a:lnTo>
                  <a:lnTo>
                    <a:pt x="438882" y="573230"/>
                  </a:lnTo>
                  <a:lnTo>
                    <a:pt x="441091" y="582417"/>
                  </a:lnTo>
                  <a:lnTo>
                    <a:pt x="442668" y="591921"/>
                  </a:lnTo>
                  <a:lnTo>
                    <a:pt x="443930" y="602058"/>
                  </a:lnTo>
                  <a:lnTo>
                    <a:pt x="443930" y="610928"/>
                  </a:lnTo>
                  <a:lnTo>
                    <a:pt x="442984" y="619798"/>
                  </a:lnTo>
                  <a:lnTo>
                    <a:pt x="442037" y="628035"/>
                  </a:lnTo>
                  <a:lnTo>
                    <a:pt x="440144" y="636588"/>
                  </a:lnTo>
                  <a:lnTo>
                    <a:pt x="443299" y="630886"/>
                  </a:lnTo>
                  <a:lnTo>
                    <a:pt x="446454" y="624550"/>
                  </a:lnTo>
                  <a:lnTo>
                    <a:pt x="449294" y="618214"/>
                  </a:lnTo>
                  <a:lnTo>
                    <a:pt x="451187" y="611562"/>
                  </a:lnTo>
                  <a:lnTo>
                    <a:pt x="452449" y="604593"/>
                  </a:lnTo>
                  <a:lnTo>
                    <a:pt x="453711" y="597306"/>
                  </a:lnTo>
                  <a:lnTo>
                    <a:pt x="454026" y="590654"/>
                  </a:lnTo>
                  <a:lnTo>
                    <a:pt x="454026" y="583368"/>
                  </a:lnTo>
                  <a:lnTo>
                    <a:pt x="453711" y="578299"/>
                  </a:lnTo>
                  <a:lnTo>
                    <a:pt x="453395" y="573547"/>
                  </a:lnTo>
                  <a:lnTo>
                    <a:pt x="452449" y="569112"/>
                  </a:lnTo>
                  <a:lnTo>
                    <a:pt x="451502" y="564677"/>
                  </a:lnTo>
                  <a:lnTo>
                    <a:pt x="448663" y="556124"/>
                  </a:lnTo>
                  <a:lnTo>
                    <a:pt x="445192" y="547570"/>
                  </a:lnTo>
                  <a:lnTo>
                    <a:pt x="441091" y="539968"/>
                  </a:lnTo>
                  <a:lnTo>
                    <a:pt x="436043" y="532681"/>
                  </a:lnTo>
                  <a:lnTo>
                    <a:pt x="430679" y="525712"/>
                  </a:lnTo>
                  <a:lnTo>
                    <a:pt x="424369" y="519693"/>
                  </a:lnTo>
                  <a:lnTo>
                    <a:pt x="417744" y="513674"/>
                  </a:lnTo>
                  <a:lnTo>
                    <a:pt x="410487" y="508922"/>
                  </a:lnTo>
                  <a:lnTo>
                    <a:pt x="402600" y="504487"/>
                  </a:lnTo>
                  <a:lnTo>
                    <a:pt x="399763" y="503392"/>
                  </a:lnTo>
                  <a:lnTo>
                    <a:pt x="402223" y="499428"/>
                  </a:lnTo>
                  <a:lnTo>
                    <a:pt x="404145" y="494983"/>
                  </a:lnTo>
                  <a:lnTo>
                    <a:pt x="405746" y="489903"/>
                  </a:lnTo>
                  <a:lnTo>
                    <a:pt x="406707" y="484823"/>
                  </a:lnTo>
                  <a:lnTo>
                    <a:pt x="407668" y="479743"/>
                  </a:lnTo>
                  <a:lnTo>
                    <a:pt x="407988" y="474980"/>
                  </a:lnTo>
                  <a:lnTo>
                    <a:pt x="407988" y="469583"/>
                  </a:lnTo>
                  <a:lnTo>
                    <a:pt x="407027" y="462915"/>
                  </a:lnTo>
                  <a:lnTo>
                    <a:pt x="406066" y="456565"/>
                  </a:lnTo>
                  <a:lnTo>
                    <a:pt x="404145" y="449898"/>
                  </a:lnTo>
                  <a:lnTo>
                    <a:pt x="401262" y="444183"/>
                  </a:lnTo>
                  <a:lnTo>
                    <a:pt x="398380" y="438468"/>
                  </a:lnTo>
                  <a:lnTo>
                    <a:pt x="394856" y="433388"/>
                  </a:lnTo>
                  <a:lnTo>
                    <a:pt x="391013" y="428308"/>
                  </a:lnTo>
                  <a:lnTo>
                    <a:pt x="386209" y="423863"/>
                  </a:lnTo>
                  <a:lnTo>
                    <a:pt x="381084" y="420053"/>
                  </a:lnTo>
                  <a:lnTo>
                    <a:pt x="376280" y="415925"/>
                  </a:lnTo>
                  <a:lnTo>
                    <a:pt x="370194" y="413068"/>
                  </a:lnTo>
                  <a:lnTo>
                    <a:pt x="364429" y="410528"/>
                  </a:lnTo>
                  <a:lnTo>
                    <a:pt x="358344" y="408623"/>
                  </a:lnTo>
                  <a:lnTo>
                    <a:pt x="351618" y="407353"/>
                  </a:lnTo>
                  <a:lnTo>
                    <a:pt x="345212" y="406718"/>
                  </a:lnTo>
                  <a:lnTo>
                    <a:pt x="338166" y="406400"/>
                  </a:lnTo>
                  <a:close/>
                  <a:moveTo>
                    <a:pt x="488316" y="207963"/>
                  </a:moveTo>
                  <a:lnTo>
                    <a:pt x="481648" y="208281"/>
                  </a:lnTo>
                  <a:lnTo>
                    <a:pt x="474981" y="208916"/>
                  </a:lnTo>
                  <a:lnTo>
                    <a:pt x="467996" y="209868"/>
                  </a:lnTo>
                  <a:lnTo>
                    <a:pt x="461646" y="210821"/>
                  </a:lnTo>
                  <a:lnTo>
                    <a:pt x="454978" y="212408"/>
                  </a:lnTo>
                  <a:lnTo>
                    <a:pt x="447993" y="214313"/>
                  </a:lnTo>
                  <a:lnTo>
                    <a:pt x="441961" y="216218"/>
                  </a:lnTo>
                  <a:lnTo>
                    <a:pt x="435293" y="218758"/>
                  </a:lnTo>
                  <a:lnTo>
                    <a:pt x="429261" y="221298"/>
                  </a:lnTo>
                  <a:lnTo>
                    <a:pt x="422593" y="224156"/>
                  </a:lnTo>
                  <a:lnTo>
                    <a:pt x="416878" y="227013"/>
                  </a:lnTo>
                  <a:lnTo>
                    <a:pt x="410846" y="230506"/>
                  </a:lnTo>
                  <a:lnTo>
                    <a:pt x="405131" y="234316"/>
                  </a:lnTo>
                  <a:lnTo>
                    <a:pt x="399416" y="238126"/>
                  </a:lnTo>
                  <a:lnTo>
                    <a:pt x="394018" y="241936"/>
                  </a:lnTo>
                  <a:lnTo>
                    <a:pt x="388621" y="246698"/>
                  </a:lnTo>
                  <a:lnTo>
                    <a:pt x="383223" y="251461"/>
                  </a:lnTo>
                  <a:lnTo>
                    <a:pt x="378143" y="255906"/>
                  </a:lnTo>
                  <a:lnTo>
                    <a:pt x="373063" y="260986"/>
                  </a:lnTo>
                  <a:lnTo>
                    <a:pt x="383223" y="254318"/>
                  </a:lnTo>
                  <a:lnTo>
                    <a:pt x="393066" y="248603"/>
                  </a:lnTo>
                  <a:lnTo>
                    <a:pt x="403543" y="243523"/>
                  </a:lnTo>
                  <a:lnTo>
                    <a:pt x="414338" y="239078"/>
                  </a:lnTo>
                  <a:lnTo>
                    <a:pt x="425451" y="235586"/>
                  </a:lnTo>
                  <a:lnTo>
                    <a:pt x="436881" y="232728"/>
                  </a:lnTo>
                  <a:lnTo>
                    <a:pt x="447993" y="230823"/>
                  </a:lnTo>
                  <a:lnTo>
                    <a:pt x="460058" y="229871"/>
                  </a:lnTo>
                  <a:lnTo>
                    <a:pt x="471488" y="229553"/>
                  </a:lnTo>
                  <a:lnTo>
                    <a:pt x="483236" y="229871"/>
                  </a:lnTo>
                  <a:lnTo>
                    <a:pt x="494983" y="230823"/>
                  </a:lnTo>
                  <a:lnTo>
                    <a:pt x="506413" y="233363"/>
                  </a:lnTo>
                  <a:lnTo>
                    <a:pt x="518161" y="236221"/>
                  </a:lnTo>
                  <a:lnTo>
                    <a:pt x="529591" y="240031"/>
                  </a:lnTo>
                  <a:lnTo>
                    <a:pt x="540703" y="245111"/>
                  </a:lnTo>
                  <a:lnTo>
                    <a:pt x="546418" y="247968"/>
                  </a:lnTo>
                  <a:lnTo>
                    <a:pt x="551816" y="250826"/>
                  </a:lnTo>
                  <a:lnTo>
                    <a:pt x="559118" y="255271"/>
                  </a:lnTo>
                  <a:lnTo>
                    <a:pt x="566103" y="260033"/>
                  </a:lnTo>
                  <a:lnTo>
                    <a:pt x="572771" y="265113"/>
                  </a:lnTo>
                  <a:lnTo>
                    <a:pt x="579121" y="270193"/>
                  </a:lnTo>
                  <a:lnTo>
                    <a:pt x="584836" y="275908"/>
                  </a:lnTo>
                  <a:lnTo>
                    <a:pt x="590551" y="281623"/>
                  </a:lnTo>
                  <a:lnTo>
                    <a:pt x="595948" y="287973"/>
                  </a:lnTo>
                  <a:lnTo>
                    <a:pt x="601028" y="294006"/>
                  </a:lnTo>
                  <a:lnTo>
                    <a:pt x="605791" y="300356"/>
                  </a:lnTo>
                  <a:lnTo>
                    <a:pt x="610236" y="307023"/>
                  </a:lnTo>
                  <a:lnTo>
                    <a:pt x="614046" y="314008"/>
                  </a:lnTo>
                  <a:lnTo>
                    <a:pt x="617856" y="320993"/>
                  </a:lnTo>
                  <a:lnTo>
                    <a:pt x="621031" y="328296"/>
                  </a:lnTo>
                  <a:lnTo>
                    <a:pt x="624206" y="335598"/>
                  </a:lnTo>
                  <a:lnTo>
                    <a:pt x="626746" y="342901"/>
                  </a:lnTo>
                  <a:lnTo>
                    <a:pt x="628968" y="350521"/>
                  </a:lnTo>
                  <a:lnTo>
                    <a:pt x="631191" y="358141"/>
                  </a:lnTo>
                  <a:lnTo>
                    <a:pt x="632461" y="365761"/>
                  </a:lnTo>
                  <a:lnTo>
                    <a:pt x="633731" y="374016"/>
                  </a:lnTo>
                  <a:lnTo>
                    <a:pt x="634366" y="381636"/>
                  </a:lnTo>
                  <a:lnTo>
                    <a:pt x="635001" y="389574"/>
                  </a:lnTo>
                  <a:lnTo>
                    <a:pt x="635001" y="397194"/>
                  </a:lnTo>
                  <a:lnTo>
                    <a:pt x="634366" y="405449"/>
                  </a:lnTo>
                  <a:lnTo>
                    <a:pt x="633731" y="413386"/>
                  </a:lnTo>
                  <a:lnTo>
                    <a:pt x="632461" y="421324"/>
                  </a:lnTo>
                  <a:lnTo>
                    <a:pt x="631191" y="429261"/>
                  </a:lnTo>
                  <a:lnTo>
                    <a:pt x="628968" y="436881"/>
                  </a:lnTo>
                  <a:lnTo>
                    <a:pt x="626746" y="445136"/>
                  </a:lnTo>
                  <a:lnTo>
                    <a:pt x="623888" y="452756"/>
                  </a:lnTo>
                  <a:lnTo>
                    <a:pt x="620713" y="460376"/>
                  </a:lnTo>
                  <a:lnTo>
                    <a:pt x="617221" y="467996"/>
                  </a:lnTo>
                  <a:lnTo>
                    <a:pt x="613093" y="475299"/>
                  </a:lnTo>
                  <a:lnTo>
                    <a:pt x="608331" y="483554"/>
                  </a:lnTo>
                  <a:lnTo>
                    <a:pt x="602933" y="490856"/>
                  </a:lnTo>
                  <a:lnTo>
                    <a:pt x="597218" y="498159"/>
                  </a:lnTo>
                  <a:lnTo>
                    <a:pt x="591503" y="504826"/>
                  </a:lnTo>
                  <a:lnTo>
                    <a:pt x="597853" y="500064"/>
                  </a:lnTo>
                  <a:lnTo>
                    <a:pt x="604521" y="494349"/>
                  </a:lnTo>
                  <a:lnTo>
                    <a:pt x="610553" y="488316"/>
                  </a:lnTo>
                  <a:lnTo>
                    <a:pt x="616903" y="482284"/>
                  </a:lnTo>
                  <a:lnTo>
                    <a:pt x="622301" y="475616"/>
                  </a:lnTo>
                  <a:lnTo>
                    <a:pt x="627698" y="468949"/>
                  </a:lnTo>
                  <a:lnTo>
                    <a:pt x="632461" y="461646"/>
                  </a:lnTo>
                  <a:lnTo>
                    <a:pt x="637223" y="453709"/>
                  </a:lnTo>
                  <a:lnTo>
                    <a:pt x="641033" y="446089"/>
                  </a:lnTo>
                  <a:lnTo>
                    <a:pt x="644843" y="438786"/>
                  </a:lnTo>
                  <a:lnTo>
                    <a:pt x="648018" y="431166"/>
                  </a:lnTo>
                  <a:lnTo>
                    <a:pt x="650558" y="423546"/>
                  </a:lnTo>
                  <a:lnTo>
                    <a:pt x="653098" y="415291"/>
                  </a:lnTo>
                  <a:lnTo>
                    <a:pt x="655003" y="407671"/>
                  </a:lnTo>
                  <a:lnTo>
                    <a:pt x="656908" y="399734"/>
                  </a:lnTo>
                  <a:lnTo>
                    <a:pt x="657861" y="392114"/>
                  </a:lnTo>
                  <a:lnTo>
                    <a:pt x="658178" y="383859"/>
                  </a:lnTo>
                  <a:lnTo>
                    <a:pt x="658813" y="375921"/>
                  </a:lnTo>
                  <a:lnTo>
                    <a:pt x="658813" y="367666"/>
                  </a:lnTo>
                  <a:lnTo>
                    <a:pt x="658178" y="360046"/>
                  </a:lnTo>
                  <a:lnTo>
                    <a:pt x="657543" y="352108"/>
                  </a:lnTo>
                  <a:lnTo>
                    <a:pt x="656273" y="344171"/>
                  </a:lnTo>
                  <a:lnTo>
                    <a:pt x="655003" y="336551"/>
                  </a:lnTo>
                  <a:lnTo>
                    <a:pt x="653098" y="328931"/>
                  </a:lnTo>
                  <a:lnTo>
                    <a:pt x="650876" y="321311"/>
                  </a:lnTo>
                  <a:lnTo>
                    <a:pt x="648336" y="314008"/>
                  </a:lnTo>
                  <a:lnTo>
                    <a:pt x="645161" y="306706"/>
                  </a:lnTo>
                  <a:lnTo>
                    <a:pt x="641668" y="299403"/>
                  </a:lnTo>
                  <a:lnTo>
                    <a:pt x="638493" y="292418"/>
                  </a:lnTo>
                  <a:lnTo>
                    <a:pt x="634048" y="285433"/>
                  </a:lnTo>
                  <a:lnTo>
                    <a:pt x="629921" y="279083"/>
                  </a:lnTo>
                  <a:lnTo>
                    <a:pt x="625158" y="272416"/>
                  </a:lnTo>
                  <a:lnTo>
                    <a:pt x="620396" y="266066"/>
                  </a:lnTo>
                  <a:lnTo>
                    <a:pt x="614998" y="260033"/>
                  </a:lnTo>
                  <a:lnTo>
                    <a:pt x="609283" y="254318"/>
                  </a:lnTo>
                  <a:lnTo>
                    <a:pt x="602933" y="248603"/>
                  </a:lnTo>
                  <a:lnTo>
                    <a:pt x="596901" y="243523"/>
                  </a:lnTo>
                  <a:lnTo>
                    <a:pt x="590233" y="238761"/>
                  </a:lnTo>
                  <a:lnTo>
                    <a:pt x="583248" y="233681"/>
                  </a:lnTo>
                  <a:lnTo>
                    <a:pt x="575946" y="229553"/>
                  </a:lnTo>
                  <a:lnTo>
                    <a:pt x="569596" y="226061"/>
                  </a:lnTo>
                  <a:lnTo>
                    <a:pt x="562928" y="222886"/>
                  </a:lnTo>
                  <a:lnTo>
                    <a:pt x="556578" y="219711"/>
                  </a:lnTo>
                  <a:lnTo>
                    <a:pt x="549911" y="217171"/>
                  </a:lnTo>
                  <a:lnTo>
                    <a:pt x="542926" y="215266"/>
                  </a:lnTo>
                  <a:lnTo>
                    <a:pt x="536576" y="213361"/>
                  </a:lnTo>
                  <a:lnTo>
                    <a:pt x="529591" y="211456"/>
                  </a:lnTo>
                  <a:lnTo>
                    <a:pt x="522606" y="210186"/>
                  </a:lnTo>
                  <a:lnTo>
                    <a:pt x="516256" y="208916"/>
                  </a:lnTo>
                  <a:lnTo>
                    <a:pt x="509271" y="208281"/>
                  </a:lnTo>
                  <a:lnTo>
                    <a:pt x="502286" y="207963"/>
                  </a:lnTo>
                  <a:lnTo>
                    <a:pt x="495301" y="207963"/>
                  </a:lnTo>
                  <a:lnTo>
                    <a:pt x="488316" y="207963"/>
                  </a:lnTo>
                  <a:close/>
                  <a:moveTo>
                    <a:pt x="623888" y="63500"/>
                  </a:moveTo>
                  <a:lnTo>
                    <a:pt x="614998" y="63817"/>
                  </a:lnTo>
                  <a:lnTo>
                    <a:pt x="606425" y="64449"/>
                  </a:lnTo>
                  <a:lnTo>
                    <a:pt x="614998" y="66664"/>
                  </a:lnTo>
                  <a:lnTo>
                    <a:pt x="623888" y="69195"/>
                  </a:lnTo>
                  <a:lnTo>
                    <a:pt x="632460" y="71726"/>
                  </a:lnTo>
                  <a:lnTo>
                    <a:pt x="641033" y="74890"/>
                  </a:lnTo>
                  <a:lnTo>
                    <a:pt x="649288" y="78371"/>
                  </a:lnTo>
                  <a:lnTo>
                    <a:pt x="657543" y="82167"/>
                  </a:lnTo>
                  <a:lnTo>
                    <a:pt x="665163" y="85964"/>
                  </a:lnTo>
                  <a:lnTo>
                    <a:pt x="672783" y="90710"/>
                  </a:lnTo>
                  <a:lnTo>
                    <a:pt x="680403" y="95139"/>
                  </a:lnTo>
                  <a:lnTo>
                    <a:pt x="687705" y="100202"/>
                  </a:lnTo>
                  <a:lnTo>
                    <a:pt x="694690" y="105580"/>
                  </a:lnTo>
                  <a:lnTo>
                    <a:pt x="701675" y="110959"/>
                  </a:lnTo>
                  <a:lnTo>
                    <a:pt x="708660" y="116970"/>
                  </a:lnTo>
                  <a:lnTo>
                    <a:pt x="714693" y="122665"/>
                  </a:lnTo>
                  <a:lnTo>
                    <a:pt x="720725" y="129309"/>
                  </a:lnTo>
                  <a:lnTo>
                    <a:pt x="727075" y="135954"/>
                  </a:lnTo>
                  <a:lnTo>
                    <a:pt x="732473" y="142598"/>
                  </a:lnTo>
                  <a:lnTo>
                    <a:pt x="737870" y="149558"/>
                  </a:lnTo>
                  <a:lnTo>
                    <a:pt x="743268" y="156835"/>
                  </a:lnTo>
                  <a:lnTo>
                    <a:pt x="747713" y="164429"/>
                  </a:lnTo>
                  <a:lnTo>
                    <a:pt x="752475" y="172339"/>
                  </a:lnTo>
                  <a:lnTo>
                    <a:pt x="756603" y="179932"/>
                  </a:lnTo>
                  <a:lnTo>
                    <a:pt x="760413" y="188158"/>
                  </a:lnTo>
                  <a:lnTo>
                    <a:pt x="763905" y="196384"/>
                  </a:lnTo>
                  <a:lnTo>
                    <a:pt x="767080" y="204610"/>
                  </a:lnTo>
                  <a:lnTo>
                    <a:pt x="769938" y="213469"/>
                  </a:lnTo>
                  <a:lnTo>
                    <a:pt x="772478" y="222012"/>
                  </a:lnTo>
                  <a:lnTo>
                    <a:pt x="774700" y="231187"/>
                  </a:lnTo>
                  <a:lnTo>
                    <a:pt x="776288" y="240046"/>
                  </a:lnTo>
                  <a:lnTo>
                    <a:pt x="777558" y="249221"/>
                  </a:lnTo>
                  <a:lnTo>
                    <a:pt x="778828" y="258713"/>
                  </a:lnTo>
                  <a:lnTo>
                    <a:pt x="779145" y="267888"/>
                  </a:lnTo>
                  <a:lnTo>
                    <a:pt x="779780" y="276747"/>
                  </a:lnTo>
                  <a:lnTo>
                    <a:pt x="779780" y="285290"/>
                  </a:lnTo>
                  <a:lnTo>
                    <a:pt x="779145" y="293516"/>
                  </a:lnTo>
                  <a:lnTo>
                    <a:pt x="778510" y="302059"/>
                  </a:lnTo>
                  <a:lnTo>
                    <a:pt x="777313" y="310109"/>
                  </a:lnTo>
                  <a:lnTo>
                    <a:pt x="772275" y="308283"/>
                  </a:lnTo>
                  <a:lnTo>
                    <a:pt x="765276" y="306064"/>
                  </a:lnTo>
                  <a:lnTo>
                    <a:pt x="758277" y="304479"/>
                  </a:lnTo>
                  <a:lnTo>
                    <a:pt x="751278" y="303528"/>
                  </a:lnTo>
                  <a:lnTo>
                    <a:pt x="743961" y="302259"/>
                  </a:lnTo>
                  <a:lnTo>
                    <a:pt x="736644" y="301942"/>
                  </a:lnTo>
                  <a:lnTo>
                    <a:pt x="729009" y="301625"/>
                  </a:lnTo>
                  <a:lnTo>
                    <a:pt x="721692" y="301625"/>
                  </a:lnTo>
                  <a:lnTo>
                    <a:pt x="714375" y="302259"/>
                  </a:lnTo>
                  <a:lnTo>
                    <a:pt x="721692" y="304162"/>
                  </a:lnTo>
                  <a:lnTo>
                    <a:pt x="729009" y="306064"/>
                  </a:lnTo>
                  <a:lnTo>
                    <a:pt x="736008" y="308283"/>
                  </a:lnTo>
                  <a:lnTo>
                    <a:pt x="743007" y="311137"/>
                  </a:lnTo>
                  <a:lnTo>
                    <a:pt x="750006" y="313673"/>
                  </a:lnTo>
                  <a:lnTo>
                    <a:pt x="756687" y="316844"/>
                  </a:lnTo>
                  <a:lnTo>
                    <a:pt x="763049" y="320331"/>
                  </a:lnTo>
                  <a:lnTo>
                    <a:pt x="769412" y="323819"/>
                  </a:lnTo>
                  <a:lnTo>
                    <a:pt x="774418" y="326812"/>
                  </a:lnTo>
                  <a:lnTo>
                    <a:pt x="774383" y="327053"/>
                  </a:lnTo>
                  <a:lnTo>
                    <a:pt x="771843" y="334963"/>
                  </a:lnTo>
                  <a:lnTo>
                    <a:pt x="775335" y="329268"/>
                  </a:lnTo>
                  <a:lnTo>
                    <a:pt x="776176" y="327897"/>
                  </a:lnTo>
                  <a:lnTo>
                    <a:pt x="781819" y="331745"/>
                  </a:lnTo>
                  <a:lnTo>
                    <a:pt x="787545" y="336501"/>
                  </a:lnTo>
                  <a:lnTo>
                    <a:pt x="793272" y="340623"/>
                  </a:lnTo>
                  <a:lnTo>
                    <a:pt x="798680" y="345695"/>
                  </a:lnTo>
                  <a:lnTo>
                    <a:pt x="804088" y="350451"/>
                  </a:lnTo>
                  <a:lnTo>
                    <a:pt x="809178" y="355841"/>
                  </a:lnTo>
                  <a:lnTo>
                    <a:pt x="814268" y="361231"/>
                  </a:lnTo>
                  <a:lnTo>
                    <a:pt x="818722" y="366621"/>
                  </a:lnTo>
                  <a:lnTo>
                    <a:pt x="823176" y="372962"/>
                  </a:lnTo>
                  <a:lnTo>
                    <a:pt x="827312" y="378669"/>
                  </a:lnTo>
                  <a:lnTo>
                    <a:pt x="831447" y="384693"/>
                  </a:lnTo>
                  <a:lnTo>
                    <a:pt x="834947" y="391351"/>
                  </a:lnTo>
                  <a:lnTo>
                    <a:pt x="838446" y="397692"/>
                  </a:lnTo>
                  <a:lnTo>
                    <a:pt x="841946" y="404350"/>
                  </a:lnTo>
                  <a:lnTo>
                    <a:pt x="844491" y="411325"/>
                  </a:lnTo>
                  <a:lnTo>
                    <a:pt x="847354" y="417983"/>
                  </a:lnTo>
                  <a:lnTo>
                    <a:pt x="849581" y="425275"/>
                  </a:lnTo>
                  <a:lnTo>
                    <a:pt x="851808" y="432250"/>
                  </a:lnTo>
                  <a:lnTo>
                    <a:pt x="853398" y="439859"/>
                  </a:lnTo>
                  <a:lnTo>
                    <a:pt x="854989" y="447152"/>
                  </a:lnTo>
                  <a:lnTo>
                    <a:pt x="856262" y="455078"/>
                  </a:lnTo>
                  <a:lnTo>
                    <a:pt x="856898" y="462687"/>
                  </a:lnTo>
                  <a:lnTo>
                    <a:pt x="857534" y="470296"/>
                  </a:lnTo>
                  <a:lnTo>
                    <a:pt x="857534" y="477589"/>
                  </a:lnTo>
                  <a:lnTo>
                    <a:pt x="857534" y="484564"/>
                  </a:lnTo>
                  <a:lnTo>
                    <a:pt x="857216" y="491856"/>
                  </a:lnTo>
                  <a:lnTo>
                    <a:pt x="856580" y="498831"/>
                  </a:lnTo>
                  <a:lnTo>
                    <a:pt x="855625" y="505489"/>
                  </a:lnTo>
                  <a:lnTo>
                    <a:pt x="854671" y="512147"/>
                  </a:lnTo>
                  <a:lnTo>
                    <a:pt x="853080" y="519122"/>
                  </a:lnTo>
                  <a:lnTo>
                    <a:pt x="851490" y="525463"/>
                  </a:lnTo>
                  <a:lnTo>
                    <a:pt x="856898" y="515952"/>
                  </a:lnTo>
                  <a:lnTo>
                    <a:pt x="861988" y="506440"/>
                  </a:lnTo>
                  <a:lnTo>
                    <a:pt x="866124" y="495977"/>
                  </a:lnTo>
                  <a:lnTo>
                    <a:pt x="869305" y="485832"/>
                  </a:lnTo>
                  <a:lnTo>
                    <a:pt x="871850" y="475052"/>
                  </a:lnTo>
                  <a:lnTo>
                    <a:pt x="873441" y="463955"/>
                  </a:lnTo>
                  <a:lnTo>
                    <a:pt x="874395" y="452224"/>
                  </a:lnTo>
                  <a:lnTo>
                    <a:pt x="874713" y="446518"/>
                  </a:lnTo>
                  <a:lnTo>
                    <a:pt x="874395" y="440811"/>
                  </a:lnTo>
                  <a:lnTo>
                    <a:pt x="873759" y="433201"/>
                  </a:lnTo>
                  <a:lnTo>
                    <a:pt x="873122" y="425909"/>
                  </a:lnTo>
                  <a:lnTo>
                    <a:pt x="871532" y="418617"/>
                  </a:lnTo>
                  <a:lnTo>
                    <a:pt x="869941" y="411642"/>
                  </a:lnTo>
                  <a:lnTo>
                    <a:pt x="868032" y="404350"/>
                  </a:lnTo>
                  <a:lnTo>
                    <a:pt x="865805" y="397692"/>
                  </a:lnTo>
                  <a:lnTo>
                    <a:pt x="862942" y="391034"/>
                  </a:lnTo>
                  <a:lnTo>
                    <a:pt x="860397" y="384376"/>
                  </a:lnTo>
                  <a:lnTo>
                    <a:pt x="856898" y="378352"/>
                  </a:lnTo>
                  <a:lnTo>
                    <a:pt x="853398" y="372011"/>
                  </a:lnTo>
                  <a:lnTo>
                    <a:pt x="849581" y="365987"/>
                  </a:lnTo>
                  <a:lnTo>
                    <a:pt x="845763" y="360597"/>
                  </a:lnTo>
                  <a:lnTo>
                    <a:pt x="841628" y="354890"/>
                  </a:lnTo>
                  <a:lnTo>
                    <a:pt x="836856" y="349500"/>
                  </a:lnTo>
                  <a:lnTo>
                    <a:pt x="831765" y="344427"/>
                  </a:lnTo>
                  <a:lnTo>
                    <a:pt x="826993" y="339354"/>
                  </a:lnTo>
                  <a:lnTo>
                    <a:pt x="821585" y="335233"/>
                  </a:lnTo>
                  <a:lnTo>
                    <a:pt x="816177" y="330477"/>
                  </a:lnTo>
                  <a:lnTo>
                    <a:pt x="810451" y="326672"/>
                  </a:lnTo>
                  <a:lnTo>
                    <a:pt x="804406" y="322868"/>
                  </a:lnTo>
                  <a:lnTo>
                    <a:pt x="798362" y="319380"/>
                  </a:lnTo>
                  <a:lnTo>
                    <a:pt x="792317" y="316210"/>
                  </a:lnTo>
                  <a:lnTo>
                    <a:pt x="785636" y="313039"/>
                  </a:lnTo>
                  <a:lnTo>
                    <a:pt x="784115" y="312509"/>
                  </a:lnTo>
                  <a:lnTo>
                    <a:pt x="784543" y="311550"/>
                  </a:lnTo>
                  <a:lnTo>
                    <a:pt x="787400" y="305539"/>
                  </a:lnTo>
                  <a:lnTo>
                    <a:pt x="789623" y="299211"/>
                  </a:lnTo>
                  <a:lnTo>
                    <a:pt x="791845" y="292883"/>
                  </a:lnTo>
                  <a:lnTo>
                    <a:pt x="793750" y="286239"/>
                  </a:lnTo>
                  <a:lnTo>
                    <a:pt x="795338" y="279911"/>
                  </a:lnTo>
                  <a:lnTo>
                    <a:pt x="796925" y="273267"/>
                  </a:lnTo>
                  <a:lnTo>
                    <a:pt x="798195" y="266307"/>
                  </a:lnTo>
                  <a:lnTo>
                    <a:pt x="798830" y="259979"/>
                  </a:lnTo>
                  <a:lnTo>
                    <a:pt x="799465" y="253018"/>
                  </a:lnTo>
                  <a:lnTo>
                    <a:pt x="800100" y="246058"/>
                  </a:lnTo>
                  <a:lnTo>
                    <a:pt x="800100" y="238781"/>
                  </a:lnTo>
                  <a:lnTo>
                    <a:pt x="799465" y="231820"/>
                  </a:lnTo>
                  <a:lnTo>
                    <a:pt x="799148" y="222645"/>
                  </a:lnTo>
                  <a:lnTo>
                    <a:pt x="798195" y="214102"/>
                  </a:lnTo>
                  <a:lnTo>
                    <a:pt x="796608" y="205243"/>
                  </a:lnTo>
                  <a:lnTo>
                    <a:pt x="794703" y="196701"/>
                  </a:lnTo>
                  <a:lnTo>
                    <a:pt x="792163" y="188158"/>
                  </a:lnTo>
                  <a:lnTo>
                    <a:pt x="789623" y="179932"/>
                  </a:lnTo>
                  <a:lnTo>
                    <a:pt x="786130" y="171706"/>
                  </a:lnTo>
                  <a:lnTo>
                    <a:pt x="782638" y="164112"/>
                  </a:lnTo>
                  <a:lnTo>
                    <a:pt x="778828" y="156519"/>
                  </a:lnTo>
                  <a:lnTo>
                    <a:pt x="774700" y="148926"/>
                  </a:lnTo>
                  <a:lnTo>
                    <a:pt x="769938" y="141649"/>
                  </a:lnTo>
                  <a:lnTo>
                    <a:pt x="765175" y="134688"/>
                  </a:lnTo>
                  <a:lnTo>
                    <a:pt x="760095" y="128044"/>
                  </a:lnTo>
                  <a:lnTo>
                    <a:pt x="754380" y="121716"/>
                  </a:lnTo>
                  <a:lnTo>
                    <a:pt x="748665" y="115388"/>
                  </a:lnTo>
                  <a:lnTo>
                    <a:pt x="742315" y="109693"/>
                  </a:lnTo>
                  <a:lnTo>
                    <a:pt x="735965" y="103998"/>
                  </a:lnTo>
                  <a:lnTo>
                    <a:pt x="729298" y="98936"/>
                  </a:lnTo>
                  <a:lnTo>
                    <a:pt x="722313" y="94190"/>
                  </a:lnTo>
                  <a:lnTo>
                    <a:pt x="715010" y="89444"/>
                  </a:lnTo>
                  <a:lnTo>
                    <a:pt x="707708" y="85331"/>
                  </a:lnTo>
                  <a:lnTo>
                    <a:pt x="700088" y="81218"/>
                  </a:lnTo>
                  <a:lnTo>
                    <a:pt x="692468" y="77738"/>
                  </a:lnTo>
                  <a:lnTo>
                    <a:pt x="684213" y="74574"/>
                  </a:lnTo>
                  <a:lnTo>
                    <a:pt x="676275" y="71410"/>
                  </a:lnTo>
                  <a:lnTo>
                    <a:pt x="667703" y="69195"/>
                  </a:lnTo>
                  <a:lnTo>
                    <a:pt x="659448" y="67297"/>
                  </a:lnTo>
                  <a:lnTo>
                    <a:pt x="650875" y="65715"/>
                  </a:lnTo>
                  <a:lnTo>
                    <a:pt x="641985" y="64449"/>
                  </a:lnTo>
                  <a:lnTo>
                    <a:pt x="633095" y="63817"/>
                  </a:lnTo>
                  <a:lnTo>
                    <a:pt x="623888" y="63500"/>
                  </a:lnTo>
                  <a:close/>
                  <a:moveTo>
                    <a:pt x="416878" y="0"/>
                  </a:moveTo>
                  <a:lnTo>
                    <a:pt x="426720" y="635"/>
                  </a:lnTo>
                  <a:lnTo>
                    <a:pt x="436880" y="1270"/>
                  </a:lnTo>
                  <a:lnTo>
                    <a:pt x="446405" y="2540"/>
                  </a:lnTo>
                  <a:lnTo>
                    <a:pt x="455930" y="3810"/>
                  </a:lnTo>
                  <a:lnTo>
                    <a:pt x="465138" y="6350"/>
                  </a:lnTo>
                  <a:lnTo>
                    <a:pt x="474345" y="8890"/>
                  </a:lnTo>
                  <a:lnTo>
                    <a:pt x="483553" y="12065"/>
                  </a:lnTo>
                  <a:lnTo>
                    <a:pt x="492443" y="15557"/>
                  </a:lnTo>
                  <a:lnTo>
                    <a:pt x="501015" y="19367"/>
                  </a:lnTo>
                  <a:lnTo>
                    <a:pt x="509271" y="23495"/>
                  </a:lnTo>
                  <a:lnTo>
                    <a:pt x="517526" y="28257"/>
                  </a:lnTo>
                  <a:lnTo>
                    <a:pt x="525463" y="33020"/>
                  </a:lnTo>
                  <a:lnTo>
                    <a:pt x="532766" y="39052"/>
                  </a:lnTo>
                  <a:lnTo>
                    <a:pt x="540386" y="44767"/>
                  </a:lnTo>
                  <a:lnTo>
                    <a:pt x="547371" y="50482"/>
                  </a:lnTo>
                  <a:lnTo>
                    <a:pt x="554356" y="56832"/>
                  </a:lnTo>
                  <a:lnTo>
                    <a:pt x="555688" y="58375"/>
                  </a:lnTo>
                  <a:lnTo>
                    <a:pt x="559682" y="56515"/>
                  </a:lnTo>
                  <a:lnTo>
                    <a:pt x="568543" y="53340"/>
                  </a:lnTo>
                  <a:lnTo>
                    <a:pt x="577404" y="50165"/>
                  </a:lnTo>
                  <a:lnTo>
                    <a:pt x="586581" y="47307"/>
                  </a:lnTo>
                  <a:lnTo>
                    <a:pt x="596075" y="45402"/>
                  </a:lnTo>
                  <a:lnTo>
                    <a:pt x="605569" y="43497"/>
                  </a:lnTo>
                  <a:lnTo>
                    <a:pt x="615063" y="42545"/>
                  </a:lnTo>
                  <a:lnTo>
                    <a:pt x="625190" y="41592"/>
                  </a:lnTo>
                  <a:lnTo>
                    <a:pt x="635000" y="41275"/>
                  </a:lnTo>
                  <a:lnTo>
                    <a:pt x="645127" y="41592"/>
                  </a:lnTo>
                  <a:lnTo>
                    <a:pt x="654621" y="42545"/>
                  </a:lnTo>
                  <a:lnTo>
                    <a:pt x="664748" y="43497"/>
                  </a:lnTo>
                  <a:lnTo>
                    <a:pt x="673925" y="45402"/>
                  </a:lnTo>
                  <a:lnTo>
                    <a:pt x="683419" y="47307"/>
                  </a:lnTo>
                  <a:lnTo>
                    <a:pt x="692596" y="50165"/>
                  </a:lnTo>
                  <a:lnTo>
                    <a:pt x="701457" y="53340"/>
                  </a:lnTo>
                  <a:lnTo>
                    <a:pt x="710318" y="56515"/>
                  </a:lnTo>
                  <a:lnTo>
                    <a:pt x="719179" y="60642"/>
                  </a:lnTo>
                  <a:lnTo>
                    <a:pt x="727407" y="64770"/>
                  </a:lnTo>
                  <a:lnTo>
                    <a:pt x="735635" y="69850"/>
                  </a:lnTo>
                  <a:lnTo>
                    <a:pt x="743230" y="74612"/>
                  </a:lnTo>
                  <a:lnTo>
                    <a:pt x="750825" y="80010"/>
                  </a:lnTo>
                  <a:lnTo>
                    <a:pt x="758104" y="85725"/>
                  </a:lnTo>
                  <a:lnTo>
                    <a:pt x="765383" y="92075"/>
                  </a:lnTo>
                  <a:lnTo>
                    <a:pt x="772028" y="98425"/>
                  </a:lnTo>
                  <a:lnTo>
                    <a:pt x="778358" y="105092"/>
                  </a:lnTo>
                  <a:lnTo>
                    <a:pt x="784370" y="112077"/>
                  </a:lnTo>
                  <a:lnTo>
                    <a:pt x="790383" y="119697"/>
                  </a:lnTo>
                  <a:lnTo>
                    <a:pt x="795763" y="127000"/>
                  </a:lnTo>
                  <a:lnTo>
                    <a:pt x="800510" y="134937"/>
                  </a:lnTo>
                  <a:lnTo>
                    <a:pt x="805257" y="143192"/>
                  </a:lnTo>
                  <a:lnTo>
                    <a:pt x="809371" y="151447"/>
                  </a:lnTo>
                  <a:lnTo>
                    <a:pt x="813485" y="160020"/>
                  </a:lnTo>
                  <a:lnTo>
                    <a:pt x="816966" y="168910"/>
                  </a:lnTo>
                  <a:lnTo>
                    <a:pt x="820131" y="178117"/>
                  </a:lnTo>
                  <a:lnTo>
                    <a:pt x="822346" y="187325"/>
                  </a:lnTo>
                  <a:lnTo>
                    <a:pt x="824878" y="196532"/>
                  </a:lnTo>
                  <a:lnTo>
                    <a:pt x="826776" y="206057"/>
                  </a:lnTo>
                  <a:lnTo>
                    <a:pt x="827726" y="215900"/>
                  </a:lnTo>
                  <a:lnTo>
                    <a:pt x="828675" y="225742"/>
                  </a:lnTo>
                  <a:lnTo>
                    <a:pt x="828675" y="235903"/>
                  </a:lnTo>
                  <a:lnTo>
                    <a:pt x="828675" y="245745"/>
                  </a:lnTo>
                  <a:lnTo>
                    <a:pt x="827726" y="255588"/>
                  </a:lnTo>
                  <a:lnTo>
                    <a:pt x="826776" y="265430"/>
                  </a:lnTo>
                  <a:lnTo>
                    <a:pt x="824878" y="274955"/>
                  </a:lnTo>
                  <a:lnTo>
                    <a:pt x="822346" y="284480"/>
                  </a:lnTo>
                  <a:lnTo>
                    <a:pt x="820948" y="290289"/>
                  </a:lnTo>
                  <a:lnTo>
                    <a:pt x="822903" y="291818"/>
                  </a:lnTo>
                  <a:lnTo>
                    <a:pt x="830211" y="298174"/>
                  </a:lnTo>
                  <a:lnTo>
                    <a:pt x="836884" y="304529"/>
                  </a:lnTo>
                  <a:lnTo>
                    <a:pt x="843239" y="311202"/>
                  </a:lnTo>
                  <a:lnTo>
                    <a:pt x="849595" y="318510"/>
                  </a:lnTo>
                  <a:lnTo>
                    <a:pt x="855314" y="325819"/>
                  </a:lnTo>
                  <a:lnTo>
                    <a:pt x="860716" y="333445"/>
                  </a:lnTo>
                  <a:lnTo>
                    <a:pt x="865800" y="341072"/>
                  </a:lnTo>
                  <a:lnTo>
                    <a:pt x="870249" y="349333"/>
                  </a:lnTo>
                  <a:lnTo>
                    <a:pt x="874698" y="357595"/>
                  </a:lnTo>
                  <a:lnTo>
                    <a:pt x="878511" y="366492"/>
                  </a:lnTo>
                  <a:lnTo>
                    <a:pt x="882324" y="375390"/>
                  </a:lnTo>
                  <a:lnTo>
                    <a:pt x="884866" y="384287"/>
                  </a:lnTo>
                  <a:lnTo>
                    <a:pt x="887726" y="393502"/>
                  </a:lnTo>
                  <a:lnTo>
                    <a:pt x="889950" y="403035"/>
                  </a:lnTo>
                  <a:lnTo>
                    <a:pt x="891539" y="412250"/>
                  </a:lnTo>
                  <a:lnTo>
                    <a:pt x="893128" y="422418"/>
                  </a:lnTo>
                  <a:lnTo>
                    <a:pt x="893763" y="431951"/>
                  </a:lnTo>
                  <a:lnTo>
                    <a:pt x="893763" y="442437"/>
                  </a:lnTo>
                  <a:lnTo>
                    <a:pt x="893763" y="452288"/>
                  </a:lnTo>
                  <a:lnTo>
                    <a:pt x="893128" y="461820"/>
                  </a:lnTo>
                  <a:lnTo>
                    <a:pt x="891539" y="471989"/>
                  </a:lnTo>
                  <a:lnTo>
                    <a:pt x="889950" y="481204"/>
                  </a:lnTo>
                  <a:lnTo>
                    <a:pt x="887726" y="490736"/>
                  </a:lnTo>
                  <a:lnTo>
                    <a:pt x="884866" y="499952"/>
                  </a:lnTo>
                  <a:lnTo>
                    <a:pt x="882324" y="508849"/>
                  </a:lnTo>
                  <a:lnTo>
                    <a:pt x="878511" y="517746"/>
                  </a:lnTo>
                  <a:lnTo>
                    <a:pt x="874698" y="526643"/>
                  </a:lnTo>
                  <a:lnTo>
                    <a:pt x="870249" y="534905"/>
                  </a:lnTo>
                  <a:lnTo>
                    <a:pt x="865800" y="543167"/>
                  </a:lnTo>
                  <a:lnTo>
                    <a:pt x="860716" y="550793"/>
                  </a:lnTo>
                  <a:lnTo>
                    <a:pt x="855314" y="558419"/>
                  </a:lnTo>
                  <a:lnTo>
                    <a:pt x="849595" y="565728"/>
                  </a:lnTo>
                  <a:lnTo>
                    <a:pt x="843239" y="573036"/>
                  </a:lnTo>
                  <a:lnTo>
                    <a:pt x="836884" y="579709"/>
                  </a:lnTo>
                  <a:lnTo>
                    <a:pt x="830211" y="586064"/>
                  </a:lnTo>
                  <a:lnTo>
                    <a:pt x="822903" y="592420"/>
                  </a:lnTo>
                  <a:lnTo>
                    <a:pt x="815594" y="598139"/>
                  </a:lnTo>
                  <a:lnTo>
                    <a:pt x="807968" y="603541"/>
                  </a:lnTo>
                  <a:lnTo>
                    <a:pt x="800342" y="608625"/>
                  </a:lnTo>
                  <a:lnTo>
                    <a:pt x="792080" y="613074"/>
                  </a:lnTo>
                  <a:lnTo>
                    <a:pt x="783818" y="617205"/>
                  </a:lnTo>
                  <a:lnTo>
                    <a:pt x="774921" y="621654"/>
                  </a:lnTo>
                  <a:lnTo>
                    <a:pt x="766024" y="625149"/>
                  </a:lnTo>
                  <a:lnTo>
                    <a:pt x="757126" y="628009"/>
                  </a:lnTo>
                  <a:lnTo>
                    <a:pt x="747911" y="630551"/>
                  </a:lnTo>
                  <a:lnTo>
                    <a:pt x="738379" y="632775"/>
                  </a:lnTo>
                  <a:lnTo>
                    <a:pt x="728846" y="634364"/>
                  </a:lnTo>
                  <a:lnTo>
                    <a:pt x="719313" y="635953"/>
                  </a:lnTo>
                  <a:lnTo>
                    <a:pt x="709145" y="636588"/>
                  </a:lnTo>
                  <a:lnTo>
                    <a:pt x="699294" y="636588"/>
                  </a:lnTo>
                  <a:lnTo>
                    <a:pt x="689126" y="636588"/>
                  </a:lnTo>
                  <a:lnTo>
                    <a:pt x="679593" y="635953"/>
                  </a:lnTo>
                  <a:lnTo>
                    <a:pt x="669425" y="634364"/>
                  </a:lnTo>
                  <a:lnTo>
                    <a:pt x="660210" y="632775"/>
                  </a:lnTo>
                  <a:lnTo>
                    <a:pt x="650677" y="630551"/>
                  </a:lnTo>
                  <a:lnTo>
                    <a:pt x="641462" y="628009"/>
                  </a:lnTo>
                  <a:lnTo>
                    <a:pt x="632565" y="625149"/>
                  </a:lnTo>
                  <a:lnTo>
                    <a:pt x="623667" y="621654"/>
                  </a:lnTo>
                  <a:lnTo>
                    <a:pt x="614770" y="617205"/>
                  </a:lnTo>
                  <a:lnTo>
                    <a:pt x="606508" y="613074"/>
                  </a:lnTo>
                  <a:lnTo>
                    <a:pt x="598247" y="608625"/>
                  </a:lnTo>
                  <a:lnTo>
                    <a:pt x="590620" y="603541"/>
                  </a:lnTo>
                  <a:lnTo>
                    <a:pt x="582994" y="598139"/>
                  </a:lnTo>
                  <a:lnTo>
                    <a:pt x="575686" y="592420"/>
                  </a:lnTo>
                  <a:lnTo>
                    <a:pt x="568377" y="586064"/>
                  </a:lnTo>
                  <a:lnTo>
                    <a:pt x="564384" y="582261"/>
                  </a:lnTo>
                  <a:lnTo>
                    <a:pt x="560596" y="586064"/>
                  </a:lnTo>
                  <a:lnTo>
                    <a:pt x="553317" y="592420"/>
                  </a:lnTo>
                  <a:lnTo>
                    <a:pt x="546038" y="598139"/>
                  </a:lnTo>
                  <a:lnTo>
                    <a:pt x="538443" y="603541"/>
                  </a:lnTo>
                  <a:lnTo>
                    <a:pt x="530532" y="608625"/>
                  </a:lnTo>
                  <a:lnTo>
                    <a:pt x="522620" y="613074"/>
                  </a:lnTo>
                  <a:lnTo>
                    <a:pt x="514076" y="617205"/>
                  </a:lnTo>
                  <a:lnTo>
                    <a:pt x="505531" y="621654"/>
                  </a:lnTo>
                  <a:lnTo>
                    <a:pt x="496670" y="625149"/>
                  </a:lnTo>
                  <a:lnTo>
                    <a:pt x="487809" y="628009"/>
                  </a:lnTo>
                  <a:lnTo>
                    <a:pt x="478632" y="630551"/>
                  </a:lnTo>
                  <a:lnTo>
                    <a:pt x="469138" y="632775"/>
                  </a:lnTo>
                  <a:lnTo>
                    <a:pt x="464454" y="633559"/>
                  </a:lnTo>
                  <a:lnTo>
                    <a:pt x="462339" y="637155"/>
                  </a:lnTo>
                  <a:lnTo>
                    <a:pt x="459176" y="642532"/>
                  </a:lnTo>
                  <a:lnTo>
                    <a:pt x="456329" y="647593"/>
                  </a:lnTo>
                  <a:lnTo>
                    <a:pt x="452850" y="652654"/>
                  </a:lnTo>
                  <a:lnTo>
                    <a:pt x="449054" y="657082"/>
                  </a:lnTo>
                  <a:lnTo>
                    <a:pt x="444626" y="661827"/>
                  </a:lnTo>
                  <a:lnTo>
                    <a:pt x="440830" y="666255"/>
                  </a:lnTo>
                  <a:lnTo>
                    <a:pt x="436402" y="670684"/>
                  </a:lnTo>
                  <a:lnTo>
                    <a:pt x="431657" y="674479"/>
                  </a:lnTo>
                  <a:lnTo>
                    <a:pt x="427229" y="678275"/>
                  </a:lnTo>
                  <a:lnTo>
                    <a:pt x="422168" y="681754"/>
                  </a:lnTo>
                  <a:lnTo>
                    <a:pt x="420869" y="682518"/>
                  </a:lnTo>
                  <a:lnTo>
                    <a:pt x="417229" y="698069"/>
                  </a:lnTo>
                  <a:lnTo>
                    <a:pt x="413081" y="716837"/>
                  </a:lnTo>
                  <a:lnTo>
                    <a:pt x="409571" y="734968"/>
                  </a:lnTo>
                  <a:lnTo>
                    <a:pt x="406062" y="753099"/>
                  </a:lnTo>
                  <a:lnTo>
                    <a:pt x="402871" y="770595"/>
                  </a:lnTo>
                  <a:lnTo>
                    <a:pt x="400318" y="788090"/>
                  </a:lnTo>
                  <a:lnTo>
                    <a:pt x="397766" y="804949"/>
                  </a:lnTo>
                  <a:lnTo>
                    <a:pt x="395851" y="821808"/>
                  </a:lnTo>
                  <a:lnTo>
                    <a:pt x="393937" y="838348"/>
                  </a:lnTo>
                  <a:lnTo>
                    <a:pt x="392979" y="854571"/>
                  </a:lnTo>
                  <a:lnTo>
                    <a:pt x="391703" y="870794"/>
                  </a:lnTo>
                  <a:lnTo>
                    <a:pt x="391065" y="886381"/>
                  </a:lnTo>
                  <a:lnTo>
                    <a:pt x="390427" y="901649"/>
                  </a:lnTo>
                  <a:lnTo>
                    <a:pt x="390108" y="916599"/>
                  </a:lnTo>
                  <a:lnTo>
                    <a:pt x="390108" y="931550"/>
                  </a:lnTo>
                  <a:lnTo>
                    <a:pt x="390108" y="945864"/>
                  </a:lnTo>
                  <a:lnTo>
                    <a:pt x="391065" y="960178"/>
                  </a:lnTo>
                  <a:lnTo>
                    <a:pt x="391384" y="974174"/>
                  </a:lnTo>
                  <a:lnTo>
                    <a:pt x="392142" y="984749"/>
                  </a:lnTo>
                  <a:lnTo>
                    <a:pt x="462093" y="945973"/>
                  </a:lnTo>
                  <a:lnTo>
                    <a:pt x="460939" y="945254"/>
                  </a:lnTo>
                  <a:lnTo>
                    <a:pt x="456822" y="941780"/>
                  </a:lnTo>
                  <a:lnTo>
                    <a:pt x="452073" y="937990"/>
                  </a:lnTo>
                  <a:lnTo>
                    <a:pt x="448273" y="933885"/>
                  </a:lnTo>
                  <a:lnTo>
                    <a:pt x="444789" y="929148"/>
                  </a:lnTo>
                  <a:lnTo>
                    <a:pt x="442256" y="924095"/>
                  </a:lnTo>
                  <a:lnTo>
                    <a:pt x="439406" y="919357"/>
                  </a:lnTo>
                  <a:lnTo>
                    <a:pt x="437506" y="913988"/>
                  </a:lnTo>
                  <a:lnTo>
                    <a:pt x="435923" y="908304"/>
                  </a:lnTo>
                  <a:lnTo>
                    <a:pt x="435290" y="901987"/>
                  </a:lnTo>
                  <a:lnTo>
                    <a:pt x="434973" y="895987"/>
                  </a:lnTo>
                  <a:lnTo>
                    <a:pt x="435290" y="889671"/>
                  </a:lnTo>
                  <a:lnTo>
                    <a:pt x="435923" y="883986"/>
                  </a:lnTo>
                  <a:lnTo>
                    <a:pt x="437506" y="878301"/>
                  </a:lnTo>
                  <a:lnTo>
                    <a:pt x="439406" y="872932"/>
                  </a:lnTo>
                  <a:lnTo>
                    <a:pt x="442256" y="867563"/>
                  </a:lnTo>
                  <a:lnTo>
                    <a:pt x="444789" y="862826"/>
                  </a:lnTo>
                  <a:lnTo>
                    <a:pt x="448273" y="858089"/>
                  </a:lnTo>
                  <a:lnTo>
                    <a:pt x="452073" y="853983"/>
                  </a:lnTo>
                  <a:lnTo>
                    <a:pt x="456213" y="850680"/>
                  </a:lnTo>
                  <a:lnTo>
                    <a:pt x="454716" y="848114"/>
                  </a:lnTo>
                  <a:lnTo>
                    <a:pt x="452791" y="843943"/>
                  </a:lnTo>
                  <a:lnTo>
                    <a:pt x="451186" y="839771"/>
                  </a:lnTo>
                  <a:lnTo>
                    <a:pt x="449903" y="835599"/>
                  </a:lnTo>
                  <a:lnTo>
                    <a:pt x="449261" y="830786"/>
                  </a:lnTo>
                  <a:lnTo>
                    <a:pt x="449261" y="826294"/>
                  </a:lnTo>
                  <a:lnTo>
                    <a:pt x="449261" y="821481"/>
                  </a:lnTo>
                  <a:lnTo>
                    <a:pt x="449903" y="817309"/>
                  </a:lnTo>
                  <a:lnTo>
                    <a:pt x="451186" y="813138"/>
                  </a:lnTo>
                  <a:lnTo>
                    <a:pt x="452791" y="808645"/>
                  </a:lnTo>
                  <a:lnTo>
                    <a:pt x="454716" y="804795"/>
                  </a:lnTo>
                  <a:lnTo>
                    <a:pt x="456962" y="800944"/>
                  </a:lnTo>
                  <a:lnTo>
                    <a:pt x="459208" y="797415"/>
                  </a:lnTo>
                  <a:lnTo>
                    <a:pt x="462417" y="794206"/>
                  </a:lnTo>
                  <a:lnTo>
                    <a:pt x="465626" y="791318"/>
                  </a:lnTo>
                  <a:lnTo>
                    <a:pt x="469156" y="789072"/>
                  </a:lnTo>
                  <a:lnTo>
                    <a:pt x="473006" y="786505"/>
                  </a:lnTo>
                  <a:lnTo>
                    <a:pt x="476857" y="784579"/>
                  </a:lnTo>
                  <a:lnTo>
                    <a:pt x="481028" y="782975"/>
                  </a:lnTo>
                  <a:lnTo>
                    <a:pt x="485521" y="782012"/>
                  </a:lnTo>
                  <a:lnTo>
                    <a:pt x="490013" y="781050"/>
                  </a:lnTo>
                  <a:lnTo>
                    <a:pt x="494826" y="781050"/>
                  </a:lnTo>
                  <a:lnTo>
                    <a:pt x="495402" y="781050"/>
                  </a:lnTo>
                  <a:lnTo>
                    <a:pt x="496556" y="777778"/>
                  </a:lnTo>
                  <a:lnTo>
                    <a:pt x="499090" y="772395"/>
                  </a:lnTo>
                  <a:lnTo>
                    <a:pt x="501939" y="767329"/>
                  </a:lnTo>
                  <a:lnTo>
                    <a:pt x="505423" y="762895"/>
                  </a:lnTo>
                  <a:lnTo>
                    <a:pt x="509223" y="758462"/>
                  </a:lnTo>
                  <a:lnTo>
                    <a:pt x="513656" y="754662"/>
                  </a:lnTo>
                  <a:lnTo>
                    <a:pt x="518089" y="751179"/>
                  </a:lnTo>
                  <a:lnTo>
                    <a:pt x="523156" y="748329"/>
                  </a:lnTo>
                  <a:lnTo>
                    <a:pt x="528539" y="745796"/>
                  </a:lnTo>
                  <a:lnTo>
                    <a:pt x="533922" y="743896"/>
                  </a:lnTo>
                  <a:lnTo>
                    <a:pt x="539622" y="742313"/>
                  </a:lnTo>
                  <a:lnTo>
                    <a:pt x="545321" y="741363"/>
                  </a:lnTo>
                  <a:lnTo>
                    <a:pt x="551655" y="741363"/>
                  </a:lnTo>
                  <a:lnTo>
                    <a:pt x="557671" y="741363"/>
                  </a:lnTo>
                  <a:lnTo>
                    <a:pt x="563688" y="742313"/>
                  </a:lnTo>
                  <a:lnTo>
                    <a:pt x="569387" y="743896"/>
                  </a:lnTo>
                  <a:lnTo>
                    <a:pt x="574771" y="745796"/>
                  </a:lnTo>
                  <a:lnTo>
                    <a:pt x="579837" y="748329"/>
                  </a:lnTo>
                  <a:lnTo>
                    <a:pt x="584904" y="751179"/>
                  </a:lnTo>
                  <a:lnTo>
                    <a:pt x="589337" y="754662"/>
                  </a:lnTo>
                  <a:lnTo>
                    <a:pt x="593770" y="758462"/>
                  </a:lnTo>
                  <a:lnTo>
                    <a:pt x="597570" y="762895"/>
                  </a:lnTo>
                  <a:lnTo>
                    <a:pt x="601053" y="767329"/>
                  </a:lnTo>
                  <a:lnTo>
                    <a:pt x="603903" y="772395"/>
                  </a:lnTo>
                  <a:lnTo>
                    <a:pt x="606753" y="777778"/>
                  </a:lnTo>
                  <a:lnTo>
                    <a:pt x="608653" y="783161"/>
                  </a:lnTo>
                  <a:lnTo>
                    <a:pt x="610236" y="788861"/>
                  </a:lnTo>
                  <a:lnTo>
                    <a:pt x="610869" y="794878"/>
                  </a:lnTo>
                  <a:lnTo>
                    <a:pt x="611186" y="800578"/>
                  </a:lnTo>
                  <a:lnTo>
                    <a:pt x="611034" y="803619"/>
                  </a:lnTo>
                  <a:lnTo>
                    <a:pt x="612647" y="803263"/>
                  </a:lnTo>
                  <a:lnTo>
                    <a:pt x="618663" y="802003"/>
                  </a:lnTo>
                  <a:lnTo>
                    <a:pt x="624996" y="801688"/>
                  </a:lnTo>
                  <a:lnTo>
                    <a:pt x="631013" y="802003"/>
                  </a:lnTo>
                  <a:lnTo>
                    <a:pt x="636713" y="803263"/>
                  </a:lnTo>
                  <a:lnTo>
                    <a:pt x="642412" y="804523"/>
                  </a:lnTo>
                  <a:lnTo>
                    <a:pt x="647796" y="806727"/>
                  </a:lnTo>
                  <a:lnTo>
                    <a:pt x="653179" y="808932"/>
                  </a:lnTo>
                  <a:lnTo>
                    <a:pt x="658245" y="812082"/>
                  </a:lnTo>
                  <a:lnTo>
                    <a:pt x="662995" y="815547"/>
                  </a:lnTo>
                  <a:lnTo>
                    <a:pt x="667112" y="819327"/>
                  </a:lnTo>
                  <a:lnTo>
                    <a:pt x="670912" y="823421"/>
                  </a:lnTo>
                  <a:lnTo>
                    <a:pt x="674395" y="828146"/>
                  </a:lnTo>
                  <a:lnTo>
                    <a:pt x="677561" y="832871"/>
                  </a:lnTo>
                  <a:lnTo>
                    <a:pt x="679778" y="837911"/>
                  </a:lnTo>
                  <a:lnTo>
                    <a:pt x="681678" y="843581"/>
                  </a:lnTo>
                  <a:lnTo>
                    <a:pt x="683261" y="849250"/>
                  </a:lnTo>
                  <a:lnTo>
                    <a:pt x="684211" y="855235"/>
                  </a:lnTo>
                  <a:lnTo>
                    <a:pt x="684211" y="861220"/>
                  </a:lnTo>
                  <a:lnTo>
                    <a:pt x="684211" y="867204"/>
                  </a:lnTo>
                  <a:lnTo>
                    <a:pt x="683261" y="872874"/>
                  </a:lnTo>
                  <a:lnTo>
                    <a:pt x="681678" y="878859"/>
                  </a:lnTo>
                  <a:lnTo>
                    <a:pt x="679778" y="884528"/>
                  </a:lnTo>
                  <a:lnTo>
                    <a:pt x="677561" y="889253"/>
                  </a:lnTo>
                  <a:lnTo>
                    <a:pt x="674395" y="894293"/>
                  </a:lnTo>
                  <a:lnTo>
                    <a:pt x="670912" y="899018"/>
                  </a:lnTo>
                  <a:lnTo>
                    <a:pt x="667112" y="903112"/>
                  </a:lnTo>
                  <a:lnTo>
                    <a:pt x="662995" y="906892"/>
                  </a:lnTo>
                  <a:lnTo>
                    <a:pt x="658245" y="910357"/>
                  </a:lnTo>
                  <a:lnTo>
                    <a:pt x="653179" y="913507"/>
                  </a:lnTo>
                  <a:lnTo>
                    <a:pt x="647796" y="916027"/>
                  </a:lnTo>
                  <a:lnTo>
                    <a:pt x="642412" y="917916"/>
                  </a:lnTo>
                  <a:lnTo>
                    <a:pt x="636713" y="919491"/>
                  </a:lnTo>
                  <a:lnTo>
                    <a:pt x="631013" y="920121"/>
                  </a:lnTo>
                  <a:lnTo>
                    <a:pt x="627285" y="920512"/>
                  </a:lnTo>
                  <a:lnTo>
                    <a:pt x="625196" y="925611"/>
                  </a:lnTo>
                  <a:lnTo>
                    <a:pt x="622992" y="930994"/>
                  </a:lnTo>
                  <a:lnTo>
                    <a:pt x="619842" y="935744"/>
                  </a:lnTo>
                  <a:lnTo>
                    <a:pt x="616377" y="940177"/>
                  </a:lnTo>
                  <a:lnTo>
                    <a:pt x="612597" y="944610"/>
                  </a:lnTo>
                  <a:lnTo>
                    <a:pt x="608502" y="948410"/>
                  </a:lnTo>
                  <a:lnTo>
                    <a:pt x="603778" y="951893"/>
                  </a:lnTo>
                  <a:lnTo>
                    <a:pt x="599053" y="954743"/>
                  </a:lnTo>
                  <a:lnTo>
                    <a:pt x="593698" y="957593"/>
                  </a:lnTo>
                  <a:lnTo>
                    <a:pt x="588344" y="959493"/>
                  </a:lnTo>
                  <a:lnTo>
                    <a:pt x="582674" y="961076"/>
                  </a:lnTo>
                  <a:lnTo>
                    <a:pt x="576689" y="961710"/>
                  </a:lnTo>
                  <a:lnTo>
                    <a:pt x="570705" y="962026"/>
                  </a:lnTo>
                  <a:lnTo>
                    <a:pt x="564720" y="961710"/>
                  </a:lnTo>
                  <a:lnTo>
                    <a:pt x="558420" y="961076"/>
                  </a:lnTo>
                  <a:lnTo>
                    <a:pt x="553066" y="959493"/>
                  </a:lnTo>
                  <a:lnTo>
                    <a:pt x="547396" y="957593"/>
                  </a:lnTo>
                  <a:lnTo>
                    <a:pt x="542356" y="954743"/>
                  </a:lnTo>
                  <a:lnTo>
                    <a:pt x="537632" y="951893"/>
                  </a:lnTo>
                  <a:lnTo>
                    <a:pt x="532907" y="948410"/>
                  </a:lnTo>
                  <a:lnTo>
                    <a:pt x="528849" y="944644"/>
                  </a:lnTo>
                  <a:lnTo>
                    <a:pt x="528070" y="945254"/>
                  </a:lnTo>
                  <a:lnTo>
                    <a:pt x="523004" y="948412"/>
                  </a:lnTo>
                  <a:lnTo>
                    <a:pt x="517621" y="950939"/>
                  </a:lnTo>
                  <a:lnTo>
                    <a:pt x="512237" y="952834"/>
                  </a:lnTo>
                  <a:lnTo>
                    <a:pt x="506538" y="954413"/>
                  </a:lnTo>
                  <a:lnTo>
                    <a:pt x="501374" y="954956"/>
                  </a:lnTo>
                  <a:lnTo>
                    <a:pt x="397144" y="1032247"/>
                  </a:lnTo>
                  <a:lnTo>
                    <a:pt x="399361" y="1051153"/>
                  </a:lnTo>
                  <a:lnTo>
                    <a:pt x="403828" y="1074056"/>
                  </a:lnTo>
                  <a:lnTo>
                    <a:pt x="407976" y="1096004"/>
                  </a:lnTo>
                  <a:lnTo>
                    <a:pt x="413081" y="1116998"/>
                  </a:lnTo>
                  <a:lnTo>
                    <a:pt x="417867" y="1136084"/>
                  </a:lnTo>
                  <a:lnTo>
                    <a:pt x="423292" y="1154533"/>
                  </a:lnTo>
                  <a:lnTo>
                    <a:pt x="428716" y="1171074"/>
                  </a:lnTo>
                  <a:lnTo>
                    <a:pt x="434459" y="1186979"/>
                  </a:lnTo>
                  <a:lnTo>
                    <a:pt x="439884" y="1201293"/>
                  </a:lnTo>
                  <a:lnTo>
                    <a:pt x="445308" y="1214017"/>
                  </a:lnTo>
                  <a:lnTo>
                    <a:pt x="450732" y="1225786"/>
                  </a:lnTo>
                  <a:lnTo>
                    <a:pt x="455838" y="1235965"/>
                  </a:lnTo>
                  <a:lnTo>
                    <a:pt x="459986" y="1245190"/>
                  </a:lnTo>
                  <a:lnTo>
                    <a:pt x="467643" y="1258868"/>
                  </a:lnTo>
                  <a:lnTo>
                    <a:pt x="472749" y="1267138"/>
                  </a:lnTo>
                  <a:lnTo>
                    <a:pt x="474663" y="1270001"/>
                  </a:lnTo>
                  <a:lnTo>
                    <a:pt x="391703" y="1270001"/>
                  </a:lnTo>
                  <a:lnTo>
                    <a:pt x="385960" y="1253142"/>
                  </a:lnTo>
                  <a:lnTo>
                    <a:pt x="380854" y="1236283"/>
                  </a:lnTo>
                  <a:lnTo>
                    <a:pt x="376387" y="1219424"/>
                  </a:lnTo>
                  <a:lnTo>
                    <a:pt x="371920" y="1202247"/>
                  </a:lnTo>
                  <a:lnTo>
                    <a:pt x="367772" y="1185706"/>
                  </a:lnTo>
                  <a:lnTo>
                    <a:pt x="366419" y="1179329"/>
                  </a:lnTo>
                  <a:lnTo>
                    <a:pt x="272965" y="1109344"/>
                  </a:lnTo>
                  <a:lnTo>
                    <a:pt x="267207" y="1108397"/>
                  </a:lnTo>
                  <a:lnTo>
                    <a:pt x="261431" y="1107130"/>
                  </a:lnTo>
                  <a:lnTo>
                    <a:pt x="255976" y="1104913"/>
                  </a:lnTo>
                  <a:lnTo>
                    <a:pt x="250521" y="1102380"/>
                  </a:lnTo>
                  <a:lnTo>
                    <a:pt x="245387" y="1099214"/>
                  </a:lnTo>
                  <a:lnTo>
                    <a:pt x="245005" y="1098917"/>
                  </a:lnTo>
                  <a:lnTo>
                    <a:pt x="241502" y="1102117"/>
                  </a:lnTo>
                  <a:lnTo>
                    <a:pt x="236714" y="1105591"/>
                  </a:lnTo>
                  <a:lnTo>
                    <a:pt x="231926" y="1108749"/>
                  </a:lnTo>
                  <a:lnTo>
                    <a:pt x="226819" y="1111276"/>
                  </a:lnTo>
                  <a:lnTo>
                    <a:pt x="221074" y="1113171"/>
                  </a:lnTo>
                  <a:lnTo>
                    <a:pt x="215329" y="1114750"/>
                  </a:lnTo>
                  <a:lnTo>
                    <a:pt x="209264" y="1115382"/>
                  </a:lnTo>
                  <a:lnTo>
                    <a:pt x="203200" y="1116013"/>
                  </a:lnTo>
                  <a:lnTo>
                    <a:pt x="197136" y="1115382"/>
                  </a:lnTo>
                  <a:lnTo>
                    <a:pt x="191390" y="1114750"/>
                  </a:lnTo>
                  <a:lnTo>
                    <a:pt x="185326" y="1113171"/>
                  </a:lnTo>
                  <a:lnTo>
                    <a:pt x="179581" y="1111276"/>
                  </a:lnTo>
                  <a:lnTo>
                    <a:pt x="174793" y="1108749"/>
                  </a:lnTo>
                  <a:lnTo>
                    <a:pt x="169686" y="1105591"/>
                  </a:lnTo>
                  <a:lnTo>
                    <a:pt x="164898" y="1102117"/>
                  </a:lnTo>
                  <a:lnTo>
                    <a:pt x="160749" y="1098327"/>
                  </a:lnTo>
                  <a:lnTo>
                    <a:pt x="156919" y="1094222"/>
                  </a:lnTo>
                  <a:lnTo>
                    <a:pt x="153408" y="1089485"/>
                  </a:lnTo>
                  <a:lnTo>
                    <a:pt x="150216" y="1085063"/>
                  </a:lnTo>
                  <a:lnTo>
                    <a:pt x="147982" y="1079694"/>
                  </a:lnTo>
                  <a:lnTo>
                    <a:pt x="145835" y="1074535"/>
                  </a:lnTo>
                  <a:lnTo>
                    <a:pt x="143686" y="1074422"/>
                  </a:lnTo>
                  <a:lnTo>
                    <a:pt x="137987" y="1073472"/>
                  </a:lnTo>
                  <a:lnTo>
                    <a:pt x="132287" y="1072205"/>
                  </a:lnTo>
                  <a:lnTo>
                    <a:pt x="126904" y="1070305"/>
                  </a:lnTo>
                  <a:lnTo>
                    <a:pt x="121520" y="1067455"/>
                  </a:lnTo>
                  <a:lnTo>
                    <a:pt x="116454" y="1064289"/>
                  </a:lnTo>
                  <a:lnTo>
                    <a:pt x="112021" y="1061122"/>
                  </a:lnTo>
                  <a:lnTo>
                    <a:pt x="107588" y="1057005"/>
                  </a:lnTo>
                  <a:lnTo>
                    <a:pt x="103788" y="1052889"/>
                  </a:lnTo>
                  <a:lnTo>
                    <a:pt x="100304" y="1048456"/>
                  </a:lnTo>
                  <a:lnTo>
                    <a:pt x="97455" y="1043389"/>
                  </a:lnTo>
                  <a:lnTo>
                    <a:pt x="94921" y="1038323"/>
                  </a:lnTo>
                  <a:lnTo>
                    <a:pt x="93021" y="1032623"/>
                  </a:lnTo>
                  <a:lnTo>
                    <a:pt x="91438" y="1026923"/>
                  </a:lnTo>
                  <a:lnTo>
                    <a:pt x="90488" y="1021223"/>
                  </a:lnTo>
                  <a:lnTo>
                    <a:pt x="90488" y="1014890"/>
                  </a:lnTo>
                  <a:lnTo>
                    <a:pt x="90488" y="1008874"/>
                  </a:lnTo>
                  <a:lnTo>
                    <a:pt x="91438" y="1003174"/>
                  </a:lnTo>
                  <a:lnTo>
                    <a:pt x="93021" y="997474"/>
                  </a:lnTo>
                  <a:lnTo>
                    <a:pt x="94921" y="991457"/>
                  </a:lnTo>
                  <a:lnTo>
                    <a:pt x="97455" y="986708"/>
                  </a:lnTo>
                  <a:lnTo>
                    <a:pt x="100304" y="981641"/>
                  </a:lnTo>
                  <a:lnTo>
                    <a:pt x="103788" y="976891"/>
                  </a:lnTo>
                  <a:lnTo>
                    <a:pt x="107588" y="972775"/>
                  </a:lnTo>
                  <a:lnTo>
                    <a:pt x="112021" y="968975"/>
                  </a:lnTo>
                  <a:lnTo>
                    <a:pt x="116454" y="965492"/>
                  </a:lnTo>
                  <a:lnTo>
                    <a:pt x="121520" y="962325"/>
                  </a:lnTo>
                  <a:lnTo>
                    <a:pt x="126904" y="960108"/>
                  </a:lnTo>
                  <a:lnTo>
                    <a:pt x="132287" y="957892"/>
                  </a:lnTo>
                  <a:lnTo>
                    <a:pt x="137987" y="956625"/>
                  </a:lnTo>
                  <a:lnTo>
                    <a:pt x="143686" y="955675"/>
                  </a:lnTo>
                  <a:lnTo>
                    <a:pt x="149703" y="955675"/>
                  </a:lnTo>
                  <a:lnTo>
                    <a:pt x="156036" y="955675"/>
                  </a:lnTo>
                  <a:lnTo>
                    <a:pt x="162053" y="956625"/>
                  </a:lnTo>
                  <a:lnTo>
                    <a:pt x="163632" y="956976"/>
                  </a:lnTo>
                  <a:lnTo>
                    <a:pt x="163513" y="954723"/>
                  </a:lnTo>
                  <a:lnTo>
                    <a:pt x="163830" y="949039"/>
                  </a:lnTo>
                  <a:lnTo>
                    <a:pt x="164463" y="942722"/>
                  </a:lnTo>
                  <a:lnTo>
                    <a:pt x="166046" y="937038"/>
                  </a:lnTo>
                  <a:lnTo>
                    <a:pt x="167946" y="931669"/>
                  </a:lnTo>
                  <a:lnTo>
                    <a:pt x="170796" y="926300"/>
                  </a:lnTo>
                  <a:lnTo>
                    <a:pt x="173329" y="921247"/>
                  </a:lnTo>
                  <a:lnTo>
                    <a:pt x="176813" y="916825"/>
                  </a:lnTo>
                  <a:lnTo>
                    <a:pt x="180613" y="912720"/>
                  </a:lnTo>
                  <a:lnTo>
                    <a:pt x="185362" y="908930"/>
                  </a:lnTo>
                  <a:lnTo>
                    <a:pt x="189796" y="905456"/>
                  </a:lnTo>
                  <a:lnTo>
                    <a:pt x="194545" y="902298"/>
                  </a:lnTo>
                  <a:lnTo>
                    <a:pt x="199929" y="900087"/>
                  </a:lnTo>
                  <a:lnTo>
                    <a:pt x="205312" y="898192"/>
                  </a:lnTo>
                  <a:lnTo>
                    <a:pt x="211012" y="896613"/>
                  </a:lnTo>
                  <a:lnTo>
                    <a:pt x="217028" y="895350"/>
                  </a:lnTo>
                  <a:lnTo>
                    <a:pt x="223361" y="895350"/>
                  </a:lnTo>
                  <a:lnTo>
                    <a:pt x="229378" y="895350"/>
                  </a:lnTo>
                  <a:lnTo>
                    <a:pt x="235078" y="896613"/>
                  </a:lnTo>
                  <a:lnTo>
                    <a:pt x="240777" y="898192"/>
                  </a:lnTo>
                  <a:lnTo>
                    <a:pt x="246161" y="900087"/>
                  </a:lnTo>
                  <a:lnTo>
                    <a:pt x="251544" y="902298"/>
                  </a:lnTo>
                  <a:lnTo>
                    <a:pt x="256610" y="905456"/>
                  </a:lnTo>
                  <a:lnTo>
                    <a:pt x="261043" y="908930"/>
                  </a:lnTo>
                  <a:lnTo>
                    <a:pt x="265477" y="912720"/>
                  </a:lnTo>
                  <a:lnTo>
                    <a:pt x="269276" y="916825"/>
                  </a:lnTo>
                  <a:lnTo>
                    <a:pt x="272760" y="921247"/>
                  </a:lnTo>
                  <a:lnTo>
                    <a:pt x="275610" y="926300"/>
                  </a:lnTo>
                  <a:lnTo>
                    <a:pt x="278143" y="931669"/>
                  </a:lnTo>
                  <a:lnTo>
                    <a:pt x="279897" y="936625"/>
                  </a:lnTo>
                  <a:lnTo>
                    <a:pt x="283955" y="936625"/>
                  </a:lnTo>
                  <a:lnTo>
                    <a:pt x="288667" y="937255"/>
                  </a:lnTo>
                  <a:lnTo>
                    <a:pt x="292751" y="938516"/>
                  </a:lnTo>
                  <a:lnTo>
                    <a:pt x="296835" y="940092"/>
                  </a:lnTo>
                  <a:lnTo>
                    <a:pt x="300604" y="941984"/>
                  </a:lnTo>
                  <a:lnTo>
                    <a:pt x="304374" y="944191"/>
                  </a:lnTo>
                  <a:lnTo>
                    <a:pt x="307829" y="946397"/>
                  </a:lnTo>
                  <a:lnTo>
                    <a:pt x="310971" y="949550"/>
                  </a:lnTo>
                  <a:lnTo>
                    <a:pt x="314112" y="952702"/>
                  </a:lnTo>
                  <a:lnTo>
                    <a:pt x="316311" y="955855"/>
                  </a:lnTo>
                  <a:lnTo>
                    <a:pt x="318510" y="959954"/>
                  </a:lnTo>
                  <a:lnTo>
                    <a:pt x="320395" y="963737"/>
                  </a:lnTo>
                  <a:lnTo>
                    <a:pt x="321965" y="967835"/>
                  </a:lnTo>
                  <a:lnTo>
                    <a:pt x="323222" y="971933"/>
                  </a:lnTo>
                  <a:lnTo>
                    <a:pt x="323850" y="976347"/>
                  </a:lnTo>
                  <a:lnTo>
                    <a:pt x="323850" y="980760"/>
                  </a:lnTo>
                  <a:lnTo>
                    <a:pt x="323850" y="985489"/>
                  </a:lnTo>
                  <a:lnTo>
                    <a:pt x="323222" y="989902"/>
                  </a:lnTo>
                  <a:lnTo>
                    <a:pt x="321965" y="994000"/>
                  </a:lnTo>
                  <a:lnTo>
                    <a:pt x="320395" y="998414"/>
                  </a:lnTo>
                  <a:lnTo>
                    <a:pt x="318510" y="1002197"/>
                  </a:lnTo>
                  <a:lnTo>
                    <a:pt x="317540" y="1003865"/>
                  </a:lnTo>
                  <a:lnTo>
                    <a:pt x="317585" y="1003900"/>
                  </a:lnTo>
                  <a:lnTo>
                    <a:pt x="322077" y="1007700"/>
                  </a:lnTo>
                  <a:lnTo>
                    <a:pt x="325927" y="1011816"/>
                  </a:lnTo>
                  <a:lnTo>
                    <a:pt x="329457" y="1016566"/>
                  </a:lnTo>
                  <a:lnTo>
                    <a:pt x="332345" y="1021633"/>
                  </a:lnTo>
                  <a:lnTo>
                    <a:pt x="335233" y="1027016"/>
                  </a:lnTo>
                  <a:lnTo>
                    <a:pt x="337158" y="1032399"/>
                  </a:lnTo>
                  <a:lnTo>
                    <a:pt x="338762" y="1038099"/>
                  </a:lnTo>
                  <a:lnTo>
                    <a:pt x="339404" y="1043799"/>
                  </a:lnTo>
                  <a:lnTo>
                    <a:pt x="339725" y="1049815"/>
                  </a:lnTo>
                  <a:lnTo>
                    <a:pt x="339404" y="1056148"/>
                  </a:lnTo>
                  <a:lnTo>
                    <a:pt x="338762" y="1062165"/>
                  </a:lnTo>
                  <a:lnTo>
                    <a:pt x="337158" y="1067865"/>
                  </a:lnTo>
                  <a:lnTo>
                    <a:pt x="335233" y="1073248"/>
                  </a:lnTo>
                  <a:lnTo>
                    <a:pt x="332345" y="1078314"/>
                  </a:lnTo>
                  <a:lnTo>
                    <a:pt x="329457" y="1083381"/>
                  </a:lnTo>
                  <a:lnTo>
                    <a:pt x="325927" y="1087814"/>
                  </a:lnTo>
                  <a:lnTo>
                    <a:pt x="322077" y="1091930"/>
                  </a:lnTo>
                  <a:lnTo>
                    <a:pt x="317585" y="1095730"/>
                  </a:lnTo>
                  <a:lnTo>
                    <a:pt x="313092" y="1099214"/>
                  </a:lnTo>
                  <a:lnTo>
                    <a:pt x="311723" y="1100115"/>
                  </a:lnTo>
                  <a:lnTo>
                    <a:pt x="356432" y="1125166"/>
                  </a:lnTo>
                  <a:lnTo>
                    <a:pt x="355647" y="1120179"/>
                  </a:lnTo>
                  <a:lnTo>
                    <a:pt x="353414" y="1104275"/>
                  </a:lnTo>
                  <a:lnTo>
                    <a:pt x="351499" y="1088052"/>
                  </a:lnTo>
                  <a:lnTo>
                    <a:pt x="349904" y="1072147"/>
                  </a:lnTo>
                  <a:lnTo>
                    <a:pt x="348309" y="1056561"/>
                  </a:lnTo>
                  <a:lnTo>
                    <a:pt x="347670" y="1040974"/>
                  </a:lnTo>
                  <a:lnTo>
                    <a:pt x="347032" y="1025705"/>
                  </a:lnTo>
                  <a:lnTo>
                    <a:pt x="346075" y="1010119"/>
                  </a:lnTo>
                  <a:lnTo>
                    <a:pt x="346075" y="995169"/>
                  </a:lnTo>
                  <a:lnTo>
                    <a:pt x="346075" y="980536"/>
                  </a:lnTo>
                  <a:lnTo>
                    <a:pt x="347032" y="951272"/>
                  </a:lnTo>
                  <a:lnTo>
                    <a:pt x="348309" y="922961"/>
                  </a:lnTo>
                  <a:lnTo>
                    <a:pt x="350861" y="894969"/>
                  </a:lnTo>
                  <a:lnTo>
                    <a:pt x="353414" y="868249"/>
                  </a:lnTo>
                  <a:lnTo>
                    <a:pt x="356887" y="844880"/>
                  </a:lnTo>
                  <a:lnTo>
                    <a:pt x="356797" y="844841"/>
                  </a:lnTo>
                  <a:lnTo>
                    <a:pt x="346924" y="840061"/>
                  </a:lnTo>
                  <a:lnTo>
                    <a:pt x="335141" y="834007"/>
                  </a:lnTo>
                  <a:lnTo>
                    <a:pt x="322084" y="826360"/>
                  </a:lnTo>
                  <a:lnTo>
                    <a:pt x="307753" y="817120"/>
                  </a:lnTo>
                  <a:lnTo>
                    <a:pt x="292467" y="806287"/>
                  </a:lnTo>
                  <a:lnTo>
                    <a:pt x="284824" y="799914"/>
                  </a:lnTo>
                  <a:lnTo>
                    <a:pt x="276225" y="793541"/>
                  </a:lnTo>
                  <a:lnTo>
                    <a:pt x="268263" y="786532"/>
                  </a:lnTo>
                  <a:lnTo>
                    <a:pt x="259346" y="778885"/>
                  </a:lnTo>
                  <a:lnTo>
                    <a:pt x="250748" y="770600"/>
                  </a:lnTo>
                  <a:lnTo>
                    <a:pt x="241831" y="762316"/>
                  </a:lnTo>
                  <a:lnTo>
                    <a:pt x="233232" y="753076"/>
                  </a:lnTo>
                  <a:lnTo>
                    <a:pt x="224315" y="743198"/>
                  </a:lnTo>
                  <a:lnTo>
                    <a:pt x="215398" y="733321"/>
                  </a:lnTo>
                  <a:lnTo>
                    <a:pt x="206481" y="722487"/>
                  </a:lnTo>
                  <a:lnTo>
                    <a:pt x="197564" y="711017"/>
                  </a:lnTo>
                  <a:lnTo>
                    <a:pt x="188647" y="698909"/>
                  </a:lnTo>
                  <a:lnTo>
                    <a:pt x="184773" y="693649"/>
                  </a:lnTo>
                  <a:lnTo>
                    <a:pt x="179324" y="692793"/>
                  </a:lnTo>
                  <a:lnTo>
                    <a:pt x="172958" y="691526"/>
                  </a:lnTo>
                  <a:lnTo>
                    <a:pt x="167229" y="689626"/>
                  </a:lnTo>
                  <a:lnTo>
                    <a:pt x="161182" y="687725"/>
                  </a:lnTo>
                  <a:lnTo>
                    <a:pt x="155452" y="685508"/>
                  </a:lnTo>
                  <a:lnTo>
                    <a:pt x="150041" y="682975"/>
                  </a:lnTo>
                  <a:lnTo>
                    <a:pt x="144630" y="680124"/>
                  </a:lnTo>
                  <a:lnTo>
                    <a:pt x="139219" y="676957"/>
                  </a:lnTo>
                  <a:lnTo>
                    <a:pt x="133808" y="673790"/>
                  </a:lnTo>
                  <a:lnTo>
                    <a:pt x="129034" y="670623"/>
                  </a:lnTo>
                  <a:lnTo>
                    <a:pt x="124259" y="666506"/>
                  </a:lnTo>
                  <a:lnTo>
                    <a:pt x="119485" y="662706"/>
                  </a:lnTo>
                  <a:lnTo>
                    <a:pt x="115347" y="658589"/>
                  </a:lnTo>
                  <a:lnTo>
                    <a:pt x="111209" y="653838"/>
                  </a:lnTo>
                  <a:lnTo>
                    <a:pt x="106753" y="649404"/>
                  </a:lnTo>
                  <a:lnTo>
                    <a:pt x="103252" y="644654"/>
                  </a:lnTo>
                  <a:lnTo>
                    <a:pt x="99432" y="639903"/>
                  </a:lnTo>
                  <a:lnTo>
                    <a:pt x="96568" y="634836"/>
                  </a:lnTo>
                  <a:lnTo>
                    <a:pt x="93385" y="629452"/>
                  </a:lnTo>
                  <a:lnTo>
                    <a:pt x="90520" y="624068"/>
                  </a:lnTo>
                  <a:lnTo>
                    <a:pt x="87974" y="618367"/>
                  </a:lnTo>
                  <a:lnTo>
                    <a:pt x="85745" y="612667"/>
                  </a:lnTo>
                  <a:lnTo>
                    <a:pt x="83836" y="606966"/>
                  </a:lnTo>
                  <a:lnTo>
                    <a:pt x="82244" y="600632"/>
                  </a:lnTo>
                  <a:lnTo>
                    <a:pt x="80653" y="594614"/>
                  </a:lnTo>
                  <a:lnTo>
                    <a:pt x="79380" y="588280"/>
                  </a:lnTo>
                  <a:lnTo>
                    <a:pt x="78743" y="581946"/>
                  </a:lnTo>
                  <a:lnTo>
                    <a:pt x="78425" y="575929"/>
                  </a:lnTo>
                  <a:lnTo>
                    <a:pt x="77788" y="569278"/>
                  </a:lnTo>
                  <a:lnTo>
                    <a:pt x="78154" y="565453"/>
                  </a:lnTo>
                  <a:lnTo>
                    <a:pt x="77179" y="565126"/>
                  </a:lnTo>
                  <a:lnTo>
                    <a:pt x="71169" y="562262"/>
                  </a:lnTo>
                  <a:lnTo>
                    <a:pt x="66108" y="559715"/>
                  </a:lnTo>
                  <a:lnTo>
                    <a:pt x="60731" y="556532"/>
                  </a:lnTo>
                  <a:lnTo>
                    <a:pt x="55670" y="553031"/>
                  </a:lnTo>
                  <a:lnTo>
                    <a:pt x="50609" y="549530"/>
                  </a:lnTo>
                  <a:lnTo>
                    <a:pt x="46181" y="545710"/>
                  </a:lnTo>
                  <a:lnTo>
                    <a:pt x="41436" y="541891"/>
                  </a:lnTo>
                  <a:lnTo>
                    <a:pt x="37008" y="537753"/>
                  </a:lnTo>
                  <a:lnTo>
                    <a:pt x="32580" y="533297"/>
                  </a:lnTo>
                  <a:lnTo>
                    <a:pt x="28784" y="528841"/>
                  </a:lnTo>
                  <a:lnTo>
                    <a:pt x="24988" y="523748"/>
                  </a:lnTo>
                  <a:lnTo>
                    <a:pt x="21509" y="518655"/>
                  </a:lnTo>
                  <a:lnTo>
                    <a:pt x="18030" y="513881"/>
                  </a:lnTo>
                  <a:lnTo>
                    <a:pt x="15183" y="508470"/>
                  </a:lnTo>
                  <a:lnTo>
                    <a:pt x="12336" y="503059"/>
                  </a:lnTo>
                  <a:lnTo>
                    <a:pt x="10122" y="497329"/>
                  </a:lnTo>
                  <a:lnTo>
                    <a:pt x="7908" y="491282"/>
                  </a:lnTo>
                  <a:lnTo>
                    <a:pt x="6010" y="485552"/>
                  </a:lnTo>
                  <a:lnTo>
                    <a:pt x="3796" y="479505"/>
                  </a:lnTo>
                  <a:lnTo>
                    <a:pt x="2531" y="473457"/>
                  </a:lnTo>
                  <a:lnTo>
                    <a:pt x="1582" y="467091"/>
                  </a:lnTo>
                  <a:lnTo>
                    <a:pt x="633" y="461044"/>
                  </a:lnTo>
                  <a:lnTo>
                    <a:pt x="0" y="454359"/>
                  </a:lnTo>
                  <a:lnTo>
                    <a:pt x="0" y="447994"/>
                  </a:lnTo>
                  <a:lnTo>
                    <a:pt x="0" y="441309"/>
                  </a:lnTo>
                  <a:lnTo>
                    <a:pt x="633" y="434943"/>
                  </a:lnTo>
                  <a:lnTo>
                    <a:pt x="1582" y="428578"/>
                  </a:lnTo>
                  <a:lnTo>
                    <a:pt x="2531" y="422530"/>
                  </a:lnTo>
                  <a:lnTo>
                    <a:pt x="3796" y="416164"/>
                  </a:lnTo>
                  <a:lnTo>
                    <a:pt x="6010" y="410116"/>
                  </a:lnTo>
                  <a:lnTo>
                    <a:pt x="7908" y="404387"/>
                  </a:lnTo>
                  <a:lnTo>
                    <a:pt x="10122" y="398658"/>
                  </a:lnTo>
                  <a:lnTo>
                    <a:pt x="12336" y="392928"/>
                  </a:lnTo>
                  <a:lnTo>
                    <a:pt x="15183" y="387517"/>
                  </a:lnTo>
                  <a:lnTo>
                    <a:pt x="18030" y="382106"/>
                  </a:lnTo>
                  <a:lnTo>
                    <a:pt x="21509" y="377014"/>
                  </a:lnTo>
                  <a:lnTo>
                    <a:pt x="24988" y="371921"/>
                  </a:lnTo>
                  <a:lnTo>
                    <a:pt x="28784" y="366828"/>
                  </a:lnTo>
                  <a:lnTo>
                    <a:pt x="32580" y="362372"/>
                  </a:lnTo>
                  <a:lnTo>
                    <a:pt x="37008" y="358234"/>
                  </a:lnTo>
                  <a:lnTo>
                    <a:pt x="41436" y="353778"/>
                  </a:lnTo>
                  <a:lnTo>
                    <a:pt x="46181" y="349958"/>
                  </a:lnTo>
                  <a:lnTo>
                    <a:pt x="50609" y="346139"/>
                  </a:lnTo>
                  <a:lnTo>
                    <a:pt x="55670" y="342638"/>
                  </a:lnTo>
                  <a:lnTo>
                    <a:pt x="60731" y="339136"/>
                  </a:lnTo>
                  <a:lnTo>
                    <a:pt x="66108" y="336272"/>
                  </a:lnTo>
                  <a:lnTo>
                    <a:pt x="71169" y="333407"/>
                  </a:lnTo>
                  <a:lnTo>
                    <a:pt x="77179" y="330861"/>
                  </a:lnTo>
                  <a:lnTo>
                    <a:pt x="82873" y="328314"/>
                  </a:lnTo>
                  <a:lnTo>
                    <a:pt x="88566" y="326405"/>
                  </a:lnTo>
                  <a:lnTo>
                    <a:pt x="94576" y="325131"/>
                  </a:lnTo>
                  <a:lnTo>
                    <a:pt x="100902" y="323540"/>
                  </a:lnTo>
                  <a:lnTo>
                    <a:pt x="106912" y="322267"/>
                  </a:lnTo>
                  <a:lnTo>
                    <a:pt x="111121" y="321821"/>
                  </a:lnTo>
                  <a:lnTo>
                    <a:pt x="110164" y="317564"/>
                  </a:lnTo>
                  <a:lnTo>
                    <a:pt x="108580" y="308024"/>
                  </a:lnTo>
                  <a:lnTo>
                    <a:pt x="106997" y="298483"/>
                  </a:lnTo>
                  <a:lnTo>
                    <a:pt x="106363" y="288306"/>
                  </a:lnTo>
                  <a:lnTo>
                    <a:pt x="106363" y="278448"/>
                  </a:lnTo>
                  <a:lnTo>
                    <a:pt x="106363" y="268271"/>
                  </a:lnTo>
                  <a:lnTo>
                    <a:pt x="106997" y="258731"/>
                  </a:lnTo>
                  <a:lnTo>
                    <a:pt x="108580" y="248872"/>
                  </a:lnTo>
                  <a:lnTo>
                    <a:pt x="110164" y="239013"/>
                  </a:lnTo>
                  <a:lnTo>
                    <a:pt x="112381" y="229791"/>
                  </a:lnTo>
                  <a:lnTo>
                    <a:pt x="114915" y="220568"/>
                  </a:lnTo>
                  <a:lnTo>
                    <a:pt x="117765" y="211346"/>
                  </a:lnTo>
                  <a:lnTo>
                    <a:pt x="121566" y="202441"/>
                  </a:lnTo>
                  <a:lnTo>
                    <a:pt x="125366" y="194173"/>
                  </a:lnTo>
                  <a:lnTo>
                    <a:pt x="129484" y="185586"/>
                  </a:lnTo>
                  <a:lnTo>
                    <a:pt x="134235" y="177636"/>
                  </a:lnTo>
                  <a:lnTo>
                    <a:pt x="139302" y="170003"/>
                  </a:lnTo>
                  <a:lnTo>
                    <a:pt x="144686" y="162053"/>
                  </a:lnTo>
                  <a:lnTo>
                    <a:pt x="150387" y="154738"/>
                  </a:lnTo>
                  <a:lnTo>
                    <a:pt x="156405" y="147424"/>
                  </a:lnTo>
                  <a:lnTo>
                    <a:pt x="163056" y="141063"/>
                  </a:lnTo>
                  <a:lnTo>
                    <a:pt x="169391" y="134385"/>
                  </a:lnTo>
                  <a:lnTo>
                    <a:pt x="176675" y="128342"/>
                  </a:lnTo>
                  <a:lnTo>
                    <a:pt x="183960" y="122618"/>
                  </a:lnTo>
                  <a:lnTo>
                    <a:pt x="191878" y="117212"/>
                  </a:lnTo>
                  <a:lnTo>
                    <a:pt x="199479" y="112123"/>
                  </a:lnTo>
                  <a:lnTo>
                    <a:pt x="207397" y="107353"/>
                  </a:lnTo>
                  <a:lnTo>
                    <a:pt x="215949" y="102901"/>
                  </a:lnTo>
                  <a:lnTo>
                    <a:pt x="224817" y="99085"/>
                  </a:lnTo>
                  <a:lnTo>
                    <a:pt x="233685" y="95586"/>
                  </a:lnTo>
                  <a:lnTo>
                    <a:pt x="242236" y="92406"/>
                  </a:lnTo>
                  <a:lnTo>
                    <a:pt x="251421" y="89862"/>
                  </a:lnTo>
                  <a:lnTo>
                    <a:pt x="253068" y="89542"/>
                  </a:lnTo>
                  <a:lnTo>
                    <a:pt x="255270" y="85725"/>
                  </a:lnTo>
                  <a:lnTo>
                    <a:pt x="260985" y="78105"/>
                  </a:lnTo>
                  <a:lnTo>
                    <a:pt x="267018" y="70802"/>
                  </a:lnTo>
                  <a:lnTo>
                    <a:pt x="272733" y="63817"/>
                  </a:lnTo>
                  <a:lnTo>
                    <a:pt x="279083" y="56832"/>
                  </a:lnTo>
                  <a:lnTo>
                    <a:pt x="286068" y="50482"/>
                  </a:lnTo>
                  <a:lnTo>
                    <a:pt x="293053" y="44767"/>
                  </a:lnTo>
                  <a:lnTo>
                    <a:pt x="300355" y="39052"/>
                  </a:lnTo>
                  <a:lnTo>
                    <a:pt x="307975" y="33020"/>
                  </a:lnTo>
                  <a:lnTo>
                    <a:pt x="316230" y="28257"/>
                  </a:lnTo>
                  <a:lnTo>
                    <a:pt x="324168" y="23495"/>
                  </a:lnTo>
                  <a:lnTo>
                    <a:pt x="332740" y="19367"/>
                  </a:lnTo>
                  <a:lnTo>
                    <a:pt x="340995" y="15557"/>
                  </a:lnTo>
                  <a:lnTo>
                    <a:pt x="349885" y="12065"/>
                  </a:lnTo>
                  <a:lnTo>
                    <a:pt x="358775" y="8890"/>
                  </a:lnTo>
                  <a:lnTo>
                    <a:pt x="367983" y="6350"/>
                  </a:lnTo>
                  <a:lnTo>
                    <a:pt x="377508" y="3810"/>
                  </a:lnTo>
                  <a:lnTo>
                    <a:pt x="387033" y="2540"/>
                  </a:lnTo>
                  <a:lnTo>
                    <a:pt x="396875" y="1270"/>
                  </a:lnTo>
                  <a:lnTo>
                    <a:pt x="406718" y="635"/>
                  </a:lnTo>
                  <a:lnTo>
                    <a:pt x="41687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8E6FD0F8-E8EA-490A-996D-648C6FD2B4F9}"/>
              </a:ext>
            </a:extLst>
          </p:cNvPr>
          <p:cNvGrpSpPr/>
          <p:nvPr/>
        </p:nvGrpSpPr>
        <p:grpSpPr>
          <a:xfrm>
            <a:off x="6795860" y="1763818"/>
            <a:ext cx="1920875" cy="2216150"/>
            <a:chOff x="6795860" y="1763818"/>
            <a:chExt cx="1920875" cy="2216150"/>
          </a:xfrm>
        </p:grpSpPr>
        <p:sp>
          <p:nvSpPr>
            <p:cNvPr id="24" name="AutoShape 9">
              <a:extLst>
                <a:ext uri="{FF2B5EF4-FFF2-40B4-BE49-F238E27FC236}">
                  <a16:creationId xmlns:a16="http://schemas.microsoft.com/office/drawing/2014/main" id="{18FDE55C-8B71-41D1-9FCF-65966319C6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95860" y="1763818"/>
              <a:ext cx="1920875" cy="2216150"/>
            </a:xfrm>
            <a:custGeom>
              <a:gdLst>
                <a:gd fmla="*/ 10800 w 21600" name="T0"/>
                <a:gd fmla="*/ 0 h 21600" name="T1"/>
                <a:gd fmla="*/ 21599 w 21600" name="T2"/>
                <a:gd fmla="*/ 5400 h 21600" name="T3"/>
                <a:gd fmla="*/ 21599 w 21600" name="T4"/>
                <a:gd fmla="*/ 16200 h 21600" name="T5"/>
                <a:gd fmla="*/ 10799 w 21600" name="T6"/>
                <a:gd fmla="*/ 21599 h 21600" name="T7"/>
                <a:gd fmla="*/ 0 w 21600" name="T8"/>
                <a:gd fmla="*/ 16199 h 21600" name="T9"/>
                <a:gd fmla="*/ 0 w 21600" name="T10"/>
                <a:gd fmla="*/ 5400 h 21600" name="T11"/>
                <a:gd fmla="*/ 10800 w 21600" name="T12"/>
                <a:gd fmla="*/ 0 h 2160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00" w="21600">
                  <a:moveTo>
                    <a:pt x="10800" y="0"/>
                  </a:moveTo>
                  <a:lnTo>
                    <a:pt x="21599" y="5400"/>
                  </a:lnTo>
                  <a:lnTo>
                    <a:pt x="21599" y="16200"/>
                  </a:lnTo>
                  <a:lnTo>
                    <a:pt x="10799" y="21599"/>
                  </a:lnTo>
                  <a:lnTo>
                    <a:pt x="0" y="16199"/>
                  </a:lnTo>
                  <a:lnTo>
                    <a:pt x="0" y="54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FEBDBD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lvl1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8" name="KSO_Shape">
              <a:extLst>
                <a:ext uri="{FF2B5EF4-FFF2-40B4-BE49-F238E27FC236}">
                  <a16:creationId xmlns:a16="http://schemas.microsoft.com/office/drawing/2014/main" id="{2445570D-829C-4ECE-A111-F40A543BA770}"/>
                </a:ext>
              </a:extLst>
            </p:cNvPr>
            <p:cNvSpPr/>
            <p:nvPr/>
          </p:nvSpPr>
          <p:spPr bwMode="auto">
            <a:xfrm>
              <a:off x="7342287" y="2228042"/>
              <a:ext cx="961483" cy="1287701"/>
            </a:xfrm>
            <a:custGeom>
              <a:gdLst>
                <a:gd fmla="*/ 752226 w 2255836" name="T0"/>
                <a:gd fmla="*/ 1426422 h 3021013" name="T1"/>
                <a:gd fmla="*/ 863431 w 2255836" name="T2"/>
                <a:gd fmla="*/ 1463322 h 3021013" name="T3"/>
                <a:gd fmla="*/ 1150580 w 2255836" name="T4"/>
                <a:gd fmla="*/ 1359763 h 3021013" name="T5"/>
                <a:gd fmla="*/ 1123970 w 2255836" name="T6"/>
                <a:gd fmla="*/ 1406583 h 3021013" name="T7"/>
                <a:gd fmla="*/ 438865 w 2255836" name="T8"/>
                <a:gd fmla="*/ 1309768 h 3021013" name="T9"/>
                <a:gd fmla="*/ 614808 w 2255836" name="T10"/>
                <a:gd fmla="*/ 1399044 h 3021013" name="T11"/>
                <a:gd fmla="*/ 1311034 w 2255836" name="T12"/>
                <a:gd fmla="*/ 1185180 h 3021013" name="T13"/>
                <a:gd fmla="*/ 245049 w 2255836" name="T14"/>
                <a:gd fmla="*/ 1044720 h 3021013" name="T15"/>
                <a:gd fmla="*/ 346723 w 2255836" name="T16"/>
                <a:gd fmla="*/ 1214145 h 3021013" name="T17"/>
                <a:gd fmla="*/ 1396821 w 2255836" name="T18"/>
                <a:gd fmla="*/ 1005836 h 3021013" name="T19"/>
                <a:gd fmla="*/ 1442494 w 2255836" name="T20"/>
                <a:gd fmla="*/ 787210 h 3021013" name="T21"/>
                <a:gd fmla="*/ 1464338 w 2255836" name="T22"/>
                <a:gd fmla="*/ 862995 h 3021013" name="T23"/>
                <a:gd fmla="*/ 210496 w 2255836" name="T24"/>
                <a:gd fmla="*/ 726900 h 3021013" name="T25"/>
                <a:gd fmla="*/ 214071 w 2255836" name="T26"/>
                <a:gd fmla="*/ 924099 h 3021013" name="T27"/>
                <a:gd fmla="*/ 1378551 w 2255836" name="T28"/>
                <a:gd fmla="*/ 500735 h 3021013" name="T29"/>
                <a:gd fmla="*/ 1378551 w 2255836" name="T30"/>
                <a:gd fmla="*/ 506290 h 3021013" name="T31"/>
                <a:gd fmla="*/ 1446863 w 2255836" name="T32"/>
                <a:gd fmla="*/ 450344 h 3021013" name="T33"/>
                <a:gd fmla="*/ 197787 w 2255836" name="T34"/>
                <a:gd fmla="*/ 450344 h 3021013" name="T35"/>
                <a:gd fmla="*/ 265702 w 2255836" name="T36"/>
                <a:gd fmla="*/ 506290 h 3021013" name="T37"/>
                <a:gd fmla="*/ 595898 w 2255836" name="T38"/>
                <a:gd fmla="*/ 403670 h 3021013" name="T39"/>
                <a:gd fmla="*/ 351628 w 2255836" name="T40"/>
                <a:gd fmla="*/ 882304 h 3021013" name="T41"/>
                <a:gd fmla="*/ 703758 w 2255836" name="T42"/>
                <a:gd fmla="*/ 1282291 h 3021013" name="T43"/>
                <a:gd fmla="*/ 1209351 w 2255836" name="T44"/>
                <a:gd fmla="*/ 1097193 h 3021013" name="T45"/>
                <a:gd fmla="*/ 1216092 w 2255836" name="T46"/>
                <a:gd fmla="*/ 555800 h 3021013" name="T47"/>
                <a:gd fmla="*/ 1140254 w 2255836" name="T48"/>
                <a:gd fmla="*/ 273381 h 3021013" name="T49"/>
                <a:gd fmla="*/ 1029445 w 2255836" name="T50"/>
                <a:gd fmla="*/ 244019 h 3021013" name="T51"/>
                <a:gd fmla="*/ 1218892 w 2255836" name="T52"/>
                <a:gd fmla="*/ 353530 h 3021013" name="T53"/>
                <a:gd fmla="*/ 444425 w 2255836" name="T54"/>
                <a:gd fmla="*/ 326946 h 3021013" name="T55"/>
                <a:gd fmla="*/ 637843 w 2255836" name="T56"/>
                <a:gd fmla="*/ 247987 h 3021013" name="T57"/>
                <a:gd fmla="*/ 765332 w 2255836" name="T58"/>
                <a:gd fmla="*/ 196009 h 3021013" name="T59"/>
                <a:gd fmla="*/ 892424 w 2255836" name="T60"/>
                <a:gd fmla="*/ 217038 h 3021013" name="T61"/>
                <a:gd fmla="*/ 863829 w 2255836" name="T62"/>
                <a:gd fmla="*/ 55946 h 3021013" name="T63"/>
                <a:gd fmla="*/ 1231204 w 2255836" name="T64"/>
                <a:gd fmla="*/ 110701 h 3021013" name="T65"/>
                <a:gd fmla="*/ 1423828 w 2255836" name="T66"/>
                <a:gd fmla="*/ 378527 h 3021013" name="T67"/>
                <a:gd fmla="*/ 1481019 w 2255836" name="T68"/>
                <a:gd fmla="*/ 655083 h 3021013" name="T69"/>
                <a:gd fmla="*/ 1545359 w 2255836" name="T70"/>
                <a:gd fmla="*/ 937193 h 3021013" name="T71"/>
                <a:gd fmla="*/ 1520735 w 2255836" name="T72"/>
                <a:gd fmla="*/ 1228429 h 3021013" name="T73"/>
                <a:gd fmla="*/ 1671105 w 2255836" name="T74"/>
                <a:gd fmla="*/ 2097973 h 3021013" name="T75"/>
                <a:gd fmla="*/ 1831431 w 2255836" name="T76"/>
                <a:gd fmla="*/ 1971506 h 3021013" name="T77"/>
                <a:gd fmla="*/ 1983183 w 2255836" name="T78"/>
                <a:gd fmla="*/ 1839913 h 3021013" name="T79"/>
                <a:gd fmla="*/ 1749171 w 2255836" name="T80"/>
                <a:gd fmla="*/ 1890181 h 3021013" name="T81"/>
                <a:gd fmla="*/ 1560919 w 2255836" name="T82"/>
                <a:gd fmla="*/ 1957319 h 3021013" name="T83"/>
                <a:gd fmla="*/ 2082702 w 2255836" name="T84"/>
                <a:gd fmla="*/ 1730709 h 3021013" name="T85"/>
                <a:gd fmla="*/ 2026315 w 2255836" name="T86"/>
                <a:gd fmla="*/ 2040911 h 3021013" name="T87"/>
                <a:gd fmla="*/ 1411858 w 2255836" name="T88"/>
                <a:gd fmla="*/ 2792887 h 3021013" name="T89"/>
                <a:gd fmla="*/ 1120501 w 2255836" name="T90"/>
                <a:gd fmla="*/ 2359819 h 3021013" name="T91"/>
                <a:gd fmla="*/ 520699 w 2255836" name="T92"/>
                <a:gd fmla="*/ 2205038 h 3021013" name="T93"/>
                <a:gd fmla="*/ 788834 w 2255836" name="T94"/>
                <a:gd fmla="*/ 2260797 h 3021013" name="T95"/>
                <a:gd fmla="*/ 875304 w 2255836" name="T96"/>
                <a:gd fmla="*/ 2502791 h 3021013" name="T97"/>
                <a:gd fmla="*/ 1178866 w 2255836" name="T98"/>
                <a:gd fmla="*/ 2664223 h 3021013" name="T99"/>
                <a:gd fmla="*/ 798484 w 2255836" name="T100"/>
                <a:gd fmla="*/ 2652848 h 3021013" name="T101"/>
                <a:gd fmla="*/ 307974 w 2255836" name="T102"/>
                <a:gd fmla="*/ 2097829 h 3021013" name="T103"/>
                <a:gd fmla="*/ 1053073 w 2255836" name="T104"/>
                <a:gd fmla="*/ 2093075 h 3021013" name="T105"/>
                <a:gd fmla="*/ 1410153 w 2255836" name="T106"/>
                <a:gd fmla="*/ 1442244 h 3021013" name="T107"/>
                <a:gd fmla="*/ 1231998 w 2255836" name="T108"/>
                <a:gd fmla="*/ 1533949 h 3021013" name="T109"/>
                <a:gd fmla="*/ 875743 w 2255836" name="T110"/>
                <a:gd fmla="*/ 1579182 h 3021013" name="T111"/>
                <a:gd fmla="*/ 623545 w 2255836" name="T112"/>
                <a:gd fmla="*/ 1483558 h 3021013" name="T113"/>
                <a:gd fmla="*/ 354269 w 2255836" name="T114"/>
                <a:gd fmla="*/ 1373650 h 3021013" name="T115"/>
                <a:gd fmla="*/ 126298 w 2255836" name="T116"/>
                <a:gd fmla="*/ 1213748 h 3021013" name="T117"/>
                <a:gd fmla="*/ 18270 w 2255836" name="T118"/>
                <a:gd fmla="*/ 826888 h 3021013" name="T119"/>
                <a:gd fmla="*/ 139404 w 2255836" name="T120"/>
                <a:gd fmla="*/ 568981 h 3021013" name="T121"/>
                <a:gd fmla="*/ 327262 w 2255836" name="T122"/>
                <a:gd fmla="*/ 347579 h 3021013" name="T123"/>
                <a:gd fmla="*/ 505191 w 2255836" name="T124"/>
                <a:gd fmla="*/ 138476 h 3021013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3021013" w="2255836">
                  <a:moveTo>
                    <a:pt x="815375" y="1423644"/>
                  </a:moveTo>
                  <a:lnTo>
                    <a:pt x="818155" y="1434754"/>
                  </a:lnTo>
                  <a:lnTo>
                    <a:pt x="820141" y="1445864"/>
                  </a:lnTo>
                  <a:lnTo>
                    <a:pt x="821332" y="1455386"/>
                  </a:lnTo>
                  <a:lnTo>
                    <a:pt x="822127" y="1463719"/>
                  </a:lnTo>
                  <a:lnTo>
                    <a:pt x="822921" y="1455386"/>
                  </a:lnTo>
                  <a:lnTo>
                    <a:pt x="824509" y="1445864"/>
                  </a:lnTo>
                  <a:lnTo>
                    <a:pt x="826098" y="1435151"/>
                  </a:lnTo>
                  <a:lnTo>
                    <a:pt x="829275" y="1424438"/>
                  </a:lnTo>
                  <a:lnTo>
                    <a:pt x="822127" y="1424438"/>
                  </a:lnTo>
                  <a:lnTo>
                    <a:pt x="815375" y="1423644"/>
                  </a:lnTo>
                  <a:close/>
                  <a:moveTo>
                    <a:pt x="949219" y="1410154"/>
                  </a:moveTo>
                  <a:lnTo>
                    <a:pt x="927772" y="1414518"/>
                  </a:lnTo>
                  <a:lnTo>
                    <a:pt x="905531" y="1418089"/>
                  </a:lnTo>
                  <a:lnTo>
                    <a:pt x="899573" y="1422454"/>
                  </a:lnTo>
                  <a:lnTo>
                    <a:pt x="892424" y="1426422"/>
                  </a:lnTo>
                  <a:lnTo>
                    <a:pt x="884481" y="1429993"/>
                  </a:lnTo>
                  <a:lnTo>
                    <a:pt x="876141" y="1433564"/>
                  </a:lnTo>
                  <a:lnTo>
                    <a:pt x="865814" y="1437532"/>
                  </a:lnTo>
                  <a:lnTo>
                    <a:pt x="856680" y="1441499"/>
                  </a:lnTo>
                  <a:lnTo>
                    <a:pt x="849134" y="1444673"/>
                  </a:lnTo>
                  <a:lnTo>
                    <a:pt x="842779" y="1448244"/>
                  </a:lnTo>
                  <a:lnTo>
                    <a:pt x="837616" y="1451815"/>
                  </a:lnTo>
                  <a:lnTo>
                    <a:pt x="833247" y="1454990"/>
                  </a:lnTo>
                  <a:lnTo>
                    <a:pt x="830070" y="1458164"/>
                  </a:lnTo>
                  <a:lnTo>
                    <a:pt x="827290" y="1460545"/>
                  </a:lnTo>
                  <a:lnTo>
                    <a:pt x="825701" y="1463322"/>
                  </a:lnTo>
                  <a:lnTo>
                    <a:pt x="824509" y="1465306"/>
                  </a:lnTo>
                  <a:lnTo>
                    <a:pt x="823715" y="1467290"/>
                  </a:lnTo>
                  <a:lnTo>
                    <a:pt x="822921" y="1468877"/>
                  </a:lnTo>
                  <a:lnTo>
                    <a:pt x="822921" y="1471258"/>
                  </a:lnTo>
                  <a:lnTo>
                    <a:pt x="823715" y="1472051"/>
                  </a:lnTo>
                  <a:lnTo>
                    <a:pt x="820935" y="1472051"/>
                  </a:lnTo>
                  <a:lnTo>
                    <a:pt x="821332" y="1471258"/>
                  </a:lnTo>
                  <a:lnTo>
                    <a:pt x="821332" y="1468877"/>
                  </a:lnTo>
                  <a:lnTo>
                    <a:pt x="820935" y="1467290"/>
                  </a:lnTo>
                  <a:lnTo>
                    <a:pt x="820141" y="1465306"/>
                  </a:lnTo>
                  <a:lnTo>
                    <a:pt x="818552" y="1463322"/>
                  </a:lnTo>
                  <a:lnTo>
                    <a:pt x="816963" y="1460545"/>
                  </a:lnTo>
                  <a:lnTo>
                    <a:pt x="814183" y="1458164"/>
                  </a:lnTo>
                  <a:lnTo>
                    <a:pt x="811403" y="1454990"/>
                  </a:lnTo>
                  <a:lnTo>
                    <a:pt x="807034" y="1451815"/>
                  </a:lnTo>
                  <a:lnTo>
                    <a:pt x="801474" y="1448244"/>
                  </a:lnTo>
                  <a:lnTo>
                    <a:pt x="795517" y="1444673"/>
                  </a:lnTo>
                  <a:lnTo>
                    <a:pt x="787573" y="1441499"/>
                  </a:lnTo>
                  <a:lnTo>
                    <a:pt x="778836" y="1437532"/>
                  </a:lnTo>
                  <a:lnTo>
                    <a:pt x="768112" y="1433564"/>
                  </a:lnTo>
                  <a:lnTo>
                    <a:pt x="759772" y="1429993"/>
                  </a:lnTo>
                  <a:lnTo>
                    <a:pt x="752226" y="1426422"/>
                  </a:lnTo>
                  <a:lnTo>
                    <a:pt x="744680" y="1422057"/>
                  </a:lnTo>
                  <a:lnTo>
                    <a:pt x="738325" y="1417693"/>
                  </a:lnTo>
                  <a:lnTo>
                    <a:pt x="716481" y="1414518"/>
                  </a:lnTo>
                  <a:lnTo>
                    <a:pt x="705361" y="1412931"/>
                  </a:lnTo>
                  <a:lnTo>
                    <a:pt x="694637" y="1410550"/>
                  </a:lnTo>
                  <a:lnTo>
                    <a:pt x="693843" y="1412138"/>
                  </a:lnTo>
                  <a:lnTo>
                    <a:pt x="699800" y="1416899"/>
                  </a:lnTo>
                  <a:lnTo>
                    <a:pt x="706155" y="1421263"/>
                  </a:lnTo>
                  <a:lnTo>
                    <a:pt x="712907" y="1425231"/>
                  </a:lnTo>
                  <a:lnTo>
                    <a:pt x="719659" y="1429199"/>
                  </a:lnTo>
                  <a:lnTo>
                    <a:pt x="727205" y="1432770"/>
                  </a:lnTo>
                  <a:lnTo>
                    <a:pt x="734751" y="1435944"/>
                  </a:lnTo>
                  <a:lnTo>
                    <a:pt x="742694" y="1438722"/>
                  </a:lnTo>
                  <a:lnTo>
                    <a:pt x="751034" y="1441499"/>
                  </a:lnTo>
                  <a:lnTo>
                    <a:pt x="755800" y="1442690"/>
                  </a:lnTo>
                  <a:lnTo>
                    <a:pt x="760963" y="1444673"/>
                  </a:lnTo>
                  <a:lnTo>
                    <a:pt x="765332" y="1447451"/>
                  </a:lnTo>
                  <a:lnTo>
                    <a:pt x="769304" y="1450625"/>
                  </a:lnTo>
                  <a:lnTo>
                    <a:pt x="773673" y="1454593"/>
                  </a:lnTo>
                  <a:lnTo>
                    <a:pt x="776850" y="1458561"/>
                  </a:lnTo>
                  <a:lnTo>
                    <a:pt x="780822" y="1463322"/>
                  </a:lnTo>
                  <a:lnTo>
                    <a:pt x="783999" y="1468084"/>
                  </a:lnTo>
                  <a:lnTo>
                    <a:pt x="787573" y="1473242"/>
                  </a:lnTo>
                  <a:lnTo>
                    <a:pt x="790751" y="1479193"/>
                  </a:lnTo>
                  <a:lnTo>
                    <a:pt x="793134" y="1485145"/>
                  </a:lnTo>
                  <a:lnTo>
                    <a:pt x="796311" y="1491493"/>
                  </a:lnTo>
                  <a:lnTo>
                    <a:pt x="801077" y="1504587"/>
                  </a:lnTo>
                  <a:lnTo>
                    <a:pt x="805446" y="1518474"/>
                  </a:lnTo>
                  <a:lnTo>
                    <a:pt x="809020" y="1532758"/>
                  </a:lnTo>
                  <a:lnTo>
                    <a:pt x="812595" y="1547439"/>
                  </a:lnTo>
                  <a:lnTo>
                    <a:pt x="815375" y="1561723"/>
                  </a:lnTo>
                  <a:lnTo>
                    <a:pt x="817361" y="1576404"/>
                  </a:lnTo>
                  <a:lnTo>
                    <a:pt x="818949" y="1589895"/>
                  </a:lnTo>
                  <a:lnTo>
                    <a:pt x="820538" y="1602988"/>
                  </a:lnTo>
                  <a:lnTo>
                    <a:pt x="822127" y="1626002"/>
                  </a:lnTo>
                  <a:lnTo>
                    <a:pt x="824112" y="1602988"/>
                  </a:lnTo>
                  <a:lnTo>
                    <a:pt x="825304" y="1589895"/>
                  </a:lnTo>
                  <a:lnTo>
                    <a:pt x="826892" y="1576404"/>
                  </a:lnTo>
                  <a:lnTo>
                    <a:pt x="829275" y="1561723"/>
                  </a:lnTo>
                  <a:lnTo>
                    <a:pt x="831658" y="1547439"/>
                  </a:lnTo>
                  <a:lnTo>
                    <a:pt x="835233" y="1532758"/>
                  </a:lnTo>
                  <a:lnTo>
                    <a:pt x="838807" y="1518474"/>
                  </a:lnTo>
                  <a:lnTo>
                    <a:pt x="843176" y="1504587"/>
                  </a:lnTo>
                  <a:lnTo>
                    <a:pt x="847942" y="1491493"/>
                  </a:lnTo>
                  <a:lnTo>
                    <a:pt x="851119" y="1485145"/>
                  </a:lnTo>
                  <a:lnTo>
                    <a:pt x="853900" y="1479193"/>
                  </a:lnTo>
                  <a:lnTo>
                    <a:pt x="856680" y="1473242"/>
                  </a:lnTo>
                  <a:lnTo>
                    <a:pt x="860254" y="1468084"/>
                  </a:lnTo>
                  <a:lnTo>
                    <a:pt x="863431" y="1463322"/>
                  </a:lnTo>
                  <a:lnTo>
                    <a:pt x="867403" y="1458561"/>
                  </a:lnTo>
                  <a:lnTo>
                    <a:pt x="870978" y="1454593"/>
                  </a:lnTo>
                  <a:lnTo>
                    <a:pt x="874949" y="1450625"/>
                  </a:lnTo>
                  <a:lnTo>
                    <a:pt x="879318" y="1447451"/>
                  </a:lnTo>
                  <a:lnTo>
                    <a:pt x="883687" y="1444673"/>
                  </a:lnTo>
                  <a:lnTo>
                    <a:pt x="888453" y="1442690"/>
                  </a:lnTo>
                  <a:lnTo>
                    <a:pt x="893219" y="1441499"/>
                  </a:lnTo>
                  <a:lnTo>
                    <a:pt x="901559" y="1438722"/>
                  </a:lnTo>
                  <a:lnTo>
                    <a:pt x="909502" y="1435944"/>
                  </a:lnTo>
                  <a:lnTo>
                    <a:pt x="917446" y="1432770"/>
                  </a:lnTo>
                  <a:lnTo>
                    <a:pt x="924992" y="1429199"/>
                  </a:lnTo>
                  <a:lnTo>
                    <a:pt x="931346" y="1425231"/>
                  </a:lnTo>
                  <a:lnTo>
                    <a:pt x="938495" y="1421263"/>
                  </a:lnTo>
                  <a:lnTo>
                    <a:pt x="944453" y="1416899"/>
                  </a:lnTo>
                  <a:lnTo>
                    <a:pt x="950807" y="1412138"/>
                  </a:lnTo>
                  <a:lnTo>
                    <a:pt x="949219" y="1410154"/>
                  </a:lnTo>
                  <a:close/>
                  <a:moveTo>
                    <a:pt x="1129530" y="1339924"/>
                  </a:moveTo>
                  <a:lnTo>
                    <a:pt x="1117218" y="1346272"/>
                  </a:lnTo>
                  <a:lnTo>
                    <a:pt x="1125161" y="1354605"/>
                  </a:lnTo>
                  <a:lnTo>
                    <a:pt x="1132708" y="1362937"/>
                  </a:lnTo>
                  <a:lnTo>
                    <a:pt x="1138665" y="1370872"/>
                  </a:lnTo>
                  <a:lnTo>
                    <a:pt x="1143828" y="1377221"/>
                  </a:lnTo>
                  <a:lnTo>
                    <a:pt x="1140254" y="1370079"/>
                  </a:lnTo>
                  <a:lnTo>
                    <a:pt x="1136282" y="1360953"/>
                  </a:lnTo>
                  <a:lnTo>
                    <a:pt x="1132708" y="1350637"/>
                  </a:lnTo>
                  <a:lnTo>
                    <a:pt x="1129530" y="1339924"/>
                  </a:lnTo>
                  <a:close/>
                  <a:moveTo>
                    <a:pt x="514723" y="1339130"/>
                  </a:moveTo>
                  <a:lnTo>
                    <a:pt x="511545" y="1350240"/>
                  </a:lnTo>
                  <a:lnTo>
                    <a:pt x="508368" y="1360953"/>
                  </a:lnTo>
                  <a:lnTo>
                    <a:pt x="504396" y="1370079"/>
                  </a:lnTo>
                  <a:lnTo>
                    <a:pt x="500822" y="1377221"/>
                  </a:lnTo>
                  <a:lnTo>
                    <a:pt x="505985" y="1370872"/>
                  </a:lnTo>
                  <a:lnTo>
                    <a:pt x="511545" y="1362937"/>
                  </a:lnTo>
                  <a:lnTo>
                    <a:pt x="518694" y="1354605"/>
                  </a:lnTo>
                  <a:lnTo>
                    <a:pt x="526638" y="1346669"/>
                  </a:lnTo>
                  <a:lnTo>
                    <a:pt x="521077" y="1343098"/>
                  </a:lnTo>
                  <a:lnTo>
                    <a:pt x="514723" y="1339130"/>
                  </a:lnTo>
                  <a:close/>
                  <a:moveTo>
                    <a:pt x="1226438" y="1267710"/>
                  </a:moveTo>
                  <a:lnTo>
                    <a:pt x="1210154" y="1282391"/>
                  </a:lnTo>
                  <a:lnTo>
                    <a:pt x="1193473" y="1295881"/>
                  </a:lnTo>
                  <a:lnTo>
                    <a:pt x="1190296" y="1303023"/>
                  </a:lnTo>
                  <a:lnTo>
                    <a:pt x="1185927" y="1309768"/>
                  </a:lnTo>
                  <a:lnTo>
                    <a:pt x="1180764" y="1317307"/>
                  </a:lnTo>
                  <a:lnTo>
                    <a:pt x="1175204" y="1324846"/>
                  </a:lnTo>
                  <a:lnTo>
                    <a:pt x="1168055" y="1333178"/>
                  </a:lnTo>
                  <a:lnTo>
                    <a:pt x="1162098" y="1341114"/>
                  </a:lnTo>
                  <a:lnTo>
                    <a:pt x="1157332" y="1347859"/>
                  </a:lnTo>
                  <a:lnTo>
                    <a:pt x="1153757" y="1354208"/>
                  </a:lnTo>
                  <a:lnTo>
                    <a:pt x="1150580" y="1359763"/>
                  </a:lnTo>
                  <a:lnTo>
                    <a:pt x="1148991" y="1364524"/>
                  </a:lnTo>
                  <a:lnTo>
                    <a:pt x="1147005" y="1368492"/>
                  </a:lnTo>
                  <a:lnTo>
                    <a:pt x="1146608" y="1372460"/>
                  </a:lnTo>
                  <a:lnTo>
                    <a:pt x="1146211" y="1375634"/>
                  </a:lnTo>
                  <a:lnTo>
                    <a:pt x="1146211" y="1378411"/>
                  </a:lnTo>
                  <a:lnTo>
                    <a:pt x="1146608" y="1379998"/>
                  </a:lnTo>
                  <a:lnTo>
                    <a:pt x="1147005" y="1381586"/>
                  </a:lnTo>
                  <a:lnTo>
                    <a:pt x="1148197" y="1383569"/>
                  </a:lnTo>
                  <a:lnTo>
                    <a:pt x="1148991" y="1384363"/>
                  </a:lnTo>
                  <a:lnTo>
                    <a:pt x="1146608" y="1385157"/>
                  </a:lnTo>
                  <a:lnTo>
                    <a:pt x="1146211" y="1384760"/>
                  </a:lnTo>
                  <a:lnTo>
                    <a:pt x="1145417" y="1382776"/>
                  </a:lnTo>
                  <a:lnTo>
                    <a:pt x="1144225" y="1381189"/>
                  </a:lnTo>
                  <a:lnTo>
                    <a:pt x="1142239" y="1379998"/>
                  </a:lnTo>
                  <a:lnTo>
                    <a:pt x="1140651" y="1378808"/>
                  </a:lnTo>
                  <a:lnTo>
                    <a:pt x="1137474" y="1378015"/>
                  </a:lnTo>
                  <a:lnTo>
                    <a:pt x="1133899" y="1376427"/>
                  </a:lnTo>
                  <a:lnTo>
                    <a:pt x="1129530" y="1375634"/>
                  </a:lnTo>
                  <a:lnTo>
                    <a:pt x="1124367" y="1374840"/>
                  </a:lnTo>
                  <a:lnTo>
                    <a:pt x="1118410" y="1374840"/>
                  </a:lnTo>
                  <a:lnTo>
                    <a:pt x="1110864" y="1374840"/>
                  </a:lnTo>
                  <a:lnTo>
                    <a:pt x="1102523" y="1375634"/>
                  </a:lnTo>
                  <a:lnTo>
                    <a:pt x="1092594" y="1376427"/>
                  </a:lnTo>
                  <a:lnTo>
                    <a:pt x="1081871" y="1378411"/>
                  </a:lnTo>
                  <a:lnTo>
                    <a:pt x="1073133" y="1379602"/>
                  </a:lnTo>
                  <a:lnTo>
                    <a:pt x="1064396" y="1380395"/>
                  </a:lnTo>
                  <a:lnTo>
                    <a:pt x="1056452" y="1380395"/>
                  </a:lnTo>
                  <a:lnTo>
                    <a:pt x="1048509" y="1379998"/>
                  </a:lnTo>
                  <a:lnTo>
                    <a:pt x="1027857" y="1387934"/>
                  </a:lnTo>
                  <a:lnTo>
                    <a:pt x="1006410" y="1395473"/>
                  </a:lnTo>
                  <a:lnTo>
                    <a:pt x="1006410" y="1397060"/>
                  </a:lnTo>
                  <a:lnTo>
                    <a:pt x="1013956" y="1397853"/>
                  </a:lnTo>
                  <a:lnTo>
                    <a:pt x="1021899" y="1399044"/>
                  </a:lnTo>
                  <a:lnTo>
                    <a:pt x="1029445" y="1399044"/>
                  </a:lnTo>
                  <a:lnTo>
                    <a:pt x="1037389" y="1399044"/>
                  </a:lnTo>
                  <a:lnTo>
                    <a:pt x="1045729" y="1398250"/>
                  </a:lnTo>
                  <a:lnTo>
                    <a:pt x="1053672" y="1397457"/>
                  </a:lnTo>
                  <a:lnTo>
                    <a:pt x="1062013" y="1395870"/>
                  </a:lnTo>
                  <a:lnTo>
                    <a:pt x="1070750" y="1393489"/>
                  </a:lnTo>
                  <a:lnTo>
                    <a:pt x="1075516" y="1392695"/>
                  </a:lnTo>
                  <a:lnTo>
                    <a:pt x="1081076" y="1392299"/>
                  </a:lnTo>
                  <a:lnTo>
                    <a:pt x="1086240" y="1392299"/>
                  </a:lnTo>
                  <a:lnTo>
                    <a:pt x="1091403" y="1392695"/>
                  </a:lnTo>
                  <a:lnTo>
                    <a:pt x="1096566" y="1393886"/>
                  </a:lnTo>
                  <a:lnTo>
                    <a:pt x="1102126" y="1395870"/>
                  </a:lnTo>
                  <a:lnTo>
                    <a:pt x="1107289" y="1397853"/>
                  </a:lnTo>
                  <a:lnTo>
                    <a:pt x="1112849" y="1400631"/>
                  </a:lnTo>
                  <a:lnTo>
                    <a:pt x="1118410" y="1403805"/>
                  </a:lnTo>
                  <a:lnTo>
                    <a:pt x="1123970" y="1406583"/>
                  </a:lnTo>
                  <a:lnTo>
                    <a:pt x="1129133" y="1410550"/>
                  </a:lnTo>
                  <a:lnTo>
                    <a:pt x="1134693" y="1414518"/>
                  </a:lnTo>
                  <a:lnTo>
                    <a:pt x="1145814" y="1423247"/>
                  </a:lnTo>
                  <a:lnTo>
                    <a:pt x="1156537" y="1433564"/>
                  </a:lnTo>
                  <a:lnTo>
                    <a:pt x="1166864" y="1443880"/>
                  </a:lnTo>
                  <a:lnTo>
                    <a:pt x="1176793" y="1454990"/>
                  </a:lnTo>
                  <a:lnTo>
                    <a:pt x="1186722" y="1466496"/>
                  </a:lnTo>
                  <a:lnTo>
                    <a:pt x="1195856" y="1477606"/>
                  </a:lnTo>
                  <a:lnTo>
                    <a:pt x="1204197" y="1488716"/>
                  </a:lnTo>
                  <a:lnTo>
                    <a:pt x="1211743" y="1499032"/>
                  </a:lnTo>
                  <a:lnTo>
                    <a:pt x="1224849" y="1518078"/>
                  </a:lnTo>
                  <a:lnTo>
                    <a:pt x="1214523" y="1497445"/>
                  </a:lnTo>
                  <a:lnTo>
                    <a:pt x="1209360" y="1485542"/>
                  </a:lnTo>
                  <a:lnTo>
                    <a:pt x="1204197" y="1472845"/>
                  </a:lnTo>
                  <a:lnTo>
                    <a:pt x="1199034" y="1459354"/>
                  </a:lnTo>
                  <a:lnTo>
                    <a:pt x="1194268" y="1445467"/>
                  </a:lnTo>
                  <a:lnTo>
                    <a:pt x="1189105" y="1431183"/>
                  </a:lnTo>
                  <a:lnTo>
                    <a:pt x="1185133" y="1416899"/>
                  </a:lnTo>
                  <a:lnTo>
                    <a:pt x="1182353" y="1402218"/>
                  </a:lnTo>
                  <a:lnTo>
                    <a:pt x="1179970" y="1388728"/>
                  </a:lnTo>
                  <a:lnTo>
                    <a:pt x="1179176" y="1381586"/>
                  </a:lnTo>
                  <a:lnTo>
                    <a:pt x="1178778" y="1375237"/>
                  </a:lnTo>
                  <a:lnTo>
                    <a:pt x="1178778" y="1368492"/>
                  </a:lnTo>
                  <a:lnTo>
                    <a:pt x="1178778" y="1362540"/>
                  </a:lnTo>
                  <a:lnTo>
                    <a:pt x="1179176" y="1356192"/>
                  </a:lnTo>
                  <a:lnTo>
                    <a:pt x="1179970" y="1350637"/>
                  </a:lnTo>
                  <a:lnTo>
                    <a:pt x="1181559" y="1345479"/>
                  </a:lnTo>
                  <a:lnTo>
                    <a:pt x="1182750" y="1340320"/>
                  </a:lnTo>
                  <a:lnTo>
                    <a:pt x="1184736" y="1335162"/>
                  </a:lnTo>
                  <a:lnTo>
                    <a:pt x="1187516" y="1330401"/>
                  </a:lnTo>
                  <a:lnTo>
                    <a:pt x="1190693" y="1326433"/>
                  </a:lnTo>
                  <a:lnTo>
                    <a:pt x="1193473" y="1322465"/>
                  </a:lnTo>
                  <a:lnTo>
                    <a:pt x="1199828" y="1316514"/>
                  </a:lnTo>
                  <a:lnTo>
                    <a:pt x="1205388" y="1309768"/>
                  </a:lnTo>
                  <a:lnTo>
                    <a:pt x="1210154" y="1303420"/>
                  </a:lnTo>
                  <a:lnTo>
                    <a:pt x="1214523" y="1296675"/>
                  </a:lnTo>
                  <a:lnTo>
                    <a:pt x="1218892" y="1289930"/>
                  </a:lnTo>
                  <a:lnTo>
                    <a:pt x="1222466" y="1282787"/>
                  </a:lnTo>
                  <a:lnTo>
                    <a:pt x="1226041" y="1276042"/>
                  </a:lnTo>
                  <a:lnTo>
                    <a:pt x="1228821" y="1269297"/>
                  </a:lnTo>
                  <a:lnTo>
                    <a:pt x="1226438" y="1267710"/>
                  </a:lnTo>
                  <a:close/>
                  <a:moveTo>
                    <a:pt x="417815" y="1267710"/>
                  </a:moveTo>
                  <a:lnTo>
                    <a:pt x="415829" y="1269297"/>
                  </a:lnTo>
                  <a:lnTo>
                    <a:pt x="418212" y="1276042"/>
                  </a:lnTo>
                  <a:lnTo>
                    <a:pt x="421787" y="1282787"/>
                  </a:lnTo>
                  <a:lnTo>
                    <a:pt x="425361" y="1289930"/>
                  </a:lnTo>
                  <a:lnTo>
                    <a:pt x="429730" y="1296675"/>
                  </a:lnTo>
                  <a:lnTo>
                    <a:pt x="434099" y="1303420"/>
                  </a:lnTo>
                  <a:lnTo>
                    <a:pt x="438865" y="1309768"/>
                  </a:lnTo>
                  <a:lnTo>
                    <a:pt x="444425" y="1316514"/>
                  </a:lnTo>
                  <a:lnTo>
                    <a:pt x="450780" y="1322465"/>
                  </a:lnTo>
                  <a:lnTo>
                    <a:pt x="453957" y="1326433"/>
                  </a:lnTo>
                  <a:lnTo>
                    <a:pt x="456737" y="1330401"/>
                  </a:lnTo>
                  <a:lnTo>
                    <a:pt x="459517" y="1335162"/>
                  </a:lnTo>
                  <a:lnTo>
                    <a:pt x="461900" y="1340320"/>
                  </a:lnTo>
                  <a:lnTo>
                    <a:pt x="463092" y="1345479"/>
                  </a:lnTo>
                  <a:lnTo>
                    <a:pt x="464283" y="1350637"/>
                  </a:lnTo>
                  <a:lnTo>
                    <a:pt x="465077" y="1356192"/>
                  </a:lnTo>
                  <a:lnTo>
                    <a:pt x="465475" y="1362540"/>
                  </a:lnTo>
                  <a:lnTo>
                    <a:pt x="465475" y="1368492"/>
                  </a:lnTo>
                  <a:lnTo>
                    <a:pt x="465475" y="1375237"/>
                  </a:lnTo>
                  <a:lnTo>
                    <a:pt x="465077" y="1381586"/>
                  </a:lnTo>
                  <a:lnTo>
                    <a:pt x="464283" y="1388728"/>
                  </a:lnTo>
                  <a:lnTo>
                    <a:pt x="462297" y="1402218"/>
                  </a:lnTo>
                  <a:lnTo>
                    <a:pt x="459120" y="1416899"/>
                  </a:lnTo>
                  <a:lnTo>
                    <a:pt x="455148" y="1430786"/>
                  </a:lnTo>
                  <a:lnTo>
                    <a:pt x="450382" y="1445467"/>
                  </a:lnTo>
                  <a:lnTo>
                    <a:pt x="445616" y="1459354"/>
                  </a:lnTo>
                  <a:lnTo>
                    <a:pt x="440056" y="1472845"/>
                  </a:lnTo>
                  <a:lnTo>
                    <a:pt x="434893" y="1485542"/>
                  </a:lnTo>
                  <a:lnTo>
                    <a:pt x="429730" y="1497445"/>
                  </a:lnTo>
                  <a:lnTo>
                    <a:pt x="419801" y="1518078"/>
                  </a:lnTo>
                  <a:lnTo>
                    <a:pt x="432907" y="1499032"/>
                  </a:lnTo>
                  <a:lnTo>
                    <a:pt x="440056" y="1488716"/>
                  </a:lnTo>
                  <a:lnTo>
                    <a:pt x="448397" y="1477606"/>
                  </a:lnTo>
                  <a:lnTo>
                    <a:pt x="457928" y="1466496"/>
                  </a:lnTo>
                  <a:lnTo>
                    <a:pt x="467460" y="1454990"/>
                  </a:lnTo>
                  <a:lnTo>
                    <a:pt x="477389" y="1443880"/>
                  </a:lnTo>
                  <a:lnTo>
                    <a:pt x="488113" y="1433564"/>
                  </a:lnTo>
                  <a:lnTo>
                    <a:pt x="498439" y="1423247"/>
                  </a:lnTo>
                  <a:lnTo>
                    <a:pt x="509560" y="1414518"/>
                  </a:lnTo>
                  <a:lnTo>
                    <a:pt x="515120" y="1410550"/>
                  </a:lnTo>
                  <a:lnTo>
                    <a:pt x="520283" y="1406583"/>
                  </a:lnTo>
                  <a:lnTo>
                    <a:pt x="526240" y="1403805"/>
                  </a:lnTo>
                  <a:lnTo>
                    <a:pt x="531404" y="1400631"/>
                  </a:lnTo>
                  <a:lnTo>
                    <a:pt x="536964" y="1397853"/>
                  </a:lnTo>
                  <a:lnTo>
                    <a:pt x="542524" y="1395870"/>
                  </a:lnTo>
                  <a:lnTo>
                    <a:pt x="547687" y="1393886"/>
                  </a:lnTo>
                  <a:lnTo>
                    <a:pt x="552850" y="1392695"/>
                  </a:lnTo>
                  <a:lnTo>
                    <a:pt x="558013" y="1392299"/>
                  </a:lnTo>
                  <a:lnTo>
                    <a:pt x="563574" y="1392299"/>
                  </a:lnTo>
                  <a:lnTo>
                    <a:pt x="568737" y="1392695"/>
                  </a:lnTo>
                  <a:lnTo>
                    <a:pt x="573503" y="1393489"/>
                  </a:lnTo>
                  <a:lnTo>
                    <a:pt x="581843" y="1395870"/>
                  </a:lnTo>
                  <a:lnTo>
                    <a:pt x="590581" y="1397457"/>
                  </a:lnTo>
                  <a:lnTo>
                    <a:pt x="598524" y="1398250"/>
                  </a:lnTo>
                  <a:lnTo>
                    <a:pt x="606864" y="1399044"/>
                  </a:lnTo>
                  <a:lnTo>
                    <a:pt x="614808" y="1399044"/>
                  </a:lnTo>
                  <a:lnTo>
                    <a:pt x="622751" y="1399044"/>
                  </a:lnTo>
                  <a:lnTo>
                    <a:pt x="630694" y="1397853"/>
                  </a:lnTo>
                  <a:lnTo>
                    <a:pt x="637843" y="1397060"/>
                  </a:lnTo>
                  <a:lnTo>
                    <a:pt x="637843" y="1395473"/>
                  </a:lnTo>
                  <a:lnTo>
                    <a:pt x="616396" y="1387934"/>
                  </a:lnTo>
                  <a:lnTo>
                    <a:pt x="595744" y="1379998"/>
                  </a:lnTo>
                  <a:lnTo>
                    <a:pt x="588198" y="1380395"/>
                  </a:lnTo>
                  <a:lnTo>
                    <a:pt x="580254" y="1380395"/>
                  </a:lnTo>
                  <a:lnTo>
                    <a:pt x="571914" y="1379602"/>
                  </a:lnTo>
                  <a:lnTo>
                    <a:pt x="562779" y="1378411"/>
                  </a:lnTo>
                  <a:lnTo>
                    <a:pt x="551659" y="1376427"/>
                  </a:lnTo>
                  <a:lnTo>
                    <a:pt x="542127" y="1375634"/>
                  </a:lnTo>
                  <a:lnTo>
                    <a:pt x="533787" y="1374840"/>
                  </a:lnTo>
                  <a:lnTo>
                    <a:pt x="526240" y="1374840"/>
                  </a:lnTo>
                  <a:lnTo>
                    <a:pt x="519886" y="1374840"/>
                  </a:lnTo>
                  <a:lnTo>
                    <a:pt x="514723" y="1375634"/>
                  </a:lnTo>
                  <a:lnTo>
                    <a:pt x="510354" y="1376427"/>
                  </a:lnTo>
                  <a:lnTo>
                    <a:pt x="506779" y="1378015"/>
                  </a:lnTo>
                  <a:lnTo>
                    <a:pt x="503999" y="1378808"/>
                  </a:lnTo>
                  <a:lnTo>
                    <a:pt x="501616" y="1379998"/>
                  </a:lnTo>
                  <a:lnTo>
                    <a:pt x="500425" y="1381189"/>
                  </a:lnTo>
                  <a:lnTo>
                    <a:pt x="498836" y="1382776"/>
                  </a:lnTo>
                  <a:lnTo>
                    <a:pt x="498042" y="1384760"/>
                  </a:lnTo>
                  <a:lnTo>
                    <a:pt x="497645" y="1385157"/>
                  </a:lnTo>
                  <a:lnTo>
                    <a:pt x="496056" y="1384363"/>
                  </a:lnTo>
                  <a:lnTo>
                    <a:pt x="496453" y="1383569"/>
                  </a:lnTo>
                  <a:lnTo>
                    <a:pt x="497248" y="1381586"/>
                  </a:lnTo>
                  <a:lnTo>
                    <a:pt x="497645" y="1379998"/>
                  </a:lnTo>
                  <a:lnTo>
                    <a:pt x="498042" y="1378411"/>
                  </a:lnTo>
                  <a:lnTo>
                    <a:pt x="498042" y="1375634"/>
                  </a:lnTo>
                  <a:lnTo>
                    <a:pt x="497645" y="1372460"/>
                  </a:lnTo>
                  <a:lnTo>
                    <a:pt x="497248" y="1368492"/>
                  </a:lnTo>
                  <a:lnTo>
                    <a:pt x="495659" y="1364524"/>
                  </a:lnTo>
                  <a:lnTo>
                    <a:pt x="493673" y="1359763"/>
                  </a:lnTo>
                  <a:lnTo>
                    <a:pt x="490496" y="1354208"/>
                  </a:lnTo>
                  <a:lnTo>
                    <a:pt x="487318" y="1347859"/>
                  </a:lnTo>
                  <a:lnTo>
                    <a:pt x="482155" y="1341114"/>
                  </a:lnTo>
                  <a:lnTo>
                    <a:pt x="476198" y="1333178"/>
                  </a:lnTo>
                  <a:lnTo>
                    <a:pt x="469049" y="1324846"/>
                  </a:lnTo>
                  <a:lnTo>
                    <a:pt x="463489" y="1317307"/>
                  </a:lnTo>
                  <a:lnTo>
                    <a:pt x="458723" y="1309768"/>
                  </a:lnTo>
                  <a:lnTo>
                    <a:pt x="454354" y="1303023"/>
                  </a:lnTo>
                  <a:lnTo>
                    <a:pt x="450780" y="1295881"/>
                  </a:lnTo>
                  <a:lnTo>
                    <a:pt x="434099" y="1281994"/>
                  </a:lnTo>
                  <a:lnTo>
                    <a:pt x="417815" y="1267710"/>
                  </a:lnTo>
                  <a:close/>
                  <a:moveTo>
                    <a:pt x="1326467" y="1173466"/>
                  </a:moveTo>
                  <a:lnTo>
                    <a:pt x="1325729" y="1174070"/>
                  </a:lnTo>
                  <a:lnTo>
                    <a:pt x="1318182" y="1179625"/>
                  </a:lnTo>
                  <a:lnTo>
                    <a:pt x="1311034" y="1185180"/>
                  </a:lnTo>
                  <a:lnTo>
                    <a:pt x="1303885" y="1189148"/>
                  </a:lnTo>
                  <a:lnTo>
                    <a:pt x="1296736" y="1192719"/>
                  </a:lnTo>
                  <a:lnTo>
                    <a:pt x="1283232" y="1208987"/>
                  </a:lnTo>
                  <a:lnTo>
                    <a:pt x="1268537" y="1225254"/>
                  </a:lnTo>
                  <a:lnTo>
                    <a:pt x="1270126" y="1228032"/>
                  </a:lnTo>
                  <a:lnTo>
                    <a:pt x="1276878" y="1224858"/>
                  </a:lnTo>
                  <a:lnTo>
                    <a:pt x="1284026" y="1221683"/>
                  </a:lnTo>
                  <a:lnTo>
                    <a:pt x="1291175" y="1218112"/>
                  </a:lnTo>
                  <a:lnTo>
                    <a:pt x="1297530" y="1214145"/>
                  </a:lnTo>
                  <a:lnTo>
                    <a:pt x="1304679" y="1209780"/>
                  </a:lnTo>
                  <a:lnTo>
                    <a:pt x="1311034" y="1204225"/>
                  </a:lnTo>
                  <a:lnTo>
                    <a:pt x="1317785" y="1199067"/>
                  </a:lnTo>
                  <a:lnTo>
                    <a:pt x="1323743" y="1193115"/>
                  </a:lnTo>
                  <a:lnTo>
                    <a:pt x="1327317" y="1189544"/>
                  </a:lnTo>
                  <a:lnTo>
                    <a:pt x="1331686" y="1186370"/>
                  </a:lnTo>
                  <a:lnTo>
                    <a:pt x="1332882" y="1185827"/>
                  </a:lnTo>
                  <a:lnTo>
                    <a:pt x="1326467" y="1173466"/>
                  </a:lnTo>
                  <a:close/>
                  <a:moveTo>
                    <a:pt x="1440098" y="1160765"/>
                  </a:moveTo>
                  <a:lnTo>
                    <a:pt x="1446251" y="1173957"/>
                  </a:lnTo>
                  <a:lnTo>
                    <a:pt x="1453788" y="1191816"/>
                  </a:lnTo>
                  <a:lnTo>
                    <a:pt x="1455660" y="1196217"/>
                  </a:lnTo>
                  <a:lnTo>
                    <a:pt x="1460367" y="1197877"/>
                  </a:lnTo>
                  <a:lnTo>
                    <a:pt x="1473870" y="1203035"/>
                  </a:lnTo>
                  <a:lnTo>
                    <a:pt x="1486579" y="1208193"/>
                  </a:lnTo>
                  <a:lnTo>
                    <a:pt x="1498891" y="1214145"/>
                  </a:lnTo>
                  <a:lnTo>
                    <a:pt x="1519147" y="1223667"/>
                  </a:lnTo>
                  <a:lnTo>
                    <a:pt x="1500480" y="1210970"/>
                  </a:lnTo>
                  <a:lnTo>
                    <a:pt x="1489757" y="1203035"/>
                  </a:lnTo>
                  <a:lnTo>
                    <a:pt x="1478636" y="1194702"/>
                  </a:lnTo>
                  <a:lnTo>
                    <a:pt x="1467913" y="1185577"/>
                  </a:lnTo>
                  <a:lnTo>
                    <a:pt x="1456395" y="1176054"/>
                  </a:lnTo>
                  <a:lnTo>
                    <a:pt x="1445274" y="1165738"/>
                  </a:lnTo>
                  <a:lnTo>
                    <a:pt x="1440098" y="1160765"/>
                  </a:lnTo>
                  <a:close/>
                  <a:moveTo>
                    <a:pt x="296680" y="1116537"/>
                  </a:moveTo>
                  <a:lnTo>
                    <a:pt x="288340" y="1124473"/>
                  </a:lnTo>
                  <a:lnTo>
                    <a:pt x="280000" y="1131615"/>
                  </a:lnTo>
                  <a:lnTo>
                    <a:pt x="272851" y="1137566"/>
                  </a:lnTo>
                  <a:lnTo>
                    <a:pt x="265702" y="1142724"/>
                  </a:lnTo>
                  <a:lnTo>
                    <a:pt x="273645" y="1139153"/>
                  </a:lnTo>
                  <a:lnTo>
                    <a:pt x="282780" y="1135582"/>
                  </a:lnTo>
                  <a:lnTo>
                    <a:pt x="292709" y="1131615"/>
                  </a:lnTo>
                  <a:lnTo>
                    <a:pt x="303829" y="1128440"/>
                  </a:lnTo>
                  <a:lnTo>
                    <a:pt x="296680" y="1116537"/>
                  </a:lnTo>
                  <a:close/>
                  <a:moveTo>
                    <a:pt x="245844" y="1005836"/>
                  </a:moveTo>
                  <a:lnTo>
                    <a:pt x="245049" y="1013374"/>
                  </a:lnTo>
                  <a:lnTo>
                    <a:pt x="244652" y="1020913"/>
                  </a:lnTo>
                  <a:lnTo>
                    <a:pt x="244255" y="1028849"/>
                  </a:lnTo>
                  <a:lnTo>
                    <a:pt x="244255" y="1036388"/>
                  </a:lnTo>
                  <a:lnTo>
                    <a:pt x="245049" y="1044720"/>
                  </a:lnTo>
                  <a:lnTo>
                    <a:pt x="245844" y="1053052"/>
                  </a:lnTo>
                  <a:lnTo>
                    <a:pt x="247432" y="1061385"/>
                  </a:lnTo>
                  <a:lnTo>
                    <a:pt x="249418" y="1069717"/>
                  </a:lnTo>
                  <a:lnTo>
                    <a:pt x="250610" y="1075272"/>
                  </a:lnTo>
                  <a:lnTo>
                    <a:pt x="251404" y="1080033"/>
                  </a:lnTo>
                  <a:lnTo>
                    <a:pt x="251404" y="1085191"/>
                  </a:lnTo>
                  <a:lnTo>
                    <a:pt x="250212" y="1090350"/>
                  </a:lnTo>
                  <a:lnTo>
                    <a:pt x="249021" y="1095508"/>
                  </a:lnTo>
                  <a:lnTo>
                    <a:pt x="247829" y="1101063"/>
                  </a:lnTo>
                  <a:lnTo>
                    <a:pt x="245446" y="1106617"/>
                  </a:lnTo>
                  <a:lnTo>
                    <a:pt x="243063" y="1111776"/>
                  </a:lnTo>
                  <a:lnTo>
                    <a:pt x="239886" y="1117727"/>
                  </a:lnTo>
                  <a:lnTo>
                    <a:pt x="236312" y="1122885"/>
                  </a:lnTo>
                  <a:lnTo>
                    <a:pt x="232737" y="1128440"/>
                  </a:lnTo>
                  <a:lnTo>
                    <a:pt x="228368" y="1133995"/>
                  </a:lnTo>
                  <a:lnTo>
                    <a:pt x="219631" y="1144708"/>
                  </a:lnTo>
                  <a:lnTo>
                    <a:pt x="209702" y="1155818"/>
                  </a:lnTo>
                  <a:lnTo>
                    <a:pt x="198978" y="1165738"/>
                  </a:lnTo>
                  <a:lnTo>
                    <a:pt x="188255" y="1176054"/>
                  </a:lnTo>
                  <a:lnTo>
                    <a:pt x="176737" y="1185577"/>
                  </a:lnTo>
                  <a:lnTo>
                    <a:pt x="165617" y="1194702"/>
                  </a:lnTo>
                  <a:lnTo>
                    <a:pt x="154893" y="1203035"/>
                  </a:lnTo>
                  <a:lnTo>
                    <a:pt x="143773" y="1210970"/>
                  </a:lnTo>
                  <a:lnTo>
                    <a:pt x="125503" y="1223667"/>
                  </a:lnTo>
                  <a:lnTo>
                    <a:pt x="145361" y="1214145"/>
                  </a:lnTo>
                  <a:lnTo>
                    <a:pt x="157674" y="1208193"/>
                  </a:lnTo>
                  <a:lnTo>
                    <a:pt x="170383" y="1203035"/>
                  </a:lnTo>
                  <a:lnTo>
                    <a:pt x="184283" y="1197877"/>
                  </a:lnTo>
                  <a:lnTo>
                    <a:pt x="197787" y="1193115"/>
                  </a:lnTo>
                  <a:lnTo>
                    <a:pt x="212085" y="1188751"/>
                  </a:lnTo>
                  <a:lnTo>
                    <a:pt x="226780" y="1184783"/>
                  </a:lnTo>
                  <a:lnTo>
                    <a:pt x="240680" y="1181212"/>
                  </a:lnTo>
                  <a:lnTo>
                    <a:pt x="254581" y="1178831"/>
                  </a:lnTo>
                  <a:lnTo>
                    <a:pt x="261333" y="1178038"/>
                  </a:lnTo>
                  <a:lnTo>
                    <a:pt x="267687" y="1177641"/>
                  </a:lnTo>
                  <a:lnTo>
                    <a:pt x="274439" y="1177641"/>
                  </a:lnTo>
                  <a:lnTo>
                    <a:pt x="280397" y="1177641"/>
                  </a:lnTo>
                  <a:lnTo>
                    <a:pt x="286751" y="1178038"/>
                  </a:lnTo>
                  <a:lnTo>
                    <a:pt x="292312" y="1178831"/>
                  </a:lnTo>
                  <a:lnTo>
                    <a:pt x="298269" y="1180419"/>
                  </a:lnTo>
                  <a:lnTo>
                    <a:pt x="303432" y="1182006"/>
                  </a:lnTo>
                  <a:lnTo>
                    <a:pt x="308198" y="1184386"/>
                  </a:lnTo>
                  <a:lnTo>
                    <a:pt x="312567" y="1186370"/>
                  </a:lnTo>
                  <a:lnTo>
                    <a:pt x="316936" y="1189544"/>
                  </a:lnTo>
                  <a:lnTo>
                    <a:pt x="320510" y="1193115"/>
                  </a:lnTo>
                  <a:lnTo>
                    <a:pt x="326468" y="1199067"/>
                  </a:lnTo>
                  <a:lnTo>
                    <a:pt x="333219" y="1204225"/>
                  </a:lnTo>
                  <a:lnTo>
                    <a:pt x="339971" y="1209780"/>
                  </a:lnTo>
                  <a:lnTo>
                    <a:pt x="346723" y="1214145"/>
                  </a:lnTo>
                  <a:lnTo>
                    <a:pt x="353475" y="1218112"/>
                  </a:lnTo>
                  <a:lnTo>
                    <a:pt x="360226" y="1221287"/>
                  </a:lnTo>
                  <a:lnTo>
                    <a:pt x="367375" y="1224858"/>
                  </a:lnTo>
                  <a:lnTo>
                    <a:pt x="374524" y="1228032"/>
                  </a:lnTo>
                  <a:lnTo>
                    <a:pt x="375716" y="1225254"/>
                  </a:lnTo>
                  <a:lnTo>
                    <a:pt x="361418" y="1208987"/>
                  </a:lnTo>
                  <a:lnTo>
                    <a:pt x="347517" y="1192719"/>
                  </a:lnTo>
                  <a:lnTo>
                    <a:pt x="340766" y="1189148"/>
                  </a:lnTo>
                  <a:lnTo>
                    <a:pt x="333219" y="1185180"/>
                  </a:lnTo>
                  <a:lnTo>
                    <a:pt x="326070" y="1179625"/>
                  </a:lnTo>
                  <a:lnTo>
                    <a:pt x="318922" y="1174070"/>
                  </a:lnTo>
                  <a:lnTo>
                    <a:pt x="309787" y="1166928"/>
                  </a:lnTo>
                  <a:lnTo>
                    <a:pt x="302638" y="1161373"/>
                  </a:lnTo>
                  <a:lnTo>
                    <a:pt x="295489" y="1156612"/>
                  </a:lnTo>
                  <a:lnTo>
                    <a:pt x="288737" y="1152644"/>
                  </a:lnTo>
                  <a:lnTo>
                    <a:pt x="283574" y="1149867"/>
                  </a:lnTo>
                  <a:lnTo>
                    <a:pt x="278808" y="1147883"/>
                  </a:lnTo>
                  <a:lnTo>
                    <a:pt x="274439" y="1146692"/>
                  </a:lnTo>
                  <a:lnTo>
                    <a:pt x="270865" y="1145502"/>
                  </a:lnTo>
                  <a:lnTo>
                    <a:pt x="267687" y="1145105"/>
                  </a:lnTo>
                  <a:lnTo>
                    <a:pt x="265305" y="1145105"/>
                  </a:lnTo>
                  <a:lnTo>
                    <a:pt x="262922" y="1145502"/>
                  </a:lnTo>
                  <a:lnTo>
                    <a:pt x="261730" y="1145899"/>
                  </a:lnTo>
                  <a:lnTo>
                    <a:pt x="259347" y="1147486"/>
                  </a:lnTo>
                  <a:lnTo>
                    <a:pt x="258950" y="1147883"/>
                  </a:lnTo>
                  <a:lnTo>
                    <a:pt x="257759" y="1145502"/>
                  </a:lnTo>
                  <a:lnTo>
                    <a:pt x="258553" y="1145502"/>
                  </a:lnTo>
                  <a:lnTo>
                    <a:pt x="260539" y="1144312"/>
                  </a:lnTo>
                  <a:lnTo>
                    <a:pt x="261730" y="1143518"/>
                  </a:lnTo>
                  <a:lnTo>
                    <a:pt x="262922" y="1141534"/>
                  </a:lnTo>
                  <a:lnTo>
                    <a:pt x="264510" y="1139550"/>
                  </a:lnTo>
                  <a:lnTo>
                    <a:pt x="265702" y="1136376"/>
                  </a:lnTo>
                  <a:lnTo>
                    <a:pt x="266496" y="1132805"/>
                  </a:lnTo>
                  <a:lnTo>
                    <a:pt x="267687" y="1128440"/>
                  </a:lnTo>
                  <a:lnTo>
                    <a:pt x="268482" y="1123282"/>
                  </a:lnTo>
                  <a:lnTo>
                    <a:pt x="268879" y="1117331"/>
                  </a:lnTo>
                  <a:lnTo>
                    <a:pt x="268482" y="1110188"/>
                  </a:lnTo>
                  <a:lnTo>
                    <a:pt x="267687" y="1101459"/>
                  </a:lnTo>
                  <a:lnTo>
                    <a:pt x="266496" y="1091937"/>
                  </a:lnTo>
                  <a:lnTo>
                    <a:pt x="264907" y="1081224"/>
                  </a:lnTo>
                  <a:lnTo>
                    <a:pt x="263319" y="1072098"/>
                  </a:lnTo>
                  <a:lnTo>
                    <a:pt x="262922" y="1063765"/>
                  </a:lnTo>
                  <a:lnTo>
                    <a:pt x="262922" y="1055433"/>
                  </a:lnTo>
                  <a:lnTo>
                    <a:pt x="263319" y="1047894"/>
                  </a:lnTo>
                  <a:lnTo>
                    <a:pt x="254978" y="1026865"/>
                  </a:lnTo>
                  <a:lnTo>
                    <a:pt x="247829" y="1005836"/>
                  </a:lnTo>
                  <a:lnTo>
                    <a:pt x="245844" y="1005836"/>
                  </a:lnTo>
                  <a:close/>
                  <a:moveTo>
                    <a:pt x="1398409" y="1005439"/>
                  </a:moveTo>
                  <a:lnTo>
                    <a:pt x="1396821" y="1005836"/>
                  </a:lnTo>
                  <a:lnTo>
                    <a:pt x="1389275" y="1026865"/>
                  </a:lnTo>
                  <a:lnTo>
                    <a:pt x="1380934" y="1047894"/>
                  </a:lnTo>
                  <a:lnTo>
                    <a:pt x="1381728" y="1055433"/>
                  </a:lnTo>
                  <a:lnTo>
                    <a:pt x="1381490" y="1060445"/>
                  </a:lnTo>
                  <a:lnTo>
                    <a:pt x="1389526" y="1072357"/>
                  </a:lnTo>
                  <a:lnTo>
                    <a:pt x="1393396" y="1078237"/>
                  </a:lnTo>
                  <a:lnTo>
                    <a:pt x="1393643" y="1075272"/>
                  </a:lnTo>
                  <a:lnTo>
                    <a:pt x="1394835" y="1069717"/>
                  </a:lnTo>
                  <a:lnTo>
                    <a:pt x="1397218" y="1061385"/>
                  </a:lnTo>
                  <a:lnTo>
                    <a:pt x="1398409" y="1053052"/>
                  </a:lnTo>
                  <a:lnTo>
                    <a:pt x="1399601" y="1044720"/>
                  </a:lnTo>
                  <a:lnTo>
                    <a:pt x="1400395" y="1036388"/>
                  </a:lnTo>
                  <a:lnTo>
                    <a:pt x="1400395" y="1028849"/>
                  </a:lnTo>
                  <a:lnTo>
                    <a:pt x="1399601" y="1020913"/>
                  </a:lnTo>
                  <a:lnTo>
                    <a:pt x="1399204" y="1012978"/>
                  </a:lnTo>
                  <a:lnTo>
                    <a:pt x="1398409" y="1005439"/>
                  </a:lnTo>
                  <a:close/>
                  <a:moveTo>
                    <a:pt x="1425019" y="814985"/>
                  </a:moveTo>
                  <a:lnTo>
                    <a:pt x="1425814" y="821333"/>
                  </a:lnTo>
                  <a:lnTo>
                    <a:pt x="1425019" y="828475"/>
                  </a:lnTo>
                  <a:lnTo>
                    <a:pt x="1436140" y="825698"/>
                  </a:lnTo>
                  <a:lnTo>
                    <a:pt x="1446863" y="823714"/>
                  </a:lnTo>
                  <a:lnTo>
                    <a:pt x="1456395" y="822127"/>
                  </a:lnTo>
                  <a:lnTo>
                    <a:pt x="1464735" y="821333"/>
                  </a:lnTo>
                  <a:lnTo>
                    <a:pt x="1456395" y="820936"/>
                  </a:lnTo>
                  <a:lnTo>
                    <a:pt x="1446863" y="819746"/>
                  </a:lnTo>
                  <a:lnTo>
                    <a:pt x="1436140" y="817365"/>
                  </a:lnTo>
                  <a:lnTo>
                    <a:pt x="1425019" y="814985"/>
                  </a:lnTo>
                  <a:close/>
                  <a:moveTo>
                    <a:pt x="219234" y="814985"/>
                  </a:moveTo>
                  <a:lnTo>
                    <a:pt x="208113" y="817365"/>
                  </a:lnTo>
                  <a:lnTo>
                    <a:pt x="197787" y="819746"/>
                  </a:lnTo>
                  <a:lnTo>
                    <a:pt x="188255" y="820936"/>
                  </a:lnTo>
                  <a:lnTo>
                    <a:pt x="179915" y="821333"/>
                  </a:lnTo>
                  <a:lnTo>
                    <a:pt x="188255" y="822127"/>
                  </a:lnTo>
                  <a:lnTo>
                    <a:pt x="197787" y="823714"/>
                  </a:lnTo>
                  <a:lnTo>
                    <a:pt x="208113" y="825698"/>
                  </a:lnTo>
                  <a:lnTo>
                    <a:pt x="219234" y="828475"/>
                  </a:lnTo>
                  <a:lnTo>
                    <a:pt x="218837" y="821333"/>
                  </a:lnTo>
                  <a:lnTo>
                    <a:pt x="219234" y="814985"/>
                  </a:lnTo>
                  <a:close/>
                  <a:moveTo>
                    <a:pt x="1413501" y="693173"/>
                  </a:moveTo>
                  <a:lnTo>
                    <a:pt x="1411516" y="694364"/>
                  </a:lnTo>
                  <a:lnTo>
                    <a:pt x="1413899" y="705077"/>
                  </a:lnTo>
                  <a:lnTo>
                    <a:pt x="1415487" y="715790"/>
                  </a:lnTo>
                  <a:lnTo>
                    <a:pt x="1419062" y="737613"/>
                  </a:lnTo>
                  <a:lnTo>
                    <a:pt x="1423431" y="744358"/>
                  </a:lnTo>
                  <a:lnTo>
                    <a:pt x="1427402" y="751500"/>
                  </a:lnTo>
                  <a:lnTo>
                    <a:pt x="1431374" y="759039"/>
                  </a:lnTo>
                  <a:lnTo>
                    <a:pt x="1434948" y="768165"/>
                  </a:lnTo>
                  <a:lnTo>
                    <a:pt x="1438920" y="778084"/>
                  </a:lnTo>
                  <a:lnTo>
                    <a:pt x="1442494" y="787210"/>
                  </a:lnTo>
                  <a:lnTo>
                    <a:pt x="1446069" y="794749"/>
                  </a:lnTo>
                  <a:lnTo>
                    <a:pt x="1449643" y="801097"/>
                  </a:lnTo>
                  <a:lnTo>
                    <a:pt x="1452821" y="806652"/>
                  </a:lnTo>
                  <a:lnTo>
                    <a:pt x="1456395" y="810620"/>
                  </a:lnTo>
                  <a:lnTo>
                    <a:pt x="1459572" y="814191"/>
                  </a:lnTo>
                  <a:lnTo>
                    <a:pt x="1461955" y="816572"/>
                  </a:lnTo>
                  <a:lnTo>
                    <a:pt x="1464338" y="818556"/>
                  </a:lnTo>
                  <a:lnTo>
                    <a:pt x="1466721" y="819349"/>
                  </a:lnTo>
                  <a:lnTo>
                    <a:pt x="1468707" y="820143"/>
                  </a:lnTo>
                  <a:lnTo>
                    <a:pt x="1470296" y="820540"/>
                  </a:lnTo>
                  <a:lnTo>
                    <a:pt x="1472679" y="820540"/>
                  </a:lnTo>
                  <a:lnTo>
                    <a:pt x="1473473" y="820540"/>
                  </a:lnTo>
                  <a:lnTo>
                    <a:pt x="1473473" y="822920"/>
                  </a:lnTo>
                  <a:lnTo>
                    <a:pt x="1472679" y="822920"/>
                  </a:lnTo>
                  <a:lnTo>
                    <a:pt x="1470296" y="822920"/>
                  </a:lnTo>
                  <a:lnTo>
                    <a:pt x="1468707" y="823317"/>
                  </a:lnTo>
                  <a:lnTo>
                    <a:pt x="1466721" y="823714"/>
                  </a:lnTo>
                  <a:lnTo>
                    <a:pt x="1464338" y="824904"/>
                  </a:lnTo>
                  <a:lnTo>
                    <a:pt x="1461955" y="826888"/>
                  </a:lnTo>
                  <a:lnTo>
                    <a:pt x="1459572" y="829269"/>
                  </a:lnTo>
                  <a:lnTo>
                    <a:pt x="1456395" y="832840"/>
                  </a:lnTo>
                  <a:lnTo>
                    <a:pt x="1452821" y="836808"/>
                  </a:lnTo>
                  <a:lnTo>
                    <a:pt x="1449643" y="841966"/>
                  </a:lnTo>
                  <a:lnTo>
                    <a:pt x="1446069" y="848711"/>
                  </a:lnTo>
                  <a:lnTo>
                    <a:pt x="1442494" y="856250"/>
                  </a:lnTo>
                  <a:lnTo>
                    <a:pt x="1438920" y="864979"/>
                  </a:lnTo>
                  <a:lnTo>
                    <a:pt x="1434948" y="875295"/>
                  </a:lnTo>
                  <a:lnTo>
                    <a:pt x="1431374" y="884024"/>
                  </a:lnTo>
                  <a:lnTo>
                    <a:pt x="1427402" y="891960"/>
                  </a:lnTo>
                  <a:lnTo>
                    <a:pt x="1423431" y="899102"/>
                  </a:lnTo>
                  <a:lnTo>
                    <a:pt x="1419062" y="905450"/>
                  </a:lnTo>
                  <a:lnTo>
                    <a:pt x="1415487" y="927273"/>
                  </a:lnTo>
                  <a:lnTo>
                    <a:pt x="1411516" y="949096"/>
                  </a:lnTo>
                  <a:lnTo>
                    <a:pt x="1413501" y="949890"/>
                  </a:lnTo>
                  <a:lnTo>
                    <a:pt x="1417870" y="943541"/>
                  </a:lnTo>
                  <a:lnTo>
                    <a:pt x="1422239" y="937590"/>
                  </a:lnTo>
                  <a:lnTo>
                    <a:pt x="1426608" y="930844"/>
                  </a:lnTo>
                  <a:lnTo>
                    <a:pt x="1430579" y="924099"/>
                  </a:lnTo>
                  <a:lnTo>
                    <a:pt x="1434154" y="916560"/>
                  </a:lnTo>
                  <a:lnTo>
                    <a:pt x="1436934" y="909021"/>
                  </a:lnTo>
                  <a:lnTo>
                    <a:pt x="1440111" y="901086"/>
                  </a:lnTo>
                  <a:lnTo>
                    <a:pt x="1442494" y="892357"/>
                  </a:lnTo>
                  <a:lnTo>
                    <a:pt x="1444083" y="887595"/>
                  </a:lnTo>
                  <a:lnTo>
                    <a:pt x="1446069" y="883231"/>
                  </a:lnTo>
                  <a:lnTo>
                    <a:pt x="1448849" y="878866"/>
                  </a:lnTo>
                  <a:lnTo>
                    <a:pt x="1452026" y="874502"/>
                  </a:lnTo>
                  <a:lnTo>
                    <a:pt x="1455601" y="870534"/>
                  </a:lnTo>
                  <a:lnTo>
                    <a:pt x="1459969" y="866566"/>
                  </a:lnTo>
                  <a:lnTo>
                    <a:pt x="1464338" y="862995"/>
                  </a:lnTo>
                  <a:lnTo>
                    <a:pt x="1469501" y="859424"/>
                  </a:lnTo>
                  <a:lnTo>
                    <a:pt x="1474665" y="856647"/>
                  </a:lnTo>
                  <a:lnTo>
                    <a:pt x="1480622" y="853472"/>
                  </a:lnTo>
                  <a:lnTo>
                    <a:pt x="1486182" y="850298"/>
                  </a:lnTo>
                  <a:lnTo>
                    <a:pt x="1492934" y="847917"/>
                  </a:lnTo>
                  <a:lnTo>
                    <a:pt x="1506040" y="842363"/>
                  </a:lnTo>
                  <a:lnTo>
                    <a:pt x="1519941" y="838395"/>
                  </a:lnTo>
                  <a:lnTo>
                    <a:pt x="1533842" y="834427"/>
                  </a:lnTo>
                  <a:lnTo>
                    <a:pt x="1548934" y="831649"/>
                  </a:lnTo>
                  <a:lnTo>
                    <a:pt x="1563232" y="828872"/>
                  </a:lnTo>
                  <a:lnTo>
                    <a:pt x="1577530" y="826095"/>
                  </a:lnTo>
                  <a:lnTo>
                    <a:pt x="1591430" y="824507"/>
                  </a:lnTo>
                  <a:lnTo>
                    <a:pt x="1604139" y="823317"/>
                  </a:lnTo>
                  <a:lnTo>
                    <a:pt x="1626778" y="821333"/>
                  </a:lnTo>
                  <a:lnTo>
                    <a:pt x="1604139" y="820143"/>
                  </a:lnTo>
                  <a:lnTo>
                    <a:pt x="1591430" y="818556"/>
                  </a:lnTo>
                  <a:lnTo>
                    <a:pt x="1577530" y="816572"/>
                  </a:lnTo>
                  <a:lnTo>
                    <a:pt x="1563232" y="814588"/>
                  </a:lnTo>
                  <a:lnTo>
                    <a:pt x="1548934" y="811811"/>
                  </a:lnTo>
                  <a:lnTo>
                    <a:pt x="1533842" y="808636"/>
                  </a:lnTo>
                  <a:lnTo>
                    <a:pt x="1519941" y="804668"/>
                  </a:lnTo>
                  <a:lnTo>
                    <a:pt x="1506040" y="800304"/>
                  </a:lnTo>
                  <a:lnTo>
                    <a:pt x="1492934" y="795543"/>
                  </a:lnTo>
                  <a:lnTo>
                    <a:pt x="1486182" y="793162"/>
                  </a:lnTo>
                  <a:lnTo>
                    <a:pt x="1480622" y="789988"/>
                  </a:lnTo>
                  <a:lnTo>
                    <a:pt x="1474665" y="786813"/>
                  </a:lnTo>
                  <a:lnTo>
                    <a:pt x="1469501" y="783639"/>
                  </a:lnTo>
                  <a:lnTo>
                    <a:pt x="1464338" y="780068"/>
                  </a:lnTo>
                  <a:lnTo>
                    <a:pt x="1459969" y="776894"/>
                  </a:lnTo>
                  <a:lnTo>
                    <a:pt x="1455601" y="772926"/>
                  </a:lnTo>
                  <a:lnTo>
                    <a:pt x="1452026" y="768958"/>
                  </a:lnTo>
                  <a:lnTo>
                    <a:pt x="1448849" y="764594"/>
                  </a:lnTo>
                  <a:lnTo>
                    <a:pt x="1446069" y="760229"/>
                  </a:lnTo>
                  <a:lnTo>
                    <a:pt x="1444083" y="755865"/>
                  </a:lnTo>
                  <a:lnTo>
                    <a:pt x="1442494" y="751103"/>
                  </a:lnTo>
                  <a:lnTo>
                    <a:pt x="1440111" y="741977"/>
                  </a:lnTo>
                  <a:lnTo>
                    <a:pt x="1436934" y="734439"/>
                  </a:lnTo>
                  <a:lnTo>
                    <a:pt x="1434154" y="726900"/>
                  </a:lnTo>
                  <a:lnTo>
                    <a:pt x="1430579" y="719361"/>
                  </a:lnTo>
                  <a:lnTo>
                    <a:pt x="1426608" y="712219"/>
                  </a:lnTo>
                  <a:lnTo>
                    <a:pt x="1422239" y="705870"/>
                  </a:lnTo>
                  <a:lnTo>
                    <a:pt x="1417870" y="699125"/>
                  </a:lnTo>
                  <a:lnTo>
                    <a:pt x="1413501" y="693173"/>
                  </a:lnTo>
                  <a:close/>
                  <a:moveTo>
                    <a:pt x="231149" y="693173"/>
                  </a:moveTo>
                  <a:lnTo>
                    <a:pt x="226780" y="699125"/>
                  </a:lnTo>
                  <a:lnTo>
                    <a:pt x="222411" y="705870"/>
                  </a:lnTo>
                  <a:lnTo>
                    <a:pt x="218042" y="712219"/>
                  </a:lnTo>
                  <a:lnTo>
                    <a:pt x="214071" y="719361"/>
                  </a:lnTo>
                  <a:lnTo>
                    <a:pt x="210496" y="726900"/>
                  </a:lnTo>
                  <a:lnTo>
                    <a:pt x="207319" y="734439"/>
                  </a:lnTo>
                  <a:lnTo>
                    <a:pt x="204142" y="741977"/>
                  </a:lnTo>
                  <a:lnTo>
                    <a:pt x="202156" y="750310"/>
                  </a:lnTo>
                  <a:lnTo>
                    <a:pt x="200170" y="755865"/>
                  </a:lnTo>
                  <a:lnTo>
                    <a:pt x="198184" y="760229"/>
                  </a:lnTo>
                  <a:lnTo>
                    <a:pt x="195404" y="764594"/>
                  </a:lnTo>
                  <a:lnTo>
                    <a:pt x="192624" y="768958"/>
                  </a:lnTo>
                  <a:lnTo>
                    <a:pt x="189049" y="772926"/>
                  </a:lnTo>
                  <a:lnTo>
                    <a:pt x="184681" y="776894"/>
                  </a:lnTo>
                  <a:lnTo>
                    <a:pt x="180312" y="780068"/>
                  </a:lnTo>
                  <a:lnTo>
                    <a:pt x="174751" y="783639"/>
                  </a:lnTo>
                  <a:lnTo>
                    <a:pt x="169588" y="786813"/>
                  </a:lnTo>
                  <a:lnTo>
                    <a:pt x="164028" y="789988"/>
                  </a:lnTo>
                  <a:lnTo>
                    <a:pt x="158071" y="793162"/>
                  </a:lnTo>
                  <a:lnTo>
                    <a:pt x="151716" y="795543"/>
                  </a:lnTo>
                  <a:lnTo>
                    <a:pt x="138610" y="800304"/>
                  </a:lnTo>
                  <a:lnTo>
                    <a:pt x="125106" y="804668"/>
                  </a:lnTo>
                  <a:lnTo>
                    <a:pt x="110411" y="808636"/>
                  </a:lnTo>
                  <a:lnTo>
                    <a:pt x="95716" y="811811"/>
                  </a:lnTo>
                  <a:lnTo>
                    <a:pt x="81021" y="814588"/>
                  </a:lnTo>
                  <a:lnTo>
                    <a:pt x="67120" y="816572"/>
                  </a:lnTo>
                  <a:lnTo>
                    <a:pt x="52823" y="818556"/>
                  </a:lnTo>
                  <a:lnTo>
                    <a:pt x="40113" y="820143"/>
                  </a:lnTo>
                  <a:lnTo>
                    <a:pt x="17475" y="821333"/>
                  </a:lnTo>
                  <a:lnTo>
                    <a:pt x="40113" y="823317"/>
                  </a:lnTo>
                  <a:lnTo>
                    <a:pt x="52823" y="824507"/>
                  </a:lnTo>
                  <a:lnTo>
                    <a:pt x="67120" y="826095"/>
                  </a:lnTo>
                  <a:lnTo>
                    <a:pt x="81021" y="828872"/>
                  </a:lnTo>
                  <a:lnTo>
                    <a:pt x="95716" y="831649"/>
                  </a:lnTo>
                  <a:lnTo>
                    <a:pt x="110411" y="834427"/>
                  </a:lnTo>
                  <a:lnTo>
                    <a:pt x="125106" y="838395"/>
                  </a:lnTo>
                  <a:lnTo>
                    <a:pt x="138610" y="842363"/>
                  </a:lnTo>
                  <a:lnTo>
                    <a:pt x="151716" y="847917"/>
                  </a:lnTo>
                  <a:lnTo>
                    <a:pt x="158071" y="850298"/>
                  </a:lnTo>
                  <a:lnTo>
                    <a:pt x="164028" y="853472"/>
                  </a:lnTo>
                  <a:lnTo>
                    <a:pt x="169588" y="856647"/>
                  </a:lnTo>
                  <a:lnTo>
                    <a:pt x="174751" y="859424"/>
                  </a:lnTo>
                  <a:lnTo>
                    <a:pt x="180312" y="862995"/>
                  </a:lnTo>
                  <a:lnTo>
                    <a:pt x="184681" y="866566"/>
                  </a:lnTo>
                  <a:lnTo>
                    <a:pt x="189049" y="870534"/>
                  </a:lnTo>
                  <a:lnTo>
                    <a:pt x="192624" y="874502"/>
                  </a:lnTo>
                  <a:lnTo>
                    <a:pt x="195404" y="878866"/>
                  </a:lnTo>
                  <a:lnTo>
                    <a:pt x="198184" y="883231"/>
                  </a:lnTo>
                  <a:lnTo>
                    <a:pt x="200170" y="887595"/>
                  </a:lnTo>
                  <a:lnTo>
                    <a:pt x="202156" y="892357"/>
                  </a:lnTo>
                  <a:lnTo>
                    <a:pt x="204142" y="901086"/>
                  </a:lnTo>
                  <a:lnTo>
                    <a:pt x="207319" y="909021"/>
                  </a:lnTo>
                  <a:lnTo>
                    <a:pt x="210496" y="916560"/>
                  </a:lnTo>
                  <a:lnTo>
                    <a:pt x="214071" y="924099"/>
                  </a:lnTo>
                  <a:lnTo>
                    <a:pt x="218042" y="930844"/>
                  </a:lnTo>
                  <a:lnTo>
                    <a:pt x="222411" y="937590"/>
                  </a:lnTo>
                  <a:lnTo>
                    <a:pt x="226780" y="943938"/>
                  </a:lnTo>
                  <a:lnTo>
                    <a:pt x="231149" y="949890"/>
                  </a:lnTo>
                  <a:lnTo>
                    <a:pt x="232737" y="949096"/>
                  </a:lnTo>
                  <a:lnTo>
                    <a:pt x="230751" y="938383"/>
                  </a:lnTo>
                  <a:lnTo>
                    <a:pt x="228766" y="927273"/>
                  </a:lnTo>
                  <a:lnTo>
                    <a:pt x="225191" y="905450"/>
                  </a:lnTo>
                  <a:lnTo>
                    <a:pt x="220822" y="899102"/>
                  </a:lnTo>
                  <a:lnTo>
                    <a:pt x="216851" y="891960"/>
                  </a:lnTo>
                  <a:lnTo>
                    <a:pt x="212879" y="884024"/>
                  </a:lnTo>
                  <a:lnTo>
                    <a:pt x="209702" y="875295"/>
                  </a:lnTo>
                  <a:lnTo>
                    <a:pt x="205730" y="865376"/>
                  </a:lnTo>
                  <a:lnTo>
                    <a:pt x="202156" y="856250"/>
                  </a:lnTo>
                  <a:lnTo>
                    <a:pt x="198184" y="848711"/>
                  </a:lnTo>
                  <a:lnTo>
                    <a:pt x="194610" y="841966"/>
                  </a:lnTo>
                  <a:lnTo>
                    <a:pt x="191432" y="836808"/>
                  </a:lnTo>
                  <a:lnTo>
                    <a:pt x="188255" y="832840"/>
                  </a:lnTo>
                  <a:lnTo>
                    <a:pt x="185475" y="829269"/>
                  </a:lnTo>
                  <a:lnTo>
                    <a:pt x="182298" y="826888"/>
                  </a:lnTo>
                  <a:lnTo>
                    <a:pt x="180312" y="824904"/>
                  </a:lnTo>
                  <a:lnTo>
                    <a:pt x="177929" y="823714"/>
                  </a:lnTo>
                  <a:lnTo>
                    <a:pt x="175943" y="823317"/>
                  </a:lnTo>
                  <a:lnTo>
                    <a:pt x="173957" y="822920"/>
                  </a:lnTo>
                  <a:lnTo>
                    <a:pt x="171971" y="822920"/>
                  </a:lnTo>
                  <a:lnTo>
                    <a:pt x="170780" y="822920"/>
                  </a:lnTo>
                  <a:lnTo>
                    <a:pt x="170780" y="820540"/>
                  </a:lnTo>
                  <a:lnTo>
                    <a:pt x="171971" y="820540"/>
                  </a:lnTo>
                  <a:lnTo>
                    <a:pt x="173957" y="820540"/>
                  </a:lnTo>
                  <a:lnTo>
                    <a:pt x="175943" y="820143"/>
                  </a:lnTo>
                  <a:lnTo>
                    <a:pt x="177929" y="819349"/>
                  </a:lnTo>
                  <a:lnTo>
                    <a:pt x="180312" y="818556"/>
                  </a:lnTo>
                  <a:lnTo>
                    <a:pt x="182298" y="816572"/>
                  </a:lnTo>
                  <a:lnTo>
                    <a:pt x="185475" y="814191"/>
                  </a:lnTo>
                  <a:lnTo>
                    <a:pt x="188255" y="810620"/>
                  </a:lnTo>
                  <a:lnTo>
                    <a:pt x="191432" y="806652"/>
                  </a:lnTo>
                  <a:lnTo>
                    <a:pt x="194610" y="801097"/>
                  </a:lnTo>
                  <a:lnTo>
                    <a:pt x="198184" y="794749"/>
                  </a:lnTo>
                  <a:lnTo>
                    <a:pt x="202156" y="787210"/>
                  </a:lnTo>
                  <a:lnTo>
                    <a:pt x="205730" y="778084"/>
                  </a:lnTo>
                  <a:lnTo>
                    <a:pt x="209702" y="768165"/>
                  </a:lnTo>
                  <a:lnTo>
                    <a:pt x="212879" y="759039"/>
                  </a:lnTo>
                  <a:lnTo>
                    <a:pt x="216851" y="751897"/>
                  </a:lnTo>
                  <a:lnTo>
                    <a:pt x="220822" y="744755"/>
                  </a:lnTo>
                  <a:lnTo>
                    <a:pt x="224794" y="738009"/>
                  </a:lnTo>
                  <a:lnTo>
                    <a:pt x="228368" y="716187"/>
                  </a:lnTo>
                  <a:lnTo>
                    <a:pt x="232737" y="694364"/>
                  </a:lnTo>
                  <a:lnTo>
                    <a:pt x="231149" y="693173"/>
                  </a:lnTo>
                  <a:close/>
                  <a:moveTo>
                    <a:pt x="1378551" y="500735"/>
                  </a:moveTo>
                  <a:lnTo>
                    <a:pt x="1371005" y="504306"/>
                  </a:lnTo>
                  <a:lnTo>
                    <a:pt x="1361473" y="507878"/>
                  </a:lnTo>
                  <a:lnTo>
                    <a:pt x="1351544" y="511449"/>
                  </a:lnTo>
                  <a:lnTo>
                    <a:pt x="1340424" y="514623"/>
                  </a:lnTo>
                  <a:lnTo>
                    <a:pt x="1347572" y="526526"/>
                  </a:lnTo>
                  <a:lnTo>
                    <a:pt x="1355913" y="518591"/>
                  </a:lnTo>
                  <a:lnTo>
                    <a:pt x="1364253" y="511845"/>
                  </a:lnTo>
                  <a:lnTo>
                    <a:pt x="1371799" y="505497"/>
                  </a:lnTo>
                  <a:lnTo>
                    <a:pt x="1378551" y="500735"/>
                  </a:lnTo>
                  <a:close/>
                  <a:moveTo>
                    <a:pt x="265702" y="500735"/>
                  </a:moveTo>
                  <a:lnTo>
                    <a:pt x="272851" y="505497"/>
                  </a:lnTo>
                  <a:lnTo>
                    <a:pt x="280397" y="511845"/>
                  </a:lnTo>
                  <a:lnTo>
                    <a:pt x="288340" y="518591"/>
                  </a:lnTo>
                  <a:lnTo>
                    <a:pt x="296680" y="526526"/>
                  </a:lnTo>
                  <a:lnTo>
                    <a:pt x="303829" y="514226"/>
                  </a:lnTo>
                  <a:lnTo>
                    <a:pt x="292709" y="511449"/>
                  </a:lnTo>
                  <a:lnTo>
                    <a:pt x="282383" y="507878"/>
                  </a:lnTo>
                  <a:lnTo>
                    <a:pt x="273645" y="504306"/>
                  </a:lnTo>
                  <a:lnTo>
                    <a:pt x="265702" y="500735"/>
                  </a:lnTo>
                  <a:close/>
                  <a:moveTo>
                    <a:pt x="1270126" y="415428"/>
                  </a:moveTo>
                  <a:lnTo>
                    <a:pt x="1268537" y="417809"/>
                  </a:lnTo>
                  <a:lnTo>
                    <a:pt x="1283232" y="434077"/>
                  </a:lnTo>
                  <a:lnTo>
                    <a:pt x="1289984" y="442409"/>
                  </a:lnTo>
                  <a:lnTo>
                    <a:pt x="1296736" y="450741"/>
                  </a:lnTo>
                  <a:lnTo>
                    <a:pt x="1303885" y="454312"/>
                  </a:lnTo>
                  <a:lnTo>
                    <a:pt x="1311034" y="458280"/>
                  </a:lnTo>
                  <a:lnTo>
                    <a:pt x="1318182" y="463041"/>
                  </a:lnTo>
                  <a:lnTo>
                    <a:pt x="1325729" y="469390"/>
                  </a:lnTo>
                  <a:lnTo>
                    <a:pt x="1334466" y="476135"/>
                  </a:lnTo>
                  <a:lnTo>
                    <a:pt x="1342012" y="482087"/>
                  </a:lnTo>
                  <a:lnTo>
                    <a:pt x="1348764" y="486848"/>
                  </a:lnTo>
                  <a:lnTo>
                    <a:pt x="1355516" y="490816"/>
                  </a:lnTo>
                  <a:lnTo>
                    <a:pt x="1360679" y="493197"/>
                  </a:lnTo>
                  <a:lnTo>
                    <a:pt x="1365445" y="495577"/>
                  </a:lnTo>
                  <a:lnTo>
                    <a:pt x="1369814" y="496768"/>
                  </a:lnTo>
                  <a:lnTo>
                    <a:pt x="1373388" y="497561"/>
                  </a:lnTo>
                  <a:lnTo>
                    <a:pt x="1376565" y="497958"/>
                  </a:lnTo>
                  <a:lnTo>
                    <a:pt x="1379345" y="497958"/>
                  </a:lnTo>
                  <a:lnTo>
                    <a:pt x="1381331" y="497561"/>
                  </a:lnTo>
                  <a:lnTo>
                    <a:pt x="1382920" y="497164"/>
                  </a:lnTo>
                  <a:lnTo>
                    <a:pt x="1384906" y="495974"/>
                  </a:lnTo>
                  <a:lnTo>
                    <a:pt x="1385303" y="495577"/>
                  </a:lnTo>
                  <a:lnTo>
                    <a:pt x="1386494" y="497164"/>
                  </a:lnTo>
                  <a:lnTo>
                    <a:pt x="1385700" y="497561"/>
                  </a:lnTo>
                  <a:lnTo>
                    <a:pt x="1384111" y="499148"/>
                  </a:lnTo>
                  <a:lnTo>
                    <a:pt x="1382523" y="499942"/>
                  </a:lnTo>
                  <a:lnTo>
                    <a:pt x="1381331" y="501529"/>
                  </a:lnTo>
                  <a:lnTo>
                    <a:pt x="1380140" y="503910"/>
                  </a:lnTo>
                  <a:lnTo>
                    <a:pt x="1378551" y="506290"/>
                  </a:lnTo>
                  <a:lnTo>
                    <a:pt x="1377757" y="509861"/>
                  </a:lnTo>
                  <a:lnTo>
                    <a:pt x="1376963" y="514226"/>
                  </a:lnTo>
                  <a:lnTo>
                    <a:pt x="1376168" y="519781"/>
                  </a:lnTo>
                  <a:lnTo>
                    <a:pt x="1375771" y="525733"/>
                  </a:lnTo>
                  <a:lnTo>
                    <a:pt x="1376168" y="533271"/>
                  </a:lnTo>
                  <a:lnTo>
                    <a:pt x="1376565" y="541604"/>
                  </a:lnTo>
                  <a:lnTo>
                    <a:pt x="1377757" y="551126"/>
                  </a:lnTo>
                  <a:lnTo>
                    <a:pt x="1379743" y="562236"/>
                  </a:lnTo>
                  <a:lnTo>
                    <a:pt x="1380934" y="571362"/>
                  </a:lnTo>
                  <a:lnTo>
                    <a:pt x="1381331" y="579695"/>
                  </a:lnTo>
                  <a:lnTo>
                    <a:pt x="1381728" y="588027"/>
                  </a:lnTo>
                  <a:lnTo>
                    <a:pt x="1380934" y="595566"/>
                  </a:lnTo>
                  <a:lnTo>
                    <a:pt x="1389275" y="616595"/>
                  </a:lnTo>
                  <a:lnTo>
                    <a:pt x="1396821" y="637624"/>
                  </a:lnTo>
                  <a:lnTo>
                    <a:pt x="1398409" y="637624"/>
                  </a:lnTo>
                  <a:lnTo>
                    <a:pt x="1399204" y="630086"/>
                  </a:lnTo>
                  <a:lnTo>
                    <a:pt x="1399601" y="622547"/>
                  </a:lnTo>
                  <a:lnTo>
                    <a:pt x="1400395" y="614611"/>
                  </a:lnTo>
                  <a:lnTo>
                    <a:pt x="1400395" y="606279"/>
                  </a:lnTo>
                  <a:lnTo>
                    <a:pt x="1399601" y="598343"/>
                  </a:lnTo>
                  <a:lnTo>
                    <a:pt x="1398409" y="590011"/>
                  </a:lnTo>
                  <a:lnTo>
                    <a:pt x="1397218" y="581678"/>
                  </a:lnTo>
                  <a:lnTo>
                    <a:pt x="1394835" y="573346"/>
                  </a:lnTo>
                  <a:lnTo>
                    <a:pt x="1393643" y="568188"/>
                  </a:lnTo>
                  <a:lnTo>
                    <a:pt x="1393246" y="563427"/>
                  </a:lnTo>
                  <a:lnTo>
                    <a:pt x="1393643" y="558268"/>
                  </a:lnTo>
                  <a:lnTo>
                    <a:pt x="1394041" y="552714"/>
                  </a:lnTo>
                  <a:lnTo>
                    <a:pt x="1395232" y="547555"/>
                  </a:lnTo>
                  <a:lnTo>
                    <a:pt x="1397218" y="542001"/>
                  </a:lnTo>
                  <a:lnTo>
                    <a:pt x="1398806" y="536842"/>
                  </a:lnTo>
                  <a:lnTo>
                    <a:pt x="1401587" y="531287"/>
                  </a:lnTo>
                  <a:lnTo>
                    <a:pt x="1404764" y="525733"/>
                  </a:lnTo>
                  <a:lnTo>
                    <a:pt x="1407941" y="520574"/>
                  </a:lnTo>
                  <a:lnTo>
                    <a:pt x="1411516" y="514623"/>
                  </a:lnTo>
                  <a:lnTo>
                    <a:pt x="1415884" y="509068"/>
                  </a:lnTo>
                  <a:lnTo>
                    <a:pt x="1424622" y="498752"/>
                  </a:lnTo>
                  <a:lnTo>
                    <a:pt x="1434948" y="487642"/>
                  </a:lnTo>
                  <a:lnTo>
                    <a:pt x="1445274" y="476929"/>
                  </a:lnTo>
                  <a:lnTo>
                    <a:pt x="1456395" y="467009"/>
                  </a:lnTo>
                  <a:lnTo>
                    <a:pt x="1467913" y="457487"/>
                  </a:lnTo>
                  <a:lnTo>
                    <a:pt x="1478636" y="448757"/>
                  </a:lnTo>
                  <a:lnTo>
                    <a:pt x="1489757" y="440425"/>
                  </a:lnTo>
                  <a:lnTo>
                    <a:pt x="1500480" y="432489"/>
                  </a:lnTo>
                  <a:lnTo>
                    <a:pt x="1519147" y="419792"/>
                  </a:lnTo>
                  <a:lnTo>
                    <a:pt x="1498891" y="429315"/>
                  </a:lnTo>
                  <a:lnTo>
                    <a:pt x="1486579" y="434473"/>
                  </a:lnTo>
                  <a:lnTo>
                    <a:pt x="1473870" y="440425"/>
                  </a:lnTo>
                  <a:lnTo>
                    <a:pt x="1460367" y="445583"/>
                  </a:lnTo>
                  <a:lnTo>
                    <a:pt x="1446863" y="450344"/>
                  </a:lnTo>
                  <a:lnTo>
                    <a:pt x="1432168" y="454709"/>
                  </a:lnTo>
                  <a:lnTo>
                    <a:pt x="1417870" y="458677"/>
                  </a:lnTo>
                  <a:lnTo>
                    <a:pt x="1403572" y="461851"/>
                  </a:lnTo>
                  <a:lnTo>
                    <a:pt x="1389672" y="464232"/>
                  </a:lnTo>
                  <a:lnTo>
                    <a:pt x="1382920" y="465025"/>
                  </a:lnTo>
                  <a:lnTo>
                    <a:pt x="1376565" y="465819"/>
                  </a:lnTo>
                  <a:lnTo>
                    <a:pt x="1369814" y="465819"/>
                  </a:lnTo>
                  <a:lnTo>
                    <a:pt x="1363856" y="465819"/>
                  </a:lnTo>
                  <a:lnTo>
                    <a:pt x="1357502" y="465025"/>
                  </a:lnTo>
                  <a:lnTo>
                    <a:pt x="1351941" y="464232"/>
                  </a:lnTo>
                  <a:lnTo>
                    <a:pt x="1346381" y="463041"/>
                  </a:lnTo>
                  <a:lnTo>
                    <a:pt x="1340821" y="461454"/>
                  </a:lnTo>
                  <a:lnTo>
                    <a:pt x="1336055" y="459074"/>
                  </a:lnTo>
                  <a:lnTo>
                    <a:pt x="1331686" y="457090"/>
                  </a:lnTo>
                  <a:lnTo>
                    <a:pt x="1327317" y="453916"/>
                  </a:lnTo>
                  <a:lnTo>
                    <a:pt x="1323743" y="450344"/>
                  </a:lnTo>
                  <a:lnTo>
                    <a:pt x="1317785" y="444393"/>
                  </a:lnTo>
                  <a:lnTo>
                    <a:pt x="1311034" y="438838"/>
                  </a:lnTo>
                  <a:lnTo>
                    <a:pt x="1304679" y="433680"/>
                  </a:lnTo>
                  <a:lnTo>
                    <a:pt x="1297530" y="429315"/>
                  </a:lnTo>
                  <a:lnTo>
                    <a:pt x="1291175" y="425347"/>
                  </a:lnTo>
                  <a:lnTo>
                    <a:pt x="1284026" y="421380"/>
                  </a:lnTo>
                  <a:lnTo>
                    <a:pt x="1276878" y="418205"/>
                  </a:lnTo>
                  <a:lnTo>
                    <a:pt x="1270126" y="415428"/>
                  </a:lnTo>
                  <a:close/>
                  <a:moveTo>
                    <a:pt x="374524" y="415428"/>
                  </a:moveTo>
                  <a:lnTo>
                    <a:pt x="367375" y="418205"/>
                  </a:lnTo>
                  <a:lnTo>
                    <a:pt x="360226" y="421380"/>
                  </a:lnTo>
                  <a:lnTo>
                    <a:pt x="353475" y="425347"/>
                  </a:lnTo>
                  <a:lnTo>
                    <a:pt x="346723" y="429315"/>
                  </a:lnTo>
                  <a:lnTo>
                    <a:pt x="339971" y="433680"/>
                  </a:lnTo>
                  <a:lnTo>
                    <a:pt x="333219" y="438838"/>
                  </a:lnTo>
                  <a:lnTo>
                    <a:pt x="326468" y="444393"/>
                  </a:lnTo>
                  <a:lnTo>
                    <a:pt x="320510" y="450344"/>
                  </a:lnTo>
                  <a:lnTo>
                    <a:pt x="316936" y="453916"/>
                  </a:lnTo>
                  <a:lnTo>
                    <a:pt x="312567" y="457090"/>
                  </a:lnTo>
                  <a:lnTo>
                    <a:pt x="308198" y="459074"/>
                  </a:lnTo>
                  <a:lnTo>
                    <a:pt x="303432" y="461454"/>
                  </a:lnTo>
                  <a:lnTo>
                    <a:pt x="298269" y="463041"/>
                  </a:lnTo>
                  <a:lnTo>
                    <a:pt x="292312" y="464232"/>
                  </a:lnTo>
                  <a:lnTo>
                    <a:pt x="286751" y="465025"/>
                  </a:lnTo>
                  <a:lnTo>
                    <a:pt x="280397" y="465819"/>
                  </a:lnTo>
                  <a:lnTo>
                    <a:pt x="274439" y="465819"/>
                  </a:lnTo>
                  <a:lnTo>
                    <a:pt x="267687" y="465819"/>
                  </a:lnTo>
                  <a:lnTo>
                    <a:pt x="261333" y="465025"/>
                  </a:lnTo>
                  <a:lnTo>
                    <a:pt x="254581" y="464232"/>
                  </a:lnTo>
                  <a:lnTo>
                    <a:pt x="240680" y="461851"/>
                  </a:lnTo>
                  <a:lnTo>
                    <a:pt x="226780" y="458677"/>
                  </a:lnTo>
                  <a:lnTo>
                    <a:pt x="212085" y="454709"/>
                  </a:lnTo>
                  <a:lnTo>
                    <a:pt x="197787" y="450344"/>
                  </a:lnTo>
                  <a:lnTo>
                    <a:pt x="184283" y="445583"/>
                  </a:lnTo>
                  <a:lnTo>
                    <a:pt x="170383" y="440425"/>
                  </a:lnTo>
                  <a:lnTo>
                    <a:pt x="157674" y="434473"/>
                  </a:lnTo>
                  <a:lnTo>
                    <a:pt x="145361" y="429315"/>
                  </a:lnTo>
                  <a:lnTo>
                    <a:pt x="125503" y="419792"/>
                  </a:lnTo>
                  <a:lnTo>
                    <a:pt x="143773" y="432489"/>
                  </a:lnTo>
                  <a:lnTo>
                    <a:pt x="154893" y="440425"/>
                  </a:lnTo>
                  <a:lnTo>
                    <a:pt x="165617" y="448757"/>
                  </a:lnTo>
                  <a:lnTo>
                    <a:pt x="176737" y="457487"/>
                  </a:lnTo>
                  <a:lnTo>
                    <a:pt x="188255" y="467009"/>
                  </a:lnTo>
                  <a:lnTo>
                    <a:pt x="198978" y="476929"/>
                  </a:lnTo>
                  <a:lnTo>
                    <a:pt x="209702" y="487642"/>
                  </a:lnTo>
                  <a:lnTo>
                    <a:pt x="219631" y="498752"/>
                  </a:lnTo>
                  <a:lnTo>
                    <a:pt x="228368" y="509068"/>
                  </a:lnTo>
                  <a:lnTo>
                    <a:pt x="232737" y="514623"/>
                  </a:lnTo>
                  <a:lnTo>
                    <a:pt x="236312" y="520574"/>
                  </a:lnTo>
                  <a:lnTo>
                    <a:pt x="239886" y="525733"/>
                  </a:lnTo>
                  <a:lnTo>
                    <a:pt x="243063" y="531287"/>
                  </a:lnTo>
                  <a:lnTo>
                    <a:pt x="245446" y="536842"/>
                  </a:lnTo>
                  <a:lnTo>
                    <a:pt x="247829" y="542001"/>
                  </a:lnTo>
                  <a:lnTo>
                    <a:pt x="249021" y="547555"/>
                  </a:lnTo>
                  <a:lnTo>
                    <a:pt x="250212" y="552714"/>
                  </a:lnTo>
                  <a:lnTo>
                    <a:pt x="251404" y="558268"/>
                  </a:lnTo>
                  <a:lnTo>
                    <a:pt x="251404" y="563427"/>
                  </a:lnTo>
                  <a:lnTo>
                    <a:pt x="250610" y="568188"/>
                  </a:lnTo>
                  <a:lnTo>
                    <a:pt x="249418" y="573346"/>
                  </a:lnTo>
                  <a:lnTo>
                    <a:pt x="247432" y="581678"/>
                  </a:lnTo>
                  <a:lnTo>
                    <a:pt x="245844" y="590011"/>
                  </a:lnTo>
                  <a:lnTo>
                    <a:pt x="245049" y="598343"/>
                  </a:lnTo>
                  <a:lnTo>
                    <a:pt x="244255" y="606279"/>
                  </a:lnTo>
                  <a:lnTo>
                    <a:pt x="244255" y="614611"/>
                  </a:lnTo>
                  <a:lnTo>
                    <a:pt x="244652" y="622547"/>
                  </a:lnTo>
                  <a:lnTo>
                    <a:pt x="245049" y="630086"/>
                  </a:lnTo>
                  <a:lnTo>
                    <a:pt x="245844" y="637624"/>
                  </a:lnTo>
                  <a:lnTo>
                    <a:pt x="248227" y="637624"/>
                  </a:lnTo>
                  <a:lnTo>
                    <a:pt x="254978" y="616595"/>
                  </a:lnTo>
                  <a:lnTo>
                    <a:pt x="263319" y="595566"/>
                  </a:lnTo>
                  <a:lnTo>
                    <a:pt x="262922" y="588027"/>
                  </a:lnTo>
                  <a:lnTo>
                    <a:pt x="262922" y="579695"/>
                  </a:lnTo>
                  <a:lnTo>
                    <a:pt x="263319" y="571362"/>
                  </a:lnTo>
                  <a:lnTo>
                    <a:pt x="264907" y="562236"/>
                  </a:lnTo>
                  <a:lnTo>
                    <a:pt x="266496" y="551126"/>
                  </a:lnTo>
                  <a:lnTo>
                    <a:pt x="267687" y="541604"/>
                  </a:lnTo>
                  <a:lnTo>
                    <a:pt x="268482" y="533271"/>
                  </a:lnTo>
                  <a:lnTo>
                    <a:pt x="268879" y="526129"/>
                  </a:lnTo>
                  <a:lnTo>
                    <a:pt x="268482" y="519781"/>
                  </a:lnTo>
                  <a:lnTo>
                    <a:pt x="267687" y="514226"/>
                  </a:lnTo>
                  <a:lnTo>
                    <a:pt x="266496" y="509861"/>
                  </a:lnTo>
                  <a:lnTo>
                    <a:pt x="265702" y="506290"/>
                  </a:lnTo>
                  <a:lnTo>
                    <a:pt x="264510" y="503910"/>
                  </a:lnTo>
                  <a:lnTo>
                    <a:pt x="262922" y="501529"/>
                  </a:lnTo>
                  <a:lnTo>
                    <a:pt x="261730" y="499942"/>
                  </a:lnTo>
                  <a:lnTo>
                    <a:pt x="260539" y="499148"/>
                  </a:lnTo>
                  <a:lnTo>
                    <a:pt x="258553" y="497561"/>
                  </a:lnTo>
                  <a:lnTo>
                    <a:pt x="257759" y="497164"/>
                  </a:lnTo>
                  <a:lnTo>
                    <a:pt x="258950" y="495577"/>
                  </a:lnTo>
                  <a:lnTo>
                    <a:pt x="259347" y="495974"/>
                  </a:lnTo>
                  <a:lnTo>
                    <a:pt x="261730" y="497164"/>
                  </a:lnTo>
                  <a:lnTo>
                    <a:pt x="262922" y="497561"/>
                  </a:lnTo>
                  <a:lnTo>
                    <a:pt x="265305" y="497561"/>
                  </a:lnTo>
                  <a:lnTo>
                    <a:pt x="267687" y="497958"/>
                  </a:lnTo>
                  <a:lnTo>
                    <a:pt x="270865" y="497561"/>
                  </a:lnTo>
                  <a:lnTo>
                    <a:pt x="274439" y="496768"/>
                  </a:lnTo>
                  <a:lnTo>
                    <a:pt x="278808" y="495577"/>
                  </a:lnTo>
                  <a:lnTo>
                    <a:pt x="283574" y="493197"/>
                  </a:lnTo>
                  <a:lnTo>
                    <a:pt x="288737" y="490816"/>
                  </a:lnTo>
                  <a:lnTo>
                    <a:pt x="295489" y="486848"/>
                  </a:lnTo>
                  <a:lnTo>
                    <a:pt x="302638" y="482087"/>
                  </a:lnTo>
                  <a:lnTo>
                    <a:pt x="309787" y="476135"/>
                  </a:lnTo>
                  <a:lnTo>
                    <a:pt x="318922" y="469390"/>
                  </a:lnTo>
                  <a:lnTo>
                    <a:pt x="326070" y="463041"/>
                  </a:lnTo>
                  <a:lnTo>
                    <a:pt x="333219" y="458280"/>
                  </a:lnTo>
                  <a:lnTo>
                    <a:pt x="340766" y="454312"/>
                  </a:lnTo>
                  <a:lnTo>
                    <a:pt x="347517" y="450741"/>
                  </a:lnTo>
                  <a:lnTo>
                    <a:pt x="361418" y="433680"/>
                  </a:lnTo>
                  <a:lnTo>
                    <a:pt x="375319" y="417412"/>
                  </a:lnTo>
                  <a:lnTo>
                    <a:pt x="374524" y="415428"/>
                  </a:lnTo>
                  <a:close/>
                  <a:moveTo>
                    <a:pt x="822325" y="346075"/>
                  </a:moveTo>
                  <a:lnTo>
                    <a:pt x="810032" y="346472"/>
                  </a:lnTo>
                  <a:lnTo>
                    <a:pt x="797739" y="347267"/>
                  </a:lnTo>
                  <a:lnTo>
                    <a:pt x="786239" y="348061"/>
                  </a:lnTo>
                  <a:lnTo>
                    <a:pt x="773946" y="348855"/>
                  </a:lnTo>
                  <a:lnTo>
                    <a:pt x="762050" y="350047"/>
                  </a:lnTo>
                  <a:lnTo>
                    <a:pt x="750154" y="352033"/>
                  </a:lnTo>
                  <a:lnTo>
                    <a:pt x="738257" y="353622"/>
                  </a:lnTo>
                  <a:lnTo>
                    <a:pt x="726758" y="356005"/>
                  </a:lnTo>
                  <a:lnTo>
                    <a:pt x="715258" y="358388"/>
                  </a:lnTo>
                  <a:lnTo>
                    <a:pt x="703758" y="361566"/>
                  </a:lnTo>
                  <a:lnTo>
                    <a:pt x="692258" y="364744"/>
                  </a:lnTo>
                  <a:lnTo>
                    <a:pt x="681552" y="367524"/>
                  </a:lnTo>
                  <a:lnTo>
                    <a:pt x="670052" y="371099"/>
                  </a:lnTo>
                  <a:lnTo>
                    <a:pt x="658949" y="375071"/>
                  </a:lnTo>
                  <a:lnTo>
                    <a:pt x="648639" y="379440"/>
                  </a:lnTo>
                  <a:lnTo>
                    <a:pt x="637535" y="383810"/>
                  </a:lnTo>
                  <a:lnTo>
                    <a:pt x="627225" y="388179"/>
                  </a:lnTo>
                  <a:lnTo>
                    <a:pt x="616519" y="393343"/>
                  </a:lnTo>
                  <a:lnTo>
                    <a:pt x="606605" y="398506"/>
                  </a:lnTo>
                  <a:lnTo>
                    <a:pt x="595898" y="403670"/>
                  </a:lnTo>
                  <a:lnTo>
                    <a:pt x="586381" y="409231"/>
                  </a:lnTo>
                  <a:lnTo>
                    <a:pt x="576468" y="415189"/>
                  </a:lnTo>
                  <a:lnTo>
                    <a:pt x="566554" y="421147"/>
                  </a:lnTo>
                  <a:lnTo>
                    <a:pt x="557037" y="427900"/>
                  </a:lnTo>
                  <a:lnTo>
                    <a:pt x="547917" y="433858"/>
                  </a:lnTo>
                  <a:lnTo>
                    <a:pt x="538796" y="441007"/>
                  </a:lnTo>
                  <a:lnTo>
                    <a:pt x="529279" y="448157"/>
                  </a:lnTo>
                  <a:lnTo>
                    <a:pt x="520555" y="454910"/>
                  </a:lnTo>
                  <a:lnTo>
                    <a:pt x="511831" y="462457"/>
                  </a:lnTo>
                  <a:lnTo>
                    <a:pt x="503107" y="470004"/>
                  </a:lnTo>
                  <a:lnTo>
                    <a:pt x="494780" y="477948"/>
                  </a:lnTo>
                  <a:lnTo>
                    <a:pt x="486849" y="485892"/>
                  </a:lnTo>
                  <a:lnTo>
                    <a:pt x="478521" y="493439"/>
                  </a:lnTo>
                  <a:lnTo>
                    <a:pt x="471384" y="502177"/>
                  </a:lnTo>
                  <a:lnTo>
                    <a:pt x="463453" y="510519"/>
                  </a:lnTo>
                  <a:lnTo>
                    <a:pt x="456315" y="519654"/>
                  </a:lnTo>
                  <a:lnTo>
                    <a:pt x="448781" y="528393"/>
                  </a:lnTo>
                  <a:lnTo>
                    <a:pt x="442039" y="537529"/>
                  </a:lnTo>
                  <a:lnTo>
                    <a:pt x="435298" y="546665"/>
                  </a:lnTo>
                  <a:lnTo>
                    <a:pt x="428953" y="555800"/>
                  </a:lnTo>
                  <a:lnTo>
                    <a:pt x="422609" y="565333"/>
                  </a:lnTo>
                  <a:lnTo>
                    <a:pt x="416661" y="575263"/>
                  </a:lnTo>
                  <a:lnTo>
                    <a:pt x="410712" y="585194"/>
                  </a:lnTo>
                  <a:lnTo>
                    <a:pt x="405161" y="595521"/>
                  </a:lnTo>
                  <a:lnTo>
                    <a:pt x="400006" y="605451"/>
                  </a:lnTo>
                  <a:lnTo>
                    <a:pt x="394454" y="615381"/>
                  </a:lnTo>
                  <a:lnTo>
                    <a:pt x="389696" y="626106"/>
                  </a:lnTo>
                  <a:lnTo>
                    <a:pt x="384937" y="636433"/>
                  </a:lnTo>
                  <a:lnTo>
                    <a:pt x="380575" y="647555"/>
                  </a:lnTo>
                  <a:lnTo>
                    <a:pt x="376610" y="658677"/>
                  </a:lnTo>
                  <a:lnTo>
                    <a:pt x="372644" y="669401"/>
                  </a:lnTo>
                  <a:lnTo>
                    <a:pt x="369075" y="680523"/>
                  </a:lnTo>
                  <a:lnTo>
                    <a:pt x="365903" y="691645"/>
                  </a:lnTo>
                  <a:lnTo>
                    <a:pt x="362731" y="702767"/>
                  </a:lnTo>
                  <a:lnTo>
                    <a:pt x="359955" y="714683"/>
                  </a:lnTo>
                  <a:lnTo>
                    <a:pt x="357576" y="726202"/>
                  </a:lnTo>
                  <a:lnTo>
                    <a:pt x="355196" y="737324"/>
                  </a:lnTo>
                  <a:lnTo>
                    <a:pt x="353610" y="749240"/>
                  </a:lnTo>
                  <a:lnTo>
                    <a:pt x="351628" y="761156"/>
                  </a:lnTo>
                  <a:lnTo>
                    <a:pt x="350438" y="773470"/>
                  </a:lnTo>
                  <a:lnTo>
                    <a:pt x="349248" y="785386"/>
                  </a:lnTo>
                  <a:lnTo>
                    <a:pt x="348059" y="797699"/>
                  </a:lnTo>
                  <a:lnTo>
                    <a:pt x="347662" y="809218"/>
                  </a:lnTo>
                  <a:lnTo>
                    <a:pt x="347662" y="821532"/>
                  </a:lnTo>
                  <a:lnTo>
                    <a:pt x="347662" y="833845"/>
                  </a:lnTo>
                  <a:lnTo>
                    <a:pt x="348059" y="846158"/>
                  </a:lnTo>
                  <a:lnTo>
                    <a:pt x="349248" y="858472"/>
                  </a:lnTo>
                  <a:lnTo>
                    <a:pt x="350438" y="870388"/>
                  </a:lnTo>
                  <a:lnTo>
                    <a:pt x="351628" y="882304"/>
                  </a:lnTo>
                  <a:lnTo>
                    <a:pt x="353610" y="893823"/>
                  </a:lnTo>
                  <a:lnTo>
                    <a:pt x="355196" y="905739"/>
                  </a:lnTo>
                  <a:lnTo>
                    <a:pt x="357576" y="917656"/>
                  </a:lnTo>
                  <a:lnTo>
                    <a:pt x="359955" y="929175"/>
                  </a:lnTo>
                  <a:lnTo>
                    <a:pt x="362731" y="940694"/>
                  </a:lnTo>
                  <a:lnTo>
                    <a:pt x="365903" y="951815"/>
                  </a:lnTo>
                  <a:lnTo>
                    <a:pt x="369075" y="963334"/>
                  </a:lnTo>
                  <a:lnTo>
                    <a:pt x="372644" y="974456"/>
                  </a:lnTo>
                  <a:lnTo>
                    <a:pt x="376610" y="985181"/>
                  </a:lnTo>
                  <a:lnTo>
                    <a:pt x="380575" y="996303"/>
                  </a:lnTo>
                  <a:lnTo>
                    <a:pt x="384937" y="1006630"/>
                  </a:lnTo>
                  <a:lnTo>
                    <a:pt x="389696" y="1017355"/>
                  </a:lnTo>
                  <a:lnTo>
                    <a:pt x="394454" y="1027682"/>
                  </a:lnTo>
                  <a:lnTo>
                    <a:pt x="400006" y="1038406"/>
                  </a:lnTo>
                  <a:lnTo>
                    <a:pt x="405161" y="1048337"/>
                  </a:lnTo>
                  <a:lnTo>
                    <a:pt x="410712" y="1058664"/>
                  </a:lnTo>
                  <a:lnTo>
                    <a:pt x="416661" y="1068197"/>
                  </a:lnTo>
                  <a:lnTo>
                    <a:pt x="422609" y="1078127"/>
                  </a:lnTo>
                  <a:lnTo>
                    <a:pt x="428953" y="1087263"/>
                  </a:lnTo>
                  <a:lnTo>
                    <a:pt x="435298" y="1097193"/>
                  </a:lnTo>
                  <a:lnTo>
                    <a:pt x="442039" y="1106329"/>
                  </a:lnTo>
                  <a:lnTo>
                    <a:pt x="448781" y="1115465"/>
                  </a:lnTo>
                  <a:lnTo>
                    <a:pt x="456315" y="1124203"/>
                  </a:lnTo>
                  <a:lnTo>
                    <a:pt x="463453" y="1132942"/>
                  </a:lnTo>
                  <a:lnTo>
                    <a:pt x="471384" y="1141283"/>
                  </a:lnTo>
                  <a:lnTo>
                    <a:pt x="478521" y="1149624"/>
                  </a:lnTo>
                  <a:lnTo>
                    <a:pt x="486849" y="1157966"/>
                  </a:lnTo>
                  <a:lnTo>
                    <a:pt x="494780" y="1165910"/>
                  </a:lnTo>
                  <a:lnTo>
                    <a:pt x="503107" y="1173854"/>
                  </a:lnTo>
                  <a:lnTo>
                    <a:pt x="511831" y="1181401"/>
                  </a:lnTo>
                  <a:lnTo>
                    <a:pt x="520555" y="1188551"/>
                  </a:lnTo>
                  <a:lnTo>
                    <a:pt x="529279" y="1195700"/>
                  </a:lnTo>
                  <a:lnTo>
                    <a:pt x="538796" y="1202850"/>
                  </a:lnTo>
                  <a:lnTo>
                    <a:pt x="547917" y="1209205"/>
                  </a:lnTo>
                  <a:lnTo>
                    <a:pt x="557037" y="1215958"/>
                  </a:lnTo>
                  <a:lnTo>
                    <a:pt x="566554" y="1222313"/>
                  </a:lnTo>
                  <a:lnTo>
                    <a:pt x="576468" y="1228271"/>
                  </a:lnTo>
                  <a:lnTo>
                    <a:pt x="586381" y="1234229"/>
                  </a:lnTo>
                  <a:lnTo>
                    <a:pt x="595898" y="1239790"/>
                  </a:lnTo>
                  <a:lnTo>
                    <a:pt x="606605" y="1245351"/>
                  </a:lnTo>
                  <a:lnTo>
                    <a:pt x="616519" y="1250118"/>
                  </a:lnTo>
                  <a:lnTo>
                    <a:pt x="627225" y="1254884"/>
                  </a:lnTo>
                  <a:lnTo>
                    <a:pt x="637535" y="1259651"/>
                  </a:lnTo>
                  <a:lnTo>
                    <a:pt x="648639" y="1264020"/>
                  </a:lnTo>
                  <a:lnTo>
                    <a:pt x="658949" y="1267992"/>
                  </a:lnTo>
                  <a:lnTo>
                    <a:pt x="670052" y="1271964"/>
                  </a:lnTo>
                  <a:lnTo>
                    <a:pt x="681552" y="1275539"/>
                  </a:lnTo>
                  <a:lnTo>
                    <a:pt x="692258" y="1279114"/>
                  </a:lnTo>
                  <a:lnTo>
                    <a:pt x="703758" y="1282291"/>
                  </a:lnTo>
                  <a:lnTo>
                    <a:pt x="715258" y="1284675"/>
                  </a:lnTo>
                  <a:lnTo>
                    <a:pt x="726758" y="1287455"/>
                  </a:lnTo>
                  <a:lnTo>
                    <a:pt x="738257" y="1289441"/>
                  </a:lnTo>
                  <a:lnTo>
                    <a:pt x="750154" y="1291824"/>
                  </a:lnTo>
                  <a:lnTo>
                    <a:pt x="762050" y="1293016"/>
                  </a:lnTo>
                  <a:lnTo>
                    <a:pt x="773946" y="1295002"/>
                  </a:lnTo>
                  <a:lnTo>
                    <a:pt x="786239" y="1295797"/>
                  </a:lnTo>
                  <a:lnTo>
                    <a:pt x="797739" y="1296591"/>
                  </a:lnTo>
                  <a:lnTo>
                    <a:pt x="810032" y="1296988"/>
                  </a:lnTo>
                  <a:lnTo>
                    <a:pt x="822325" y="1296988"/>
                  </a:lnTo>
                  <a:lnTo>
                    <a:pt x="834617" y="1296988"/>
                  </a:lnTo>
                  <a:lnTo>
                    <a:pt x="846910" y="1296591"/>
                  </a:lnTo>
                  <a:lnTo>
                    <a:pt x="858807" y="1295797"/>
                  </a:lnTo>
                  <a:lnTo>
                    <a:pt x="871099" y="1295002"/>
                  </a:lnTo>
                  <a:lnTo>
                    <a:pt x="882996" y="1293016"/>
                  </a:lnTo>
                  <a:lnTo>
                    <a:pt x="894496" y="1291824"/>
                  </a:lnTo>
                  <a:lnTo>
                    <a:pt x="906392" y="1289441"/>
                  </a:lnTo>
                  <a:lnTo>
                    <a:pt x="917892" y="1287455"/>
                  </a:lnTo>
                  <a:lnTo>
                    <a:pt x="929788" y="1284675"/>
                  </a:lnTo>
                  <a:lnTo>
                    <a:pt x="940891" y="1282291"/>
                  </a:lnTo>
                  <a:lnTo>
                    <a:pt x="952391" y="1279114"/>
                  </a:lnTo>
                  <a:lnTo>
                    <a:pt x="963494" y="1275539"/>
                  </a:lnTo>
                  <a:lnTo>
                    <a:pt x="974597" y="1271964"/>
                  </a:lnTo>
                  <a:lnTo>
                    <a:pt x="985700" y="1267992"/>
                  </a:lnTo>
                  <a:lnTo>
                    <a:pt x="996407" y="1264020"/>
                  </a:lnTo>
                  <a:lnTo>
                    <a:pt x="1007114" y="1259651"/>
                  </a:lnTo>
                  <a:lnTo>
                    <a:pt x="1017821" y="1254884"/>
                  </a:lnTo>
                  <a:lnTo>
                    <a:pt x="1028131" y="1250118"/>
                  </a:lnTo>
                  <a:lnTo>
                    <a:pt x="1038441" y="1245351"/>
                  </a:lnTo>
                  <a:lnTo>
                    <a:pt x="1048751" y="1239790"/>
                  </a:lnTo>
                  <a:lnTo>
                    <a:pt x="1058664" y="1234229"/>
                  </a:lnTo>
                  <a:lnTo>
                    <a:pt x="1068578" y="1228271"/>
                  </a:lnTo>
                  <a:lnTo>
                    <a:pt x="1078095" y="1222313"/>
                  </a:lnTo>
                  <a:lnTo>
                    <a:pt x="1087612" y="1215958"/>
                  </a:lnTo>
                  <a:lnTo>
                    <a:pt x="1097129" y="1209205"/>
                  </a:lnTo>
                  <a:lnTo>
                    <a:pt x="1106646" y="1202850"/>
                  </a:lnTo>
                  <a:lnTo>
                    <a:pt x="1115370" y="1195700"/>
                  </a:lnTo>
                  <a:lnTo>
                    <a:pt x="1124094" y="1188551"/>
                  </a:lnTo>
                  <a:lnTo>
                    <a:pt x="1132818" y="1181401"/>
                  </a:lnTo>
                  <a:lnTo>
                    <a:pt x="1141542" y="1173854"/>
                  </a:lnTo>
                  <a:lnTo>
                    <a:pt x="1149869" y="1165910"/>
                  </a:lnTo>
                  <a:lnTo>
                    <a:pt x="1157800" y="1157966"/>
                  </a:lnTo>
                  <a:lnTo>
                    <a:pt x="1166128" y="1149624"/>
                  </a:lnTo>
                  <a:lnTo>
                    <a:pt x="1173662" y="1141283"/>
                  </a:lnTo>
                  <a:lnTo>
                    <a:pt x="1181593" y="1132942"/>
                  </a:lnTo>
                  <a:lnTo>
                    <a:pt x="1188334" y="1124203"/>
                  </a:lnTo>
                  <a:lnTo>
                    <a:pt x="1195869" y="1115465"/>
                  </a:lnTo>
                  <a:lnTo>
                    <a:pt x="1203006" y="1106329"/>
                  </a:lnTo>
                  <a:lnTo>
                    <a:pt x="1209351" y="1097193"/>
                  </a:lnTo>
                  <a:lnTo>
                    <a:pt x="1216092" y="1087263"/>
                  </a:lnTo>
                  <a:lnTo>
                    <a:pt x="1222040" y="1078127"/>
                  </a:lnTo>
                  <a:lnTo>
                    <a:pt x="1228385" y="1068197"/>
                  </a:lnTo>
                  <a:lnTo>
                    <a:pt x="1233937" y="1058664"/>
                  </a:lnTo>
                  <a:lnTo>
                    <a:pt x="1239885" y="1048337"/>
                  </a:lnTo>
                  <a:lnTo>
                    <a:pt x="1245040" y="1038406"/>
                  </a:lnTo>
                  <a:lnTo>
                    <a:pt x="1250195" y="1027682"/>
                  </a:lnTo>
                  <a:lnTo>
                    <a:pt x="1254953" y="1017355"/>
                  </a:lnTo>
                  <a:lnTo>
                    <a:pt x="1259712" y="1006630"/>
                  </a:lnTo>
                  <a:lnTo>
                    <a:pt x="1264074" y="996303"/>
                  </a:lnTo>
                  <a:lnTo>
                    <a:pt x="1268039" y="985181"/>
                  </a:lnTo>
                  <a:lnTo>
                    <a:pt x="1272005" y="974456"/>
                  </a:lnTo>
                  <a:lnTo>
                    <a:pt x="1275574" y="963334"/>
                  </a:lnTo>
                  <a:lnTo>
                    <a:pt x="1279143" y="951815"/>
                  </a:lnTo>
                  <a:lnTo>
                    <a:pt x="1282315" y="940694"/>
                  </a:lnTo>
                  <a:lnTo>
                    <a:pt x="1284694" y="929175"/>
                  </a:lnTo>
                  <a:lnTo>
                    <a:pt x="1287470" y="917656"/>
                  </a:lnTo>
                  <a:lnTo>
                    <a:pt x="1289453" y="905739"/>
                  </a:lnTo>
                  <a:lnTo>
                    <a:pt x="1291435" y="893823"/>
                  </a:lnTo>
                  <a:lnTo>
                    <a:pt x="1293022" y="882304"/>
                  </a:lnTo>
                  <a:lnTo>
                    <a:pt x="1294608" y="870388"/>
                  </a:lnTo>
                  <a:lnTo>
                    <a:pt x="1295797" y="858472"/>
                  </a:lnTo>
                  <a:lnTo>
                    <a:pt x="1296194" y="846158"/>
                  </a:lnTo>
                  <a:lnTo>
                    <a:pt x="1296987" y="833845"/>
                  </a:lnTo>
                  <a:lnTo>
                    <a:pt x="1296987" y="821532"/>
                  </a:lnTo>
                  <a:lnTo>
                    <a:pt x="1296987" y="809218"/>
                  </a:lnTo>
                  <a:lnTo>
                    <a:pt x="1296194" y="797699"/>
                  </a:lnTo>
                  <a:lnTo>
                    <a:pt x="1295797" y="785386"/>
                  </a:lnTo>
                  <a:lnTo>
                    <a:pt x="1294608" y="773470"/>
                  </a:lnTo>
                  <a:lnTo>
                    <a:pt x="1293022" y="761156"/>
                  </a:lnTo>
                  <a:lnTo>
                    <a:pt x="1291435" y="749240"/>
                  </a:lnTo>
                  <a:lnTo>
                    <a:pt x="1289453" y="737324"/>
                  </a:lnTo>
                  <a:lnTo>
                    <a:pt x="1287470" y="726202"/>
                  </a:lnTo>
                  <a:lnTo>
                    <a:pt x="1284694" y="714683"/>
                  </a:lnTo>
                  <a:lnTo>
                    <a:pt x="1282315" y="702767"/>
                  </a:lnTo>
                  <a:lnTo>
                    <a:pt x="1279143" y="691645"/>
                  </a:lnTo>
                  <a:lnTo>
                    <a:pt x="1275574" y="680523"/>
                  </a:lnTo>
                  <a:lnTo>
                    <a:pt x="1272005" y="669401"/>
                  </a:lnTo>
                  <a:lnTo>
                    <a:pt x="1268039" y="658677"/>
                  </a:lnTo>
                  <a:lnTo>
                    <a:pt x="1264074" y="647555"/>
                  </a:lnTo>
                  <a:lnTo>
                    <a:pt x="1259712" y="636433"/>
                  </a:lnTo>
                  <a:lnTo>
                    <a:pt x="1254953" y="626106"/>
                  </a:lnTo>
                  <a:lnTo>
                    <a:pt x="1250195" y="615381"/>
                  </a:lnTo>
                  <a:lnTo>
                    <a:pt x="1245040" y="605451"/>
                  </a:lnTo>
                  <a:lnTo>
                    <a:pt x="1239885" y="595521"/>
                  </a:lnTo>
                  <a:lnTo>
                    <a:pt x="1233937" y="585194"/>
                  </a:lnTo>
                  <a:lnTo>
                    <a:pt x="1228385" y="575263"/>
                  </a:lnTo>
                  <a:lnTo>
                    <a:pt x="1222040" y="565333"/>
                  </a:lnTo>
                  <a:lnTo>
                    <a:pt x="1216092" y="555800"/>
                  </a:lnTo>
                  <a:lnTo>
                    <a:pt x="1209351" y="546665"/>
                  </a:lnTo>
                  <a:lnTo>
                    <a:pt x="1203006" y="537529"/>
                  </a:lnTo>
                  <a:lnTo>
                    <a:pt x="1195869" y="528393"/>
                  </a:lnTo>
                  <a:lnTo>
                    <a:pt x="1188334" y="519654"/>
                  </a:lnTo>
                  <a:lnTo>
                    <a:pt x="1181593" y="510519"/>
                  </a:lnTo>
                  <a:lnTo>
                    <a:pt x="1173662" y="502177"/>
                  </a:lnTo>
                  <a:lnTo>
                    <a:pt x="1166128" y="493439"/>
                  </a:lnTo>
                  <a:lnTo>
                    <a:pt x="1157800" y="485892"/>
                  </a:lnTo>
                  <a:lnTo>
                    <a:pt x="1149869" y="477948"/>
                  </a:lnTo>
                  <a:lnTo>
                    <a:pt x="1141542" y="470004"/>
                  </a:lnTo>
                  <a:lnTo>
                    <a:pt x="1132818" y="462457"/>
                  </a:lnTo>
                  <a:lnTo>
                    <a:pt x="1124094" y="454910"/>
                  </a:lnTo>
                  <a:lnTo>
                    <a:pt x="1115370" y="448157"/>
                  </a:lnTo>
                  <a:lnTo>
                    <a:pt x="1106646" y="441007"/>
                  </a:lnTo>
                  <a:lnTo>
                    <a:pt x="1097129" y="433858"/>
                  </a:lnTo>
                  <a:lnTo>
                    <a:pt x="1087612" y="427900"/>
                  </a:lnTo>
                  <a:lnTo>
                    <a:pt x="1078095" y="421147"/>
                  </a:lnTo>
                  <a:lnTo>
                    <a:pt x="1068578" y="415189"/>
                  </a:lnTo>
                  <a:lnTo>
                    <a:pt x="1058664" y="409231"/>
                  </a:lnTo>
                  <a:lnTo>
                    <a:pt x="1048751" y="403670"/>
                  </a:lnTo>
                  <a:lnTo>
                    <a:pt x="1038441" y="398506"/>
                  </a:lnTo>
                  <a:lnTo>
                    <a:pt x="1028131" y="393343"/>
                  </a:lnTo>
                  <a:lnTo>
                    <a:pt x="1017821" y="388179"/>
                  </a:lnTo>
                  <a:lnTo>
                    <a:pt x="1007114" y="383810"/>
                  </a:lnTo>
                  <a:lnTo>
                    <a:pt x="996407" y="379440"/>
                  </a:lnTo>
                  <a:lnTo>
                    <a:pt x="985700" y="375071"/>
                  </a:lnTo>
                  <a:lnTo>
                    <a:pt x="974597" y="371099"/>
                  </a:lnTo>
                  <a:lnTo>
                    <a:pt x="963494" y="367524"/>
                  </a:lnTo>
                  <a:lnTo>
                    <a:pt x="952391" y="364744"/>
                  </a:lnTo>
                  <a:lnTo>
                    <a:pt x="940891" y="361566"/>
                  </a:lnTo>
                  <a:lnTo>
                    <a:pt x="929788" y="358388"/>
                  </a:lnTo>
                  <a:lnTo>
                    <a:pt x="917892" y="356005"/>
                  </a:lnTo>
                  <a:lnTo>
                    <a:pt x="906392" y="353622"/>
                  </a:lnTo>
                  <a:lnTo>
                    <a:pt x="894496" y="352033"/>
                  </a:lnTo>
                  <a:lnTo>
                    <a:pt x="882996" y="350047"/>
                  </a:lnTo>
                  <a:lnTo>
                    <a:pt x="871099" y="348855"/>
                  </a:lnTo>
                  <a:lnTo>
                    <a:pt x="858807" y="348061"/>
                  </a:lnTo>
                  <a:lnTo>
                    <a:pt x="846910" y="347267"/>
                  </a:lnTo>
                  <a:lnTo>
                    <a:pt x="834617" y="346472"/>
                  </a:lnTo>
                  <a:lnTo>
                    <a:pt x="822325" y="346075"/>
                  </a:lnTo>
                  <a:close/>
                  <a:moveTo>
                    <a:pt x="1143828" y="265445"/>
                  </a:moveTo>
                  <a:lnTo>
                    <a:pt x="1138665" y="272587"/>
                  </a:lnTo>
                  <a:lnTo>
                    <a:pt x="1132708" y="280523"/>
                  </a:lnTo>
                  <a:lnTo>
                    <a:pt x="1125559" y="288459"/>
                  </a:lnTo>
                  <a:lnTo>
                    <a:pt x="1117615" y="296791"/>
                  </a:lnTo>
                  <a:lnTo>
                    <a:pt x="1129530" y="303536"/>
                  </a:lnTo>
                  <a:lnTo>
                    <a:pt x="1132708" y="292823"/>
                  </a:lnTo>
                  <a:lnTo>
                    <a:pt x="1136282" y="282507"/>
                  </a:lnTo>
                  <a:lnTo>
                    <a:pt x="1140254" y="273381"/>
                  </a:lnTo>
                  <a:lnTo>
                    <a:pt x="1143828" y="265445"/>
                  </a:lnTo>
                  <a:close/>
                  <a:moveTo>
                    <a:pt x="500822" y="265445"/>
                  </a:moveTo>
                  <a:lnTo>
                    <a:pt x="504396" y="273381"/>
                  </a:lnTo>
                  <a:lnTo>
                    <a:pt x="508368" y="282507"/>
                  </a:lnTo>
                  <a:lnTo>
                    <a:pt x="511545" y="292823"/>
                  </a:lnTo>
                  <a:lnTo>
                    <a:pt x="514723" y="303536"/>
                  </a:lnTo>
                  <a:lnTo>
                    <a:pt x="527035" y="296791"/>
                  </a:lnTo>
                  <a:lnTo>
                    <a:pt x="519091" y="288855"/>
                  </a:lnTo>
                  <a:lnTo>
                    <a:pt x="512340" y="280523"/>
                  </a:lnTo>
                  <a:lnTo>
                    <a:pt x="505985" y="272587"/>
                  </a:lnTo>
                  <a:lnTo>
                    <a:pt x="500822" y="265445"/>
                  </a:lnTo>
                  <a:close/>
                  <a:moveTo>
                    <a:pt x="822127" y="179741"/>
                  </a:moveTo>
                  <a:lnTo>
                    <a:pt x="821332" y="188073"/>
                  </a:lnTo>
                  <a:lnTo>
                    <a:pt x="820141" y="197596"/>
                  </a:lnTo>
                  <a:lnTo>
                    <a:pt x="818155" y="207912"/>
                  </a:lnTo>
                  <a:lnTo>
                    <a:pt x="815375" y="219022"/>
                  </a:lnTo>
                  <a:lnTo>
                    <a:pt x="822127" y="218625"/>
                  </a:lnTo>
                  <a:lnTo>
                    <a:pt x="829275" y="219022"/>
                  </a:lnTo>
                  <a:lnTo>
                    <a:pt x="826495" y="207912"/>
                  </a:lnTo>
                  <a:lnTo>
                    <a:pt x="824509" y="197596"/>
                  </a:lnTo>
                  <a:lnTo>
                    <a:pt x="822921" y="188073"/>
                  </a:lnTo>
                  <a:lnTo>
                    <a:pt x="822127" y="179741"/>
                  </a:lnTo>
                  <a:close/>
                  <a:moveTo>
                    <a:pt x="1224849" y="125382"/>
                  </a:moveTo>
                  <a:lnTo>
                    <a:pt x="1211743" y="144031"/>
                  </a:lnTo>
                  <a:lnTo>
                    <a:pt x="1204197" y="154744"/>
                  </a:lnTo>
                  <a:lnTo>
                    <a:pt x="1195856" y="165457"/>
                  </a:lnTo>
                  <a:lnTo>
                    <a:pt x="1186722" y="176964"/>
                  </a:lnTo>
                  <a:lnTo>
                    <a:pt x="1176793" y="188073"/>
                  </a:lnTo>
                  <a:lnTo>
                    <a:pt x="1166864" y="199183"/>
                  </a:lnTo>
                  <a:lnTo>
                    <a:pt x="1156537" y="209896"/>
                  </a:lnTo>
                  <a:lnTo>
                    <a:pt x="1145814" y="219419"/>
                  </a:lnTo>
                  <a:lnTo>
                    <a:pt x="1134693" y="228545"/>
                  </a:lnTo>
                  <a:lnTo>
                    <a:pt x="1129530" y="232513"/>
                  </a:lnTo>
                  <a:lnTo>
                    <a:pt x="1123970" y="236084"/>
                  </a:lnTo>
                  <a:lnTo>
                    <a:pt x="1118410" y="239655"/>
                  </a:lnTo>
                  <a:lnTo>
                    <a:pt x="1112849" y="242829"/>
                  </a:lnTo>
                  <a:lnTo>
                    <a:pt x="1107686" y="245210"/>
                  </a:lnTo>
                  <a:lnTo>
                    <a:pt x="1102126" y="247590"/>
                  </a:lnTo>
                  <a:lnTo>
                    <a:pt x="1096566" y="249177"/>
                  </a:lnTo>
                  <a:lnTo>
                    <a:pt x="1091403" y="249971"/>
                  </a:lnTo>
                  <a:lnTo>
                    <a:pt x="1086240" y="251161"/>
                  </a:lnTo>
                  <a:lnTo>
                    <a:pt x="1081076" y="251161"/>
                  </a:lnTo>
                  <a:lnTo>
                    <a:pt x="1075516" y="250765"/>
                  </a:lnTo>
                  <a:lnTo>
                    <a:pt x="1070750" y="249574"/>
                  </a:lnTo>
                  <a:lnTo>
                    <a:pt x="1062410" y="247590"/>
                  </a:lnTo>
                  <a:lnTo>
                    <a:pt x="1054069" y="245606"/>
                  </a:lnTo>
                  <a:lnTo>
                    <a:pt x="1045729" y="244813"/>
                  </a:lnTo>
                  <a:lnTo>
                    <a:pt x="1037389" y="244416"/>
                  </a:lnTo>
                  <a:lnTo>
                    <a:pt x="1029445" y="244019"/>
                  </a:lnTo>
                  <a:lnTo>
                    <a:pt x="1021899" y="244416"/>
                  </a:lnTo>
                  <a:lnTo>
                    <a:pt x="1013956" y="244813"/>
                  </a:lnTo>
                  <a:lnTo>
                    <a:pt x="1006410" y="246400"/>
                  </a:lnTo>
                  <a:lnTo>
                    <a:pt x="1006410" y="247987"/>
                  </a:lnTo>
                  <a:lnTo>
                    <a:pt x="1027857" y="255129"/>
                  </a:lnTo>
                  <a:lnTo>
                    <a:pt x="1048509" y="263461"/>
                  </a:lnTo>
                  <a:lnTo>
                    <a:pt x="1056452" y="262668"/>
                  </a:lnTo>
                  <a:lnTo>
                    <a:pt x="1064396" y="262668"/>
                  </a:lnTo>
                  <a:lnTo>
                    <a:pt x="1073133" y="263461"/>
                  </a:lnTo>
                  <a:lnTo>
                    <a:pt x="1081871" y="264652"/>
                  </a:lnTo>
                  <a:lnTo>
                    <a:pt x="1092594" y="266239"/>
                  </a:lnTo>
                  <a:lnTo>
                    <a:pt x="1102523" y="267826"/>
                  </a:lnTo>
                  <a:lnTo>
                    <a:pt x="1110864" y="268620"/>
                  </a:lnTo>
                  <a:lnTo>
                    <a:pt x="1118410" y="268620"/>
                  </a:lnTo>
                  <a:lnTo>
                    <a:pt x="1124367" y="268223"/>
                  </a:lnTo>
                  <a:lnTo>
                    <a:pt x="1129530" y="267826"/>
                  </a:lnTo>
                  <a:lnTo>
                    <a:pt x="1133899" y="266636"/>
                  </a:lnTo>
                  <a:lnTo>
                    <a:pt x="1137474" y="265445"/>
                  </a:lnTo>
                  <a:lnTo>
                    <a:pt x="1140651" y="264255"/>
                  </a:lnTo>
                  <a:lnTo>
                    <a:pt x="1142637" y="262668"/>
                  </a:lnTo>
                  <a:lnTo>
                    <a:pt x="1144225" y="261478"/>
                  </a:lnTo>
                  <a:lnTo>
                    <a:pt x="1145417" y="260684"/>
                  </a:lnTo>
                  <a:lnTo>
                    <a:pt x="1146608" y="258303"/>
                  </a:lnTo>
                  <a:lnTo>
                    <a:pt x="1146608" y="257510"/>
                  </a:lnTo>
                  <a:lnTo>
                    <a:pt x="1148991" y="259097"/>
                  </a:lnTo>
                  <a:lnTo>
                    <a:pt x="1148197" y="259494"/>
                  </a:lnTo>
                  <a:lnTo>
                    <a:pt x="1147005" y="261478"/>
                  </a:lnTo>
                  <a:lnTo>
                    <a:pt x="1146608" y="262668"/>
                  </a:lnTo>
                  <a:lnTo>
                    <a:pt x="1146211" y="265049"/>
                  </a:lnTo>
                  <a:lnTo>
                    <a:pt x="1146211" y="267826"/>
                  </a:lnTo>
                  <a:lnTo>
                    <a:pt x="1146608" y="270604"/>
                  </a:lnTo>
                  <a:lnTo>
                    <a:pt x="1147005" y="274174"/>
                  </a:lnTo>
                  <a:lnTo>
                    <a:pt x="1148991" y="278539"/>
                  </a:lnTo>
                  <a:lnTo>
                    <a:pt x="1150580" y="283300"/>
                  </a:lnTo>
                  <a:lnTo>
                    <a:pt x="1153757" y="289252"/>
                  </a:lnTo>
                  <a:lnTo>
                    <a:pt x="1157332" y="295204"/>
                  </a:lnTo>
                  <a:lnTo>
                    <a:pt x="1162098" y="302346"/>
                  </a:lnTo>
                  <a:lnTo>
                    <a:pt x="1168055" y="310281"/>
                  </a:lnTo>
                  <a:lnTo>
                    <a:pt x="1175204" y="318614"/>
                  </a:lnTo>
                  <a:lnTo>
                    <a:pt x="1180764" y="325756"/>
                  </a:lnTo>
                  <a:lnTo>
                    <a:pt x="1185927" y="332898"/>
                  </a:lnTo>
                  <a:lnTo>
                    <a:pt x="1190296" y="340437"/>
                  </a:lnTo>
                  <a:lnTo>
                    <a:pt x="1193473" y="347579"/>
                  </a:lnTo>
                  <a:lnTo>
                    <a:pt x="1210154" y="361069"/>
                  </a:lnTo>
                  <a:lnTo>
                    <a:pt x="1226438" y="375353"/>
                  </a:lnTo>
                  <a:lnTo>
                    <a:pt x="1228821" y="374163"/>
                  </a:lnTo>
                  <a:lnTo>
                    <a:pt x="1226041" y="367021"/>
                  </a:lnTo>
                  <a:lnTo>
                    <a:pt x="1222466" y="360276"/>
                  </a:lnTo>
                  <a:lnTo>
                    <a:pt x="1218892" y="353530"/>
                  </a:lnTo>
                  <a:lnTo>
                    <a:pt x="1214523" y="346388"/>
                  </a:lnTo>
                  <a:lnTo>
                    <a:pt x="1210154" y="339643"/>
                  </a:lnTo>
                  <a:lnTo>
                    <a:pt x="1205388" y="332898"/>
                  </a:lnTo>
                  <a:lnTo>
                    <a:pt x="1199828" y="326946"/>
                  </a:lnTo>
                  <a:lnTo>
                    <a:pt x="1193473" y="320598"/>
                  </a:lnTo>
                  <a:lnTo>
                    <a:pt x="1190693" y="316630"/>
                  </a:lnTo>
                  <a:lnTo>
                    <a:pt x="1187516" y="312265"/>
                  </a:lnTo>
                  <a:lnTo>
                    <a:pt x="1184736" y="307901"/>
                  </a:lnTo>
                  <a:lnTo>
                    <a:pt x="1182750" y="303139"/>
                  </a:lnTo>
                  <a:lnTo>
                    <a:pt x="1181559" y="297981"/>
                  </a:lnTo>
                  <a:lnTo>
                    <a:pt x="1179970" y="292823"/>
                  </a:lnTo>
                  <a:lnTo>
                    <a:pt x="1179176" y="286475"/>
                  </a:lnTo>
                  <a:lnTo>
                    <a:pt x="1178778" y="280920"/>
                  </a:lnTo>
                  <a:lnTo>
                    <a:pt x="1178778" y="274174"/>
                  </a:lnTo>
                  <a:lnTo>
                    <a:pt x="1178778" y="268223"/>
                  </a:lnTo>
                  <a:lnTo>
                    <a:pt x="1179176" y="261478"/>
                  </a:lnTo>
                  <a:lnTo>
                    <a:pt x="1179970" y="254732"/>
                  </a:lnTo>
                  <a:lnTo>
                    <a:pt x="1182353" y="240448"/>
                  </a:lnTo>
                  <a:lnTo>
                    <a:pt x="1185133" y="226561"/>
                  </a:lnTo>
                  <a:lnTo>
                    <a:pt x="1189105" y="211880"/>
                  </a:lnTo>
                  <a:lnTo>
                    <a:pt x="1194268" y="197993"/>
                  </a:lnTo>
                  <a:lnTo>
                    <a:pt x="1199034" y="184106"/>
                  </a:lnTo>
                  <a:lnTo>
                    <a:pt x="1204197" y="170615"/>
                  </a:lnTo>
                  <a:lnTo>
                    <a:pt x="1209360" y="157521"/>
                  </a:lnTo>
                  <a:lnTo>
                    <a:pt x="1214523" y="146015"/>
                  </a:lnTo>
                  <a:lnTo>
                    <a:pt x="1224849" y="125382"/>
                  </a:lnTo>
                  <a:close/>
                  <a:moveTo>
                    <a:pt x="419801" y="125382"/>
                  </a:moveTo>
                  <a:lnTo>
                    <a:pt x="429730" y="146015"/>
                  </a:lnTo>
                  <a:lnTo>
                    <a:pt x="434893" y="157521"/>
                  </a:lnTo>
                  <a:lnTo>
                    <a:pt x="440056" y="170615"/>
                  </a:lnTo>
                  <a:lnTo>
                    <a:pt x="445616" y="184106"/>
                  </a:lnTo>
                  <a:lnTo>
                    <a:pt x="450382" y="197993"/>
                  </a:lnTo>
                  <a:lnTo>
                    <a:pt x="455148" y="211880"/>
                  </a:lnTo>
                  <a:lnTo>
                    <a:pt x="459120" y="226561"/>
                  </a:lnTo>
                  <a:lnTo>
                    <a:pt x="462297" y="240448"/>
                  </a:lnTo>
                  <a:lnTo>
                    <a:pt x="464283" y="254732"/>
                  </a:lnTo>
                  <a:lnTo>
                    <a:pt x="465077" y="261478"/>
                  </a:lnTo>
                  <a:lnTo>
                    <a:pt x="465475" y="268223"/>
                  </a:lnTo>
                  <a:lnTo>
                    <a:pt x="465475" y="274174"/>
                  </a:lnTo>
                  <a:lnTo>
                    <a:pt x="465475" y="280920"/>
                  </a:lnTo>
                  <a:lnTo>
                    <a:pt x="465077" y="286475"/>
                  </a:lnTo>
                  <a:lnTo>
                    <a:pt x="464283" y="292823"/>
                  </a:lnTo>
                  <a:lnTo>
                    <a:pt x="463092" y="297981"/>
                  </a:lnTo>
                  <a:lnTo>
                    <a:pt x="461900" y="303139"/>
                  </a:lnTo>
                  <a:lnTo>
                    <a:pt x="459517" y="307901"/>
                  </a:lnTo>
                  <a:lnTo>
                    <a:pt x="456737" y="312265"/>
                  </a:lnTo>
                  <a:lnTo>
                    <a:pt x="453957" y="316630"/>
                  </a:lnTo>
                  <a:lnTo>
                    <a:pt x="450780" y="320598"/>
                  </a:lnTo>
                  <a:lnTo>
                    <a:pt x="444425" y="326946"/>
                  </a:lnTo>
                  <a:lnTo>
                    <a:pt x="438865" y="332898"/>
                  </a:lnTo>
                  <a:lnTo>
                    <a:pt x="434099" y="339643"/>
                  </a:lnTo>
                  <a:lnTo>
                    <a:pt x="429730" y="346388"/>
                  </a:lnTo>
                  <a:lnTo>
                    <a:pt x="425361" y="353530"/>
                  </a:lnTo>
                  <a:lnTo>
                    <a:pt x="421787" y="360276"/>
                  </a:lnTo>
                  <a:lnTo>
                    <a:pt x="418212" y="367021"/>
                  </a:lnTo>
                  <a:lnTo>
                    <a:pt x="415829" y="374163"/>
                  </a:lnTo>
                  <a:lnTo>
                    <a:pt x="417815" y="375353"/>
                  </a:lnTo>
                  <a:lnTo>
                    <a:pt x="434099" y="361466"/>
                  </a:lnTo>
                  <a:lnTo>
                    <a:pt x="450780" y="347975"/>
                  </a:lnTo>
                  <a:lnTo>
                    <a:pt x="454354" y="340437"/>
                  </a:lnTo>
                  <a:lnTo>
                    <a:pt x="458723" y="333295"/>
                  </a:lnTo>
                  <a:lnTo>
                    <a:pt x="463489" y="325756"/>
                  </a:lnTo>
                  <a:lnTo>
                    <a:pt x="469049" y="318614"/>
                  </a:lnTo>
                  <a:lnTo>
                    <a:pt x="476198" y="310281"/>
                  </a:lnTo>
                  <a:lnTo>
                    <a:pt x="482155" y="302346"/>
                  </a:lnTo>
                  <a:lnTo>
                    <a:pt x="487318" y="295204"/>
                  </a:lnTo>
                  <a:lnTo>
                    <a:pt x="490496" y="289252"/>
                  </a:lnTo>
                  <a:lnTo>
                    <a:pt x="493673" y="283300"/>
                  </a:lnTo>
                  <a:lnTo>
                    <a:pt x="495659" y="278539"/>
                  </a:lnTo>
                  <a:lnTo>
                    <a:pt x="497248" y="274174"/>
                  </a:lnTo>
                  <a:lnTo>
                    <a:pt x="497645" y="270604"/>
                  </a:lnTo>
                  <a:lnTo>
                    <a:pt x="498042" y="267826"/>
                  </a:lnTo>
                  <a:lnTo>
                    <a:pt x="498042" y="265049"/>
                  </a:lnTo>
                  <a:lnTo>
                    <a:pt x="497645" y="263461"/>
                  </a:lnTo>
                  <a:lnTo>
                    <a:pt x="497248" y="261478"/>
                  </a:lnTo>
                  <a:lnTo>
                    <a:pt x="496453" y="259494"/>
                  </a:lnTo>
                  <a:lnTo>
                    <a:pt x="496056" y="259097"/>
                  </a:lnTo>
                  <a:lnTo>
                    <a:pt x="497645" y="257510"/>
                  </a:lnTo>
                  <a:lnTo>
                    <a:pt x="498042" y="258303"/>
                  </a:lnTo>
                  <a:lnTo>
                    <a:pt x="498836" y="260684"/>
                  </a:lnTo>
                  <a:lnTo>
                    <a:pt x="500425" y="261478"/>
                  </a:lnTo>
                  <a:lnTo>
                    <a:pt x="501616" y="262668"/>
                  </a:lnTo>
                  <a:lnTo>
                    <a:pt x="503999" y="264255"/>
                  </a:lnTo>
                  <a:lnTo>
                    <a:pt x="506779" y="265445"/>
                  </a:lnTo>
                  <a:lnTo>
                    <a:pt x="510354" y="266636"/>
                  </a:lnTo>
                  <a:lnTo>
                    <a:pt x="514723" y="267826"/>
                  </a:lnTo>
                  <a:lnTo>
                    <a:pt x="519886" y="268223"/>
                  </a:lnTo>
                  <a:lnTo>
                    <a:pt x="526240" y="268620"/>
                  </a:lnTo>
                  <a:lnTo>
                    <a:pt x="533787" y="268620"/>
                  </a:lnTo>
                  <a:lnTo>
                    <a:pt x="542127" y="267826"/>
                  </a:lnTo>
                  <a:lnTo>
                    <a:pt x="551659" y="266239"/>
                  </a:lnTo>
                  <a:lnTo>
                    <a:pt x="562779" y="264652"/>
                  </a:lnTo>
                  <a:lnTo>
                    <a:pt x="571914" y="263461"/>
                  </a:lnTo>
                  <a:lnTo>
                    <a:pt x="580254" y="262668"/>
                  </a:lnTo>
                  <a:lnTo>
                    <a:pt x="588198" y="262668"/>
                  </a:lnTo>
                  <a:lnTo>
                    <a:pt x="595744" y="263461"/>
                  </a:lnTo>
                  <a:lnTo>
                    <a:pt x="616396" y="255129"/>
                  </a:lnTo>
                  <a:lnTo>
                    <a:pt x="637843" y="247987"/>
                  </a:lnTo>
                  <a:lnTo>
                    <a:pt x="637843" y="246400"/>
                  </a:lnTo>
                  <a:lnTo>
                    <a:pt x="630694" y="245210"/>
                  </a:lnTo>
                  <a:lnTo>
                    <a:pt x="622751" y="244416"/>
                  </a:lnTo>
                  <a:lnTo>
                    <a:pt x="614808" y="244019"/>
                  </a:lnTo>
                  <a:lnTo>
                    <a:pt x="606864" y="244416"/>
                  </a:lnTo>
                  <a:lnTo>
                    <a:pt x="598921" y="244813"/>
                  </a:lnTo>
                  <a:lnTo>
                    <a:pt x="590581" y="245606"/>
                  </a:lnTo>
                  <a:lnTo>
                    <a:pt x="582240" y="247590"/>
                  </a:lnTo>
                  <a:lnTo>
                    <a:pt x="573503" y="249574"/>
                  </a:lnTo>
                  <a:lnTo>
                    <a:pt x="568737" y="250765"/>
                  </a:lnTo>
                  <a:lnTo>
                    <a:pt x="563574" y="251161"/>
                  </a:lnTo>
                  <a:lnTo>
                    <a:pt x="558013" y="251161"/>
                  </a:lnTo>
                  <a:lnTo>
                    <a:pt x="552850" y="249971"/>
                  </a:lnTo>
                  <a:lnTo>
                    <a:pt x="547687" y="249177"/>
                  </a:lnTo>
                  <a:lnTo>
                    <a:pt x="542524" y="247590"/>
                  </a:lnTo>
                  <a:lnTo>
                    <a:pt x="536964" y="245210"/>
                  </a:lnTo>
                  <a:lnTo>
                    <a:pt x="531404" y="242829"/>
                  </a:lnTo>
                  <a:lnTo>
                    <a:pt x="526240" y="239655"/>
                  </a:lnTo>
                  <a:lnTo>
                    <a:pt x="520283" y="236084"/>
                  </a:lnTo>
                  <a:lnTo>
                    <a:pt x="515120" y="232513"/>
                  </a:lnTo>
                  <a:lnTo>
                    <a:pt x="509560" y="228545"/>
                  </a:lnTo>
                  <a:lnTo>
                    <a:pt x="498439" y="219419"/>
                  </a:lnTo>
                  <a:lnTo>
                    <a:pt x="488113" y="209896"/>
                  </a:lnTo>
                  <a:lnTo>
                    <a:pt x="477389" y="199183"/>
                  </a:lnTo>
                  <a:lnTo>
                    <a:pt x="467460" y="188073"/>
                  </a:lnTo>
                  <a:lnTo>
                    <a:pt x="457928" y="176964"/>
                  </a:lnTo>
                  <a:lnTo>
                    <a:pt x="448397" y="165457"/>
                  </a:lnTo>
                  <a:lnTo>
                    <a:pt x="440056" y="154744"/>
                  </a:lnTo>
                  <a:lnTo>
                    <a:pt x="432907" y="144031"/>
                  </a:lnTo>
                  <a:lnTo>
                    <a:pt x="419801" y="125382"/>
                  </a:lnTo>
                  <a:close/>
                  <a:moveTo>
                    <a:pt x="822127" y="17458"/>
                  </a:moveTo>
                  <a:lnTo>
                    <a:pt x="820538" y="40472"/>
                  </a:lnTo>
                  <a:lnTo>
                    <a:pt x="818949" y="53168"/>
                  </a:lnTo>
                  <a:lnTo>
                    <a:pt x="817361" y="67056"/>
                  </a:lnTo>
                  <a:lnTo>
                    <a:pt x="815375" y="80943"/>
                  </a:lnTo>
                  <a:lnTo>
                    <a:pt x="812595" y="96021"/>
                  </a:lnTo>
                  <a:lnTo>
                    <a:pt x="809020" y="110305"/>
                  </a:lnTo>
                  <a:lnTo>
                    <a:pt x="805446" y="124985"/>
                  </a:lnTo>
                  <a:lnTo>
                    <a:pt x="801077" y="138476"/>
                  </a:lnTo>
                  <a:lnTo>
                    <a:pt x="796311" y="151966"/>
                  </a:lnTo>
                  <a:lnTo>
                    <a:pt x="793134" y="158315"/>
                  </a:lnTo>
                  <a:lnTo>
                    <a:pt x="790751" y="163870"/>
                  </a:lnTo>
                  <a:lnTo>
                    <a:pt x="787573" y="169425"/>
                  </a:lnTo>
                  <a:lnTo>
                    <a:pt x="783999" y="175376"/>
                  </a:lnTo>
                  <a:lnTo>
                    <a:pt x="780822" y="180138"/>
                  </a:lnTo>
                  <a:lnTo>
                    <a:pt x="776850" y="184502"/>
                  </a:lnTo>
                  <a:lnTo>
                    <a:pt x="773673" y="188867"/>
                  </a:lnTo>
                  <a:lnTo>
                    <a:pt x="769304" y="192438"/>
                  </a:lnTo>
                  <a:lnTo>
                    <a:pt x="765332" y="196009"/>
                  </a:lnTo>
                  <a:lnTo>
                    <a:pt x="760963" y="198390"/>
                  </a:lnTo>
                  <a:lnTo>
                    <a:pt x="755800" y="200770"/>
                  </a:lnTo>
                  <a:lnTo>
                    <a:pt x="751034" y="201961"/>
                  </a:lnTo>
                  <a:lnTo>
                    <a:pt x="742694" y="204738"/>
                  </a:lnTo>
                  <a:lnTo>
                    <a:pt x="734751" y="207119"/>
                  </a:lnTo>
                  <a:lnTo>
                    <a:pt x="727205" y="210293"/>
                  </a:lnTo>
                  <a:lnTo>
                    <a:pt x="719659" y="214261"/>
                  </a:lnTo>
                  <a:lnTo>
                    <a:pt x="712907" y="218229"/>
                  </a:lnTo>
                  <a:lnTo>
                    <a:pt x="706155" y="222196"/>
                  </a:lnTo>
                  <a:lnTo>
                    <a:pt x="699800" y="226561"/>
                  </a:lnTo>
                  <a:lnTo>
                    <a:pt x="693843" y="231322"/>
                  </a:lnTo>
                  <a:lnTo>
                    <a:pt x="695035" y="232909"/>
                  </a:lnTo>
                  <a:lnTo>
                    <a:pt x="716481" y="228545"/>
                  </a:lnTo>
                  <a:lnTo>
                    <a:pt x="738325" y="225371"/>
                  </a:lnTo>
                  <a:lnTo>
                    <a:pt x="745077" y="220609"/>
                  </a:lnTo>
                  <a:lnTo>
                    <a:pt x="752226" y="217038"/>
                  </a:lnTo>
                  <a:lnTo>
                    <a:pt x="759772" y="213070"/>
                  </a:lnTo>
                  <a:lnTo>
                    <a:pt x="768112" y="209896"/>
                  </a:lnTo>
                  <a:lnTo>
                    <a:pt x="778836" y="205928"/>
                  </a:lnTo>
                  <a:lnTo>
                    <a:pt x="787573" y="201961"/>
                  </a:lnTo>
                  <a:lnTo>
                    <a:pt x="795517" y="198390"/>
                  </a:lnTo>
                  <a:lnTo>
                    <a:pt x="801474" y="194819"/>
                  </a:lnTo>
                  <a:lnTo>
                    <a:pt x="807034" y="191644"/>
                  </a:lnTo>
                  <a:lnTo>
                    <a:pt x="811403" y="188470"/>
                  </a:lnTo>
                  <a:lnTo>
                    <a:pt x="814183" y="185296"/>
                  </a:lnTo>
                  <a:lnTo>
                    <a:pt x="816963" y="182518"/>
                  </a:lnTo>
                  <a:lnTo>
                    <a:pt x="818552" y="180138"/>
                  </a:lnTo>
                  <a:lnTo>
                    <a:pt x="820141" y="177757"/>
                  </a:lnTo>
                  <a:lnTo>
                    <a:pt x="820935" y="175773"/>
                  </a:lnTo>
                  <a:lnTo>
                    <a:pt x="821332" y="174186"/>
                  </a:lnTo>
                  <a:lnTo>
                    <a:pt x="821332" y="171805"/>
                  </a:lnTo>
                  <a:lnTo>
                    <a:pt x="820935" y="171409"/>
                  </a:lnTo>
                  <a:lnTo>
                    <a:pt x="823715" y="171409"/>
                  </a:lnTo>
                  <a:lnTo>
                    <a:pt x="822921" y="171805"/>
                  </a:lnTo>
                  <a:lnTo>
                    <a:pt x="822921" y="174186"/>
                  </a:lnTo>
                  <a:lnTo>
                    <a:pt x="823715" y="175773"/>
                  </a:lnTo>
                  <a:lnTo>
                    <a:pt x="824509" y="177757"/>
                  </a:lnTo>
                  <a:lnTo>
                    <a:pt x="825701" y="180138"/>
                  </a:lnTo>
                  <a:lnTo>
                    <a:pt x="827290" y="182518"/>
                  </a:lnTo>
                  <a:lnTo>
                    <a:pt x="830070" y="185296"/>
                  </a:lnTo>
                  <a:lnTo>
                    <a:pt x="833247" y="188470"/>
                  </a:lnTo>
                  <a:lnTo>
                    <a:pt x="837616" y="191644"/>
                  </a:lnTo>
                  <a:lnTo>
                    <a:pt x="842779" y="194819"/>
                  </a:lnTo>
                  <a:lnTo>
                    <a:pt x="849134" y="198390"/>
                  </a:lnTo>
                  <a:lnTo>
                    <a:pt x="856680" y="201961"/>
                  </a:lnTo>
                  <a:lnTo>
                    <a:pt x="865814" y="205928"/>
                  </a:lnTo>
                  <a:lnTo>
                    <a:pt x="876141" y="209896"/>
                  </a:lnTo>
                  <a:lnTo>
                    <a:pt x="884878" y="213070"/>
                  </a:lnTo>
                  <a:lnTo>
                    <a:pt x="892424" y="217038"/>
                  </a:lnTo>
                  <a:lnTo>
                    <a:pt x="899970" y="220609"/>
                  </a:lnTo>
                  <a:lnTo>
                    <a:pt x="905928" y="225371"/>
                  </a:lnTo>
                  <a:lnTo>
                    <a:pt x="927772" y="228545"/>
                  </a:lnTo>
                  <a:lnTo>
                    <a:pt x="938892" y="230529"/>
                  </a:lnTo>
                  <a:lnTo>
                    <a:pt x="950013" y="232513"/>
                  </a:lnTo>
                  <a:lnTo>
                    <a:pt x="950807" y="231322"/>
                  </a:lnTo>
                  <a:lnTo>
                    <a:pt x="944453" y="226561"/>
                  </a:lnTo>
                  <a:lnTo>
                    <a:pt x="938495" y="222196"/>
                  </a:lnTo>
                  <a:lnTo>
                    <a:pt x="931743" y="218229"/>
                  </a:lnTo>
                  <a:lnTo>
                    <a:pt x="924992" y="214261"/>
                  </a:lnTo>
                  <a:lnTo>
                    <a:pt x="917446" y="210293"/>
                  </a:lnTo>
                  <a:lnTo>
                    <a:pt x="909502" y="207119"/>
                  </a:lnTo>
                  <a:lnTo>
                    <a:pt x="901559" y="204738"/>
                  </a:lnTo>
                  <a:lnTo>
                    <a:pt x="893219" y="201961"/>
                  </a:lnTo>
                  <a:lnTo>
                    <a:pt x="888453" y="200770"/>
                  </a:lnTo>
                  <a:lnTo>
                    <a:pt x="883687" y="198390"/>
                  </a:lnTo>
                  <a:lnTo>
                    <a:pt x="879318" y="196009"/>
                  </a:lnTo>
                  <a:lnTo>
                    <a:pt x="875346" y="192438"/>
                  </a:lnTo>
                  <a:lnTo>
                    <a:pt x="870978" y="188867"/>
                  </a:lnTo>
                  <a:lnTo>
                    <a:pt x="867403" y="184502"/>
                  </a:lnTo>
                  <a:lnTo>
                    <a:pt x="863431" y="180138"/>
                  </a:lnTo>
                  <a:lnTo>
                    <a:pt x="860254" y="175376"/>
                  </a:lnTo>
                  <a:lnTo>
                    <a:pt x="856680" y="169425"/>
                  </a:lnTo>
                  <a:lnTo>
                    <a:pt x="853900" y="163870"/>
                  </a:lnTo>
                  <a:lnTo>
                    <a:pt x="851119" y="158315"/>
                  </a:lnTo>
                  <a:lnTo>
                    <a:pt x="847942" y="151966"/>
                  </a:lnTo>
                  <a:lnTo>
                    <a:pt x="843176" y="138476"/>
                  </a:lnTo>
                  <a:lnTo>
                    <a:pt x="838807" y="124985"/>
                  </a:lnTo>
                  <a:lnTo>
                    <a:pt x="835233" y="110305"/>
                  </a:lnTo>
                  <a:lnTo>
                    <a:pt x="831658" y="96021"/>
                  </a:lnTo>
                  <a:lnTo>
                    <a:pt x="829275" y="80943"/>
                  </a:lnTo>
                  <a:lnTo>
                    <a:pt x="826892" y="67056"/>
                  </a:lnTo>
                  <a:lnTo>
                    <a:pt x="825304" y="53168"/>
                  </a:lnTo>
                  <a:lnTo>
                    <a:pt x="824112" y="40472"/>
                  </a:lnTo>
                  <a:lnTo>
                    <a:pt x="822127" y="17458"/>
                  </a:lnTo>
                  <a:close/>
                  <a:moveTo>
                    <a:pt x="820538" y="0"/>
                  </a:moveTo>
                  <a:lnTo>
                    <a:pt x="824112" y="0"/>
                  </a:lnTo>
                  <a:lnTo>
                    <a:pt x="823715" y="1587"/>
                  </a:lnTo>
                  <a:lnTo>
                    <a:pt x="823715" y="3571"/>
                  </a:lnTo>
                  <a:lnTo>
                    <a:pt x="824112" y="6745"/>
                  </a:lnTo>
                  <a:lnTo>
                    <a:pt x="824509" y="9523"/>
                  </a:lnTo>
                  <a:lnTo>
                    <a:pt x="825701" y="13490"/>
                  </a:lnTo>
                  <a:lnTo>
                    <a:pt x="827290" y="18252"/>
                  </a:lnTo>
                  <a:lnTo>
                    <a:pt x="830070" y="23807"/>
                  </a:lnTo>
                  <a:lnTo>
                    <a:pt x="834041" y="29362"/>
                  </a:lnTo>
                  <a:lnTo>
                    <a:pt x="839205" y="35313"/>
                  </a:lnTo>
                  <a:lnTo>
                    <a:pt x="845956" y="42059"/>
                  </a:lnTo>
                  <a:lnTo>
                    <a:pt x="853900" y="48804"/>
                  </a:lnTo>
                  <a:lnTo>
                    <a:pt x="863829" y="55946"/>
                  </a:lnTo>
                  <a:lnTo>
                    <a:pt x="875743" y="63881"/>
                  </a:lnTo>
                  <a:lnTo>
                    <a:pt x="889247" y="71420"/>
                  </a:lnTo>
                  <a:lnTo>
                    <a:pt x="905531" y="79753"/>
                  </a:lnTo>
                  <a:lnTo>
                    <a:pt x="914268" y="84117"/>
                  </a:lnTo>
                  <a:lnTo>
                    <a:pt x="922609" y="88879"/>
                  </a:lnTo>
                  <a:lnTo>
                    <a:pt x="930552" y="93640"/>
                  </a:lnTo>
                  <a:lnTo>
                    <a:pt x="938098" y="99195"/>
                  </a:lnTo>
                  <a:lnTo>
                    <a:pt x="944453" y="104750"/>
                  </a:lnTo>
                  <a:lnTo>
                    <a:pt x="951204" y="110305"/>
                  </a:lnTo>
                  <a:lnTo>
                    <a:pt x="957162" y="116256"/>
                  </a:lnTo>
                  <a:lnTo>
                    <a:pt x="963119" y="122208"/>
                  </a:lnTo>
                  <a:lnTo>
                    <a:pt x="968282" y="128953"/>
                  </a:lnTo>
                  <a:lnTo>
                    <a:pt x="973048" y="135302"/>
                  </a:lnTo>
                  <a:lnTo>
                    <a:pt x="977417" y="142444"/>
                  </a:lnTo>
                  <a:lnTo>
                    <a:pt x="981786" y="148792"/>
                  </a:lnTo>
                  <a:lnTo>
                    <a:pt x="985360" y="156331"/>
                  </a:lnTo>
                  <a:lnTo>
                    <a:pt x="988935" y="163473"/>
                  </a:lnTo>
                  <a:lnTo>
                    <a:pt x="992112" y="171012"/>
                  </a:lnTo>
                  <a:lnTo>
                    <a:pt x="994495" y="178154"/>
                  </a:lnTo>
                  <a:lnTo>
                    <a:pt x="1000850" y="173393"/>
                  </a:lnTo>
                  <a:lnTo>
                    <a:pt x="1007204" y="168631"/>
                  </a:lnTo>
                  <a:lnTo>
                    <a:pt x="1013956" y="163870"/>
                  </a:lnTo>
                  <a:lnTo>
                    <a:pt x="1020708" y="159505"/>
                  </a:lnTo>
                  <a:lnTo>
                    <a:pt x="1027857" y="155537"/>
                  </a:lnTo>
                  <a:lnTo>
                    <a:pt x="1035006" y="151966"/>
                  </a:lnTo>
                  <a:lnTo>
                    <a:pt x="1042552" y="148395"/>
                  </a:lnTo>
                  <a:lnTo>
                    <a:pt x="1050098" y="146015"/>
                  </a:lnTo>
                  <a:lnTo>
                    <a:pt x="1058041" y="143237"/>
                  </a:lnTo>
                  <a:lnTo>
                    <a:pt x="1066381" y="141253"/>
                  </a:lnTo>
                  <a:lnTo>
                    <a:pt x="1075119" y="139270"/>
                  </a:lnTo>
                  <a:lnTo>
                    <a:pt x="1083459" y="138079"/>
                  </a:lnTo>
                  <a:lnTo>
                    <a:pt x="1092594" y="137286"/>
                  </a:lnTo>
                  <a:lnTo>
                    <a:pt x="1102126" y="136492"/>
                  </a:lnTo>
                  <a:lnTo>
                    <a:pt x="1111658" y="136492"/>
                  </a:lnTo>
                  <a:lnTo>
                    <a:pt x="1121190" y="137682"/>
                  </a:lnTo>
                  <a:lnTo>
                    <a:pt x="1139459" y="138476"/>
                  </a:lnTo>
                  <a:lnTo>
                    <a:pt x="1155346" y="138476"/>
                  </a:lnTo>
                  <a:lnTo>
                    <a:pt x="1169247" y="138079"/>
                  </a:lnTo>
                  <a:lnTo>
                    <a:pt x="1181559" y="136492"/>
                  </a:lnTo>
                  <a:lnTo>
                    <a:pt x="1191885" y="134508"/>
                  </a:lnTo>
                  <a:lnTo>
                    <a:pt x="1201020" y="132128"/>
                  </a:lnTo>
                  <a:lnTo>
                    <a:pt x="1208566" y="129350"/>
                  </a:lnTo>
                  <a:lnTo>
                    <a:pt x="1214523" y="126573"/>
                  </a:lnTo>
                  <a:lnTo>
                    <a:pt x="1219686" y="123398"/>
                  </a:lnTo>
                  <a:lnTo>
                    <a:pt x="1223658" y="120621"/>
                  </a:lnTo>
                  <a:lnTo>
                    <a:pt x="1226438" y="117447"/>
                  </a:lnTo>
                  <a:lnTo>
                    <a:pt x="1228821" y="114669"/>
                  </a:lnTo>
                  <a:lnTo>
                    <a:pt x="1230410" y="112685"/>
                  </a:lnTo>
                  <a:lnTo>
                    <a:pt x="1231204" y="110701"/>
                  </a:lnTo>
                  <a:lnTo>
                    <a:pt x="1231998" y="109114"/>
                  </a:lnTo>
                  <a:lnTo>
                    <a:pt x="1234778" y="110701"/>
                  </a:lnTo>
                  <a:lnTo>
                    <a:pt x="1233984" y="112289"/>
                  </a:lnTo>
                  <a:lnTo>
                    <a:pt x="1232793" y="113876"/>
                  </a:lnTo>
                  <a:lnTo>
                    <a:pt x="1231204" y="116653"/>
                  </a:lnTo>
                  <a:lnTo>
                    <a:pt x="1230410" y="119431"/>
                  </a:lnTo>
                  <a:lnTo>
                    <a:pt x="1229218" y="123398"/>
                  </a:lnTo>
                  <a:lnTo>
                    <a:pt x="1228821" y="128556"/>
                  </a:lnTo>
                  <a:lnTo>
                    <a:pt x="1228821" y="134508"/>
                  </a:lnTo>
                  <a:lnTo>
                    <a:pt x="1229218" y="141650"/>
                  </a:lnTo>
                  <a:lnTo>
                    <a:pt x="1230410" y="149586"/>
                  </a:lnTo>
                  <a:lnTo>
                    <a:pt x="1232793" y="158315"/>
                  </a:lnTo>
                  <a:lnTo>
                    <a:pt x="1236764" y="168234"/>
                  </a:lnTo>
                  <a:lnTo>
                    <a:pt x="1241530" y="179741"/>
                  </a:lnTo>
                  <a:lnTo>
                    <a:pt x="1247488" y="192041"/>
                  </a:lnTo>
                  <a:lnTo>
                    <a:pt x="1255828" y="205532"/>
                  </a:lnTo>
                  <a:lnTo>
                    <a:pt x="1265757" y="220609"/>
                  </a:lnTo>
                  <a:lnTo>
                    <a:pt x="1271317" y="228545"/>
                  </a:lnTo>
                  <a:lnTo>
                    <a:pt x="1276083" y="236877"/>
                  </a:lnTo>
                  <a:lnTo>
                    <a:pt x="1280055" y="245210"/>
                  </a:lnTo>
                  <a:lnTo>
                    <a:pt x="1284026" y="253542"/>
                  </a:lnTo>
                  <a:lnTo>
                    <a:pt x="1287204" y="261478"/>
                  </a:lnTo>
                  <a:lnTo>
                    <a:pt x="1289984" y="269810"/>
                  </a:lnTo>
                  <a:lnTo>
                    <a:pt x="1292367" y="278142"/>
                  </a:lnTo>
                  <a:lnTo>
                    <a:pt x="1293956" y="286078"/>
                  </a:lnTo>
                  <a:lnTo>
                    <a:pt x="1295544" y="294410"/>
                  </a:lnTo>
                  <a:lnTo>
                    <a:pt x="1296339" y="302743"/>
                  </a:lnTo>
                  <a:lnTo>
                    <a:pt x="1296736" y="310678"/>
                  </a:lnTo>
                  <a:lnTo>
                    <a:pt x="1297133" y="319011"/>
                  </a:lnTo>
                  <a:lnTo>
                    <a:pt x="1296736" y="326946"/>
                  </a:lnTo>
                  <a:lnTo>
                    <a:pt x="1296339" y="334882"/>
                  </a:lnTo>
                  <a:lnTo>
                    <a:pt x="1295147" y="342421"/>
                  </a:lnTo>
                  <a:lnTo>
                    <a:pt x="1293558" y="350356"/>
                  </a:lnTo>
                  <a:lnTo>
                    <a:pt x="1301502" y="349166"/>
                  </a:lnTo>
                  <a:lnTo>
                    <a:pt x="1309445" y="348372"/>
                  </a:lnTo>
                  <a:lnTo>
                    <a:pt x="1317785" y="347579"/>
                  </a:lnTo>
                  <a:lnTo>
                    <a:pt x="1325729" y="347579"/>
                  </a:lnTo>
                  <a:lnTo>
                    <a:pt x="1333672" y="347579"/>
                  </a:lnTo>
                  <a:lnTo>
                    <a:pt x="1342012" y="347975"/>
                  </a:lnTo>
                  <a:lnTo>
                    <a:pt x="1349955" y="348769"/>
                  </a:lnTo>
                  <a:lnTo>
                    <a:pt x="1358296" y="349959"/>
                  </a:lnTo>
                  <a:lnTo>
                    <a:pt x="1366636" y="351943"/>
                  </a:lnTo>
                  <a:lnTo>
                    <a:pt x="1374182" y="354324"/>
                  </a:lnTo>
                  <a:lnTo>
                    <a:pt x="1382523" y="357101"/>
                  </a:lnTo>
                  <a:lnTo>
                    <a:pt x="1390863" y="360276"/>
                  </a:lnTo>
                  <a:lnTo>
                    <a:pt x="1398806" y="364243"/>
                  </a:lnTo>
                  <a:lnTo>
                    <a:pt x="1407147" y="368608"/>
                  </a:lnTo>
                  <a:lnTo>
                    <a:pt x="1415487" y="373369"/>
                  </a:lnTo>
                  <a:lnTo>
                    <a:pt x="1423828" y="378527"/>
                  </a:lnTo>
                  <a:lnTo>
                    <a:pt x="1438920" y="388447"/>
                  </a:lnTo>
                  <a:lnTo>
                    <a:pt x="1452423" y="396383"/>
                  </a:lnTo>
                  <a:lnTo>
                    <a:pt x="1465133" y="403128"/>
                  </a:lnTo>
                  <a:lnTo>
                    <a:pt x="1476253" y="407889"/>
                  </a:lnTo>
                  <a:lnTo>
                    <a:pt x="1486182" y="411460"/>
                  </a:lnTo>
                  <a:lnTo>
                    <a:pt x="1495317" y="413444"/>
                  </a:lnTo>
                  <a:lnTo>
                    <a:pt x="1503260" y="415428"/>
                  </a:lnTo>
                  <a:lnTo>
                    <a:pt x="1510012" y="415825"/>
                  </a:lnTo>
                  <a:lnTo>
                    <a:pt x="1515969" y="415428"/>
                  </a:lnTo>
                  <a:lnTo>
                    <a:pt x="1520735" y="415031"/>
                  </a:lnTo>
                  <a:lnTo>
                    <a:pt x="1524707" y="413841"/>
                  </a:lnTo>
                  <a:lnTo>
                    <a:pt x="1528281" y="412650"/>
                  </a:lnTo>
                  <a:lnTo>
                    <a:pt x="1530267" y="411460"/>
                  </a:lnTo>
                  <a:lnTo>
                    <a:pt x="1532253" y="410667"/>
                  </a:lnTo>
                  <a:lnTo>
                    <a:pt x="1533445" y="409079"/>
                  </a:lnTo>
                  <a:lnTo>
                    <a:pt x="1535430" y="412254"/>
                  </a:lnTo>
                  <a:lnTo>
                    <a:pt x="1533445" y="413047"/>
                  </a:lnTo>
                  <a:lnTo>
                    <a:pt x="1531856" y="413841"/>
                  </a:lnTo>
                  <a:lnTo>
                    <a:pt x="1529473" y="415428"/>
                  </a:lnTo>
                  <a:lnTo>
                    <a:pt x="1527090" y="417412"/>
                  </a:lnTo>
                  <a:lnTo>
                    <a:pt x="1524310" y="420586"/>
                  </a:lnTo>
                  <a:lnTo>
                    <a:pt x="1521133" y="424554"/>
                  </a:lnTo>
                  <a:lnTo>
                    <a:pt x="1518352" y="429315"/>
                  </a:lnTo>
                  <a:lnTo>
                    <a:pt x="1515175" y="436060"/>
                  </a:lnTo>
                  <a:lnTo>
                    <a:pt x="1512395" y="443203"/>
                  </a:lnTo>
                  <a:lnTo>
                    <a:pt x="1510012" y="451932"/>
                  </a:lnTo>
                  <a:lnTo>
                    <a:pt x="1508026" y="462645"/>
                  </a:lnTo>
                  <a:lnTo>
                    <a:pt x="1506835" y="474945"/>
                  </a:lnTo>
                  <a:lnTo>
                    <a:pt x="1506040" y="488832"/>
                  </a:lnTo>
                  <a:lnTo>
                    <a:pt x="1506040" y="504703"/>
                  </a:lnTo>
                  <a:lnTo>
                    <a:pt x="1507232" y="522558"/>
                  </a:lnTo>
                  <a:lnTo>
                    <a:pt x="1507629" y="532875"/>
                  </a:lnTo>
                  <a:lnTo>
                    <a:pt x="1507629" y="542001"/>
                  </a:lnTo>
                  <a:lnTo>
                    <a:pt x="1507232" y="551126"/>
                  </a:lnTo>
                  <a:lnTo>
                    <a:pt x="1506438" y="560252"/>
                  </a:lnTo>
                  <a:lnTo>
                    <a:pt x="1504849" y="568981"/>
                  </a:lnTo>
                  <a:lnTo>
                    <a:pt x="1503260" y="577314"/>
                  </a:lnTo>
                  <a:lnTo>
                    <a:pt x="1501274" y="585646"/>
                  </a:lnTo>
                  <a:lnTo>
                    <a:pt x="1498891" y="593582"/>
                  </a:lnTo>
                  <a:lnTo>
                    <a:pt x="1495714" y="601517"/>
                  </a:lnTo>
                  <a:lnTo>
                    <a:pt x="1492140" y="609056"/>
                  </a:lnTo>
                  <a:lnTo>
                    <a:pt x="1488962" y="616595"/>
                  </a:lnTo>
                  <a:lnTo>
                    <a:pt x="1484991" y="623340"/>
                  </a:lnTo>
                  <a:lnTo>
                    <a:pt x="1480622" y="630086"/>
                  </a:lnTo>
                  <a:lnTo>
                    <a:pt x="1476253" y="636434"/>
                  </a:lnTo>
                  <a:lnTo>
                    <a:pt x="1471090" y="643179"/>
                  </a:lnTo>
                  <a:lnTo>
                    <a:pt x="1465927" y="649131"/>
                  </a:lnTo>
                  <a:lnTo>
                    <a:pt x="1473473" y="651908"/>
                  </a:lnTo>
                  <a:lnTo>
                    <a:pt x="1481019" y="655083"/>
                  </a:lnTo>
                  <a:lnTo>
                    <a:pt x="1488168" y="658654"/>
                  </a:lnTo>
                  <a:lnTo>
                    <a:pt x="1495317" y="662225"/>
                  </a:lnTo>
                  <a:lnTo>
                    <a:pt x="1502466" y="666192"/>
                  </a:lnTo>
                  <a:lnTo>
                    <a:pt x="1508820" y="671351"/>
                  </a:lnTo>
                  <a:lnTo>
                    <a:pt x="1515572" y="676112"/>
                  </a:lnTo>
                  <a:lnTo>
                    <a:pt x="1522324" y="681270"/>
                  </a:lnTo>
                  <a:lnTo>
                    <a:pt x="1528281" y="686428"/>
                  </a:lnTo>
                  <a:lnTo>
                    <a:pt x="1534239" y="692777"/>
                  </a:lnTo>
                  <a:lnTo>
                    <a:pt x="1540196" y="699125"/>
                  </a:lnTo>
                  <a:lnTo>
                    <a:pt x="1545359" y="706267"/>
                  </a:lnTo>
                  <a:lnTo>
                    <a:pt x="1550523" y="713806"/>
                  </a:lnTo>
                  <a:lnTo>
                    <a:pt x="1556083" y="720948"/>
                  </a:lnTo>
                  <a:lnTo>
                    <a:pt x="1560452" y="729280"/>
                  </a:lnTo>
                  <a:lnTo>
                    <a:pt x="1564820" y="738009"/>
                  </a:lnTo>
                  <a:lnTo>
                    <a:pt x="1573161" y="754278"/>
                  </a:lnTo>
                  <a:lnTo>
                    <a:pt x="1580707" y="768561"/>
                  </a:lnTo>
                  <a:lnTo>
                    <a:pt x="1588253" y="780068"/>
                  </a:lnTo>
                  <a:lnTo>
                    <a:pt x="1595799" y="789988"/>
                  </a:lnTo>
                  <a:lnTo>
                    <a:pt x="1602948" y="798320"/>
                  </a:lnTo>
                  <a:lnTo>
                    <a:pt x="1609303" y="804668"/>
                  </a:lnTo>
                  <a:lnTo>
                    <a:pt x="1615657" y="809430"/>
                  </a:lnTo>
                  <a:lnTo>
                    <a:pt x="1621217" y="813398"/>
                  </a:lnTo>
                  <a:lnTo>
                    <a:pt x="1625983" y="816572"/>
                  </a:lnTo>
                  <a:lnTo>
                    <a:pt x="1630749" y="818556"/>
                  </a:lnTo>
                  <a:lnTo>
                    <a:pt x="1634721" y="819746"/>
                  </a:lnTo>
                  <a:lnTo>
                    <a:pt x="1638295" y="820143"/>
                  </a:lnTo>
                  <a:lnTo>
                    <a:pt x="1641076" y="820143"/>
                  </a:lnTo>
                  <a:lnTo>
                    <a:pt x="1642664" y="820143"/>
                  </a:lnTo>
                  <a:lnTo>
                    <a:pt x="1644650" y="819746"/>
                  </a:lnTo>
                  <a:lnTo>
                    <a:pt x="1644650" y="823317"/>
                  </a:lnTo>
                  <a:lnTo>
                    <a:pt x="1642664" y="823317"/>
                  </a:lnTo>
                  <a:lnTo>
                    <a:pt x="1641076" y="823317"/>
                  </a:lnTo>
                  <a:lnTo>
                    <a:pt x="1638295" y="823317"/>
                  </a:lnTo>
                  <a:lnTo>
                    <a:pt x="1634721" y="823714"/>
                  </a:lnTo>
                  <a:lnTo>
                    <a:pt x="1630749" y="824904"/>
                  </a:lnTo>
                  <a:lnTo>
                    <a:pt x="1625983" y="826888"/>
                  </a:lnTo>
                  <a:lnTo>
                    <a:pt x="1621217" y="829666"/>
                  </a:lnTo>
                  <a:lnTo>
                    <a:pt x="1615657" y="833633"/>
                  </a:lnTo>
                  <a:lnTo>
                    <a:pt x="1609303" y="838395"/>
                  </a:lnTo>
                  <a:lnTo>
                    <a:pt x="1602948" y="845140"/>
                  </a:lnTo>
                  <a:lnTo>
                    <a:pt x="1595799" y="853472"/>
                  </a:lnTo>
                  <a:lnTo>
                    <a:pt x="1588253" y="862995"/>
                  </a:lnTo>
                  <a:lnTo>
                    <a:pt x="1580707" y="874898"/>
                  </a:lnTo>
                  <a:lnTo>
                    <a:pt x="1573161" y="888786"/>
                  </a:lnTo>
                  <a:lnTo>
                    <a:pt x="1564820" y="904657"/>
                  </a:lnTo>
                  <a:lnTo>
                    <a:pt x="1560452" y="913386"/>
                  </a:lnTo>
                  <a:lnTo>
                    <a:pt x="1556083" y="921718"/>
                  </a:lnTo>
                  <a:lnTo>
                    <a:pt x="1550523" y="929654"/>
                  </a:lnTo>
                  <a:lnTo>
                    <a:pt x="1545359" y="937193"/>
                  </a:lnTo>
                  <a:lnTo>
                    <a:pt x="1540196" y="943938"/>
                  </a:lnTo>
                  <a:lnTo>
                    <a:pt x="1534239" y="950683"/>
                  </a:lnTo>
                  <a:lnTo>
                    <a:pt x="1528281" y="956238"/>
                  </a:lnTo>
                  <a:lnTo>
                    <a:pt x="1522324" y="962190"/>
                  </a:lnTo>
                  <a:lnTo>
                    <a:pt x="1515572" y="967348"/>
                  </a:lnTo>
                  <a:lnTo>
                    <a:pt x="1508820" y="972109"/>
                  </a:lnTo>
                  <a:lnTo>
                    <a:pt x="1502466" y="976474"/>
                  </a:lnTo>
                  <a:lnTo>
                    <a:pt x="1495317" y="980838"/>
                  </a:lnTo>
                  <a:lnTo>
                    <a:pt x="1487771" y="984409"/>
                  </a:lnTo>
                  <a:lnTo>
                    <a:pt x="1481019" y="987981"/>
                  </a:lnTo>
                  <a:lnTo>
                    <a:pt x="1473473" y="991155"/>
                  </a:lnTo>
                  <a:lnTo>
                    <a:pt x="1465530" y="993535"/>
                  </a:lnTo>
                  <a:lnTo>
                    <a:pt x="1470693" y="999884"/>
                  </a:lnTo>
                  <a:lnTo>
                    <a:pt x="1475459" y="1006232"/>
                  </a:lnTo>
                  <a:lnTo>
                    <a:pt x="1480622" y="1012978"/>
                  </a:lnTo>
                  <a:lnTo>
                    <a:pt x="1484991" y="1019723"/>
                  </a:lnTo>
                  <a:lnTo>
                    <a:pt x="1488962" y="1026865"/>
                  </a:lnTo>
                  <a:lnTo>
                    <a:pt x="1492140" y="1034007"/>
                  </a:lnTo>
                  <a:lnTo>
                    <a:pt x="1495714" y="1041942"/>
                  </a:lnTo>
                  <a:lnTo>
                    <a:pt x="1498494" y="1049085"/>
                  </a:lnTo>
                  <a:lnTo>
                    <a:pt x="1501274" y="1057417"/>
                  </a:lnTo>
                  <a:lnTo>
                    <a:pt x="1503260" y="1065352"/>
                  </a:lnTo>
                  <a:lnTo>
                    <a:pt x="1504849" y="1074082"/>
                  </a:lnTo>
                  <a:lnTo>
                    <a:pt x="1506438" y="1082811"/>
                  </a:lnTo>
                  <a:lnTo>
                    <a:pt x="1507232" y="1091937"/>
                  </a:lnTo>
                  <a:lnTo>
                    <a:pt x="1507629" y="1101063"/>
                  </a:lnTo>
                  <a:lnTo>
                    <a:pt x="1507629" y="1110585"/>
                  </a:lnTo>
                  <a:lnTo>
                    <a:pt x="1507232" y="1120505"/>
                  </a:lnTo>
                  <a:lnTo>
                    <a:pt x="1506040" y="1138757"/>
                  </a:lnTo>
                  <a:lnTo>
                    <a:pt x="1506040" y="1154231"/>
                  </a:lnTo>
                  <a:lnTo>
                    <a:pt x="1506835" y="1168515"/>
                  </a:lnTo>
                  <a:lnTo>
                    <a:pt x="1508026" y="1180815"/>
                  </a:lnTo>
                  <a:lnTo>
                    <a:pt x="1510012" y="1191131"/>
                  </a:lnTo>
                  <a:lnTo>
                    <a:pt x="1512395" y="1199861"/>
                  </a:lnTo>
                  <a:lnTo>
                    <a:pt x="1515175" y="1207399"/>
                  </a:lnTo>
                  <a:lnTo>
                    <a:pt x="1518352" y="1213748"/>
                  </a:lnTo>
                  <a:lnTo>
                    <a:pt x="1521133" y="1218906"/>
                  </a:lnTo>
                  <a:lnTo>
                    <a:pt x="1524310" y="1222874"/>
                  </a:lnTo>
                  <a:lnTo>
                    <a:pt x="1527090" y="1225651"/>
                  </a:lnTo>
                  <a:lnTo>
                    <a:pt x="1529473" y="1228032"/>
                  </a:lnTo>
                  <a:lnTo>
                    <a:pt x="1531856" y="1229222"/>
                  </a:lnTo>
                  <a:lnTo>
                    <a:pt x="1533445" y="1230016"/>
                  </a:lnTo>
                  <a:lnTo>
                    <a:pt x="1535430" y="1231206"/>
                  </a:lnTo>
                  <a:lnTo>
                    <a:pt x="1533445" y="1233984"/>
                  </a:lnTo>
                  <a:lnTo>
                    <a:pt x="1532253" y="1232793"/>
                  </a:lnTo>
                  <a:lnTo>
                    <a:pt x="1530267" y="1232000"/>
                  </a:lnTo>
                  <a:lnTo>
                    <a:pt x="1528281" y="1230810"/>
                  </a:lnTo>
                  <a:lnTo>
                    <a:pt x="1524707" y="1229222"/>
                  </a:lnTo>
                  <a:lnTo>
                    <a:pt x="1520735" y="1228429"/>
                  </a:lnTo>
                  <a:lnTo>
                    <a:pt x="1515969" y="1227635"/>
                  </a:lnTo>
                  <a:lnTo>
                    <a:pt x="1510012" y="1227635"/>
                  </a:lnTo>
                  <a:lnTo>
                    <a:pt x="1503260" y="1228032"/>
                  </a:lnTo>
                  <a:lnTo>
                    <a:pt x="1495317" y="1229222"/>
                  </a:lnTo>
                  <a:lnTo>
                    <a:pt x="1486182" y="1232000"/>
                  </a:lnTo>
                  <a:lnTo>
                    <a:pt x="1476253" y="1235571"/>
                  </a:lnTo>
                  <a:lnTo>
                    <a:pt x="1471884" y="1237441"/>
                  </a:lnTo>
                  <a:lnTo>
                    <a:pt x="1475605" y="1248172"/>
                  </a:lnTo>
                  <a:lnTo>
                    <a:pt x="1481556" y="1267222"/>
                  </a:lnTo>
                  <a:lnTo>
                    <a:pt x="1487506" y="1287066"/>
                  </a:lnTo>
                  <a:lnTo>
                    <a:pt x="1493059" y="1306910"/>
                  </a:lnTo>
                  <a:lnTo>
                    <a:pt x="1497819" y="1326754"/>
                  </a:lnTo>
                  <a:lnTo>
                    <a:pt x="1502579" y="1347391"/>
                  </a:lnTo>
                  <a:lnTo>
                    <a:pt x="1506546" y="1368029"/>
                  </a:lnTo>
                  <a:lnTo>
                    <a:pt x="1510116" y="1389460"/>
                  </a:lnTo>
                  <a:lnTo>
                    <a:pt x="1513686" y="1410891"/>
                  </a:lnTo>
                  <a:lnTo>
                    <a:pt x="1516067" y="1432322"/>
                  </a:lnTo>
                  <a:lnTo>
                    <a:pt x="1518843" y="1454944"/>
                  </a:lnTo>
                  <a:lnTo>
                    <a:pt x="1520430" y="1476772"/>
                  </a:lnTo>
                  <a:lnTo>
                    <a:pt x="1522413" y="1499394"/>
                  </a:lnTo>
                  <a:lnTo>
                    <a:pt x="1523207" y="1522413"/>
                  </a:lnTo>
                  <a:lnTo>
                    <a:pt x="1524000" y="1545829"/>
                  </a:lnTo>
                  <a:lnTo>
                    <a:pt x="1524000" y="1569244"/>
                  </a:lnTo>
                  <a:lnTo>
                    <a:pt x="1524000" y="2098789"/>
                  </a:lnTo>
                  <a:lnTo>
                    <a:pt x="1544240" y="2071688"/>
                  </a:lnTo>
                  <a:lnTo>
                    <a:pt x="1552235" y="2079976"/>
                  </a:lnTo>
                  <a:lnTo>
                    <a:pt x="1554162" y="2076450"/>
                  </a:lnTo>
                  <a:lnTo>
                    <a:pt x="1552788" y="2080550"/>
                  </a:lnTo>
                  <a:lnTo>
                    <a:pt x="1556854" y="2084765"/>
                  </a:lnTo>
                  <a:lnTo>
                    <a:pt x="1560921" y="2079638"/>
                  </a:lnTo>
                  <a:lnTo>
                    <a:pt x="1569658" y="2069332"/>
                  </a:lnTo>
                  <a:lnTo>
                    <a:pt x="1573973" y="2064610"/>
                  </a:lnTo>
                  <a:lnTo>
                    <a:pt x="1580301" y="2068012"/>
                  </a:lnTo>
                  <a:lnTo>
                    <a:pt x="1591355" y="2073926"/>
                  </a:lnTo>
                  <a:lnTo>
                    <a:pt x="1603199" y="2079050"/>
                  </a:lnTo>
                  <a:lnTo>
                    <a:pt x="1615438" y="2083781"/>
                  </a:lnTo>
                  <a:lnTo>
                    <a:pt x="1628071" y="2088117"/>
                  </a:lnTo>
                  <a:lnTo>
                    <a:pt x="1640705" y="2092060"/>
                  </a:lnTo>
                  <a:lnTo>
                    <a:pt x="1652944" y="2095607"/>
                  </a:lnTo>
                  <a:lnTo>
                    <a:pt x="1665183" y="2099155"/>
                  </a:lnTo>
                  <a:lnTo>
                    <a:pt x="1686896" y="2104280"/>
                  </a:lnTo>
                  <a:lnTo>
                    <a:pt x="1704662" y="2108222"/>
                  </a:lnTo>
                  <a:lnTo>
                    <a:pt x="1707793" y="2108832"/>
                  </a:lnTo>
                  <a:lnTo>
                    <a:pt x="1708610" y="2109011"/>
                  </a:lnTo>
                  <a:lnTo>
                    <a:pt x="1720849" y="2111376"/>
                  </a:lnTo>
                  <a:lnTo>
                    <a:pt x="1707793" y="2108832"/>
                  </a:lnTo>
                  <a:lnTo>
                    <a:pt x="1695977" y="2106251"/>
                  </a:lnTo>
                  <a:lnTo>
                    <a:pt x="1683343" y="2102309"/>
                  </a:lnTo>
                  <a:lnTo>
                    <a:pt x="1671105" y="2097973"/>
                  </a:lnTo>
                  <a:lnTo>
                    <a:pt x="1658866" y="2092848"/>
                  </a:lnTo>
                  <a:lnTo>
                    <a:pt x="1647022" y="2088117"/>
                  </a:lnTo>
                  <a:lnTo>
                    <a:pt x="1635967" y="2083387"/>
                  </a:lnTo>
                  <a:lnTo>
                    <a:pt x="1625308" y="2078262"/>
                  </a:lnTo>
                  <a:lnTo>
                    <a:pt x="1606752" y="2068801"/>
                  </a:lnTo>
                  <a:lnTo>
                    <a:pt x="1592145" y="2060522"/>
                  </a:lnTo>
                  <a:lnTo>
                    <a:pt x="1582961" y="2054791"/>
                  </a:lnTo>
                  <a:lnTo>
                    <a:pt x="1597459" y="2039210"/>
                  </a:lnTo>
                  <a:lnTo>
                    <a:pt x="1615728" y="2020185"/>
                  </a:lnTo>
                  <a:lnTo>
                    <a:pt x="1636380" y="1999574"/>
                  </a:lnTo>
                  <a:lnTo>
                    <a:pt x="1659415" y="1978171"/>
                  </a:lnTo>
                  <a:lnTo>
                    <a:pt x="1671726" y="1967470"/>
                  </a:lnTo>
                  <a:lnTo>
                    <a:pt x="1684435" y="1956372"/>
                  </a:lnTo>
                  <a:lnTo>
                    <a:pt x="1698336" y="1944877"/>
                  </a:lnTo>
                  <a:lnTo>
                    <a:pt x="1711839" y="1934176"/>
                  </a:lnTo>
                  <a:lnTo>
                    <a:pt x="1726136" y="1923078"/>
                  </a:lnTo>
                  <a:lnTo>
                    <a:pt x="1730060" y="1920221"/>
                  </a:lnTo>
                  <a:lnTo>
                    <a:pt x="1727199" y="1923302"/>
                  </a:lnTo>
                  <a:lnTo>
                    <a:pt x="1729973" y="1926489"/>
                  </a:lnTo>
                  <a:lnTo>
                    <a:pt x="1733937" y="1930074"/>
                  </a:lnTo>
                  <a:lnTo>
                    <a:pt x="1739485" y="1934456"/>
                  </a:lnTo>
                  <a:lnTo>
                    <a:pt x="1747411" y="1940034"/>
                  </a:lnTo>
                  <a:lnTo>
                    <a:pt x="1757716" y="1946009"/>
                  </a:lnTo>
                  <a:lnTo>
                    <a:pt x="1769209" y="1952782"/>
                  </a:lnTo>
                  <a:lnTo>
                    <a:pt x="1784269" y="1960351"/>
                  </a:lnTo>
                  <a:lnTo>
                    <a:pt x="1801311" y="1968319"/>
                  </a:lnTo>
                  <a:lnTo>
                    <a:pt x="1821523" y="1975490"/>
                  </a:lnTo>
                  <a:lnTo>
                    <a:pt x="1832620" y="1979474"/>
                  </a:lnTo>
                  <a:lnTo>
                    <a:pt x="1844509" y="1983458"/>
                  </a:lnTo>
                  <a:lnTo>
                    <a:pt x="1857192" y="1987043"/>
                  </a:lnTo>
                  <a:lnTo>
                    <a:pt x="1871063" y="1991027"/>
                  </a:lnTo>
                  <a:lnTo>
                    <a:pt x="1884934" y="1994612"/>
                  </a:lnTo>
                  <a:lnTo>
                    <a:pt x="1900390" y="1998198"/>
                  </a:lnTo>
                  <a:lnTo>
                    <a:pt x="1916243" y="2001783"/>
                  </a:lnTo>
                  <a:lnTo>
                    <a:pt x="1932888" y="2004970"/>
                  </a:lnTo>
                  <a:lnTo>
                    <a:pt x="1951119" y="2008157"/>
                  </a:lnTo>
                  <a:lnTo>
                    <a:pt x="1969350" y="2010946"/>
                  </a:lnTo>
                  <a:lnTo>
                    <a:pt x="1989166" y="2013336"/>
                  </a:lnTo>
                  <a:lnTo>
                    <a:pt x="2009774" y="2016125"/>
                  </a:lnTo>
                  <a:lnTo>
                    <a:pt x="2001055" y="2014930"/>
                  </a:lnTo>
                  <a:lnTo>
                    <a:pt x="1976880" y="2011344"/>
                  </a:lnTo>
                  <a:lnTo>
                    <a:pt x="1960631" y="2008157"/>
                  </a:lnTo>
                  <a:lnTo>
                    <a:pt x="1941607" y="2004572"/>
                  </a:lnTo>
                  <a:lnTo>
                    <a:pt x="1921791" y="1999791"/>
                  </a:lnTo>
                  <a:lnTo>
                    <a:pt x="1899598" y="1994214"/>
                  </a:lnTo>
                  <a:lnTo>
                    <a:pt x="1877404" y="1987840"/>
                  </a:lnTo>
                  <a:lnTo>
                    <a:pt x="1854417" y="1980669"/>
                  </a:lnTo>
                  <a:lnTo>
                    <a:pt x="1842924" y="1976287"/>
                  </a:lnTo>
                  <a:lnTo>
                    <a:pt x="1831431" y="1971506"/>
                  </a:lnTo>
                  <a:lnTo>
                    <a:pt x="1820730" y="1966725"/>
                  </a:lnTo>
                  <a:lnTo>
                    <a:pt x="1809633" y="1961945"/>
                  </a:lnTo>
                  <a:lnTo>
                    <a:pt x="1798933" y="1956766"/>
                  </a:lnTo>
                  <a:lnTo>
                    <a:pt x="1789025" y="1951188"/>
                  </a:lnTo>
                  <a:lnTo>
                    <a:pt x="1779117" y="1945213"/>
                  </a:lnTo>
                  <a:lnTo>
                    <a:pt x="1769605" y="1939237"/>
                  </a:lnTo>
                  <a:lnTo>
                    <a:pt x="1760886" y="1932464"/>
                  </a:lnTo>
                  <a:lnTo>
                    <a:pt x="1752564" y="1926090"/>
                  </a:lnTo>
                  <a:lnTo>
                    <a:pt x="1745430" y="1918919"/>
                  </a:lnTo>
                  <a:lnTo>
                    <a:pt x="1739901" y="1913053"/>
                  </a:lnTo>
                  <a:lnTo>
                    <a:pt x="1740831" y="1912376"/>
                  </a:lnTo>
                  <a:lnTo>
                    <a:pt x="1755923" y="1901675"/>
                  </a:lnTo>
                  <a:lnTo>
                    <a:pt x="1771412" y="1891766"/>
                  </a:lnTo>
                  <a:lnTo>
                    <a:pt x="1786901" y="1881857"/>
                  </a:lnTo>
                  <a:lnTo>
                    <a:pt x="1803184" y="1872345"/>
                  </a:lnTo>
                  <a:lnTo>
                    <a:pt x="1819070" y="1863625"/>
                  </a:lnTo>
                  <a:lnTo>
                    <a:pt x="1835750" y="1855302"/>
                  </a:lnTo>
                  <a:lnTo>
                    <a:pt x="1852431" y="1847771"/>
                  </a:lnTo>
                  <a:lnTo>
                    <a:pt x="1869111" y="1841033"/>
                  </a:lnTo>
                  <a:lnTo>
                    <a:pt x="1886189" y="1834691"/>
                  </a:lnTo>
                  <a:lnTo>
                    <a:pt x="1903266" y="1829935"/>
                  </a:lnTo>
                  <a:lnTo>
                    <a:pt x="1929996" y="1825311"/>
                  </a:lnTo>
                  <a:lnTo>
                    <a:pt x="1928811" y="1826022"/>
                  </a:lnTo>
                  <a:lnTo>
                    <a:pt x="1935955" y="1829991"/>
                  </a:lnTo>
                  <a:lnTo>
                    <a:pt x="1943496" y="1833563"/>
                  </a:lnTo>
                  <a:lnTo>
                    <a:pt x="1958180" y="1839516"/>
                  </a:lnTo>
                  <a:lnTo>
                    <a:pt x="1972864" y="1844675"/>
                  </a:lnTo>
                  <a:lnTo>
                    <a:pt x="1987549" y="1849041"/>
                  </a:lnTo>
                  <a:lnTo>
                    <a:pt x="2001836" y="1852613"/>
                  </a:lnTo>
                  <a:lnTo>
                    <a:pt x="2015727" y="1855391"/>
                  </a:lnTo>
                  <a:lnTo>
                    <a:pt x="2028824" y="1857375"/>
                  </a:lnTo>
                  <a:lnTo>
                    <a:pt x="2041127" y="1858963"/>
                  </a:lnTo>
                  <a:lnTo>
                    <a:pt x="2052637" y="1859756"/>
                  </a:lnTo>
                  <a:lnTo>
                    <a:pt x="2062955" y="1860550"/>
                  </a:lnTo>
                  <a:lnTo>
                    <a:pt x="2080418" y="1860550"/>
                  </a:lnTo>
                  <a:lnTo>
                    <a:pt x="2081511" y="1860511"/>
                  </a:lnTo>
                  <a:lnTo>
                    <a:pt x="2082799" y="1860550"/>
                  </a:lnTo>
                  <a:lnTo>
                    <a:pt x="2089546" y="1860550"/>
                  </a:lnTo>
                  <a:lnTo>
                    <a:pt x="2095499" y="1860153"/>
                  </a:lnTo>
                  <a:lnTo>
                    <a:pt x="2091530" y="1860153"/>
                  </a:lnTo>
                  <a:lnTo>
                    <a:pt x="2081511" y="1860511"/>
                  </a:lnTo>
                  <a:lnTo>
                    <a:pt x="2069702" y="1860153"/>
                  </a:lnTo>
                  <a:lnTo>
                    <a:pt x="2056605" y="1858963"/>
                  </a:lnTo>
                  <a:lnTo>
                    <a:pt x="2043508" y="1856581"/>
                  </a:lnTo>
                  <a:lnTo>
                    <a:pt x="2030808" y="1854200"/>
                  </a:lnTo>
                  <a:lnTo>
                    <a:pt x="2018108" y="1851025"/>
                  </a:lnTo>
                  <a:lnTo>
                    <a:pt x="2005805" y="1847453"/>
                  </a:lnTo>
                  <a:lnTo>
                    <a:pt x="1994296" y="1843881"/>
                  </a:lnTo>
                  <a:lnTo>
                    <a:pt x="1983183" y="1839913"/>
                  </a:lnTo>
                  <a:lnTo>
                    <a:pt x="1973658" y="1836341"/>
                  </a:lnTo>
                  <a:lnTo>
                    <a:pt x="1957386" y="1829991"/>
                  </a:lnTo>
                  <a:lnTo>
                    <a:pt x="1947067" y="1825625"/>
                  </a:lnTo>
                  <a:lnTo>
                    <a:pt x="1943496" y="1823244"/>
                  </a:lnTo>
                  <a:lnTo>
                    <a:pt x="1942266" y="1823132"/>
                  </a:lnTo>
                  <a:lnTo>
                    <a:pt x="1964031" y="1819233"/>
                  </a:lnTo>
                  <a:lnTo>
                    <a:pt x="1999774" y="1813288"/>
                  </a:lnTo>
                  <a:lnTo>
                    <a:pt x="2036710" y="1806154"/>
                  </a:lnTo>
                  <a:lnTo>
                    <a:pt x="2070467" y="1799416"/>
                  </a:lnTo>
                  <a:lnTo>
                    <a:pt x="2085162" y="1795848"/>
                  </a:lnTo>
                  <a:lnTo>
                    <a:pt x="2096680" y="1792678"/>
                  </a:lnTo>
                  <a:lnTo>
                    <a:pt x="2105417" y="1789903"/>
                  </a:lnTo>
                  <a:lnTo>
                    <a:pt x="2108594" y="1788714"/>
                  </a:lnTo>
                  <a:lnTo>
                    <a:pt x="2111374" y="1787525"/>
                  </a:lnTo>
                  <a:lnTo>
                    <a:pt x="2091119" y="1791885"/>
                  </a:lnTo>
                  <a:lnTo>
                    <a:pt x="2068879" y="1796245"/>
                  </a:lnTo>
                  <a:lnTo>
                    <a:pt x="2040681" y="1801397"/>
                  </a:lnTo>
                  <a:lnTo>
                    <a:pt x="2022703" y="1804720"/>
                  </a:lnTo>
                  <a:lnTo>
                    <a:pt x="2051049" y="1771650"/>
                  </a:lnTo>
                  <a:lnTo>
                    <a:pt x="2018636" y="1805472"/>
                  </a:lnTo>
                  <a:lnTo>
                    <a:pt x="2008512" y="1807343"/>
                  </a:lnTo>
                  <a:lnTo>
                    <a:pt x="1974754" y="1812099"/>
                  </a:lnTo>
                  <a:lnTo>
                    <a:pt x="1940599" y="1816459"/>
                  </a:lnTo>
                  <a:lnTo>
                    <a:pt x="1923918" y="1818044"/>
                  </a:lnTo>
                  <a:lnTo>
                    <a:pt x="1908429" y="1819233"/>
                  </a:lnTo>
                  <a:lnTo>
                    <a:pt x="1900089" y="1820422"/>
                  </a:lnTo>
                  <a:lnTo>
                    <a:pt x="1890955" y="1822008"/>
                  </a:lnTo>
                  <a:lnTo>
                    <a:pt x="1881423" y="1824782"/>
                  </a:lnTo>
                  <a:lnTo>
                    <a:pt x="1871494" y="1827557"/>
                  </a:lnTo>
                  <a:lnTo>
                    <a:pt x="1860771" y="1831520"/>
                  </a:lnTo>
                  <a:lnTo>
                    <a:pt x="1851833" y="1835154"/>
                  </a:lnTo>
                  <a:lnTo>
                    <a:pt x="1852680" y="1829894"/>
                  </a:lnTo>
                  <a:lnTo>
                    <a:pt x="1854993" y="1819114"/>
                  </a:lnTo>
                  <a:lnTo>
                    <a:pt x="1857692" y="1809133"/>
                  </a:lnTo>
                  <a:lnTo>
                    <a:pt x="1860776" y="1799950"/>
                  </a:lnTo>
                  <a:lnTo>
                    <a:pt x="1866174" y="1785178"/>
                  </a:lnTo>
                  <a:lnTo>
                    <a:pt x="1868487" y="1779588"/>
                  </a:lnTo>
                  <a:lnTo>
                    <a:pt x="1864632" y="1787573"/>
                  </a:lnTo>
                  <a:lnTo>
                    <a:pt x="1860005" y="1797554"/>
                  </a:lnTo>
                  <a:lnTo>
                    <a:pt x="1851523" y="1819912"/>
                  </a:lnTo>
                  <a:lnTo>
                    <a:pt x="1844599" y="1838237"/>
                  </a:lnTo>
                  <a:lnTo>
                    <a:pt x="1838133" y="1841033"/>
                  </a:lnTo>
                  <a:lnTo>
                    <a:pt x="1826219" y="1846582"/>
                  </a:lnTo>
                  <a:lnTo>
                    <a:pt x="1813907" y="1852527"/>
                  </a:lnTo>
                  <a:lnTo>
                    <a:pt x="1801198" y="1859265"/>
                  </a:lnTo>
                  <a:lnTo>
                    <a:pt x="1788489" y="1866796"/>
                  </a:lnTo>
                  <a:lnTo>
                    <a:pt x="1775383" y="1873930"/>
                  </a:lnTo>
                  <a:lnTo>
                    <a:pt x="1762277" y="1881857"/>
                  </a:lnTo>
                  <a:lnTo>
                    <a:pt x="1749171" y="1890181"/>
                  </a:lnTo>
                  <a:lnTo>
                    <a:pt x="1722165" y="1908413"/>
                  </a:lnTo>
                  <a:lnTo>
                    <a:pt x="1701866" y="1922624"/>
                  </a:lnTo>
                  <a:lnTo>
                    <a:pt x="1701604" y="1919288"/>
                  </a:lnTo>
                  <a:lnTo>
                    <a:pt x="1702817" y="1907381"/>
                  </a:lnTo>
                  <a:lnTo>
                    <a:pt x="1703626" y="1894284"/>
                  </a:lnTo>
                  <a:lnTo>
                    <a:pt x="1705243" y="1880791"/>
                  </a:lnTo>
                  <a:lnTo>
                    <a:pt x="1707670" y="1866106"/>
                  </a:lnTo>
                  <a:lnTo>
                    <a:pt x="1710096" y="1851819"/>
                  </a:lnTo>
                  <a:lnTo>
                    <a:pt x="1716566" y="1823244"/>
                  </a:lnTo>
                  <a:lnTo>
                    <a:pt x="1722631" y="1797050"/>
                  </a:lnTo>
                  <a:lnTo>
                    <a:pt x="1728292" y="1775619"/>
                  </a:lnTo>
                  <a:lnTo>
                    <a:pt x="1733549" y="1755775"/>
                  </a:lnTo>
                  <a:lnTo>
                    <a:pt x="1728292" y="1770459"/>
                  </a:lnTo>
                  <a:lnTo>
                    <a:pt x="1723036" y="1785144"/>
                  </a:lnTo>
                  <a:lnTo>
                    <a:pt x="1718588" y="1800622"/>
                  </a:lnTo>
                  <a:lnTo>
                    <a:pt x="1714139" y="1815703"/>
                  </a:lnTo>
                  <a:lnTo>
                    <a:pt x="1710096" y="1831181"/>
                  </a:lnTo>
                  <a:lnTo>
                    <a:pt x="1706861" y="1846263"/>
                  </a:lnTo>
                  <a:lnTo>
                    <a:pt x="1700795" y="1874441"/>
                  </a:lnTo>
                  <a:lnTo>
                    <a:pt x="1696347" y="1899444"/>
                  </a:lnTo>
                  <a:lnTo>
                    <a:pt x="1692708" y="1919288"/>
                  </a:lnTo>
                  <a:lnTo>
                    <a:pt x="1691443" y="1930213"/>
                  </a:lnTo>
                  <a:lnTo>
                    <a:pt x="1669344" y="1947256"/>
                  </a:lnTo>
                  <a:lnTo>
                    <a:pt x="1656635" y="1957164"/>
                  </a:lnTo>
                  <a:lnTo>
                    <a:pt x="1644323" y="1967866"/>
                  </a:lnTo>
                  <a:lnTo>
                    <a:pt x="1632011" y="1977775"/>
                  </a:lnTo>
                  <a:lnTo>
                    <a:pt x="1620097" y="1988873"/>
                  </a:lnTo>
                  <a:lnTo>
                    <a:pt x="1613218" y="1994822"/>
                  </a:lnTo>
                  <a:lnTo>
                    <a:pt x="1619249" y="1882775"/>
                  </a:lnTo>
                  <a:lnTo>
                    <a:pt x="1600746" y="2006599"/>
                  </a:lnTo>
                  <a:lnTo>
                    <a:pt x="1597459" y="2009879"/>
                  </a:lnTo>
                  <a:lnTo>
                    <a:pt x="1586736" y="2020185"/>
                  </a:lnTo>
                  <a:lnTo>
                    <a:pt x="1576807" y="2030886"/>
                  </a:lnTo>
                  <a:lnTo>
                    <a:pt x="1566878" y="2041191"/>
                  </a:lnTo>
                  <a:lnTo>
                    <a:pt x="1558141" y="2051893"/>
                  </a:lnTo>
                  <a:lnTo>
                    <a:pt x="1550198" y="2061802"/>
                  </a:lnTo>
                  <a:lnTo>
                    <a:pt x="1543670" y="2071212"/>
                  </a:lnTo>
                  <a:lnTo>
                    <a:pt x="1542255" y="2063096"/>
                  </a:lnTo>
                  <a:lnTo>
                    <a:pt x="1541461" y="2054381"/>
                  </a:lnTo>
                  <a:lnTo>
                    <a:pt x="1541461" y="2045269"/>
                  </a:lnTo>
                  <a:lnTo>
                    <a:pt x="1541858" y="2036157"/>
                  </a:lnTo>
                  <a:lnTo>
                    <a:pt x="1543049" y="2026649"/>
                  </a:lnTo>
                  <a:lnTo>
                    <a:pt x="1544241" y="2016744"/>
                  </a:lnTo>
                  <a:lnTo>
                    <a:pt x="1546226" y="2006840"/>
                  </a:lnTo>
                  <a:lnTo>
                    <a:pt x="1548609" y="1997332"/>
                  </a:lnTo>
                  <a:lnTo>
                    <a:pt x="1550991" y="1987032"/>
                  </a:lnTo>
                  <a:lnTo>
                    <a:pt x="1554168" y="1977127"/>
                  </a:lnTo>
                  <a:lnTo>
                    <a:pt x="1557345" y="1967223"/>
                  </a:lnTo>
                  <a:lnTo>
                    <a:pt x="1560919" y="1957319"/>
                  </a:lnTo>
                  <a:lnTo>
                    <a:pt x="1568861" y="1937906"/>
                  </a:lnTo>
                  <a:lnTo>
                    <a:pt x="1576803" y="1919286"/>
                  </a:lnTo>
                  <a:lnTo>
                    <a:pt x="1585539" y="1901855"/>
                  </a:lnTo>
                  <a:lnTo>
                    <a:pt x="1593878" y="1885216"/>
                  </a:lnTo>
                  <a:lnTo>
                    <a:pt x="1601423" y="1870954"/>
                  </a:lnTo>
                  <a:lnTo>
                    <a:pt x="1608570" y="1858276"/>
                  </a:lnTo>
                  <a:lnTo>
                    <a:pt x="1619689" y="1840052"/>
                  </a:lnTo>
                  <a:lnTo>
                    <a:pt x="1623660" y="1833714"/>
                  </a:lnTo>
                  <a:lnTo>
                    <a:pt x="1631602" y="1846391"/>
                  </a:lnTo>
                  <a:lnTo>
                    <a:pt x="1635970" y="1838071"/>
                  </a:lnTo>
                  <a:lnTo>
                    <a:pt x="1640338" y="1830148"/>
                  </a:lnTo>
                  <a:lnTo>
                    <a:pt x="1649074" y="1814697"/>
                  </a:lnTo>
                  <a:lnTo>
                    <a:pt x="1659001" y="1800831"/>
                  </a:lnTo>
                  <a:lnTo>
                    <a:pt x="1668532" y="1787758"/>
                  </a:lnTo>
                  <a:lnTo>
                    <a:pt x="1679253" y="1775477"/>
                  </a:lnTo>
                  <a:lnTo>
                    <a:pt x="1689181" y="1763988"/>
                  </a:lnTo>
                  <a:lnTo>
                    <a:pt x="1699505" y="1754083"/>
                  </a:lnTo>
                  <a:lnTo>
                    <a:pt x="1709035" y="1744971"/>
                  </a:lnTo>
                  <a:lnTo>
                    <a:pt x="1718169" y="1736652"/>
                  </a:lnTo>
                  <a:lnTo>
                    <a:pt x="1726905" y="1729521"/>
                  </a:lnTo>
                  <a:lnTo>
                    <a:pt x="1734450" y="1723578"/>
                  </a:lnTo>
                  <a:lnTo>
                    <a:pt x="1741200" y="1718428"/>
                  </a:lnTo>
                  <a:lnTo>
                    <a:pt x="1750731" y="1712089"/>
                  </a:lnTo>
                  <a:lnTo>
                    <a:pt x="1754304" y="1709712"/>
                  </a:lnTo>
                  <a:lnTo>
                    <a:pt x="1748745" y="1732294"/>
                  </a:lnTo>
                  <a:lnTo>
                    <a:pt x="1756290" y="1726351"/>
                  </a:lnTo>
                  <a:lnTo>
                    <a:pt x="1764232" y="1721597"/>
                  </a:lnTo>
                  <a:lnTo>
                    <a:pt x="1772571" y="1716843"/>
                  </a:lnTo>
                  <a:lnTo>
                    <a:pt x="1780910" y="1712882"/>
                  </a:lnTo>
                  <a:lnTo>
                    <a:pt x="1789249" y="1709316"/>
                  </a:lnTo>
                  <a:lnTo>
                    <a:pt x="1797985" y="1705750"/>
                  </a:lnTo>
                  <a:lnTo>
                    <a:pt x="1807118" y="1703373"/>
                  </a:lnTo>
                  <a:lnTo>
                    <a:pt x="1816648" y="1700996"/>
                  </a:lnTo>
                  <a:lnTo>
                    <a:pt x="1825782" y="1699412"/>
                  </a:lnTo>
                  <a:lnTo>
                    <a:pt x="1835312" y="1697431"/>
                  </a:lnTo>
                  <a:lnTo>
                    <a:pt x="1844842" y="1696639"/>
                  </a:lnTo>
                  <a:lnTo>
                    <a:pt x="1855167" y="1695846"/>
                  </a:lnTo>
                  <a:lnTo>
                    <a:pt x="1864697" y="1695450"/>
                  </a:lnTo>
                  <a:lnTo>
                    <a:pt x="1875021" y="1695450"/>
                  </a:lnTo>
                  <a:lnTo>
                    <a:pt x="1885346" y="1695450"/>
                  </a:lnTo>
                  <a:lnTo>
                    <a:pt x="1895670" y="1696242"/>
                  </a:lnTo>
                  <a:lnTo>
                    <a:pt x="1916716" y="1697827"/>
                  </a:lnTo>
                  <a:lnTo>
                    <a:pt x="1938954" y="1700600"/>
                  </a:lnTo>
                  <a:lnTo>
                    <a:pt x="1960397" y="1704166"/>
                  </a:lnTo>
                  <a:lnTo>
                    <a:pt x="1982634" y="1708128"/>
                  </a:lnTo>
                  <a:lnTo>
                    <a:pt x="2004872" y="1712882"/>
                  </a:lnTo>
                  <a:lnTo>
                    <a:pt x="2027109" y="1717636"/>
                  </a:lnTo>
                  <a:lnTo>
                    <a:pt x="2071584" y="1728332"/>
                  </a:lnTo>
                  <a:lnTo>
                    <a:pt x="2082702" y="1730709"/>
                  </a:lnTo>
                  <a:lnTo>
                    <a:pt x="2093027" y="1733086"/>
                  </a:lnTo>
                  <a:lnTo>
                    <a:pt x="2103351" y="1734671"/>
                  </a:lnTo>
                  <a:lnTo>
                    <a:pt x="2113279" y="1736256"/>
                  </a:lnTo>
                  <a:lnTo>
                    <a:pt x="2122809" y="1737048"/>
                  </a:lnTo>
                  <a:lnTo>
                    <a:pt x="2132339" y="1737840"/>
                  </a:lnTo>
                  <a:lnTo>
                    <a:pt x="2150209" y="1738236"/>
                  </a:lnTo>
                  <a:lnTo>
                    <a:pt x="2166490" y="1737840"/>
                  </a:lnTo>
                  <a:lnTo>
                    <a:pt x="2181579" y="1736652"/>
                  </a:lnTo>
                  <a:lnTo>
                    <a:pt x="2195478" y="1734671"/>
                  </a:lnTo>
                  <a:lnTo>
                    <a:pt x="2208185" y="1732294"/>
                  </a:lnTo>
                  <a:lnTo>
                    <a:pt x="2218906" y="1729521"/>
                  </a:lnTo>
                  <a:lnTo>
                    <a:pt x="2228437" y="1726748"/>
                  </a:lnTo>
                  <a:lnTo>
                    <a:pt x="2236776" y="1723974"/>
                  </a:lnTo>
                  <a:lnTo>
                    <a:pt x="2243526" y="1721201"/>
                  </a:lnTo>
                  <a:lnTo>
                    <a:pt x="2252659" y="1716843"/>
                  </a:lnTo>
                  <a:lnTo>
                    <a:pt x="2255836" y="1715259"/>
                  </a:lnTo>
                  <a:lnTo>
                    <a:pt x="2247497" y="1738633"/>
                  </a:lnTo>
                  <a:lnTo>
                    <a:pt x="2239158" y="1760422"/>
                  </a:lnTo>
                  <a:lnTo>
                    <a:pt x="2230819" y="1781419"/>
                  </a:lnTo>
                  <a:lnTo>
                    <a:pt x="2222083" y="1800831"/>
                  </a:lnTo>
                  <a:lnTo>
                    <a:pt x="2212950" y="1819055"/>
                  </a:lnTo>
                  <a:lnTo>
                    <a:pt x="2204214" y="1836091"/>
                  </a:lnTo>
                  <a:lnTo>
                    <a:pt x="2194683" y="1851937"/>
                  </a:lnTo>
                  <a:lnTo>
                    <a:pt x="2185550" y="1866992"/>
                  </a:lnTo>
                  <a:lnTo>
                    <a:pt x="2176814" y="1880462"/>
                  </a:lnTo>
                  <a:lnTo>
                    <a:pt x="2167681" y="1893139"/>
                  </a:lnTo>
                  <a:lnTo>
                    <a:pt x="2158548" y="1904628"/>
                  </a:lnTo>
                  <a:lnTo>
                    <a:pt x="2149812" y="1915325"/>
                  </a:lnTo>
                  <a:lnTo>
                    <a:pt x="2141076" y="1925229"/>
                  </a:lnTo>
                  <a:lnTo>
                    <a:pt x="2132339" y="1933945"/>
                  </a:lnTo>
                  <a:lnTo>
                    <a:pt x="2124000" y="1941868"/>
                  </a:lnTo>
                  <a:lnTo>
                    <a:pt x="2115661" y="1948999"/>
                  </a:lnTo>
                  <a:lnTo>
                    <a:pt x="2107719" y="1955338"/>
                  </a:lnTo>
                  <a:lnTo>
                    <a:pt x="2099778" y="1960884"/>
                  </a:lnTo>
                  <a:lnTo>
                    <a:pt x="2092233" y="1966035"/>
                  </a:lnTo>
                  <a:lnTo>
                    <a:pt x="2085085" y="1970392"/>
                  </a:lnTo>
                  <a:lnTo>
                    <a:pt x="2078732" y="1974354"/>
                  </a:lnTo>
                  <a:lnTo>
                    <a:pt x="2072378" y="1977523"/>
                  </a:lnTo>
                  <a:lnTo>
                    <a:pt x="2061259" y="1982674"/>
                  </a:lnTo>
                  <a:lnTo>
                    <a:pt x="2051729" y="1985843"/>
                  </a:lnTo>
                  <a:lnTo>
                    <a:pt x="2045375" y="1988220"/>
                  </a:lnTo>
                  <a:lnTo>
                    <a:pt x="2039816" y="1989409"/>
                  </a:lnTo>
                  <a:lnTo>
                    <a:pt x="2037036" y="1999313"/>
                  </a:lnTo>
                  <a:lnTo>
                    <a:pt x="2059274" y="2010009"/>
                  </a:lnTo>
                  <a:lnTo>
                    <a:pt x="2052920" y="2016744"/>
                  </a:lnTo>
                  <a:lnTo>
                    <a:pt x="2046170" y="2023479"/>
                  </a:lnTo>
                  <a:lnTo>
                    <a:pt x="2039816" y="2029422"/>
                  </a:lnTo>
                  <a:lnTo>
                    <a:pt x="2033066" y="2035761"/>
                  </a:lnTo>
                  <a:lnTo>
                    <a:pt x="2026315" y="2040911"/>
                  </a:lnTo>
                  <a:lnTo>
                    <a:pt x="2019961" y="2046061"/>
                  </a:lnTo>
                  <a:lnTo>
                    <a:pt x="2006857" y="2055569"/>
                  </a:lnTo>
                  <a:lnTo>
                    <a:pt x="1994150" y="2063096"/>
                  </a:lnTo>
                  <a:lnTo>
                    <a:pt x="1981840" y="2070227"/>
                  </a:lnTo>
                  <a:lnTo>
                    <a:pt x="1969927" y="2075774"/>
                  </a:lnTo>
                  <a:lnTo>
                    <a:pt x="1958412" y="2080528"/>
                  </a:lnTo>
                  <a:lnTo>
                    <a:pt x="1948087" y="2084093"/>
                  </a:lnTo>
                  <a:lnTo>
                    <a:pt x="1938954" y="2087263"/>
                  </a:lnTo>
                  <a:lnTo>
                    <a:pt x="1930615" y="2089640"/>
                  </a:lnTo>
                  <a:lnTo>
                    <a:pt x="1923467" y="2091224"/>
                  </a:lnTo>
                  <a:lnTo>
                    <a:pt x="1913540" y="2093205"/>
                  </a:lnTo>
                  <a:lnTo>
                    <a:pt x="1909569" y="2093601"/>
                  </a:lnTo>
                  <a:lnTo>
                    <a:pt x="1932997" y="2106279"/>
                  </a:lnTo>
                  <a:lnTo>
                    <a:pt x="1916319" y="2111033"/>
                  </a:lnTo>
                  <a:lnTo>
                    <a:pt x="1899641" y="2114995"/>
                  </a:lnTo>
                  <a:lnTo>
                    <a:pt x="1884155" y="2118560"/>
                  </a:lnTo>
                  <a:lnTo>
                    <a:pt x="1868271" y="2121333"/>
                  </a:lnTo>
                  <a:lnTo>
                    <a:pt x="1853181" y="2124107"/>
                  </a:lnTo>
                  <a:lnTo>
                    <a:pt x="1839283" y="2126087"/>
                  </a:lnTo>
                  <a:lnTo>
                    <a:pt x="1826179" y="2127672"/>
                  </a:lnTo>
                  <a:lnTo>
                    <a:pt x="1813869" y="2128861"/>
                  </a:lnTo>
                  <a:lnTo>
                    <a:pt x="1792823" y="2130445"/>
                  </a:lnTo>
                  <a:lnTo>
                    <a:pt x="1776542" y="2131238"/>
                  </a:lnTo>
                  <a:lnTo>
                    <a:pt x="1763040" y="2131634"/>
                  </a:lnTo>
                  <a:lnTo>
                    <a:pt x="1768997" y="2141538"/>
                  </a:lnTo>
                  <a:lnTo>
                    <a:pt x="1747951" y="2140746"/>
                  </a:lnTo>
                  <a:lnTo>
                    <a:pt x="1726905" y="2138369"/>
                  </a:lnTo>
                  <a:lnTo>
                    <a:pt x="1706653" y="2135596"/>
                  </a:lnTo>
                  <a:lnTo>
                    <a:pt x="1687989" y="2132030"/>
                  </a:lnTo>
                  <a:lnTo>
                    <a:pt x="1669723" y="2127672"/>
                  </a:lnTo>
                  <a:lnTo>
                    <a:pt x="1652648" y="2123314"/>
                  </a:lnTo>
                  <a:lnTo>
                    <a:pt x="1636367" y="2118560"/>
                  </a:lnTo>
                  <a:lnTo>
                    <a:pt x="1621277" y="2114202"/>
                  </a:lnTo>
                  <a:lnTo>
                    <a:pt x="1607776" y="2109052"/>
                  </a:lnTo>
                  <a:lnTo>
                    <a:pt x="1595863" y="2104298"/>
                  </a:lnTo>
                  <a:lnTo>
                    <a:pt x="1576803" y="2096375"/>
                  </a:lnTo>
                  <a:lnTo>
                    <a:pt x="1564890" y="2090828"/>
                  </a:lnTo>
                  <a:lnTo>
                    <a:pt x="1560522" y="2088451"/>
                  </a:lnTo>
                  <a:lnTo>
                    <a:pt x="1557305" y="2085317"/>
                  </a:lnTo>
                  <a:lnTo>
                    <a:pt x="1554559" y="2089659"/>
                  </a:lnTo>
                  <a:lnTo>
                    <a:pt x="1547812" y="2101639"/>
                  </a:lnTo>
                  <a:lnTo>
                    <a:pt x="1537096" y="2120010"/>
                  </a:lnTo>
                  <a:lnTo>
                    <a:pt x="1531540" y="2131591"/>
                  </a:lnTo>
                  <a:lnTo>
                    <a:pt x="1525190" y="2143971"/>
                  </a:lnTo>
                  <a:lnTo>
                    <a:pt x="1524000" y="2146685"/>
                  </a:lnTo>
                  <a:lnTo>
                    <a:pt x="1524000" y="3021013"/>
                  </a:lnTo>
                  <a:lnTo>
                    <a:pt x="1417690" y="3021013"/>
                  </a:lnTo>
                  <a:lnTo>
                    <a:pt x="1417690" y="2809515"/>
                  </a:lnTo>
                  <a:lnTo>
                    <a:pt x="1411858" y="2792887"/>
                  </a:lnTo>
                  <a:lnTo>
                    <a:pt x="1403504" y="2771396"/>
                  </a:lnTo>
                  <a:lnTo>
                    <a:pt x="1394752" y="2750700"/>
                  </a:lnTo>
                  <a:lnTo>
                    <a:pt x="1385602" y="2730800"/>
                  </a:lnTo>
                  <a:lnTo>
                    <a:pt x="1376850" y="2712493"/>
                  </a:lnTo>
                  <a:lnTo>
                    <a:pt x="1368098" y="2695777"/>
                  </a:lnTo>
                  <a:lnTo>
                    <a:pt x="1360141" y="2681051"/>
                  </a:lnTo>
                  <a:lnTo>
                    <a:pt x="1352980" y="2668315"/>
                  </a:lnTo>
                  <a:lnTo>
                    <a:pt x="1342239" y="2650406"/>
                  </a:lnTo>
                  <a:lnTo>
                    <a:pt x="1338261" y="2644436"/>
                  </a:lnTo>
                  <a:lnTo>
                    <a:pt x="1346275" y="2636258"/>
                  </a:lnTo>
                  <a:lnTo>
                    <a:pt x="1344611" y="2630488"/>
                  </a:lnTo>
                  <a:lnTo>
                    <a:pt x="1347191" y="2635323"/>
                  </a:lnTo>
                  <a:lnTo>
                    <a:pt x="1356003" y="2626331"/>
                  </a:lnTo>
                  <a:lnTo>
                    <a:pt x="1357312" y="2624183"/>
                  </a:lnTo>
                  <a:lnTo>
                    <a:pt x="1346221" y="2609525"/>
                  </a:lnTo>
                  <a:lnTo>
                    <a:pt x="1334337" y="2594471"/>
                  </a:lnTo>
                  <a:lnTo>
                    <a:pt x="1321265" y="2579020"/>
                  </a:lnTo>
                  <a:lnTo>
                    <a:pt x="1307401" y="2563570"/>
                  </a:lnTo>
                  <a:lnTo>
                    <a:pt x="1292348" y="2548119"/>
                  </a:lnTo>
                  <a:lnTo>
                    <a:pt x="1276899" y="2532669"/>
                  </a:lnTo>
                  <a:lnTo>
                    <a:pt x="1273342" y="2529112"/>
                  </a:lnTo>
                  <a:lnTo>
                    <a:pt x="1246186" y="2344738"/>
                  </a:lnTo>
                  <a:lnTo>
                    <a:pt x="1254835" y="2511181"/>
                  </a:lnTo>
                  <a:lnTo>
                    <a:pt x="1244021" y="2501371"/>
                  </a:lnTo>
                  <a:lnTo>
                    <a:pt x="1226195" y="2485921"/>
                  </a:lnTo>
                  <a:lnTo>
                    <a:pt x="1208370" y="2470470"/>
                  </a:lnTo>
                  <a:lnTo>
                    <a:pt x="1190148" y="2455416"/>
                  </a:lnTo>
                  <a:lnTo>
                    <a:pt x="1170738" y="2439965"/>
                  </a:lnTo>
                  <a:lnTo>
                    <a:pt x="1152120" y="2424911"/>
                  </a:lnTo>
                  <a:lnTo>
                    <a:pt x="1138836" y="2415346"/>
                  </a:lnTo>
                  <a:lnTo>
                    <a:pt x="1136275" y="2396728"/>
                  </a:lnTo>
                  <a:lnTo>
                    <a:pt x="1131543" y="2367756"/>
                  </a:lnTo>
                  <a:lnTo>
                    <a:pt x="1124839" y="2330847"/>
                  </a:lnTo>
                  <a:lnTo>
                    <a:pt x="1120501" y="2310606"/>
                  </a:lnTo>
                  <a:lnTo>
                    <a:pt x="1116163" y="2289175"/>
                  </a:lnTo>
                  <a:lnTo>
                    <a:pt x="1111036" y="2266950"/>
                  </a:lnTo>
                  <a:lnTo>
                    <a:pt x="1105516" y="2244725"/>
                  </a:lnTo>
                  <a:lnTo>
                    <a:pt x="1099206" y="2221706"/>
                  </a:lnTo>
                  <a:lnTo>
                    <a:pt x="1092502" y="2199085"/>
                  </a:lnTo>
                  <a:lnTo>
                    <a:pt x="1085798" y="2177256"/>
                  </a:lnTo>
                  <a:lnTo>
                    <a:pt x="1077911" y="2155825"/>
                  </a:lnTo>
                  <a:lnTo>
                    <a:pt x="1085798" y="2185194"/>
                  </a:lnTo>
                  <a:lnTo>
                    <a:pt x="1093685" y="2216547"/>
                  </a:lnTo>
                  <a:lnTo>
                    <a:pt x="1102361" y="2255044"/>
                  </a:lnTo>
                  <a:lnTo>
                    <a:pt x="1106699" y="2275681"/>
                  </a:lnTo>
                  <a:lnTo>
                    <a:pt x="1111036" y="2297113"/>
                  </a:lnTo>
                  <a:lnTo>
                    <a:pt x="1114980" y="2318544"/>
                  </a:lnTo>
                  <a:lnTo>
                    <a:pt x="1118135" y="2339578"/>
                  </a:lnTo>
                  <a:lnTo>
                    <a:pt x="1120501" y="2359819"/>
                  </a:lnTo>
                  <a:lnTo>
                    <a:pt x="1122473" y="2379266"/>
                  </a:lnTo>
                  <a:lnTo>
                    <a:pt x="1123261" y="2396728"/>
                  </a:lnTo>
                  <a:lnTo>
                    <a:pt x="1123261" y="2404182"/>
                  </a:lnTo>
                  <a:lnTo>
                    <a:pt x="1112904" y="2396783"/>
                  </a:lnTo>
                  <a:lnTo>
                    <a:pt x="1093494" y="2382521"/>
                  </a:lnTo>
                  <a:lnTo>
                    <a:pt x="1073688" y="2369448"/>
                  </a:lnTo>
                  <a:lnTo>
                    <a:pt x="1053881" y="2356374"/>
                  </a:lnTo>
                  <a:lnTo>
                    <a:pt x="1034471" y="2344093"/>
                  </a:lnTo>
                  <a:lnTo>
                    <a:pt x="1014665" y="2332208"/>
                  </a:lnTo>
                  <a:lnTo>
                    <a:pt x="995255" y="2321511"/>
                  </a:lnTo>
                  <a:lnTo>
                    <a:pt x="976637" y="2310815"/>
                  </a:lnTo>
                  <a:lnTo>
                    <a:pt x="958020" y="2300911"/>
                  </a:lnTo>
                  <a:lnTo>
                    <a:pt x="940194" y="2292195"/>
                  </a:lnTo>
                  <a:lnTo>
                    <a:pt x="922368" y="2283875"/>
                  </a:lnTo>
                  <a:lnTo>
                    <a:pt x="915206" y="2280635"/>
                  </a:lnTo>
                  <a:lnTo>
                    <a:pt x="914840" y="2279696"/>
                  </a:lnTo>
                  <a:lnTo>
                    <a:pt x="904623" y="2252423"/>
                  </a:lnTo>
                  <a:lnTo>
                    <a:pt x="898336" y="2236218"/>
                  </a:lnTo>
                  <a:lnTo>
                    <a:pt x="891656" y="2220407"/>
                  </a:lnTo>
                  <a:lnTo>
                    <a:pt x="884975" y="2205783"/>
                  </a:lnTo>
                  <a:lnTo>
                    <a:pt x="879474" y="2193925"/>
                  </a:lnTo>
                  <a:lnTo>
                    <a:pt x="882618" y="2202226"/>
                  </a:lnTo>
                  <a:lnTo>
                    <a:pt x="886154" y="2212107"/>
                  </a:lnTo>
                  <a:lnTo>
                    <a:pt x="890477" y="2223569"/>
                  </a:lnTo>
                  <a:lnTo>
                    <a:pt x="895192" y="2237799"/>
                  </a:lnTo>
                  <a:lnTo>
                    <a:pt x="899122" y="2252423"/>
                  </a:lnTo>
                  <a:lnTo>
                    <a:pt x="902658" y="2267443"/>
                  </a:lnTo>
                  <a:lnTo>
                    <a:pt x="904230" y="2274953"/>
                  </a:lnTo>
                  <a:lnTo>
                    <a:pt x="904379" y="2275801"/>
                  </a:lnTo>
                  <a:lnTo>
                    <a:pt x="889094" y="2269613"/>
                  </a:lnTo>
                  <a:lnTo>
                    <a:pt x="873249" y="2264067"/>
                  </a:lnTo>
                  <a:lnTo>
                    <a:pt x="858592" y="2259709"/>
                  </a:lnTo>
                  <a:lnTo>
                    <a:pt x="844332" y="2255748"/>
                  </a:lnTo>
                  <a:lnTo>
                    <a:pt x="831260" y="2253767"/>
                  </a:lnTo>
                  <a:lnTo>
                    <a:pt x="819376" y="2252182"/>
                  </a:lnTo>
                  <a:lnTo>
                    <a:pt x="796005" y="2250201"/>
                  </a:lnTo>
                  <a:lnTo>
                    <a:pt x="771841" y="2247428"/>
                  </a:lnTo>
                  <a:lnTo>
                    <a:pt x="746886" y="2244655"/>
                  </a:lnTo>
                  <a:lnTo>
                    <a:pt x="721534" y="2241486"/>
                  </a:lnTo>
                  <a:lnTo>
                    <a:pt x="696578" y="2237524"/>
                  </a:lnTo>
                  <a:lnTo>
                    <a:pt x="671622" y="2233562"/>
                  </a:lnTo>
                  <a:lnTo>
                    <a:pt x="656335" y="2230971"/>
                  </a:lnTo>
                  <a:lnTo>
                    <a:pt x="608011" y="2181225"/>
                  </a:lnTo>
                  <a:lnTo>
                    <a:pt x="649992" y="2229193"/>
                  </a:lnTo>
                  <a:lnTo>
                    <a:pt x="651507" y="2230152"/>
                  </a:lnTo>
                  <a:lnTo>
                    <a:pt x="624880" y="2225639"/>
                  </a:lnTo>
                  <a:lnTo>
                    <a:pt x="583287" y="2217715"/>
                  </a:lnTo>
                  <a:lnTo>
                    <a:pt x="550408" y="2210981"/>
                  </a:lnTo>
                  <a:lnTo>
                    <a:pt x="520699" y="2205038"/>
                  </a:lnTo>
                  <a:lnTo>
                    <a:pt x="524264" y="2206623"/>
                  </a:lnTo>
                  <a:lnTo>
                    <a:pt x="529018" y="2208604"/>
                  </a:lnTo>
                  <a:lnTo>
                    <a:pt x="542090" y="2212961"/>
                  </a:lnTo>
                  <a:lnTo>
                    <a:pt x="559915" y="2217319"/>
                  </a:lnTo>
                  <a:lnTo>
                    <a:pt x="580910" y="2222073"/>
                  </a:lnTo>
                  <a:lnTo>
                    <a:pt x="604281" y="2227224"/>
                  </a:lnTo>
                  <a:lnTo>
                    <a:pt x="630029" y="2231978"/>
                  </a:lnTo>
                  <a:lnTo>
                    <a:pt x="684298" y="2242674"/>
                  </a:lnTo>
                  <a:lnTo>
                    <a:pt x="737379" y="2251786"/>
                  </a:lnTo>
                  <a:lnTo>
                    <a:pt x="768602" y="2257264"/>
                  </a:lnTo>
                  <a:lnTo>
                    <a:pt x="767521" y="2257392"/>
                  </a:lnTo>
                  <a:lnTo>
                    <a:pt x="761956" y="2260112"/>
                  </a:lnTo>
                  <a:lnTo>
                    <a:pt x="746453" y="2266718"/>
                  </a:lnTo>
                  <a:lnTo>
                    <a:pt x="735720" y="2271380"/>
                  </a:lnTo>
                  <a:lnTo>
                    <a:pt x="722999" y="2276043"/>
                  </a:lnTo>
                  <a:lnTo>
                    <a:pt x="708291" y="2281094"/>
                  </a:lnTo>
                  <a:lnTo>
                    <a:pt x="692390" y="2286922"/>
                  </a:lnTo>
                  <a:lnTo>
                    <a:pt x="675297" y="2291974"/>
                  </a:lnTo>
                  <a:lnTo>
                    <a:pt x="657409" y="2296636"/>
                  </a:lnTo>
                  <a:lnTo>
                    <a:pt x="639123" y="2301299"/>
                  </a:lnTo>
                  <a:lnTo>
                    <a:pt x="619645" y="2305184"/>
                  </a:lnTo>
                  <a:lnTo>
                    <a:pt x="600167" y="2308293"/>
                  </a:lnTo>
                  <a:lnTo>
                    <a:pt x="590626" y="2309070"/>
                  </a:lnTo>
                  <a:lnTo>
                    <a:pt x="580688" y="2309847"/>
                  </a:lnTo>
                  <a:lnTo>
                    <a:pt x="570750" y="2310624"/>
                  </a:lnTo>
                  <a:lnTo>
                    <a:pt x="561607" y="2310624"/>
                  </a:lnTo>
                  <a:lnTo>
                    <a:pt x="554057" y="2310624"/>
                  </a:lnTo>
                  <a:lnTo>
                    <a:pt x="548489" y="2310235"/>
                  </a:lnTo>
                  <a:lnTo>
                    <a:pt x="542924" y="2310235"/>
                  </a:lnTo>
                  <a:lnTo>
                    <a:pt x="552067" y="2310624"/>
                  </a:lnTo>
                  <a:lnTo>
                    <a:pt x="554057" y="2310624"/>
                  </a:lnTo>
                  <a:lnTo>
                    <a:pt x="565185" y="2311401"/>
                  </a:lnTo>
                  <a:lnTo>
                    <a:pt x="576713" y="2311401"/>
                  </a:lnTo>
                  <a:lnTo>
                    <a:pt x="590626" y="2310624"/>
                  </a:lnTo>
                  <a:lnTo>
                    <a:pt x="606129" y="2309847"/>
                  </a:lnTo>
                  <a:lnTo>
                    <a:pt x="623222" y="2308293"/>
                  </a:lnTo>
                  <a:lnTo>
                    <a:pt x="641111" y="2306350"/>
                  </a:lnTo>
                  <a:lnTo>
                    <a:pt x="660987" y="2303630"/>
                  </a:lnTo>
                  <a:lnTo>
                    <a:pt x="681260" y="2299356"/>
                  </a:lnTo>
                  <a:lnTo>
                    <a:pt x="702328" y="2294305"/>
                  </a:lnTo>
                  <a:lnTo>
                    <a:pt x="713061" y="2291585"/>
                  </a:lnTo>
                  <a:lnTo>
                    <a:pt x="723794" y="2288088"/>
                  </a:lnTo>
                  <a:lnTo>
                    <a:pt x="734527" y="2284591"/>
                  </a:lnTo>
                  <a:lnTo>
                    <a:pt x="745658" y="2280705"/>
                  </a:lnTo>
                  <a:lnTo>
                    <a:pt x="756788" y="2276043"/>
                  </a:lnTo>
                  <a:lnTo>
                    <a:pt x="767521" y="2271769"/>
                  </a:lnTo>
                  <a:lnTo>
                    <a:pt x="778254" y="2266718"/>
                  </a:lnTo>
                  <a:lnTo>
                    <a:pt x="788987" y="2260889"/>
                  </a:lnTo>
                  <a:lnTo>
                    <a:pt x="788834" y="2260797"/>
                  </a:lnTo>
                  <a:lnTo>
                    <a:pt x="826110" y="2267236"/>
                  </a:lnTo>
                  <a:lnTo>
                    <a:pt x="838786" y="2270802"/>
                  </a:lnTo>
                  <a:lnTo>
                    <a:pt x="851462" y="2274764"/>
                  </a:lnTo>
                  <a:lnTo>
                    <a:pt x="864138" y="2279121"/>
                  </a:lnTo>
                  <a:lnTo>
                    <a:pt x="876814" y="2283875"/>
                  </a:lnTo>
                  <a:lnTo>
                    <a:pt x="889094" y="2288629"/>
                  </a:lnTo>
                  <a:lnTo>
                    <a:pt x="901374" y="2293780"/>
                  </a:lnTo>
                  <a:lnTo>
                    <a:pt x="914050" y="2298930"/>
                  </a:lnTo>
                  <a:lnTo>
                    <a:pt x="926330" y="2304872"/>
                  </a:lnTo>
                  <a:lnTo>
                    <a:pt x="950493" y="2317154"/>
                  </a:lnTo>
                  <a:lnTo>
                    <a:pt x="974261" y="2330227"/>
                  </a:lnTo>
                  <a:lnTo>
                    <a:pt x="998028" y="2343697"/>
                  </a:lnTo>
                  <a:lnTo>
                    <a:pt x="1021399" y="2357959"/>
                  </a:lnTo>
                  <a:lnTo>
                    <a:pt x="1043582" y="2373409"/>
                  </a:lnTo>
                  <a:lnTo>
                    <a:pt x="1065765" y="2388860"/>
                  </a:lnTo>
                  <a:lnTo>
                    <a:pt x="1067727" y="2390277"/>
                  </a:lnTo>
                  <a:lnTo>
                    <a:pt x="1066383" y="2391951"/>
                  </a:lnTo>
                  <a:lnTo>
                    <a:pt x="1061218" y="2397097"/>
                  </a:lnTo>
                  <a:lnTo>
                    <a:pt x="1055657" y="2402243"/>
                  </a:lnTo>
                  <a:lnTo>
                    <a:pt x="1049698" y="2407389"/>
                  </a:lnTo>
                  <a:lnTo>
                    <a:pt x="1037780" y="2417682"/>
                  </a:lnTo>
                  <a:lnTo>
                    <a:pt x="1024671" y="2427182"/>
                  </a:lnTo>
                  <a:lnTo>
                    <a:pt x="1010767" y="2435891"/>
                  </a:lnTo>
                  <a:lnTo>
                    <a:pt x="996069" y="2444600"/>
                  </a:lnTo>
                  <a:lnTo>
                    <a:pt x="981371" y="2452913"/>
                  </a:lnTo>
                  <a:lnTo>
                    <a:pt x="965480" y="2460434"/>
                  </a:lnTo>
                  <a:lnTo>
                    <a:pt x="949193" y="2467955"/>
                  </a:lnTo>
                  <a:lnTo>
                    <a:pt x="932906" y="2474685"/>
                  </a:lnTo>
                  <a:lnTo>
                    <a:pt x="916221" y="2481019"/>
                  </a:lnTo>
                  <a:lnTo>
                    <a:pt x="899139" y="2486956"/>
                  </a:lnTo>
                  <a:lnTo>
                    <a:pt x="882454" y="2492894"/>
                  </a:lnTo>
                  <a:lnTo>
                    <a:pt x="865373" y="2498436"/>
                  </a:lnTo>
                  <a:lnTo>
                    <a:pt x="848688" y="2503187"/>
                  </a:lnTo>
                  <a:lnTo>
                    <a:pt x="832003" y="2507541"/>
                  </a:lnTo>
                  <a:lnTo>
                    <a:pt x="800223" y="2515854"/>
                  </a:lnTo>
                  <a:lnTo>
                    <a:pt x="770032" y="2522583"/>
                  </a:lnTo>
                  <a:lnTo>
                    <a:pt x="742224" y="2528125"/>
                  </a:lnTo>
                  <a:lnTo>
                    <a:pt x="717992" y="2532480"/>
                  </a:lnTo>
                  <a:lnTo>
                    <a:pt x="698129" y="2536043"/>
                  </a:lnTo>
                  <a:lnTo>
                    <a:pt x="682636" y="2538022"/>
                  </a:lnTo>
                  <a:lnTo>
                    <a:pt x="669924" y="2540001"/>
                  </a:lnTo>
                  <a:lnTo>
                    <a:pt x="700115" y="2536043"/>
                  </a:lnTo>
                  <a:lnTo>
                    <a:pt x="729115" y="2532084"/>
                  </a:lnTo>
                  <a:lnTo>
                    <a:pt x="756922" y="2527730"/>
                  </a:lnTo>
                  <a:lnTo>
                    <a:pt x="783141" y="2523375"/>
                  </a:lnTo>
                  <a:lnTo>
                    <a:pt x="808168" y="2518625"/>
                  </a:lnTo>
                  <a:lnTo>
                    <a:pt x="831606" y="2513875"/>
                  </a:lnTo>
                  <a:lnTo>
                    <a:pt x="854250" y="2508333"/>
                  </a:lnTo>
                  <a:lnTo>
                    <a:pt x="875304" y="2502791"/>
                  </a:lnTo>
                  <a:lnTo>
                    <a:pt x="894769" y="2497645"/>
                  </a:lnTo>
                  <a:lnTo>
                    <a:pt x="913837" y="2491707"/>
                  </a:lnTo>
                  <a:lnTo>
                    <a:pt x="931317" y="2486165"/>
                  </a:lnTo>
                  <a:lnTo>
                    <a:pt x="948001" y="2480623"/>
                  </a:lnTo>
                  <a:lnTo>
                    <a:pt x="963494" y="2474685"/>
                  </a:lnTo>
                  <a:lnTo>
                    <a:pt x="977795" y="2469143"/>
                  </a:lnTo>
                  <a:lnTo>
                    <a:pt x="990905" y="2463601"/>
                  </a:lnTo>
                  <a:lnTo>
                    <a:pt x="1003219" y="2457663"/>
                  </a:lnTo>
                  <a:lnTo>
                    <a:pt x="1014740" y="2452517"/>
                  </a:lnTo>
                  <a:lnTo>
                    <a:pt x="1024671" y="2447371"/>
                  </a:lnTo>
                  <a:lnTo>
                    <a:pt x="1034602" y="2442225"/>
                  </a:lnTo>
                  <a:lnTo>
                    <a:pt x="1042945" y="2437079"/>
                  </a:lnTo>
                  <a:lnTo>
                    <a:pt x="1057643" y="2427974"/>
                  </a:lnTo>
                  <a:lnTo>
                    <a:pt x="1069163" y="2419661"/>
                  </a:lnTo>
                  <a:lnTo>
                    <a:pt x="1077506" y="2413327"/>
                  </a:lnTo>
                  <a:lnTo>
                    <a:pt x="1083067" y="2407785"/>
                  </a:lnTo>
                  <a:lnTo>
                    <a:pt x="1086807" y="2404058"/>
                  </a:lnTo>
                  <a:lnTo>
                    <a:pt x="1087156" y="2404310"/>
                  </a:lnTo>
                  <a:lnTo>
                    <a:pt x="1108150" y="2420553"/>
                  </a:lnTo>
                  <a:lnTo>
                    <a:pt x="1128749" y="2437192"/>
                  </a:lnTo>
                  <a:lnTo>
                    <a:pt x="1148555" y="2453435"/>
                  </a:lnTo>
                  <a:lnTo>
                    <a:pt x="1167173" y="2470074"/>
                  </a:lnTo>
                  <a:lnTo>
                    <a:pt x="1185791" y="2486317"/>
                  </a:lnTo>
                  <a:lnTo>
                    <a:pt x="1203220" y="2502560"/>
                  </a:lnTo>
                  <a:lnTo>
                    <a:pt x="1219857" y="2517614"/>
                  </a:lnTo>
                  <a:lnTo>
                    <a:pt x="1234910" y="2533065"/>
                  </a:lnTo>
                  <a:lnTo>
                    <a:pt x="1249963" y="2548119"/>
                  </a:lnTo>
                  <a:lnTo>
                    <a:pt x="1276503" y="2575455"/>
                  </a:lnTo>
                  <a:lnTo>
                    <a:pt x="1299230" y="2599752"/>
                  </a:lnTo>
                  <a:lnTo>
                    <a:pt x="1287008" y="2607073"/>
                  </a:lnTo>
                  <a:lnTo>
                    <a:pt x="1264743" y="2618979"/>
                  </a:lnTo>
                  <a:lnTo>
                    <a:pt x="1251623" y="2626123"/>
                  </a:lnTo>
                  <a:lnTo>
                    <a:pt x="1237310" y="2633663"/>
                  </a:lnTo>
                  <a:lnTo>
                    <a:pt x="1221407" y="2641204"/>
                  </a:lnTo>
                  <a:lnTo>
                    <a:pt x="1204709" y="2648348"/>
                  </a:lnTo>
                  <a:lnTo>
                    <a:pt x="1187613" y="2655888"/>
                  </a:lnTo>
                  <a:lnTo>
                    <a:pt x="1169722" y="2662635"/>
                  </a:lnTo>
                  <a:lnTo>
                    <a:pt x="1151035" y="2668985"/>
                  </a:lnTo>
                  <a:lnTo>
                    <a:pt x="1132349" y="2674542"/>
                  </a:lnTo>
                  <a:lnTo>
                    <a:pt x="1122463" y="2677116"/>
                  </a:lnTo>
                  <a:lnTo>
                    <a:pt x="1119626" y="2677717"/>
                  </a:lnTo>
                  <a:lnTo>
                    <a:pt x="1102133" y="2681289"/>
                  </a:lnTo>
                  <a:lnTo>
                    <a:pt x="1095374" y="2682876"/>
                  </a:lnTo>
                  <a:lnTo>
                    <a:pt x="1104518" y="2680892"/>
                  </a:lnTo>
                  <a:lnTo>
                    <a:pt x="1114060" y="2679304"/>
                  </a:lnTo>
                  <a:lnTo>
                    <a:pt x="1122463" y="2677116"/>
                  </a:lnTo>
                  <a:lnTo>
                    <a:pt x="1145867" y="2672160"/>
                  </a:lnTo>
                  <a:lnTo>
                    <a:pt x="1161770" y="2668589"/>
                  </a:lnTo>
                  <a:lnTo>
                    <a:pt x="1178866" y="2664223"/>
                  </a:lnTo>
                  <a:lnTo>
                    <a:pt x="1196360" y="2659460"/>
                  </a:lnTo>
                  <a:lnTo>
                    <a:pt x="1215046" y="2654301"/>
                  </a:lnTo>
                  <a:lnTo>
                    <a:pt x="1233732" y="2647951"/>
                  </a:lnTo>
                  <a:lnTo>
                    <a:pt x="1252021" y="2641998"/>
                  </a:lnTo>
                  <a:lnTo>
                    <a:pt x="1270707" y="2634457"/>
                  </a:lnTo>
                  <a:lnTo>
                    <a:pt x="1287803" y="2626916"/>
                  </a:lnTo>
                  <a:lnTo>
                    <a:pt x="1296550" y="2622948"/>
                  </a:lnTo>
                  <a:lnTo>
                    <a:pt x="1304502" y="2618582"/>
                  </a:lnTo>
                  <a:lnTo>
                    <a:pt x="1312212" y="2614733"/>
                  </a:lnTo>
                  <a:lnTo>
                    <a:pt x="1317304" y="2620618"/>
                  </a:lnTo>
                  <a:lnTo>
                    <a:pt x="1330772" y="2636068"/>
                  </a:lnTo>
                  <a:lnTo>
                    <a:pt x="1338295" y="2645205"/>
                  </a:lnTo>
                  <a:lnTo>
                    <a:pt x="1334272" y="2649283"/>
                  </a:lnTo>
                  <a:lnTo>
                    <a:pt x="1327917" y="2652056"/>
                  </a:lnTo>
                  <a:lnTo>
                    <a:pt x="1310044" y="2660375"/>
                  </a:lnTo>
                  <a:lnTo>
                    <a:pt x="1296938" y="2666318"/>
                  </a:lnTo>
                  <a:lnTo>
                    <a:pt x="1281448" y="2672260"/>
                  </a:lnTo>
                  <a:lnTo>
                    <a:pt x="1263972" y="2678995"/>
                  </a:lnTo>
                  <a:lnTo>
                    <a:pt x="1244113" y="2685729"/>
                  </a:lnTo>
                  <a:lnTo>
                    <a:pt x="1222269" y="2693256"/>
                  </a:lnTo>
                  <a:lnTo>
                    <a:pt x="1198438" y="2699991"/>
                  </a:lnTo>
                  <a:lnTo>
                    <a:pt x="1173019" y="2706330"/>
                  </a:lnTo>
                  <a:lnTo>
                    <a:pt x="1146011" y="2712668"/>
                  </a:lnTo>
                  <a:lnTo>
                    <a:pt x="1132110" y="2715045"/>
                  </a:lnTo>
                  <a:lnTo>
                    <a:pt x="1117415" y="2717818"/>
                  </a:lnTo>
                  <a:lnTo>
                    <a:pt x="1103117" y="2720591"/>
                  </a:lnTo>
                  <a:lnTo>
                    <a:pt x="1088024" y="2722176"/>
                  </a:lnTo>
                  <a:lnTo>
                    <a:pt x="1072931" y="2724157"/>
                  </a:lnTo>
                  <a:lnTo>
                    <a:pt x="1057442" y="2725742"/>
                  </a:lnTo>
                  <a:lnTo>
                    <a:pt x="1041555" y="2726534"/>
                  </a:lnTo>
                  <a:lnTo>
                    <a:pt x="1025668" y="2727326"/>
                  </a:lnTo>
                  <a:lnTo>
                    <a:pt x="1035200" y="2712272"/>
                  </a:lnTo>
                  <a:lnTo>
                    <a:pt x="1029639" y="2712272"/>
                  </a:lnTo>
                  <a:lnTo>
                    <a:pt x="1014944" y="2711876"/>
                  </a:lnTo>
                  <a:lnTo>
                    <a:pt x="991114" y="2710687"/>
                  </a:lnTo>
                  <a:lnTo>
                    <a:pt x="976418" y="2709895"/>
                  </a:lnTo>
                  <a:lnTo>
                    <a:pt x="959737" y="2708707"/>
                  </a:lnTo>
                  <a:lnTo>
                    <a:pt x="941467" y="2706726"/>
                  </a:lnTo>
                  <a:lnTo>
                    <a:pt x="922402" y="2704349"/>
                  </a:lnTo>
                  <a:lnTo>
                    <a:pt x="901352" y="2701180"/>
                  </a:lnTo>
                  <a:lnTo>
                    <a:pt x="879905" y="2697614"/>
                  </a:lnTo>
                  <a:lnTo>
                    <a:pt x="856471" y="2693256"/>
                  </a:lnTo>
                  <a:lnTo>
                    <a:pt x="833435" y="2687710"/>
                  </a:lnTo>
                  <a:lnTo>
                    <a:pt x="808811" y="2681372"/>
                  </a:lnTo>
                  <a:lnTo>
                    <a:pt x="783789" y="2674637"/>
                  </a:lnTo>
                  <a:lnTo>
                    <a:pt x="818740" y="2656017"/>
                  </a:lnTo>
                  <a:lnTo>
                    <a:pt x="813577" y="2655225"/>
                  </a:lnTo>
                  <a:lnTo>
                    <a:pt x="806825" y="2654433"/>
                  </a:lnTo>
                  <a:lnTo>
                    <a:pt x="798484" y="2652848"/>
                  </a:lnTo>
                  <a:lnTo>
                    <a:pt x="788158" y="2650471"/>
                  </a:lnTo>
                  <a:lnTo>
                    <a:pt x="775845" y="2646906"/>
                  </a:lnTo>
                  <a:lnTo>
                    <a:pt x="761944" y="2642548"/>
                  </a:lnTo>
                  <a:lnTo>
                    <a:pt x="746454" y="2637002"/>
                  </a:lnTo>
                  <a:lnTo>
                    <a:pt x="729773" y="2629871"/>
                  </a:lnTo>
                  <a:lnTo>
                    <a:pt x="712297" y="2621552"/>
                  </a:lnTo>
                  <a:lnTo>
                    <a:pt x="703559" y="2616798"/>
                  </a:lnTo>
                  <a:lnTo>
                    <a:pt x="694424" y="2611648"/>
                  </a:lnTo>
                  <a:lnTo>
                    <a:pt x="684495" y="2605705"/>
                  </a:lnTo>
                  <a:lnTo>
                    <a:pt x="675360" y="2599763"/>
                  </a:lnTo>
                  <a:lnTo>
                    <a:pt x="665828" y="2593028"/>
                  </a:lnTo>
                  <a:lnTo>
                    <a:pt x="656296" y="2586293"/>
                  </a:lnTo>
                  <a:lnTo>
                    <a:pt x="646366" y="2578766"/>
                  </a:lnTo>
                  <a:lnTo>
                    <a:pt x="636437" y="2570447"/>
                  </a:lnTo>
                  <a:lnTo>
                    <a:pt x="626905" y="2561732"/>
                  </a:lnTo>
                  <a:lnTo>
                    <a:pt x="616976" y="2552620"/>
                  </a:lnTo>
                  <a:lnTo>
                    <a:pt x="607443" y="2542716"/>
                  </a:lnTo>
                  <a:lnTo>
                    <a:pt x="597911" y="2532416"/>
                  </a:lnTo>
                  <a:lnTo>
                    <a:pt x="630877" y="2517362"/>
                  </a:lnTo>
                  <a:lnTo>
                    <a:pt x="627302" y="2502308"/>
                  </a:lnTo>
                  <a:lnTo>
                    <a:pt x="624919" y="2501911"/>
                  </a:lnTo>
                  <a:lnTo>
                    <a:pt x="618564" y="2500327"/>
                  </a:lnTo>
                  <a:lnTo>
                    <a:pt x="608238" y="2497554"/>
                  </a:lnTo>
                  <a:lnTo>
                    <a:pt x="602280" y="2495177"/>
                  </a:lnTo>
                  <a:lnTo>
                    <a:pt x="595131" y="2492404"/>
                  </a:lnTo>
                  <a:lnTo>
                    <a:pt x="587187" y="2489234"/>
                  </a:lnTo>
                  <a:lnTo>
                    <a:pt x="578450" y="2485273"/>
                  </a:lnTo>
                  <a:lnTo>
                    <a:pt x="569315" y="2480519"/>
                  </a:lnTo>
                  <a:lnTo>
                    <a:pt x="559385" y="2474576"/>
                  </a:lnTo>
                  <a:lnTo>
                    <a:pt x="549059" y="2468238"/>
                  </a:lnTo>
                  <a:lnTo>
                    <a:pt x="538335" y="2460711"/>
                  </a:lnTo>
                  <a:lnTo>
                    <a:pt x="526817" y="2452392"/>
                  </a:lnTo>
                  <a:lnTo>
                    <a:pt x="514902" y="2442884"/>
                  </a:lnTo>
                  <a:lnTo>
                    <a:pt x="502589" y="2432187"/>
                  </a:lnTo>
                  <a:lnTo>
                    <a:pt x="490277" y="2420303"/>
                  </a:lnTo>
                  <a:lnTo>
                    <a:pt x="477567" y="2407229"/>
                  </a:lnTo>
                  <a:lnTo>
                    <a:pt x="464461" y="2393364"/>
                  </a:lnTo>
                  <a:lnTo>
                    <a:pt x="451354" y="2377517"/>
                  </a:lnTo>
                  <a:lnTo>
                    <a:pt x="437850" y="2360483"/>
                  </a:lnTo>
                  <a:lnTo>
                    <a:pt x="424743" y="2341467"/>
                  </a:lnTo>
                  <a:lnTo>
                    <a:pt x="410842" y="2321659"/>
                  </a:lnTo>
                  <a:lnTo>
                    <a:pt x="397735" y="2300266"/>
                  </a:lnTo>
                  <a:lnTo>
                    <a:pt x="384231" y="2276497"/>
                  </a:lnTo>
                  <a:lnTo>
                    <a:pt x="371125" y="2251539"/>
                  </a:lnTo>
                  <a:lnTo>
                    <a:pt x="358018" y="2224600"/>
                  </a:lnTo>
                  <a:lnTo>
                    <a:pt x="344911" y="2196076"/>
                  </a:lnTo>
                  <a:lnTo>
                    <a:pt x="332599" y="2165572"/>
                  </a:lnTo>
                  <a:lnTo>
                    <a:pt x="319889" y="2132691"/>
                  </a:lnTo>
                  <a:lnTo>
                    <a:pt x="307974" y="2097829"/>
                  </a:lnTo>
                  <a:lnTo>
                    <a:pt x="312343" y="2100602"/>
                  </a:lnTo>
                  <a:lnTo>
                    <a:pt x="317903" y="2103375"/>
                  </a:lnTo>
                  <a:lnTo>
                    <a:pt x="325847" y="2106941"/>
                  </a:lnTo>
                  <a:lnTo>
                    <a:pt x="336173" y="2110506"/>
                  </a:lnTo>
                  <a:lnTo>
                    <a:pt x="347691" y="2115260"/>
                  </a:lnTo>
                  <a:lnTo>
                    <a:pt x="362387" y="2119618"/>
                  </a:lnTo>
                  <a:lnTo>
                    <a:pt x="378671" y="2123579"/>
                  </a:lnTo>
                  <a:lnTo>
                    <a:pt x="396941" y="2126749"/>
                  </a:lnTo>
                  <a:lnTo>
                    <a:pt x="406870" y="2128333"/>
                  </a:lnTo>
                  <a:lnTo>
                    <a:pt x="417197" y="2129522"/>
                  </a:lnTo>
                  <a:lnTo>
                    <a:pt x="427921" y="2130314"/>
                  </a:lnTo>
                  <a:lnTo>
                    <a:pt x="439439" y="2131106"/>
                  </a:lnTo>
                  <a:lnTo>
                    <a:pt x="451354" y="2131502"/>
                  </a:lnTo>
                  <a:lnTo>
                    <a:pt x="464063" y="2131502"/>
                  </a:lnTo>
                  <a:lnTo>
                    <a:pt x="476773" y="2131502"/>
                  </a:lnTo>
                  <a:lnTo>
                    <a:pt x="489880" y="2130710"/>
                  </a:lnTo>
                  <a:lnTo>
                    <a:pt x="503781" y="2129918"/>
                  </a:lnTo>
                  <a:lnTo>
                    <a:pt x="518079" y="2128729"/>
                  </a:lnTo>
                  <a:lnTo>
                    <a:pt x="532775" y="2126352"/>
                  </a:lnTo>
                  <a:lnTo>
                    <a:pt x="548264" y="2123975"/>
                  </a:lnTo>
                  <a:lnTo>
                    <a:pt x="563754" y="2120806"/>
                  </a:lnTo>
                  <a:lnTo>
                    <a:pt x="579641" y="2117241"/>
                  </a:lnTo>
                  <a:lnTo>
                    <a:pt x="645175" y="2101791"/>
                  </a:lnTo>
                  <a:lnTo>
                    <a:pt x="678140" y="2094660"/>
                  </a:lnTo>
                  <a:lnTo>
                    <a:pt x="711106" y="2087529"/>
                  </a:lnTo>
                  <a:lnTo>
                    <a:pt x="743674" y="2081586"/>
                  </a:lnTo>
                  <a:lnTo>
                    <a:pt x="775845" y="2076436"/>
                  </a:lnTo>
                  <a:lnTo>
                    <a:pt x="792129" y="2074455"/>
                  </a:lnTo>
                  <a:lnTo>
                    <a:pt x="808016" y="2072078"/>
                  </a:lnTo>
                  <a:lnTo>
                    <a:pt x="823506" y="2070890"/>
                  </a:lnTo>
                  <a:lnTo>
                    <a:pt x="838996" y="2069702"/>
                  </a:lnTo>
                  <a:lnTo>
                    <a:pt x="854486" y="2069305"/>
                  </a:lnTo>
                  <a:lnTo>
                    <a:pt x="869578" y="2068513"/>
                  </a:lnTo>
                  <a:lnTo>
                    <a:pt x="884671" y="2068513"/>
                  </a:lnTo>
                  <a:lnTo>
                    <a:pt x="899366" y="2069702"/>
                  </a:lnTo>
                  <a:lnTo>
                    <a:pt x="914062" y="2070494"/>
                  </a:lnTo>
                  <a:lnTo>
                    <a:pt x="928360" y="2072078"/>
                  </a:lnTo>
                  <a:lnTo>
                    <a:pt x="942658" y="2074455"/>
                  </a:lnTo>
                  <a:lnTo>
                    <a:pt x="956559" y="2076832"/>
                  </a:lnTo>
                  <a:lnTo>
                    <a:pt x="970063" y="2080398"/>
                  </a:lnTo>
                  <a:lnTo>
                    <a:pt x="983170" y="2084359"/>
                  </a:lnTo>
                  <a:lnTo>
                    <a:pt x="995880" y="2088717"/>
                  </a:lnTo>
                  <a:lnTo>
                    <a:pt x="1008589" y="2094660"/>
                  </a:lnTo>
                  <a:lnTo>
                    <a:pt x="1020902" y="2100206"/>
                  </a:lnTo>
                  <a:lnTo>
                    <a:pt x="1032817" y="2107337"/>
                  </a:lnTo>
                  <a:lnTo>
                    <a:pt x="1044732" y="2114468"/>
                  </a:lnTo>
                  <a:lnTo>
                    <a:pt x="1055853" y="2122787"/>
                  </a:lnTo>
                  <a:lnTo>
                    <a:pt x="1047909" y="2089510"/>
                  </a:lnTo>
                  <a:lnTo>
                    <a:pt x="1053073" y="2093075"/>
                  </a:lnTo>
                  <a:lnTo>
                    <a:pt x="1066974" y="2102979"/>
                  </a:lnTo>
                  <a:lnTo>
                    <a:pt x="1077300" y="2110110"/>
                  </a:lnTo>
                  <a:lnTo>
                    <a:pt x="1088421" y="2118825"/>
                  </a:lnTo>
                  <a:lnTo>
                    <a:pt x="1100734" y="2129522"/>
                  </a:lnTo>
                  <a:lnTo>
                    <a:pt x="1114237" y="2141803"/>
                  </a:lnTo>
                  <a:lnTo>
                    <a:pt x="1128933" y="2155272"/>
                  </a:lnTo>
                  <a:lnTo>
                    <a:pt x="1143628" y="2170326"/>
                  </a:lnTo>
                  <a:lnTo>
                    <a:pt x="1158721" y="2186965"/>
                  </a:lnTo>
                  <a:lnTo>
                    <a:pt x="1166664" y="2195680"/>
                  </a:lnTo>
                  <a:lnTo>
                    <a:pt x="1174211" y="2204792"/>
                  </a:lnTo>
                  <a:lnTo>
                    <a:pt x="1181360" y="2214300"/>
                  </a:lnTo>
                  <a:lnTo>
                    <a:pt x="1188509" y="2223808"/>
                  </a:lnTo>
                  <a:lnTo>
                    <a:pt x="1196055" y="2234504"/>
                  </a:lnTo>
                  <a:lnTo>
                    <a:pt x="1203204" y="2244804"/>
                  </a:lnTo>
                  <a:lnTo>
                    <a:pt x="1209956" y="2255897"/>
                  </a:lnTo>
                  <a:lnTo>
                    <a:pt x="1216708" y="2267385"/>
                  </a:lnTo>
                  <a:lnTo>
                    <a:pt x="1222666" y="2279270"/>
                  </a:lnTo>
                  <a:lnTo>
                    <a:pt x="1229021" y="2291551"/>
                  </a:lnTo>
                  <a:lnTo>
                    <a:pt x="1240936" y="2272535"/>
                  </a:lnTo>
                  <a:lnTo>
                    <a:pt x="1246894" y="2282043"/>
                  </a:lnTo>
                  <a:lnTo>
                    <a:pt x="1254043" y="2293532"/>
                  </a:lnTo>
                  <a:lnTo>
                    <a:pt x="1262781" y="2308982"/>
                  </a:lnTo>
                  <a:lnTo>
                    <a:pt x="1273504" y="2327601"/>
                  </a:lnTo>
                  <a:lnTo>
                    <a:pt x="1285022" y="2348994"/>
                  </a:lnTo>
                  <a:lnTo>
                    <a:pt x="1297335" y="2373160"/>
                  </a:lnTo>
                  <a:lnTo>
                    <a:pt x="1309647" y="2398910"/>
                  </a:lnTo>
                  <a:lnTo>
                    <a:pt x="1315605" y="2412379"/>
                  </a:lnTo>
                  <a:lnTo>
                    <a:pt x="1321960" y="2426641"/>
                  </a:lnTo>
                  <a:lnTo>
                    <a:pt x="1327520" y="2440903"/>
                  </a:lnTo>
                  <a:lnTo>
                    <a:pt x="1333080" y="2454769"/>
                  </a:lnTo>
                  <a:lnTo>
                    <a:pt x="1338641" y="2469823"/>
                  </a:lnTo>
                  <a:lnTo>
                    <a:pt x="1343407" y="2484084"/>
                  </a:lnTo>
                  <a:lnTo>
                    <a:pt x="1347776" y="2499138"/>
                  </a:lnTo>
                  <a:lnTo>
                    <a:pt x="1351748" y="2514192"/>
                  </a:lnTo>
                  <a:lnTo>
                    <a:pt x="1355322" y="2528454"/>
                  </a:lnTo>
                  <a:lnTo>
                    <a:pt x="1357705" y="2542716"/>
                  </a:lnTo>
                  <a:lnTo>
                    <a:pt x="1360088" y="2557374"/>
                  </a:lnTo>
                  <a:lnTo>
                    <a:pt x="1361280" y="2571239"/>
                  </a:lnTo>
                  <a:lnTo>
                    <a:pt x="1362074" y="2585501"/>
                  </a:lnTo>
                  <a:lnTo>
                    <a:pt x="1361677" y="2598971"/>
                  </a:lnTo>
                  <a:lnTo>
                    <a:pt x="1360883" y="2612044"/>
                  </a:lnTo>
                  <a:lnTo>
                    <a:pt x="1358897" y="2624325"/>
                  </a:lnTo>
                  <a:lnTo>
                    <a:pt x="1358552" y="2624674"/>
                  </a:lnTo>
                  <a:lnTo>
                    <a:pt x="1417690" y="2703879"/>
                  </a:lnTo>
                  <a:lnTo>
                    <a:pt x="1417690" y="1569244"/>
                  </a:lnTo>
                  <a:lnTo>
                    <a:pt x="1417294" y="1535907"/>
                  </a:lnTo>
                  <a:lnTo>
                    <a:pt x="1415707" y="1503760"/>
                  </a:lnTo>
                  <a:lnTo>
                    <a:pt x="1413724" y="1472407"/>
                  </a:lnTo>
                  <a:lnTo>
                    <a:pt x="1410153" y="1442244"/>
                  </a:lnTo>
                  <a:lnTo>
                    <a:pt x="1406187" y="1413272"/>
                  </a:lnTo>
                  <a:lnTo>
                    <a:pt x="1401427" y="1384697"/>
                  </a:lnTo>
                  <a:lnTo>
                    <a:pt x="1395873" y="1357710"/>
                  </a:lnTo>
                  <a:lnTo>
                    <a:pt x="1389129" y="1330722"/>
                  </a:lnTo>
                  <a:lnTo>
                    <a:pt x="1381593" y="1305322"/>
                  </a:lnTo>
                  <a:lnTo>
                    <a:pt x="1376072" y="1288200"/>
                  </a:lnTo>
                  <a:lnTo>
                    <a:pt x="1374182" y="1288739"/>
                  </a:lnTo>
                  <a:lnTo>
                    <a:pt x="1366636" y="1291120"/>
                  </a:lnTo>
                  <a:lnTo>
                    <a:pt x="1358296" y="1292707"/>
                  </a:lnTo>
                  <a:lnTo>
                    <a:pt x="1349955" y="1294691"/>
                  </a:lnTo>
                  <a:lnTo>
                    <a:pt x="1342012" y="1295484"/>
                  </a:lnTo>
                  <a:lnTo>
                    <a:pt x="1333672" y="1295881"/>
                  </a:lnTo>
                  <a:lnTo>
                    <a:pt x="1325729" y="1295881"/>
                  </a:lnTo>
                  <a:lnTo>
                    <a:pt x="1317785" y="1295484"/>
                  </a:lnTo>
                  <a:lnTo>
                    <a:pt x="1309445" y="1295088"/>
                  </a:lnTo>
                  <a:lnTo>
                    <a:pt x="1301502" y="1294294"/>
                  </a:lnTo>
                  <a:lnTo>
                    <a:pt x="1293558" y="1292707"/>
                  </a:lnTo>
                  <a:lnTo>
                    <a:pt x="1295147" y="1300643"/>
                  </a:lnTo>
                  <a:lnTo>
                    <a:pt x="1296339" y="1308578"/>
                  </a:lnTo>
                  <a:lnTo>
                    <a:pt x="1296736" y="1316514"/>
                  </a:lnTo>
                  <a:lnTo>
                    <a:pt x="1297133" y="1324449"/>
                  </a:lnTo>
                  <a:lnTo>
                    <a:pt x="1296736" y="1332782"/>
                  </a:lnTo>
                  <a:lnTo>
                    <a:pt x="1296339" y="1340717"/>
                  </a:lnTo>
                  <a:lnTo>
                    <a:pt x="1295544" y="1349050"/>
                  </a:lnTo>
                  <a:lnTo>
                    <a:pt x="1293956" y="1356985"/>
                  </a:lnTo>
                  <a:lnTo>
                    <a:pt x="1292367" y="1365318"/>
                  </a:lnTo>
                  <a:lnTo>
                    <a:pt x="1289984" y="1373650"/>
                  </a:lnTo>
                  <a:lnTo>
                    <a:pt x="1287204" y="1381189"/>
                  </a:lnTo>
                  <a:lnTo>
                    <a:pt x="1284026" y="1389521"/>
                  </a:lnTo>
                  <a:lnTo>
                    <a:pt x="1280055" y="1397853"/>
                  </a:lnTo>
                  <a:lnTo>
                    <a:pt x="1276083" y="1406186"/>
                  </a:lnTo>
                  <a:lnTo>
                    <a:pt x="1271317" y="1414121"/>
                  </a:lnTo>
                  <a:lnTo>
                    <a:pt x="1265757" y="1422454"/>
                  </a:lnTo>
                  <a:lnTo>
                    <a:pt x="1255828" y="1437532"/>
                  </a:lnTo>
                  <a:lnTo>
                    <a:pt x="1247488" y="1451419"/>
                  </a:lnTo>
                  <a:lnTo>
                    <a:pt x="1241530" y="1463719"/>
                  </a:lnTo>
                  <a:lnTo>
                    <a:pt x="1236764" y="1475225"/>
                  </a:lnTo>
                  <a:lnTo>
                    <a:pt x="1232793" y="1485145"/>
                  </a:lnTo>
                  <a:lnTo>
                    <a:pt x="1230410" y="1493874"/>
                  </a:lnTo>
                  <a:lnTo>
                    <a:pt x="1229218" y="1501810"/>
                  </a:lnTo>
                  <a:lnTo>
                    <a:pt x="1228821" y="1508952"/>
                  </a:lnTo>
                  <a:lnTo>
                    <a:pt x="1228821" y="1514507"/>
                  </a:lnTo>
                  <a:lnTo>
                    <a:pt x="1229218" y="1519268"/>
                  </a:lnTo>
                  <a:lnTo>
                    <a:pt x="1230410" y="1523632"/>
                  </a:lnTo>
                  <a:lnTo>
                    <a:pt x="1231204" y="1526807"/>
                  </a:lnTo>
                  <a:lnTo>
                    <a:pt x="1232793" y="1529584"/>
                  </a:lnTo>
                  <a:lnTo>
                    <a:pt x="1233984" y="1530775"/>
                  </a:lnTo>
                  <a:lnTo>
                    <a:pt x="1234778" y="1531965"/>
                  </a:lnTo>
                  <a:lnTo>
                    <a:pt x="1231998" y="1533949"/>
                  </a:lnTo>
                  <a:lnTo>
                    <a:pt x="1231204" y="1532362"/>
                  </a:lnTo>
                  <a:lnTo>
                    <a:pt x="1230410" y="1530775"/>
                  </a:lnTo>
                  <a:lnTo>
                    <a:pt x="1228821" y="1528394"/>
                  </a:lnTo>
                  <a:lnTo>
                    <a:pt x="1226438" y="1526013"/>
                  </a:lnTo>
                  <a:lnTo>
                    <a:pt x="1223658" y="1522839"/>
                  </a:lnTo>
                  <a:lnTo>
                    <a:pt x="1219686" y="1519665"/>
                  </a:lnTo>
                  <a:lnTo>
                    <a:pt x="1214523" y="1516887"/>
                  </a:lnTo>
                  <a:lnTo>
                    <a:pt x="1208566" y="1513713"/>
                  </a:lnTo>
                  <a:lnTo>
                    <a:pt x="1201020" y="1510936"/>
                  </a:lnTo>
                  <a:lnTo>
                    <a:pt x="1191885" y="1508952"/>
                  </a:lnTo>
                  <a:lnTo>
                    <a:pt x="1181559" y="1506571"/>
                  </a:lnTo>
                  <a:lnTo>
                    <a:pt x="1169247" y="1505381"/>
                  </a:lnTo>
                  <a:lnTo>
                    <a:pt x="1155346" y="1504587"/>
                  </a:lnTo>
                  <a:lnTo>
                    <a:pt x="1139459" y="1504984"/>
                  </a:lnTo>
                  <a:lnTo>
                    <a:pt x="1121190" y="1505777"/>
                  </a:lnTo>
                  <a:lnTo>
                    <a:pt x="1111658" y="1506174"/>
                  </a:lnTo>
                  <a:lnTo>
                    <a:pt x="1102126" y="1506174"/>
                  </a:lnTo>
                  <a:lnTo>
                    <a:pt x="1092594" y="1505777"/>
                  </a:lnTo>
                  <a:lnTo>
                    <a:pt x="1083459" y="1505381"/>
                  </a:lnTo>
                  <a:lnTo>
                    <a:pt x="1075119" y="1504190"/>
                  </a:lnTo>
                  <a:lnTo>
                    <a:pt x="1066381" y="1502206"/>
                  </a:lnTo>
                  <a:lnTo>
                    <a:pt x="1058041" y="1500223"/>
                  </a:lnTo>
                  <a:lnTo>
                    <a:pt x="1050098" y="1497445"/>
                  </a:lnTo>
                  <a:lnTo>
                    <a:pt x="1042552" y="1494271"/>
                  </a:lnTo>
                  <a:lnTo>
                    <a:pt x="1035006" y="1491493"/>
                  </a:lnTo>
                  <a:lnTo>
                    <a:pt x="1027857" y="1487526"/>
                  </a:lnTo>
                  <a:lnTo>
                    <a:pt x="1020708" y="1483558"/>
                  </a:lnTo>
                  <a:lnTo>
                    <a:pt x="1013956" y="1479590"/>
                  </a:lnTo>
                  <a:lnTo>
                    <a:pt x="1007204" y="1474829"/>
                  </a:lnTo>
                  <a:lnTo>
                    <a:pt x="1000850" y="1469671"/>
                  </a:lnTo>
                  <a:lnTo>
                    <a:pt x="994495" y="1464512"/>
                  </a:lnTo>
                  <a:lnTo>
                    <a:pt x="992112" y="1472051"/>
                  </a:lnTo>
                  <a:lnTo>
                    <a:pt x="988935" y="1479590"/>
                  </a:lnTo>
                  <a:lnTo>
                    <a:pt x="985360" y="1486732"/>
                  </a:lnTo>
                  <a:lnTo>
                    <a:pt x="981786" y="1493874"/>
                  </a:lnTo>
                  <a:lnTo>
                    <a:pt x="977417" y="1501016"/>
                  </a:lnTo>
                  <a:lnTo>
                    <a:pt x="973048" y="1507761"/>
                  </a:lnTo>
                  <a:lnTo>
                    <a:pt x="968282" y="1514507"/>
                  </a:lnTo>
                  <a:lnTo>
                    <a:pt x="963119" y="1520855"/>
                  </a:lnTo>
                  <a:lnTo>
                    <a:pt x="957162" y="1526807"/>
                  </a:lnTo>
                  <a:lnTo>
                    <a:pt x="951204" y="1532758"/>
                  </a:lnTo>
                  <a:lnTo>
                    <a:pt x="944453" y="1538710"/>
                  </a:lnTo>
                  <a:lnTo>
                    <a:pt x="938098" y="1544265"/>
                  </a:lnTo>
                  <a:lnTo>
                    <a:pt x="930552" y="1549423"/>
                  </a:lnTo>
                  <a:lnTo>
                    <a:pt x="922609" y="1554581"/>
                  </a:lnTo>
                  <a:lnTo>
                    <a:pt x="914268" y="1559343"/>
                  </a:lnTo>
                  <a:lnTo>
                    <a:pt x="905531" y="1563707"/>
                  </a:lnTo>
                  <a:lnTo>
                    <a:pt x="889247" y="1571643"/>
                  </a:lnTo>
                  <a:lnTo>
                    <a:pt x="875743" y="1579182"/>
                  </a:lnTo>
                  <a:lnTo>
                    <a:pt x="863829" y="1587117"/>
                  </a:lnTo>
                  <a:lnTo>
                    <a:pt x="853900" y="1594259"/>
                  </a:lnTo>
                  <a:lnTo>
                    <a:pt x="845956" y="1601401"/>
                  </a:lnTo>
                  <a:lnTo>
                    <a:pt x="839205" y="1607750"/>
                  </a:lnTo>
                  <a:lnTo>
                    <a:pt x="834041" y="1614098"/>
                  </a:lnTo>
                  <a:lnTo>
                    <a:pt x="830070" y="1619653"/>
                  </a:lnTo>
                  <a:lnTo>
                    <a:pt x="827290" y="1624811"/>
                  </a:lnTo>
                  <a:lnTo>
                    <a:pt x="825701" y="1629176"/>
                  </a:lnTo>
                  <a:lnTo>
                    <a:pt x="824509" y="1633144"/>
                  </a:lnTo>
                  <a:lnTo>
                    <a:pt x="824112" y="1636715"/>
                  </a:lnTo>
                  <a:lnTo>
                    <a:pt x="823715" y="1639492"/>
                  </a:lnTo>
                  <a:lnTo>
                    <a:pt x="823715" y="1641476"/>
                  </a:lnTo>
                  <a:lnTo>
                    <a:pt x="824112" y="1643063"/>
                  </a:lnTo>
                  <a:lnTo>
                    <a:pt x="820538" y="1643063"/>
                  </a:lnTo>
                  <a:lnTo>
                    <a:pt x="820935" y="1641476"/>
                  </a:lnTo>
                  <a:lnTo>
                    <a:pt x="820935" y="1639492"/>
                  </a:lnTo>
                  <a:lnTo>
                    <a:pt x="820538" y="1636715"/>
                  </a:lnTo>
                  <a:lnTo>
                    <a:pt x="820141" y="1633144"/>
                  </a:lnTo>
                  <a:lnTo>
                    <a:pt x="818552" y="1629176"/>
                  </a:lnTo>
                  <a:lnTo>
                    <a:pt x="816963" y="1624811"/>
                  </a:lnTo>
                  <a:lnTo>
                    <a:pt x="814183" y="1619653"/>
                  </a:lnTo>
                  <a:lnTo>
                    <a:pt x="810212" y="1614098"/>
                  </a:lnTo>
                  <a:lnTo>
                    <a:pt x="805049" y="1607750"/>
                  </a:lnTo>
                  <a:lnTo>
                    <a:pt x="798694" y="1601401"/>
                  </a:lnTo>
                  <a:lnTo>
                    <a:pt x="790751" y="1594259"/>
                  </a:lnTo>
                  <a:lnTo>
                    <a:pt x="780424" y="1587117"/>
                  </a:lnTo>
                  <a:lnTo>
                    <a:pt x="768510" y="1579182"/>
                  </a:lnTo>
                  <a:lnTo>
                    <a:pt x="755006" y="1571643"/>
                  </a:lnTo>
                  <a:lnTo>
                    <a:pt x="738722" y="1563707"/>
                  </a:lnTo>
                  <a:lnTo>
                    <a:pt x="729985" y="1559343"/>
                  </a:lnTo>
                  <a:lnTo>
                    <a:pt x="721644" y="1554581"/>
                  </a:lnTo>
                  <a:lnTo>
                    <a:pt x="713701" y="1549423"/>
                  </a:lnTo>
                  <a:lnTo>
                    <a:pt x="706552" y="1544265"/>
                  </a:lnTo>
                  <a:lnTo>
                    <a:pt x="699800" y="1538710"/>
                  </a:lnTo>
                  <a:lnTo>
                    <a:pt x="693446" y="1532758"/>
                  </a:lnTo>
                  <a:lnTo>
                    <a:pt x="687091" y="1526807"/>
                  </a:lnTo>
                  <a:lnTo>
                    <a:pt x="681531" y="1520855"/>
                  </a:lnTo>
                  <a:lnTo>
                    <a:pt x="675971" y="1514507"/>
                  </a:lnTo>
                  <a:lnTo>
                    <a:pt x="671205" y="1507761"/>
                  </a:lnTo>
                  <a:lnTo>
                    <a:pt x="666836" y="1501016"/>
                  </a:lnTo>
                  <a:lnTo>
                    <a:pt x="662467" y="1493874"/>
                  </a:lnTo>
                  <a:lnTo>
                    <a:pt x="658893" y="1486732"/>
                  </a:lnTo>
                  <a:lnTo>
                    <a:pt x="655715" y="1479590"/>
                  </a:lnTo>
                  <a:lnTo>
                    <a:pt x="652538" y="1472051"/>
                  </a:lnTo>
                  <a:lnTo>
                    <a:pt x="649758" y="1464512"/>
                  </a:lnTo>
                  <a:lnTo>
                    <a:pt x="643801" y="1469671"/>
                  </a:lnTo>
                  <a:lnTo>
                    <a:pt x="637049" y="1474829"/>
                  </a:lnTo>
                  <a:lnTo>
                    <a:pt x="630694" y="1479590"/>
                  </a:lnTo>
                  <a:lnTo>
                    <a:pt x="623545" y="1483558"/>
                  </a:lnTo>
                  <a:lnTo>
                    <a:pt x="616396" y="1487526"/>
                  </a:lnTo>
                  <a:lnTo>
                    <a:pt x="609645" y="1491493"/>
                  </a:lnTo>
                  <a:lnTo>
                    <a:pt x="602098" y="1494271"/>
                  </a:lnTo>
                  <a:lnTo>
                    <a:pt x="594155" y="1497445"/>
                  </a:lnTo>
                  <a:lnTo>
                    <a:pt x="586212" y="1500223"/>
                  </a:lnTo>
                  <a:lnTo>
                    <a:pt x="577871" y="1502206"/>
                  </a:lnTo>
                  <a:lnTo>
                    <a:pt x="569531" y="1504190"/>
                  </a:lnTo>
                  <a:lnTo>
                    <a:pt x="560794" y="1505381"/>
                  </a:lnTo>
                  <a:lnTo>
                    <a:pt x="551659" y="1505777"/>
                  </a:lnTo>
                  <a:lnTo>
                    <a:pt x="542524" y="1506174"/>
                  </a:lnTo>
                  <a:lnTo>
                    <a:pt x="532595" y="1506174"/>
                  </a:lnTo>
                  <a:lnTo>
                    <a:pt x="523063" y="1505777"/>
                  </a:lnTo>
                  <a:lnTo>
                    <a:pt x="505191" y="1504984"/>
                  </a:lnTo>
                  <a:lnTo>
                    <a:pt x="489304" y="1504587"/>
                  </a:lnTo>
                  <a:lnTo>
                    <a:pt x="475404" y="1505381"/>
                  </a:lnTo>
                  <a:lnTo>
                    <a:pt x="463092" y="1506571"/>
                  </a:lnTo>
                  <a:lnTo>
                    <a:pt x="452368" y="1508952"/>
                  </a:lnTo>
                  <a:lnTo>
                    <a:pt x="443233" y="1510936"/>
                  </a:lnTo>
                  <a:lnTo>
                    <a:pt x="435687" y="1513713"/>
                  </a:lnTo>
                  <a:lnTo>
                    <a:pt x="429730" y="1516887"/>
                  </a:lnTo>
                  <a:lnTo>
                    <a:pt x="424964" y="1519665"/>
                  </a:lnTo>
                  <a:lnTo>
                    <a:pt x="420992" y="1522839"/>
                  </a:lnTo>
                  <a:lnTo>
                    <a:pt x="417815" y="1526013"/>
                  </a:lnTo>
                  <a:lnTo>
                    <a:pt x="415829" y="1528394"/>
                  </a:lnTo>
                  <a:lnTo>
                    <a:pt x="413843" y="1530775"/>
                  </a:lnTo>
                  <a:lnTo>
                    <a:pt x="413049" y="1532362"/>
                  </a:lnTo>
                  <a:lnTo>
                    <a:pt x="412652" y="1533949"/>
                  </a:lnTo>
                  <a:lnTo>
                    <a:pt x="409475" y="1531965"/>
                  </a:lnTo>
                  <a:lnTo>
                    <a:pt x="410269" y="1530775"/>
                  </a:lnTo>
                  <a:lnTo>
                    <a:pt x="411858" y="1529584"/>
                  </a:lnTo>
                  <a:lnTo>
                    <a:pt x="413049" y="1526807"/>
                  </a:lnTo>
                  <a:lnTo>
                    <a:pt x="413843" y="1523632"/>
                  </a:lnTo>
                  <a:lnTo>
                    <a:pt x="415035" y="1519268"/>
                  </a:lnTo>
                  <a:lnTo>
                    <a:pt x="415829" y="1514507"/>
                  </a:lnTo>
                  <a:lnTo>
                    <a:pt x="415829" y="1508952"/>
                  </a:lnTo>
                  <a:lnTo>
                    <a:pt x="415035" y="1501810"/>
                  </a:lnTo>
                  <a:lnTo>
                    <a:pt x="413843" y="1493874"/>
                  </a:lnTo>
                  <a:lnTo>
                    <a:pt x="411858" y="1485145"/>
                  </a:lnTo>
                  <a:lnTo>
                    <a:pt x="408283" y="1475225"/>
                  </a:lnTo>
                  <a:lnTo>
                    <a:pt x="403120" y="1463719"/>
                  </a:lnTo>
                  <a:lnTo>
                    <a:pt x="396765" y="1451419"/>
                  </a:lnTo>
                  <a:lnTo>
                    <a:pt x="388425" y="1437532"/>
                  </a:lnTo>
                  <a:lnTo>
                    <a:pt x="378893" y="1422454"/>
                  </a:lnTo>
                  <a:lnTo>
                    <a:pt x="373730" y="1414121"/>
                  </a:lnTo>
                  <a:lnTo>
                    <a:pt x="368170" y="1406186"/>
                  </a:lnTo>
                  <a:lnTo>
                    <a:pt x="364198" y="1397853"/>
                  </a:lnTo>
                  <a:lnTo>
                    <a:pt x="360226" y="1389521"/>
                  </a:lnTo>
                  <a:lnTo>
                    <a:pt x="357446" y="1381189"/>
                  </a:lnTo>
                  <a:lnTo>
                    <a:pt x="354269" y="1373650"/>
                  </a:lnTo>
                  <a:lnTo>
                    <a:pt x="351886" y="1365318"/>
                  </a:lnTo>
                  <a:lnTo>
                    <a:pt x="350297" y="1356985"/>
                  </a:lnTo>
                  <a:lnTo>
                    <a:pt x="349106" y="1349050"/>
                  </a:lnTo>
                  <a:lnTo>
                    <a:pt x="348312" y="1340717"/>
                  </a:lnTo>
                  <a:lnTo>
                    <a:pt x="347517" y="1332782"/>
                  </a:lnTo>
                  <a:lnTo>
                    <a:pt x="347120" y="1324449"/>
                  </a:lnTo>
                  <a:lnTo>
                    <a:pt x="347517" y="1316514"/>
                  </a:lnTo>
                  <a:lnTo>
                    <a:pt x="348709" y="1308578"/>
                  </a:lnTo>
                  <a:lnTo>
                    <a:pt x="349503" y="1300643"/>
                  </a:lnTo>
                  <a:lnTo>
                    <a:pt x="350695" y="1292707"/>
                  </a:lnTo>
                  <a:lnTo>
                    <a:pt x="342751" y="1294294"/>
                  </a:lnTo>
                  <a:lnTo>
                    <a:pt x="334808" y="1295088"/>
                  </a:lnTo>
                  <a:lnTo>
                    <a:pt x="326468" y="1295484"/>
                  </a:lnTo>
                  <a:lnTo>
                    <a:pt x="318922" y="1295881"/>
                  </a:lnTo>
                  <a:lnTo>
                    <a:pt x="310978" y="1295881"/>
                  </a:lnTo>
                  <a:lnTo>
                    <a:pt x="302638" y="1295484"/>
                  </a:lnTo>
                  <a:lnTo>
                    <a:pt x="294695" y="1294294"/>
                  </a:lnTo>
                  <a:lnTo>
                    <a:pt x="286354" y="1292707"/>
                  </a:lnTo>
                  <a:lnTo>
                    <a:pt x="278014" y="1291120"/>
                  </a:lnTo>
                  <a:lnTo>
                    <a:pt x="270070" y="1288739"/>
                  </a:lnTo>
                  <a:lnTo>
                    <a:pt x="261730" y="1286359"/>
                  </a:lnTo>
                  <a:lnTo>
                    <a:pt x="253390" y="1282787"/>
                  </a:lnTo>
                  <a:lnTo>
                    <a:pt x="245446" y="1279216"/>
                  </a:lnTo>
                  <a:lnTo>
                    <a:pt x="237106" y="1274852"/>
                  </a:lnTo>
                  <a:lnTo>
                    <a:pt x="228766" y="1270091"/>
                  </a:lnTo>
                  <a:lnTo>
                    <a:pt x="220822" y="1264932"/>
                  </a:lnTo>
                  <a:lnTo>
                    <a:pt x="205730" y="1254616"/>
                  </a:lnTo>
                  <a:lnTo>
                    <a:pt x="191830" y="1246681"/>
                  </a:lnTo>
                  <a:lnTo>
                    <a:pt x="179120" y="1240332"/>
                  </a:lnTo>
                  <a:lnTo>
                    <a:pt x="168397" y="1235571"/>
                  </a:lnTo>
                  <a:lnTo>
                    <a:pt x="158071" y="1232000"/>
                  </a:lnTo>
                  <a:lnTo>
                    <a:pt x="148936" y="1229222"/>
                  </a:lnTo>
                  <a:lnTo>
                    <a:pt x="140993" y="1228032"/>
                  </a:lnTo>
                  <a:lnTo>
                    <a:pt x="134638" y="1227635"/>
                  </a:lnTo>
                  <a:lnTo>
                    <a:pt x="128284" y="1227635"/>
                  </a:lnTo>
                  <a:lnTo>
                    <a:pt x="123518" y="1228429"/>
                  </a:lnTo>
                  <a:lnTo>
                    <a:pt x="119546" y="1229222"/>
                  </a:lnTo>
                  <a:lnTo>
                    <a:pt x="115971" y="1230810"/>
                  </a:lnTo>
                  <a:lnTo>
                    <a:pt x="113986" y="1232000"/>
                  </a:lnTo>
                  <a:lnTo>
                    <a:pt x="112000" y="1232793"/>
                  </a:lnTo>
                  <a:lnTo>
                    <a:pt x="110808" y="1233984"/>
                  </a:lnTo>
                  <a:lnTo>
                    <a:pt x="109220" y="1231206"/>
                  </a:lnTo>
                  <a:lnTo>
                    <a:pt x="110808" y="1230016"/>
                  </a:lnTo>
                  <a:lnTo>
                    <a:pt x="112794" y="1229222"/>
                  </a:lnTo>
                  <a:lnTo>
                    <a:pt x="114780" y="1228032"/>
                  </a:lnTo>
                  <a:lnTo>
                    <a:pt x="117560" y="1225651"/>
                  </a:lnTo>
                  <a:lnTo>
                    <a:pt x="119943" y="1222874"/>
                  </a:lnTo>
                  <a:lnTo>
                    <a:pt x="123120" y="1218906"/>
                  </a:lnTo>
                  <a:lnTo>
                    <a:pt x="126298" y="1213748"/>
                  </a:lnTo>
                  <a:lnTo>
                    <a:pt x="129475" y="1207399"/>
                  </a:lnTo>
                  <a:lnTo>
                    <a:pt x="131858" y="1199861"/>
                  </a:lnTo>
                  <a:lnTo>
                    <a:pt x="134638" y="1191131"/>
                  </a:lnTo>
                  <a:lnTo>
                    <a:pt x="136227" y="1180815"/>
                  </a:lnTo>
                  <a:lnTo>
                    <a:pt x="138213" y="1168515"/>
                  </a:lnTo>
                  <a:lnTo>
                    <a:pt x="138610" y="1154231"/>
                  </a:lnTo>
                  <a:lnTo>
                    <a:pt x="138610" y="1138757"/>
                  </a:lnTo>
                  <a:lnTo>
                    <a:pt x="137021" y="1120505"/>
                  </a:lnTo>
                  <a:lnTo>
                    <a:pt x="136624" y="1110585"/>
                  </a:lnTo>
                  <a:lnTo>
                    <a:pt x="136624" y="1101459"/>
                  </a:lnTo>
                  <a:lnTo>
                    <a:pt x="137021" y="1091937"/>
                  </a:lnTo>
                  <a:lnTo>
                    <a:pt x="138213" y="1082811"/>
                  </a:lnTo>
                  <a:lnTo>
                    <a:pt x="139404" y="1074082"/>
                  </a:lnTo>
                  <a:lnTo>
                    <a:pt x="140993" y="1065749"/>
                  </a:lnTo>
                  <a:lnTo>
                    <a:pt x="143376" y="1057417"/>
                  </a:lnTo>
                  <a:lnTo>
                    <a:pt x="146156" y="1049878"/>
                  </a:lnTo>
                  <a:lnTo>
                    <a:pt x="148539" y="1041942"/>
                  </a:lnTo>
                  <a:lnTo>
                    <a:pt x="152113" y="1034404"/>
                  </a:lnTo>
                  <a:lnTo>
                    <a:pt x="155688" y="1026865"/>
                  </a:lnTo>
                  <a:lnTo>
                    <a:pt x="159659" y="1019723"/>
                  </a:lnTo>
                  <a:lnTo>
                    <a:pt x="164028" y="1012978"/>
                  </a:lnTo>
                  <a:lnTo>
                    <a:pt x="168397" y="1006232"/>
                  </a:lnTo>
                  <a:lnTo>
                    <a:pt x="173163" y="1000281"/>
                  </a:lnTo>
                  <a:lnTo>
                    <a:pt x="178326" y="993932"/>
                  </a:lnTo>
                  <a:lnTo>
                    <a:pt x="170780" y="991155"/>
                  </a:lnTo>
                  <a:lnTo>
                    <a:pt x="163631" y="987981"/>
                  </a:lnTo>
                  <a:lnTo>
                    <a:pt x="156085" y="984806"/>
                  </a:lnTo>
                  <a:lnTo>
                    <a:pt x="148936" y="980838"/>
                  </a:lnTo>
                  <a:lnTo>
                    <a:pt x="142184" y="976871"/>
                  </a:lnTo>
                  <a:lnTo>
                    <a:pt x="135432" y="972109"/>
                  </a:lnTo>
                  <a:lnTo>
                    <a:pt x="128681" y="967348"/>
                  </a:lnTo>
                  <a:lnTo>
                    <a:pt x="122326" y="962190"/>
                  </a:lnTo>
                  <a:lnTo>
                    <a:pt x="115971" y="956238"/>
                  </a:lnTo>
                  <a:lnTo>
                    <a:pt x="110014" y="950683"/>
                  </a:lnTo>
                  <a:lnTo>
                    <a:pt x="104454" y="943938"/>
                  </a:lnTo>
                  <a:lnTo>
                    <a:pt x="98894" y="937193"/>
                  </a:lnTo>
                  <a:lnTo>
                    <a:pt x="93730" y="929654"/>
                  </a:lnTo>
                  <a:lnTo>
                    <a:pt x="88567" y="921718"/>
                  </a:lnTo>
                  <a:lnTo>
                    <a:pt x="84198" y="913386"/>
                  </a:lnTo>
                  <a:lnTo>
                    <a:pt x="79830" y="904657"/>
                  </a:lnTo>
                  <a:lnTo>
                    <a:pt x="71489" y="888786"/>
                  </a:lnTo>
                  <a:lnTo>
                    <a:pt x="63546" y="874898"/>
                  </a:lnTo>
                  <a:lnTo>
                    <a:pt x="56000" y="862995"/>
                  </a:lnTo>
                  <a:lnTo>
                    <a:pt x="48454" y="853472"/>
                  </a:lnTo>
                  <a:lnTo>
                    <a:pt x="41702" y="845140"/>
                  </a:lnTo>
                  <a:lnTo>
                    <a:pt x="34950" y="838395"/>
                  </a:lnTo>
                  <a:lnTo>
                    <a:pt x="28993" y="833633"/>
                  </a:lnTo>
                  <a:lnTo>
                    <a:pt x="23035" y="829666"/>
                  </a:lnTo>
                  <a:lnTo>
                    <a:pt x="18270" y="826888"/>
                  </a:lnTo>
                  <a:lnTo>
                    <a:pt x="13504" y="824904"/>
                  </a:lnTo>
                  <a:lnTo>
                    <a:pt x="9532" y="823714"/>
                  </a:lnTo>
                  <a:lnTo>
                    <a:pt x="5957" y="823317"/>
                  </a:lnTo>
                  <a:lnTo>
                    <a:pt x="3574" y="823317"/>
                  </a:lnTo>
                  <a:lnTo>
                    <a:pt x="1589" y="823317"/>
                  </a:lnTo>
                  <a:lnTo>
                    <a:pt x="0" y="823317"/>
                  </a:lnTo>
                  <a:lnTo>
                    <a:pt x="0" y="819746"/>
                  </a:lnTo>
                  <a:lnTo>
                    <a:pt x="1589" y="820143"/>
                  </a:lnTo>
                  <a:lnTo>
                    <a:pt x="3574" y="820143"/>
                  </a:lnTo>
                  <a:lnTo>
                    <a:pt x="5957" y="820143"/>
                  </a:lnTo>
                  <a:lnTo>
                    <a:pt x="9532" y="819349"/>
                  </a:lnTo>
                  <a:lnTo>
                    <a:pt x="13504" y="818556"/>
                  </a:lnTo>
                  <a:lnTo>
                    <a:pt x="18270" y="816175"/>
                  </a:lnTo>
                  <a:lnTo>
                    <a:pt x="23035" y="813398"/>
                  </a:lnTo>
                  <a:lnTo>
                    <a:pt x="28993" y="809430"/>
                  </a:lnTo>
                  <a:lnTo>
                    <a:pt x="34950" y="804272"/>
                  </a:lnTo>
                  <a:lnTo>
                    <a:pt x="41702" y="797923"/>
                  </a:lnTo>
                  <a:lnTo>
                    <a:pt x="48454" y="789988"/>
                  </a:lnTo>
                  <a:lnTo>
                    <a:pt x="56000" y="779671"/>
                  </a:lnTo>
                  <a:lnTo>
                    <a:pt x="63546" y="768561"/>
                  </a:lnTo>
                  <a:lnTo>
                    <a:pt x="71489" y="754278"/>
                  </a:lnTo>
                  <a:lnTo>
                    <a:pt x="79830" y="738009"/>
                  </a:lnTo>
                  <a:lnTo>
                    <a:pt x="84198" y="729280"/>
                  </a:lnTo>
                  <a:lnTo>
                    <a:pt x="88567" y="720948"/>
                  </a:lnTo>
                  <a:lnTo>
                    <a:pt x="93730" y="713806"/>
                  </a:lnTo>
                  <a:lnTo>
                    <a:pt x="98894" y="706267"/>
                  </a:lnTo>
                  <a:lnTo>
                    <a:pt x="104454" y="699125"/>
                  </a:lnTo>
                  <a:lnTo>
                    <a:pt x="110014" y="692777"/>
                  </a:lnTo>
                  <a:lnTo>
                    <a:pt x="115971" y="686428"/>
                  </a:lnTo>
                  <a:lnTo>
                    <a:pt x="122326" y="681270"/>
                  </a:lnTo>
                  <a:lnTo>
                    <a:pt x="128681" y="676112"/>
                  </a:lnTo>
                  <a:lnTo>
                    <a:pt x="135432" y="671351"/>
                  </a:lnTo>
                  <a:lnTo>
                    <a:pt x="142184" y="666192"/>
                  </a:lnTo>
                  <a:lnTo>
                    <a:pt x="148936" y="662225"/>
                  </a:lnTo>
                  <a:lnTo>
                    <a:pt x="156085" y="658654"/>
                  </a:lnTo>
                  <a:lnTo>
                    <a:pt x="163631" y="655083"/>
                  </a:lnTo>
                  <a:lnTo>
                    <a:pt x="170780" y="651908"/>
                  </a:lnTo>
                  <a:lnTo>
                    <a:pt x="178326" y="649131"/>
                  </a:lnTo>
                  <a:lnTo>
                    <a:pt x="173163" y="643179"/>
                  </a:lnTo>
                  <a:lnTo>
                    <a:pt x="168397" y="636434"/>
                  </a:lnTo>
                  <a:lnTo>
                    <a:pt x="164028" y="630086"/>
                  </a:lnTo>
                  <a:lnTo>
                    <a:pt x="159659" y="623340"/>
                  </a:lnTo>
                  <a:lnTo>
                    <a:pt x="155688" y="616595"/>
                  </a:lnTo>
                  <a:lnTo>
                    <a:pt x="152113" y="609056"/>
                  </a:lnTo>
                  <a:lnTo>
                    <a:pt x="148539" y="601517"/>
                  </a:lnTo>
                  <a:lnTo>
                    <a:pt x="146156" y="593582"/>
                  </a:lnTo>
                  <a:lnTo>
                    <a:pt x="143376" y="585646"/>
                  </a:lnTo>
                  <a:lnTo>
                    <a:pt x="140993" y="577314"/>
                  </a:lnTo>
                  <a:lnTo>
                    <a:pt x="139404" y="568981"/>
                  </a:lnTo>
                  <a:lnTo>
                    <a:pt x="138213" y="560252"/>
                  </a:lnTo>
                  <a:lnTo>
                    <a:pt x="137021" y="551126"/>
                  </a:lnTo>
                  <a:lnTo>
                    <a:pt x="136624" y="542001"/>
                  </a:lnTo>
                  <a:lnTo>
                    <a:pt x="136624" y="532875"/>
                  </a:lnTo>
                  <a:lnTo>
                    <a:pt x="137021" y="522558"/>
                  </a:lnTo>
                  <a:lnTo>
                    <a:pt x="138610" y="504703"/>
                  </a:lnTo>
                  <a:lnTo>
                    <a:pt x="138610" y="488832"/>
                  </a:lnTo>
                  <a:lnTo>
                    <a:pt x="138213" y="474945"/>
                  </a:lnTo>
                  <a:lnTo>
                    <a:pt x="136227" y="462645"/>
                  </a:lnTo>
                  <a:lnTo>
                    <a:pt x="134638" y="451932"/>
                  </a:lnTo>
                  <a:lnTo>
                    <a:pt x="131858" y="443203"/>
                  </a:lnTo>
                  <a:lnTo>
                    <a:pt x="129475" y="436060"/>
                  </a:lnTo>
                  <a:lnTo>
                    <a:pt x="126298" y="429315"/>
                  </a:lnTo>
                  <a:lnTo>
                    <a:pt x="123120" y="424554"/>
                  </a:lnTo>
                  <a:lnTo>
                    <a:pt x="120340" y="420586"/>
                  </a:lnTo>
                  <a:lnTo>
                    <a:pt x="117560" y="417412"/>
                  </a:lnTo>
                  <a:lnTo>
                    <a:pt x="114780" y="415428"/>
                  </a:lnTo>
                  <a:lnTo>
                    <a:pt x="112794" y="413841"/>
                  </a:lnTo>
                  <a:lnTo>
                    <a:pt x="110808" y="413047"/>
                  </a:lnTo>
                  <a:lnTo>
                    <a:pt x="109220" y="412254"/>
                  </a:lnTo>
                  <a:lnTo>
                    <a:pt x="110808" y="409079"/>
                  </a:lnTo>
                  <a:lnTo>
                    <a:pt x="112000" y="410667"/>
                  </a:lnTo>
                  <a:lnTo>
                    <a:pt x="113986" y="411460"/>
                  </a:lnTo>
                  <a:lnTo>
                    <a:pt x="115971" y="412650"/>
                  </a:lnTo>
                  <a:lnTo>
                    <a:pt x="119546" y="413841"/>
                  </a:lnTo>
                  <a:lnTo>
                    <a:pt x="123518" y="415031"/>
                  </a:lnTo>
                  <a:lnTo>
                    <a:pt x="128284" y="415428"/>
                  </a:lnTo>
                  <a:lnTo>
                    <a:pt x="134638" y="415825"/>
                  </a:lnTo>
                  <a:lnTo>
                    <a:pt x="140993" y="415428"/>
                  </a:lnTo>
                  <a:lnTo>
                    <a:pt x="148936" y="413444"/>
                  </a:lnTo>
                  <a:lnTo>
                    <a:pt x="158071" y="411460"/>
                  </a:lnTo>
                  <a:lnTo>
                    <a:pt x="168397" y="407889"/>
                  </a:lnTo>
                  <a:lnTo>
                    <a:pt x="179120" y="403128"/>
                  </a:lnTo>
                  <a:lnTo>
                    <a:pt x="191830" y="396383"/>
                  </a:lnTo>
                  <a:lnTo>
                    <a:pt x="205730" y="388447"/>
                  </a:lnTo>
                  <a:lnTo>
                    <a:pt x="220822" y="378527"/>
                  </a:lnTo>
                  <a:lnTo>
                    <a:pt x="228766" y="373369"/>
                  </a:lnTo>
                  <a:lnTo>
                    <a:pt x="237106" y="368608"/>
                  </a:lnTo>
                  <a:lnTo>
                    <a:pt x="245446" y="364243"/>
                  </a:lnTo>
                  <a:lnTo>
                    <a:pt x="253390" y="360276"/>
                  </a:lnTo>
                  <a:lnTo>
                    <a:pt x="261730" y="357101"/>
                  </a:lnTo>
                  <a:lnTo>
                    <a:pt x="270070" y="354324"/>
                  </a:lnTo>
                  <a:lnTo>
                    <a:pt x="278014" y="351943"/>
                  </a:lnTo>
                  <a:lnTo>
                    <a:pt x="286354" y="349959"/>
                  </a:lnTo>
                  <a:lnTo>
                    <a:pt x="294695" y="348769"/>
                  </a:lnTo>
                  <a:lnTo>
                    <a:pt x="302638" y="347975"/>
                  </a:lnTo>
                  <a:lnTo>
                    <a:pt x="310978" y="347579"/>
                  </a:lnTo>
                  <a:lnTo>
                    <a:pt x="318922" y="347579"/>
                  </a:lnTo>
                  <a:lnTo>
                    <a:pt x="327262" y="347579"/>
                  </a:lnTo>
                  <a:lnTo>
                    <a:pt x="334808" y="348372"/>
                  </a:lnTo>
                  <a:lnTo>
                    <a:pt x="342751" y="349166"/>
                  </a:lnTo>
                  <a:lnTo>
                    <a:pt x="350695" y="350356"/>
                  </a:lnTo>
                  <a:lnTo>
                    <a:pt x="349503" y="342421"/>
                  </a:lnTo>
                  <a:lnTo>
                    <a:pt x="348709" y="334882"/>
                  </a:lnTo>
                  <a:lnTo>
                    <a:pt x="347517" y="326946"/>
                  </a:lnTo>
                  <a:lnTo>
                    <a:pt x="347120" y="318614"/>
                  </a:lnTo>
                  <a:lnTo>
                    <a:pt x="347517" y="310678"/>
                  </a:lnTo>
                  <a:lnTo>
                    <a:pt x="348312" y="302743"/>
                  </a:lnTo>
                  <a:lnTo>
                    <a:pt x="349106" y="294410"/>
                  </a:lnTo>
                  <a:lnTo>
                    <a:pt x="350297" y="286078"/>
                  </a:lnTo>
                  <a:lnTo>
                    <a:pt x="351886" y="278142"/>
                  </a:lnTo>
                  <a:lnTo>
                    <a:pt x="354269" y="269810"/>
                  </a:lnTo>
                  <a:lnTo>
                    <a:pt x="357446" y="261478"/>
                  </a:lnTo>
                  <a:lnTo>
                    <a:pt x="360226" y="253542"/>
                  </a:lnTo>
                  <a:lnTo>
                    <a:pt x="364198" y="245210"/>
                  </a:lnTo>
                  <a:lnTo>
                    <a:pt x="368567" y="236877"/>
                  </a:lnTo>
                  <a:lnTo>
                    <a:pt x="373730" y="228545"/>
                  </a:lnTo>
                  <a:lnTo>
                    <a:pt x="378893" y="220609"/>
                  </a:lnTo>
                  <a:lnTo>
                    <a:pt x="388425" y="205532"/>
                  </a:lnTo>
                  <a:lnTo>
                    <a:pt x="396765" y="192041"/>
                  </a:lnTo>
                  <a:lnTo>
                    <a:pt x="403120" y="179741"/>
                  </a:lnTo>
                  <a:lnTo>
                    <a:pt x="408283" y="168234"/>
                  </a:lnTo>
                  <a:lnTo>
                    <a:pt x="411858" y="158315"/>
                  </a:lnTo>
                  <a:lnTo>
                    <a:pt x="413843" y="149586"/>
                  </a:lnTo>
                  <a:lnTo>
                    <a:pt x="415035" y="141650"/>
                  </a:lnTo>
                  <a:lnTo>
                    <a:pt x="416226" y="134508"/>
                  </a:lnTo>
                  <a:lnTo>
                    <a:pt x="415829" y="128556"/>
                  </a:lnTo>
                  <a:lnTo>
                    <a:pt x="415035" y="123398"/>
                  </a:lnTo>
                  <a:lnTo>
                    <a:pt x="413843" y="119431"/>
                  </a:lnTo>
                  <a:lnTo>
                    <a:pt x="413049" y="116653"/>
                  </a:lnTo>
                  <a:lnTo>
                    <a:pt x="411858" y="113876"/>
                  </a:lnTo>
                  <a:lnTo>
                    <a:pt x="410269" y="112289"/>
                  </a:lnTo>
                  <a:lnTo>
                    <a:pt x="409475" y="110701"/>
                  </a:lnTo>
                  <a:lnTo>
                    <a:pt x="412652" y="109114"/>
                  </a:lnTo>
                  <a:lnTo>
                    <a:pt x="413049" y="110701"/>
                  </a:lnTo>
                  <a:lnTo>
                    <a:pt x="413843" y="112685"/>
                  </a:lnTo>
                  <a:lnTo>
                    <a:pt x="415829" y="114669"/>
                  </a:lnTo>
                  <a:lnTo>
                    <a:pt x="417815" y="117447"/>
                  </a:lnTo>
                  <a:lnTo>
                    <a:pt x="420992" y="120621"/>
                  </a:lnTo>
                  <a:lnTo>
                    <a:pt x="424964" y="123398"/>
                  </a:lnTo>
                  <a:lnTo>
                    <a:pt x="429730" y="126573"/>
                  </a:lnTo>
                  <a:lnTo>
                    <a:pt x="435687" y="129350"/>
                  </a:lnTo>
                  <a:lnTo>
                    <a:pt x="443233" y="132128"/>
                  </a:lnTo>
                  <a:lnTo>
                    <a:pt x="452368" y="134508"/>
                  </a:lnTo>
                  <a:lnTo>
                    <a:pt x="463092" y="136492"/>
                  </a:lnTo>
                  <a:lnTo>
                    <a:pt x="475404" y="138079"/>
                  </a:lnTo>
                  <a:lnTo>
                    <a:pt x="489304" y="138476"/>
                  </a:lnTo>
                  <a:lnTo>
                    <a:pt x="505191" y="138476"/>
                  </a:lnTo>
                  <a:lnTo>
                    <a:pt x="523063" y="137682"/>
                  </a:lnTo>
                  <a:lnTo>
                    <a:pt x="532595" y="136492"/>
                  </a:lnTo>
                  <a:lnTo>
                    <a:pt x="542524" y="136492"/>
                  </a:lnTo>
                  <a:lnTo>
                    <a:pt x="551659" y="137286"/>
                  </a:lnTo>
                  <a:lnTo>
                    <a:pt x="560794" y="138079"/>
                  </a:lnTo>
                  <a:lnTo>
                    <a:pt x="569531" y="139270"/>
                  </a:lnTo>
                  <a:lnTo>
                    <a:pt x="577871" y="141253"/>
                  </a:lnTo>
                  <a:lnTo>
                    <a:pt x="586212" y="143237"/>
                  </a:lnTo>
                  <a:lnTo>
                    <a:pt x="594155" y="146015"/>
                  </a:lnTo>
                  <a:lnTo>
                    <a:pt x="602098" y="148792"/>
                  </a:lnTo>
                  <a:lnTo>
                    <a:pt x="609645" y="151966"/>
                  </a:lnTo>
                  <a:lnTo>
                    <a:pt x="616793" y="155537"/>
                  </a:lnTo>
                  <a:lnTo>
                    <a:pt x="623942" y="159902"/>
                  </a:lnTo>
                  <a:lnTo>
                    <a:pt x="630694" y="163870"/>
                  </a:lnTo>
                  <a:lnTo>
                    <a:pt x="637049" y="168631"/>
                  </a:lnTo>
                  <a:lnTo>
                    <a:pt x="643801" y="173393"/>
                  </a:lnTo>
                  <a:lnTo>
                    <a:pt x="649758" y="178551"/>
                  </a:lnTo>
                  <a:lnTo>
                    <a:pt x="652538" y="171409"/>
                  </a:lnTo>
                  <a:lnTo>
                    <a:pt x="655715" y="163870"/>
                  </a:lnTo>
                  <a:lnTo>
                    <a:pt x="658893" y="156331"/>
                  </a:lnTo>
                  <a:lnTo>
                    <a:pt x="662864" y="149586"/>
                  </a:lnTo>
                  <a:lnTo>
                    <a:pt x="666836" y="142444"/>
                  </a:lnTo>
                  <a:lnTo>
                    <a:pt x="671205" y="135302"/>
                  </a:lnTo>
                  <a:lnTo>
                    <a:pt x="675971" y="128953"/>
                  </a:lnTo>
                  <a:lnTo>
                    <a:pt x="681531" y="122605"/>
                  </a:lnTo>
                  <a:lnTo>
                    <a:pt x="687091" y="116256"/>
                  </a:lnTo>
                  <a:lnTo>
                    <a:pt x="693446" y="110305"/>
                  </a:lnTo>
                  <a:lnTo>
                    <a:pt x="699800" y="104750"/>
                  </a:lnTo>
                  <a:lnTo>
                    <a:pt x="706552" y="99195"/>
                  </a:lnTo>
                  <a:lnTo>
                    <a:pt x="713701" y="93640"/>
                  </a:lnTo>
                  <a:lnTo>
                    <a:pt x="721644" y="88879"/>
                  </a:lnTo>
                  <a:lnTo>
                    <a:pt x="729985" y="84117"/>
                  </a:lnTo>
                  <a:lnTo>
                    <a:pt x="738722" y="79753"/>
                  </a:lnTo>
                  <a:lnTo>
                    <a:pt x="755006" y="71420"/>
                  </a:lnTo>
                  <a:lnTo>
                    <a:pt x="768510" y="63881"/>
                  </a:lnTo>
                  <a:lnTo>
                    <a:pt x="780424" y="55946"/>
                  </a:lnTo>
                  <a:lnTo>
                    <a:pt x="790751" y="48804"/>
                  </a:lnTo>
                  <a:lnTo>
                    <a:pt x="798694" y="42059"/>
                  </a:lnTo>
                  <a:lnTo>
                    <a:pt x="805049" y="35313"/>
                  </a:lnTo>
                  <a:lnTo>
                    <a:pt x="810212" y="29362"/>
                  </a:lnTo>
                  <a:lnTo>
                    <a:pt x="814183" y="23807"/>
                  </a:lnTo>
                  <a:lnTo>
                    <a:pt x="816963" y="18252"/>
                  </a:lnTo>
                  <a:lnTo>
                    <a:pt x="818552" y="13490"/>
                  </a:lnTo>
                  <a:lnTo>
                    <a:pt x="820141" y="9523"/>
                  </a:lnTo>
                  <a:lnTo>
                    <a:pt x="820538" y="6745"/>
                  </a:lnTo>
                  <a:lnTo>
                    <a:pt x="820935" y="3571"/>
                  </a:lnTo>
                  <a:lnTo>
                    <a:pt x="820935" y="1587"/>
                  </a:lnTo>
                  <a:lnTo>
                    <a:pt x="82053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BE9CEECD-1802-4EC6-9456-52AF482A4E00}"/>
              </a:ext>
            </a:extLst>
          </p:cNvPr>
          <p:cNvGrpSpPr/>
          <p:nvPr/>
        </p:nvGrpSpPr>
        <p:grpSpPr>
          <a:xfrm>
            <a:off x="3382735" y="3648075"/>
            <a:ext cx="1920875" cy="2216150"/>
            <a:chOff x="3382735" y="3648075"/>
            <a:chExt cx="1920875" cy="2216150"/>
          </a:xfrm>
        </p:grpSpPr>
        <p:sp>
          <p:nvSpPr>
            <p:cNvPr id="23" name="AutoShape 9">
              <a:extLst>
                <a:ext uri="{FF2B5EF4-FFF2-40B4-BE49-F238E27FC236}">
                  <a16:creationId xmlns:a16="http://schemas.microsoft.com/office/drawing/2014/main" id="{E7953E71-CB52-4A5E-BC35-43B52BA6C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82735" y="3648075"/>
              <a:ext cx="1920875" cy="2216150"/>
            </a:xfrm>
            <a:custGeom>
              <a:gdLst>
                <a:gd fmla="*/ 10800 w 21600" name="T0"/>
                <a:gd fmla="*/ 0 h 21600" name="T1"/>
                <a:gd fmla="*/ 21599 w 21600" name="T2"/>
                <a:gd fmla="*/ 5400 h 21600" name="T3"/>
                <a:gd fmla="*/ 21599 w 21600" name="T4"/>
                <a:gd fmla="*/ 16200 h 21600" name="T5"/>
                <a:gd fmla="*/ 10799 w 21600" name="T6"/>
                <a:gd fmla="*/ 21599 h 21600" name="T7"/>
                <a:gd fmla="*/ 0 w 21600" name="T8"/>
                <a:gd fmla="*/ 16199 h 21600" name="T9"/>
                <a:gd fmla="*/ 0 w 21600" name="T10"/>
                <a:gd fmla="*/ 5400 h 21600" name="T11"/>
                <a:gd fmla="*/ 10800 w 21600" name="T12"/>
                <a:gd fmla="*/ 0 h 21600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1600" w="21600">
                  <a:moveTo>
                    <a:pt x="10800" y="0"/>
                  </a:moveTo>
                  <a:lnTo>
                    <a:pt x="21599" y="5400"/>
                  </a:lnTo>
                  <a:lnTo>
                    <a:pt x="21599" y="16200"/>
                  </a:lnTo>
                  <a:lnTo>
                    <a:pt x="10799" y="21599"/>
                  </a:lnTo>
                  <a:lnTo>
                    <a:pt x="0" y="16199"/>
                  </a:lnTo>
                  <a:lnTo>
                    <a:pt x="0" y="54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accent6">
                    <a:lumMod val="40000"/>
                    <a:lumOff val="6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lvl1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eaLnBrk="0" hangingPunct="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59" name="KSO_Shape">
              <a:extLst>
                <a:ext uri="{FF2B5EF4-FFF2-40B4-BE49-F238E27FC236}">
                  <a16:creationId xmlns:a16="http://schemas.microsoft.com/office/drawing/2014/main" id="{85DD92D6-174C-46B5-B296-3AC46121BB38}"/>
                </a:ext>
              </a:extLst>
            </p:cNvPr>
            <p:cNvSpPr/>
            <p:nvPr/>
          </p:nvSpPr>
          <p:spPr bwMode="auto">
            <a:xfrm>
              <a:off x="3929636" y="4101380"/>
              <a:ext cx="948606" cy="1287701"/>
            </a:xfrm>
            <a:custGeom>
              <a:gdLst>
                <a:gd fmla="*/ 446391 w 2111375" name="T0"/>
                <a:gd fmla="*/ 2260601 h 2865438" name="T1"/>
                <a:gd fmla="*/ 184133 w 2111375" name="T2"/>
                <a:gd fmla="*/ 2781301 h 2865438" name="T3"/>
                <a:gd fmla="*/ 352501 w 2111375" name="T4"/>
                <a:gd fmla="*/ 2176860 h 2865438" name="T5"/>
                <a:gd fmla="*/ 1107686 w 2111375" name="T6"/>
                <a:gd fmla="*/ 1233506 h 2865438" name="T7"/>
                <a:gd fmla="*/ 1432210 w 2111375" name="T8"/>
                <a:gd fmla="*/ 1479652 h 2865438" name="T9"/>
                <a:gd fmla="*/ 1539855 w 2111375" name="T10"/>
                <a:gd fmla="*/ 1757213 h 2865438" name="T11"/>
                <a:gd fmla="*/ 1560907 w 2111375" name="T12"/>
                <a:gd fmla="*/ 1651835 h 2865438" name="T13"/>
                <a:gd fmla="*/ 1437771 w 2111375" name="T14"/>
                <a:gd fmla="*/ 1416028 h 2865438" name="T15"/>
                <a:gd fmla="*/ 1010912 w 2111375" name="T16"/>
                <a:gd fmla="*/ 93643 h 2865438" name="T17"/>
                <a:gd fmla="*/ 1178906 w 2111375" name="T18"/>
                <a:gd fmla="*/ 326028 h 2865438" name="T19"/>
                <a:gd fmla="*/ 1149447 w 2111375" name="T20"/>
                <a:gd fmla="*/ 609481 h 2865438" name="T21"/>
                <a:gd fmla="*/ 1241406 w 2111375" name="T22"/>
                <a:gd fmla="*/ 476068 h 2865438" name="T23"/>
                <a:gd fmla="*/ 1186867 w 2111375" name="T24"/>
                <a:gd fmla="*/ 219138 h 2865438" name="T25"/>
                <a:gd fmla="*/ 1018476 w 2111375" name="T26"/>
                <a:gd fmla="*/ 86121 h 2865438" name="T27"/>
                <a:gd fmla="*/ 1119584 w 2111375" name="T28"/>
                <a:gd fmla="*/ 39695 h 2865438" name="T29"/>
                <a:gd fmla="*/ 1298575 w 2111375" name="T30"/>
                <a:gd fmla="*/ 337010 h 2865438" name="T31"/>
                <a:gd fmla="*/ 1271984 w 2111375" name="T32"/>
                <a:gd fmla="*/ 587089 h 2865438" name="T33"/>
                <a:gd fmla="*/ 1062434 w 2111375" name="T34"/>
                <a:gd fmla="*/ 1009840 h 2865438" name="T35"/>
                <a:gd fmla="*/ 1210469 w 2111375" name="T36"/>
                <a:gd fmla="*/ 881625 h 2865438" name="T37"/>
                <a:gd fmla="*/ 1463675 w 2111375" name="T38"/>
                <a:gd fmla="*/ 546997 h 2865438" name="T39"/>
                <a:gd fmla="*/ 1751806 w 2111375" name="T40"/>
                <a:gd fmla="*/ 475546 h 2865438" name="T41"/>
                <a:gd fmla="*/ 1982391 w 2111375" name="T42"/>
                <a:gd fmla="*/ 563669 h 2865438" name="T43"/>
                <a:gd fmla="*/ 2041128 w 2111375" name="T44"/>
                <a:gd fmla="*/ 716494 h 2865438" name="T45"/>
                <a:gd fmla="*/ 1916906 w 2111375" name="T46"/>
                <a:gd fmla="*/ 830816 h 2865438" name="T47"/>
                <a:gd fmla="*/ 2001044 w 2111375" name="T48"/>
                <a:gd fmla="*/ 842724 h 2865438" name="T49"/>
                <a:gd fmla="*/ 2106613 w 2111375" name="T50"/>
                <a:gd fmla="*/ 936404 h 2865438" name="T51"/>
                <a:gd fmla="*/ 2080419 w 2111375" name="T52"/>
                <a:gd fmla="*/ 1105505 h 2865438" name="T53"/>
                <a:gd fmla="*/ 1809750 w 2111375" name="T54"/>
                <a:gd fmla="*/ 1288896 h 2865438" name="T55"/>
                <a:gd fmla="*/ 1568053 w 2111375" name="T56"/>
                <a:gd fmla="*/ 1288102 h 2865438" name="T57"/>
                <a:gd fmla="*/ 1122363 w 2111375" name="T58"/>
                <a:gd fmla="*/ 1067398 h 2865438" name="T59"/>
                <a:gd fmla="*/ 1191816 w 2111375" name="T60"/>
                <a:gd fmla="*/ 1184895 h 2865438" name="T61"/>
                <a:gd fmla="*/ 1551384 w 2111375" name="T62"/>
                <a:gd fmla="*/ 1445294 h 2865438" name="T63"/>
                <a:gd fmla="*/ 1635522 w 2111375" name="T64"/>
                <a:gd fmla="*/ 1715219 h 2865438" name="T65"/>
                <a:gd fmla="*/ 1560116 w 2111375" name="T66"/>
                <a:gd fmla="*/ 1970855 h 2865438" name="T67"/>
                <a:gd fmla="*/ 1408509 w 2111375" name="T68"/>
                <a:gd fmla="*/ 2043100 h 2865438" name="T69"/>
                <a:gd fmla="*/ 1290241 w 2111375" name="T70"/>
                <a:gd fmla="*/ 1936717 h 2865438" name="T71"/>
                <a:gd fmla="*/ 1271587 w 2111375" name="T72"/>
                <a:gd fmla="*/ 1981970 h 2865438" name="T73"/>
                <a:gd fmla="*/ 1194991 w 2111375" name="T74"/>
                <a:gd fmla="*/ 2102245 h 2865438" name="T75"/>
                <a:gd fmla="*/ 1020763 w 2111375" name="T76"/>
                <a:gd fmla="*/ 2088352 h 2865438" name="T77"/>
                <a:gd fmla="*/ 834628 w 2111375" name="T78"/>
                <a:gd fmla="*/ 1844625 h 2865438" name="T79"/>
                <a:gd fmla="*/ 817563 w 2111375" name="T80"/>
                <a:gd fmla="*/ 1590180 h 2865438" name="T81"/>
                <a:gd fmla="*/ 1035050 w 2111375" name="T82"/>
                <a:gd fmla="*/ 1153139 h 2865438" name="T83"/>
                <a:gd fmla="*/ 953294 w 2111375" name="T84"/>
                <a:gd fmla="*/ 1154727 h 2865438" name="T85"/>
                <a:gd fmla="*/ 684213 w 2111375" name="T86"/>
                <a:gd fmla="*/ 1536989 h 2865438" name="T87"/>
                <a:gd fmla="*/ 433387 w 2111375" name="T88"/>
                <a:gd fmla="*/ 1633051 h 2865438" name="T89"/>
                <a:gd fmla="*/ 153591 w 2111375" name="T90"/>
                <a:gd fmla="*/ 1571127 h 2865438" name="T91"/>
                <a:gd fmla="*/ 68659 w 2111375" name="T92"/>
                <a:gd fmla="*/ 1421477 h 2865438" name="T93"/>
                <a:gd fmla="*/ 156369 w 2111375" name="T94"/>
                <a:gd fmla="*/ 1299613 h 2865438" name="T95"/>
                <a:gd fmla="*/ 149622 w 2111375" name="T96"/>
                <a:gd fmla="*/ 1272224 h 2865438" name="T97"/>
                <a:gd fmla="*/ 14287 w 2111375" name="T98"/>
                <a:gd fmla="*/ 1207521 h 2865438" name="T99"/>
                <a:gd fmla="*/ 17066 w 2111375" name="T100"/>
                <a:gd fmla="*/ 1035642 h 2865438" name="T101"/>
                <a:gd fmla="*/ 232966 w 2111375" name="T102"/>
                <a:gd fmla="*/ 847885 h 2865438" name="T103"/>
                <a:gd fmla="*/ 499666 w 2111375" name="T104"/>
                <a:gd fmla="*/ 811762 h 2865438" name="T105"/>
                <a:gd fmla="*/ 918369 w 2111375" name="T106"/>
                <a:gd fmla="*/ 1018176 h 2865438" name="T107"/>
                <a:gd fmla="*/ 990600 w 2111375" name="T108"/>
                <a:gd fmla="*/ 980863 h 2865438" name="T109"/>
                <a:gd fmla="*/ 590550 w 2111375" name="T110"/>
                <a:gd fmla="*/ 701013 h 2865438" name="T111"/>
                <a:gd fmla="*/ 483791 w 2111375" name="T112"/>
                <a:gd fmla="*/ 469195 h 2865438" name="T113"/>
                <a:gd fmla="*/ 530622 w 2111375" name="T114"/>
                <a:gd fmla="*/ 166322 h 2865438" name="T115"/>
                <a:gd fmla="*/ 677466 w 2111375" name="T116"/>
                <a:gd fmla="*/ 70657 h 2865438" name="T117"/>
                <a:gd fmla="*/ 801687 w 2111375" name="T118"/>
                <a:gd fmla="*/ 139329 h 2865438" name="T119"/>
                <a:gd fmla="*/ 839787 w 2111375" name="T120"/>
                <a:gd fmla="*/ 170292 h 2865438" name="T121"/>
                <a:gd fmla="*/ 892572 w 2111375" name="T122"/>
                <a:gd fmla="*/ 19848 h 2865438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2865438" w="2111375">
                  <a:moveTo>
                    <a:pt x="835025" y="1438275"/>
                  </a:moveTo>
                  <a:lnTo>
                    <a:pt x="806501" y="1477963"/>
                  </a:lnTo>
                  <a:lnTo>
                    <a:pt x="779563" y="1518047"/>
                  </a:lnTo>
                  <a:lnTo>
                    <a:pt x="753020" y="1558925"/>
                  </a:lnTo>
                  <a:lnTo>
                    <a:pt x="727269" y="1599803"/>
                  </a:lnTo>
                  <a:lnTo>
                    <a:pt x="702311" y="1641872"/>
                  </a:lnTo>
                  <a:lnTo>
                    <a:pt x="678541" y="1683544"/>
                  </a:lnTo>
                  <a:lnTo>
                    <a:pt x="655564" y="1726010"/>
                  </a:lnTo>
                  <a:lnTo>
                    <a:pt x="633379" y="1768872"/>
                  </a:lnTo>
                  <a:lnTo>
                    <a:pt x="611987" y="1811735"/>
                  </a:lnTo>
                  <a:lnTo>
                    <a:pt x="590990" y="1855391"/>
                  </a:lnTo>
                  <a:lnTo>
                    <a:pt x="571182" y="1899841"/>
                  </a:lnTo>
                  <a:lnTo>
                    <a:pt x="552562" y="1943894"/>
                  </a:lnTo>
                  <a:lnTo>
                    <a:pt x="534735" y="1988344"/>
                  </a:lnTo>
                  <a:lnTo>
                    <a:pt x="517700" y="2033191"/>
                  </a:lnTo>
                  <a:lnTo>
                    <a:pt x="501458" y="2078038"/>
                  </a:lnTo>
                  <a:lnTo>
                    <a:pt x="486404" y="2123679"/>
                  </a:lnTo>
                  <a:lnTo>
                    <a:pt x="471746" y="2168922"/>
                  </a:lnTo>
                  <a:lnTo>
                    <a:pt x="458276" y="2214960"/>
                  </a:lnTo>
                  <a:lnTo>
                    <a:pt x="446391" y="2260601"/>
                  </a:lnTo>
                  <a:lnTo>
                    <a:pt x="434903" y="2307035"/>
                  </a:lnTo>
                  <a:lnTo>
                    <a:pt x="423810" y="2352676"/>
                  </a:lnTo>
                  <a:lnTo>
                    <a:pt x="414698" y="2399507"/>
                  </a:lnTo>
                  <a:lnTo>
                    <a:pt x="405983" y="2445941"/>
                  </a:lnTo>
                  <a:lnTo>
                    <a:pt x="398852" y="2492376"/>
                  </a:lnTo>
                  <a:lnTo>
                    <a:pt x="391721" y="2539207"/>
                  </a:lnTo>
                  <a:lnTo>
                    <a:pt x="386571" y="2585641"/>
                  </a:lnTo>
                  <a:lnTo>
                    <a:pt x="381817" y="2632076"/>
                  </a:lnTo>
                  <a:lnTo>
                    <a:pt x="378252" y="2678907"/>
                  </a:lnTo>
                  <a:lnTo>
                    <a:pt x="375479" y="2725738"/>
                  </a:lnTo>
                  <a:lnTo>
                    <a:pt x="374290" y="2772173"/>
                  </a:lnTo>
                  <a:lnTo>
                    <a:pt x="373894" y="2795588"/>
                  </a:lnTo>
                  <a:lnTo>
                    <a:pt x="373894" y="2819004"/>
                  </a:lnTo>
                  <a:lnTo>
                    <a:pt x="373894" y="2842023"/>
                  </a:lnTo>
                  <a:lnTo>
                    <a:pt x="374290" y="2865438"/>
                  </a:lnTo>
                  <a:lnTo>
                    <a:pt x="274458" y="2861469"/>
                  </a:lnTo>
                  <a:lnTo>
                    <a:pt x="174625" y="2857501"/>
                  </a:lnTo>
                  <a:lnTo>
                    <a:pt x="177794" y="2831704"/>
                  </a:lnTo>
                  <a:lnTo>
                    <a:pt x="180964" y="2806304"/>
                  </a:lnTo>
                  <a:lnTo>
                    <a:pt x="184133" y="2781301"/>
                  </a:lnTo>
                  <a:lnTo>
                    <a:pt x="187698" y="2756298"/>
                  </a:lnTo>
                  <a:lnTo>
                    <a:pt x="191660" y="2730898"/>
                  </a:lnTo>
                  <a:lnTo>
                    <a:pt x="196018" y="2705894"/>
                  </a:lnTo>
                  <a:lnTo>
                    <a:pt x="200375" y="2680891"/>
                  </a:lnTo>
                  <a:lnTo>
                    <a:pt x="205129" y="2656285"/>
                  </a:lnTo>
                  <a:lnTo>
                    <a:pt x="209883" y="2631282"/>
                  </a:lnTo>
                  <a:lnTo>
                    <a:pt x="215826" y="2606279"/>
                  </a:lnTo>
                  <a:lnTo>
                    <a:pt x="220976" y="2582069"/>
                  </a:lnTo>
                  <a:lnTo>
                    <a:pt x="226522" y="2557066"/>
                  </a:lnTo>
                  <a:lnTo>
                    <a:pt x="232861" y="2532460"/>
                  </a:lnTo>
                  <a:lnTo>
                    <a:pt x="239199" y="2508647"/>
                  </a:lnTo>
                  <a:lnTo>
                    <a:pt x="245934" y="2484041"/>
                  </a:lnTo>
                  <a:lnTo>
                    <a:pt x="252273" y="2459832"/>
                  </a:lnTo>
                  <a:lnTo>
                    <a:pt x="259403" y="2435622"/>
                  </a:lnTo>
                  <a:lnTo>
                    <a:pt x="266534" y="2411810"/>
                  </a:lnTo>
                  <a:lnTo>
                    <a:pt x="281985" y="2364185"/>
                  </a:lnTo>
                  <a:lnTo>
                    <a:pt x="298623" y="2316560"/>
                  </a:lnTo>
                  <a:lnTo>
                    <a:pt x="315658" y="2269729"/>
                  </a:lnTo>
                  <a:lnTo>
                    <a:pt x="333882" y="2223294"/>
                  </a:lnTo>
                  <a:lnTo>
                    <a:pt x="352501" y="2176860"/>
                  </a:lnTo>
                  <a:lnTo>
                    <a:pt x="372705" y="2131616"/>
                  </a:lnTo>
                  <a:lnTo>
                    <a:pt x="393306" y="2085975"/>
                  </a:lnTo>
                  <a:lnTo>
                    <a:pt x="415095" y="2041525"/>
                  </a:lnTo>
                  <a:lnTo>
                    <a:pt x="437676" y="1997472"/>
                  </a:lnTo>
                  <a:lnTo>
                    <a:pt x="461049" y="1953816"/>
                  </a:lnTo>
                  <a:lnTo>
                    <a:pt x="485611" y="1910557"/>
                  </a:lnTo>
                  <a:lnTo>
                    <a:pt x="510173" y="1867694"/>
                  </a:lnTo>
                  <a:lnTo>
                    <a:pt x="535924" y="1826022"/>
                  </a:lnTo>
                  <a:lnTo>
                    <a:pt x="562863" y="1784350"/>
                  </a:lnTo>
                  <a:lnTo>
                    <a:pt x="590198" y="1743472"/>
                  </a:lnTo>
                  <a:lnTo>
                    <a:pt x="618325" y="1703388"/>
                  </a:lnTo>
                  <a:lnTo>
                    <a:pt x="647245" y="1663700"/>
                  </a:lnTo>
                  <a:lnTo>
                    <a:pt x="676957" y="1624410"/>
                  </a:lnTo>
                  <a:lnTo>
                    <a:pt x="706669" y="1585913"/>
                  </a:lnTo>
                  <a:lnTo>
                    <a:pt x="738362" y="1547813"/>
                  </a:lnTo>
                  <a:lnTo>
                    <a:pt x="769659" y="1510903"/>
                  </a:lnTo>
                  <a:lnTo>
                    <a:pt x="801747" y="1473994"/>
                  </a:lnTo>
                  <a:lnTo>
                    <a:pt x="835025" y="1438275"/>
                  </a:lnTo>
                  <a:close/>
                  <a:moveTo>
                    <a:pt x="1098550" y="1223962"/>
                  </a:moveTo>
                  <a:lnTo>
                    <a:pt x="1107686" y="1233506"/>
                  </a:lnTo>
                  <a:lnTo>
                    <a:pt x="1116822" y="1242652"/>
                  </a:lnTo>
                  <a:lnTo>
                    <a:pt x="1126752" y="1251400"/>
                  </a:lnTo>
                  <a:lnTo>
                    <a:pt x="1136285" y="1260149"/>
                  </a:lnTo>
                  <a:lnTo>
                    <a:pt x="1156146" y="1276850"/>
                  </a:lnTo>
                  <a:lnTo>
                    <a:pt x="1176404" y="1293154"/>
                  </a:lnTo>
                  <a:lnTo>
                    <a:pt x="1197456" y="1308662"/>
                  </a:lnTo>
                  <a:lnTo>
                    <a:pt x="1218906" y="1323773"/>
                  </a:lnTo>
                  <a:lnTo>
                    <a:pt x="1239958" y="1338486"/>
                  </a:lnTo>
                  <a:lnTo>
                    <a:pt x="1261408" y="1352801"/>
                  </a:lnTo>
                  <a:lnTo>
                    <a:pt x="1282460" y="1367514"/>
                  </a:lnTo>
                  <a:lnTo>
                    <a:pt x="1303910" y="1381432"/>
                  </a:lnTo>
                  <a:lnTo>
                    <a:pt x="1324962" y="1395350"/>
                  </a:lnTo>
                  <a:lnTo>
                    <a:pt x="1345617" y="1410461"/>
                  </a:lnTo>
                  <a:lnTo>
                    <a:pt x="1366272" y="1424776"/>
                  </a:lnTo>
                  <a:lnTo>
                    <a:pt x="1385736" y="1439489"/>
                  </a:lnTo>
                  <a:lnTo>
                    <a:pt x="1395269" y="1447442"/>
                  </a:lnTo>
                  <a:lnTo>
                    <a:pt x="1404802" y="1455396"/>
                  </a:lnTo>
                  <a:lnTo>
                    <a:pt x="1414335" y="1463349"/>
                  </a:lnTo>
                  <a:lnTo>
                    <a:pt x="1423471" y="1471699"/>
                  </a:lnTo>
                  <a:lnTo>
                    <a:pt x="1432210" y="1479652"/>
                  </a:lnTo>
                  <a:lnTo>
                    <a:pt x="1440552" y="1488401"/>
                  </a:lnTo>
                  <a:lnTo>
                    <a:pt x="1448496" y="1496751"/>
                  </a:lnTo>
                  <a:lnTo>
                    <a:pt x="1456440" y="1505897"/>
                  </a:lnTo>
                  <a:lnTo>
                    <a:pt x="1463987" y="1515441"/>
                  </a:lnTo>
                  <a:lnTo>
                    <a:pt x="1471137" y="1524587"/>
                  </a:lnTo>
                  <a:lnTo>
                    <a:pt x="1477890" y="1534131"/>
                  </a:lnTo>
                  <a:lnTo>
                    <a:pt x="1484245" y="1544072"/>
                  </a:lnTo>
                  <a:lnTo>
                    <a:pt x="1489806" y="1554013"/>
                  </a:lnTo>
                  <a:lnTo>
                    <a:pt x="1494970" y="1564750"/>
                  </a:lnTo>
                  <a:lnTo>
                    <a:pt x="1499737" y="1575089"/>
                  </a:lnTo>
                  <a:lnTo>
                    <a:pt x="1504106" y="1586223"/>
                  </a:lnTo>
                  <a:lnTo>
                    <a:pt x="1507681" y="1596959"/>
                  </a:lnTo>
                  <a:lnTo>
                    <a:pt x="1511256" y="1609287"/>
                  </a:lnTo>
                  <a:lnTo>
                    <a:pt x="1518008" y="1633543"/>
                  </a:lnTo>
                  <a:lnTo>
                    <a:pt x="1523967" y="1657800"/>
                  </a:lnTo>
                  <a:lnTo>
                    <a:pt x="1529130" y="1682455"/>
                  </a:lnTo>
                  <a:lnTo>
                    <a:pt x="1533897" y="1706711"/>
                  </a:lnTo>
                  <a:lnTo>
                    <a:pt x="1537472" y="1731763"/>
                  </a:lnTo>
                  <a:lnTo>
                    <a:pt x="1538663" y="1744488"/>
                  </a:lnTo>
                  <a:lnTo>
                    <a:pt x="1539855" y="1757213"/>
                  </a:lnTo>
                  <a:lnTo>
                    <a:pt x="1540252" y="1769938"/>
                  </a:lnTo>
                  <a:lnTo>
                    <a:pt x="1541444" y="1782663"/>
                  </a:lnTo>
                  <a:lnTo>
                    <a:pt x="1541444" y="1794990"/>
                  </a:lnTo>
                  <a:lnTo>
                    <a:pt x="1541047" y="1807715"/>
                  </a:lnTo>
                  <a:lnTo>
                    <a:pt x="1540252" y="1820440"/>
                  </a:lnTo>
                  <a:lnTo>
                    <a:pt x="1539458" y="1833562"/>
                  </a:lnTo>
                  <a:lnTo>
                    <a:pt x="1544225" y="1821235"/>
                  </a:lnTo>
                  <a:lnTo>
                    <a:pt x="1548594" y="1809305"/>
                  </a:lnTo>
                  <a:lnTo>
                    <a:pt x="1552169" y="1796581"/>
                  </a:lnTo>
                  <a:lnTo>
                    <a:pt x="1555347" y="1783856"/>
                  </a:lnTo>
                  <a:lnTo>
                    <a:pt x="1557730" y="1770733"/>
                  </a:lnTo>
                  <a:lnTo>
                    <a:pt x="1560113" y="1757611"/>
                  </a:lnTo>
                  <a:lnTo>
                    <a:pt x="1561305" y="1744488"/>
                  </a:lnTo>
                  <a:lnTo>
                    <a:pt x="1562894" y="1731366"/>
                  </a:lnTo>
                  <a:lnTo>
                    <a:pt x="1563291" y="1717846"/>
                  </a:lnTo>
                  <a:lnTo>
                    <a:pt x="1563688" y="1704723"/>
                  </a:lnTo>
                  <a:lnTo>
                    <a:pt x="1563688" y="1691601"/>
                  </a:lnTo>
                  <a:lnTo>
                    <a:pt x="1562894" y="1678080"/>
                  </a:lnTo>
                  <a:lnTo>
                    <a:pt x="1562099" y="1664958"/>
                  </a:lnTo>
                  <a:lnTo>
                    <a:pt x="1560907" y="1651835"/>
                  </a:lnTo>
                  <a:lnTo>
                    <a:pt x="1559716" y="1638713"/>
                  </a:lnTo>
                  <a:lnTo>
                    <a:pt x="1557730" y="1625590"/>
                  </a:lnTo>
                  <a:lnTo>
                    <a:pt x="1555744" y="1612070"/>
                  </a:lnTo>
                  <a:lnTo>
                    <a:pt x="1553360" y="1599345"/>
                  </a:lnTo>
                  <a:lnTo>
                    <a:pt x="1550977" y="1586223"/>
                  </a:lnTo>
                  <a:lnTo>
                    <a:pt x="1547402" y="1572703"/>
                  </a:lnTo>
                  <a:lnTo>
                    <a:pt x="1543033" y="1559183"/>
                  </a:lnTo>
                  <a:lnTo>
                    <a:pt x="1538266" y="1546060"/>
                  </a:lnTo>
                  <a:lnTo>
                    <a:pt x="1533103" y="1532938"/>
                  </a:lnTo>
                  <a:lnTo>
                    <a:pt x="1526747" y="1520213"/>
                  </a:lnTo>
                  <a:lnTo>
                    <a:pt x="1519994" y="1507886"/>
                  </a:lnTo>
                  <a:lnTo>
                    <a:pt x="1512447" y="1495956"/>
                  </a:lnTo>
                  <a:lnTo>
                    <a:pt x="1504106" y="1484822"/>
                  </a:lnTo>
                  <a:lnTo>
                    <a:pt x="1495764" y="1473687"/>
                  </a:lnTo>
                  <a:lnTo>
                    <a:pt x="1487026" y="1462951"/>
                  </a:lnTo>
                  <a:lnTo>
                    <a:pt x="1477493" y="1452612"/>
                  </a:lnTo>
                  <a:lnTo>
                    <a:pt x="1467959" y="1443068"/>
                  </a:lnTo>
                  <a:lnTo>
                    <a:pt x="1458426" y="1433525"/>
                  </a:lnTo>
                  <a:lnTo>
                    <a:pt x="1447701" y="1424776"/>
                  </a:lnTo>
                  <a:lnTo>
                    <a:pt x="1437771" y="1416028"/>
                  </a:lnTo>
                  <a:lnTo>
                    <a:pt x="1427443" y="1407677"/>
                  </a:lnTo>
                  <a:lnTo>
                    <a:pt x="1416321" y="1399327"/>
                  </a:lnTo>
                  <a:lnTo>
                    <a:pt x="1405597" y="1391374"/>
                  </a:lnTo>
                  <a:lnTo>
                    <a:pt x="1394872" y="1384216"/>
                  </a:lnTo>
                  <a:lnTo>
                    <a:pt x="1372628" y="1369503"/>
                  </a:lnTo>
                  <a:lnTo>
                    <a:pt x="1350384" y="1355585"/>
                  </a:lnTo>
                  <a:lnTo>
                    <a:pt x="1327743" y="1342860"/>
                  </a:lnTo>
                  <a:lnTo>
                    <a:pt x="1305101" y="1330135"/>
                  </a:lnTo>
                  <a:lnTo>
                    <a:pt x="1281666" y="1318603"/>
                  </a:lnTo>
                  <a:lnTo>
                    <a:pt x="1235986" y="1294744"/>
                  </a:lnTo>
                  <a:lnTo>
                    <a:pt x="1189909" y="1271680"/>
                  </a:lnTo>
                  <a:lnTo>
                    <a:pt x="1144230" y="1248617"/>
                  </a:lnTo>
                  <a:lnTo>
                    <a:pt x="1121191" y="1236289"/>
                  </a:lnTo>
                  <a:lnTo>
                    <a:pt x="1098550" y="1223962"/>
                  </a:lnTo>
                  <a:close/>
                  <a:moveTo>
                    <a:pt x="1005737" y="85725"/>
                  </a:moveTo>
                  <a:lnTo>
                    <a:pt x="999766" y="86121"/>
                  </a:lnTo>
                  <a:lnTo>
                    <a:pt x="993396" y="86913"/>
                  </a:lnTo>
                  <a:lnTo>
                    <a:pt x="987425" y="88100"/>
                  </a:lnTo>
                  <a:lnTo>
                    <a:pt x="999368" y="90476"/>
                  </a:lnTo>
                  <a:lnTo>
                    <a:pt x="1010912" y="93643"/>
                  </a:lnTo>
                  <a:lnTo>
                    <a:pt x="1022059" y="97602"/>
                  </a:lnTo>
                  <a:lnTo>
                    <a:pt x="1032409" y="102352"/>
                  </a:lnTo>
                  <a:lnTo>
                    <a:pt x="1042361" y="107895"/>
                  </a:lnTo>
                  <a:lnTo>
                    <a:pt x="1052313" y="113437"/>
                  </a:lnTo>
                  <a:lnTo>
                    <a:pt x="1061469" y="120563"/>
                  </a:lnTo>
                  <a:lnTo>
                    <a:pt x="1070227" y="128085"/>
                  </a:lnTo>
                  <a:lnTo>
                    <a:pt x="1078587" y="135211"/>
                  </a:lnTo>
                  <a:lnTo>
                    <a:pt x="1086151" y="143524"/>
                  </a:lnTo>
                  <a:lnTo>
                    <a:pt x="1093715" y="151838"/>
                  </a:lnTo>
                  <a:lnTo>
                    <a:pt x="1100880" y="160943"/>
                  </a:lnTo>
                  <a:lnTo>
                    <a:pt x="1107250" y="170049"/>
                  </a:lnTo>
                  <a:lnTo>
                    <a:pt x="1114017" y="179550"/>
                  </a:lnTo>
                  <a:lnTo>
                    <a:pt x="1119590" y="189051"/>
                  </a:lnTo>
                  <a:lnTo>
                    <a:pt x="1125562" y="198948"/>
                  </a:lnTo>
                  <a:lnTo>
                    <a:pt x="1136310" y="219138"/>
                  </a:lnTo>
                  <a:lnTo>
                    <a:pt x="1146262" y="239329"/>
                  </a:lnTo>
                  <a:lnTo>
                    <a:pt x="1155418" y="260706"/>
                  </a:lnTo>
                  <a:lnTo>
                    <a:pt x="1163778" y="282084"/>
                  </a:lnTo>
                  <a:lnTo>
                    <a:pt x="1171740" y="303858"/>
                  </a:lnTo>
                  <a:lnTo>
                    <a:pt x="1178906" y="326028"/>
                  </a:lnTo>
                  <a:lnTo>
                    <a:pt x="1184877" y="347801"/>
                  </a:lnTo>
                  <a:lnTo>
                    <a:pt x="1190848" y="369971"/>
                  </a:lnTo>
                  <a:lnTo>
                    <a:pt x="1193237" y="380660"/>
                  </a:lnTo>
                  <a:lnTo>
                    <a:pt x="1194829" y="390953"/>
                  </a:lnTo>
                  <a:lnTo>
                    <a:pt x="1196422" y="402037"/>
                  </a:lnTo>
                  <a:lnTo>
                    <a:pt x="1196820" y="412726"/>
                  </a:lnTo>
                  <a:lnTo>
                    <a:pt x="1197218" y="423019"/>
                  </a:lnTo>
                  <a:lnTo>
                    <a:pt x="1197218" y="434104"/>
                  </a:lnTo>
                  <a:lnTo>
                    <a:pt x="1196422" y="444793"/>
                  </a:lnTo>
                  <a:lnTo>
                    <a:pt x="1195227" y="455878"/>
                  </a:lnTo>
                  <a:lnTo>
                    <a:pt x="1194033" y="467359"/>
                  </a:lnTo>
                  <a:lnTo>
                    <a:pt x="1192043" y="478047"/>
                  </a:lnTo>
                  <a:lnTo>
                    <a:pt x="1190052" y="489132"/>
                  </a:lnTo>
                  <a:lnTo>
                    <a:pt x="1187664" y="499821"/>
                  </a:lnTo>
                  <a:lnTo>
                    <a:pt x="1184877" y="511302"/>
                  </a:lnTo>
                  <a:lnTo>
                    <a:pt x="1181294" y="521991"/>
                  </a:lnTo>
                  <a:lnTo>
                    <a:pt x="1174925" y="543765"/>
                  </a:lnTo>
                  <a:lnTo>
                    <a:pt x="1166963" y="565934"/>
                  </a:lnTo>
                  <a:lnTo>
                    <a:pt x="1158205" y="587708"/>
                  </a:lnTo>
                  <a:lnTo>
                    <a:pt x="1149447" y="609481"/>
                  </a:lnTo>
                  <a:lnTo>
                    <a:pt x="1139893" y="631651"/>
                  </a:lnTo>
                  <a:lnTo>
                    <a:pt x="1120785" y="675594"/>
                  </a:lnTo>
                  <a:lnTo>
                    <a:pt x="1111629" y="698160"/>
                  </a:lnTo>
                  <a:lnTo>
                    <a:pt x="1102473" y="720725"/>
                  </a:lnTo>
                  <a:lnTo>
                    <a:pt x="1118396" y="701723"/>
                  </a:lnTo>
                  <a:lnTo>
                    <a:pt x="1133125" y="683116"/>
                  </a:lnTo>
                  <a:lnTo>
                    <a:pt x="1148253" y="663718"/>
                  </a:lnTo>
                  <a:lnTo>
                    <a:pt x="1162186" y="643923"/>
                  </a:lnTo>
                  <a:lnTo>
                    <a:pt x="1175721" y="623337"/>
                  </a:lnTo>
                  <a:lnTo>
                    <a:pt x="1188858" y="602751"/>
                  </a:lnTo>
                  <a:lnTo>
                    <a:pt x="1200801" y="581374"/>
                  </a:lnTo>
                  <a:lnTo>
                    <a:pt x="1206772" y="570289"/>
                  </a:lnTo>
                  <a:lnTo>
                    <a:pt x="1211947" y="559204"/>
                  </a:lnTo>
                  <a:lnTo>
                    <a:pt x="1217122" y="547723"/>
                  </a:lnTo>
                  <a:lnTo>
                    <a:pt x="1222695" y="536243"/>
                  </a:lnTo>
                  <a:lnTo>
                    <a:pt x="1227074" y="524762"/>
                  </a:lnTo>
                  <a:lnTo>
                    <a:pt x="1231453" y="512885"/>
                  </a:lnTo>
                  <a:lnTo>
                    <a:pt x="1235434" y="500613"/>
                  </a:lnTo>
                  <a:lnTo>
                    <a:pt x="1238619" y="487945"/>
                  </a:lnTo>
                  <a:lnTo>
                    <a:pt x="1241406" y="476068"/>
                  </a:lnTo>
                  <a:lnTo>
                    <a:pt x="1244192" y="463004"/>
                  </a:lnTo>
                  <a:lnTo>
                    <a:pt x="1245785" y="450335"/>
                  </a:lnTo>
                  <a:lnTo>
                    <a:pt x="1246979" y="437271"/>
                  </a:lnTo>
                  <a:lnTo>
                    <a:pt x="1247775" y="424207"/>
                  </a:lnTo>
                  <a:lnTo>
                    <a:pt x="1247775" y="411143"/>
                  </a:lnTo>
                  <a:lnTo>
                    <a:pt x="1247377" y="397683"/>
                  </a:lnTo>
                  <a:lnTo>
                    <a:pt x="1246183" y="384619"/>
                  </a:lnTo>
                  <a:lnTo>
                    <a:pt x="1244192" y="371554"/>
                  </a:lnTo>
                  <a:lnTo>
                    <a:pt x="1241406" y="358490"/>
                  </a:lnTo>
                  <a:lnTo>
                    <a:pt x="1238221" y="346218"/>
                  </a:lnTo>
                  <a:lnTo>
                    <a:pt x="1234638" y="333945"/>
                  </a:lnTo>
                  <a:lnTo>
                    <a:pt x="1231453" y="322069"/>
                  </a:lnTo>
                  <a:lnTo>
                    <a:pt x="1227472" y="310588"/>
                  </a:lnTo>
                  <a:lnTo>
                    <a:pt x="1223093" y="298711"/>
                  </a:lnTo>
                  <a:lnTo>
                    <a:pt x="1218715" y="286835"/>
                  </a:lnTo>
                  <a:lnTo>
                    <a:pt x="1209558" y="263874"/>
                  </a:lnTo>
                  <a:lnTo>
                    <a:pt x="1203985" y="252393"/>
                  </a:lnTo>
                  <a:lnTo>
                    <a:pt x="1198412" y="241308"/>
                  </a:lnTo>
                  <a:lnTo>
                    <a:pt x="1192839" y="229827"/>
                  </a:lnTo>
                  <a:lnTo>
                    <a:pt x="1186867" y="219138"/>
                  </a:lnTo>
                  <a:lnTo>
                    <a:pt x="1180498" y="208054"/>
                  </a:lnTo>
                  <a:lnTo>
                    <a:pt x="1173731" y="197761"/>
                  </a:lnTo>
                  <a:lnTo>
                    <a:pt x="1166963" y="187072"/>
                  </a:lnTo>
                  <a:lnTo>
                    <a:pt x="1159399" y="176779"/>
                  </a:lnTo>
                  <a:lnTo>
                    <a:pt x="1151438" y="166882"/>
                  </a:lnTo>
                  <a:lnTo>
                    <a:pt x="1143078" y="156984"/>
                  </a:lnTo>
                  <a:lnTo>
                    <a:pt x="1135116" y="147483"/>
                  </a:lnTo>
                  <a:lnTo>
                    <a:pt x="1125562" y="138378"/>
                  </a:lnTo>
                  <a:lnTo>
                    <a:pt x="1116008" y="129668"/>
                  </a:lnTo>
                  <a:lnTo>
                    <a:pt x="1106454" y="121751"/>
                  </a:lnTo>
                  <a:lnTo>
                    <a:pt x="1096103" y="114625"/>
                  </a:lnTo>
                  <a:lnTo>
                    <a:pt x="1084957" y="107499"/>
                  </a:lnTo>
                  <a:lnTo>
                    <a:pt x="1073810" y="101561"/>
                  </a:lnTo>
                  <a:lnTo>
                    <a:pt x="1061868" y="96018"/>
                  </a:lnTo>
                  <a:lnTo>
                    <a:pt x="1049527" y="91663"/>
                  </a:lnTo>
                  <a:lnTo>
                    <a:pt x="1043556" y="90080"/>
                  </a:lnTo>
                  <a:lnTo>
                    <a:pt x="1037186" y="88892"/>
                  </a:lnTo>
                  <a:lnTo>
                    <a:pt x="1030817" y="87309"/>
                  </a:lnTo>
                  <a:lnTo>
                    <a:pt x="1024447" y="86517"/>
                  </a:lnTo>
                  <a:lnTo>
                    <a:pt x="1018476" y="86121"/>
                  </a:lnTo>
                  <a:lnTo>
                    <a:pt x="1012505" y="85725"/>
                  </a:lnTo>
                  <a:lnTo>
                    <a:pt x="1005737" y="85725"/>
                  </a:lnTo>
                  <a:close/>
                  <a:moveTo>
                    <a:pt x="983853" y="0"/>
                  </a:moveTo>
                  <a:lnTo>
                    <a:pt x="992981" y="0"/>
                  </a:lnTo>
                  <a:lnTo>
                    <a:pt x="1002109" y="397"/>
                  </a:lnTo>
                  <a:lnTo>
                    <a:pt x="1010841" y="1191"/>
                  </a:lnTo>
                  <a:lnTo>
                    <a:pt x="1019572" y="1985"/>
                  </a:lnTo>
                  <a:lnTo>
                    <a:pt x="1027906" y="3573"/>
                  </a:lnTo>
                  <a:lnTo>
                    <a:pt x="1036241" y="4764"/>
                  </a:lnTo>
                  <a:lnTo>
                    <a:pt x="1044575" y="6351"/>
                  </a:lnTo>
                  <a:lnTo>
                    <a:pt x="1052909" y="8733"/>
                  </a:lnTo>
                  <a:lnTo>
                    <a:pt x="1060450" y="11115"/>
                  </a:lnTo>
                  <a:lnTo>
                    <a:pt x="1068387" y="13893"/>
                  </a:lnTo>
                  <a:lnTo>
                    <a:pt x="1076325" y="17069"/>
                  </a:lnTo>
                  <a:lnTo>
                    <a:pt x="1083866" y="19848"/>
                  </a:lnTo>
                  <a:lnTo>
                    <a:pt x="1091009" y="23420"/>
                  </a:lnTo>
                  <a:lnTo>
                    <a:pt x="1098550" y="26993"/>
                  </a:lnTo>
                  <a:lnTo>
                    <a:pt x="1105694" y="30962"/>
                  </a:lnTo>
                  <a:lnTo>
                    <a:pt x="1112441" y="35329"/>
                  </a:lnTo>
                  <a:lnTo>
                    <a:pt x="1119584" y="39695"/>
                  </a:lnTo>
                  <a:lnTo>
                    <a:pt x="1133078" y="49222"/>
                  </a:lnTo>
                  <a:lnTo>
                    <a:pt x="1146175" y="59543"/>
                  </a:lnTo>
                  <a:lnTo>
                    <a:pt x="1158875" y="70657"/>
                  </a:lnTo>
                  <a:lnTo>
                    <a:pt x="1170781" y="82566"/>
                  </a:lnTo>
                  <a:lnTo>
                    <a:pt x="1181894" y="95268"/>
                  </a:lnTo>
                  <a:lnTo>
                    <a:pt x="1193006" y="108764"/>
                  </a:lnTo>
                  <a:lnTo>
                    <a:pt x="1203722" y="122261"/>
                  </a:lnTo>
                  <a:lnTo>
                    <a:pt x="1213644" y="136948"/>
                  </a:lnTo>
                  <a:lnTo>
                    <a:pt x="1223169" y="152032"/>
                  </a:lnTo>
                  <a:lnTo>
                    <a:pt x="1232297" y="167116"/>
                  </a:lnTo>
                  <a:lnTo>
                    <a:pt x="1241028" y="183391"/>
                  </a:lnTo>
                  <a:lnTo>
                    <a:pt x="1249363" y="199269"/>
                  </a:lnTo>
                  <a:lnTo>
                    <a:pt x="1256506" y="215941"/>
                  </a:lnTo>
                  <a:lnTo>
                    <a:pt x="1264047" y="232613"/>
                  </a:lnTo>
                  <a:lnTo>
                    <a:pt x="1271191" y="249681"/>
                  </a:lnTo>
                  <a:lnTo>
                    <a:pt x="1277144" y="267147"/>
                  </a:lnTo>
                  <a:lnTo>
                    <a:pt x="1283494" y="284613"/>
                  </a:lnTo>
                  <a:lnTo>
                    <a:pt x="1289050" y="302079"/>
                  </a:lnTo>
                  <a:lnTo>
                    <a:pt x="1293813" y="319545"/>
                  </a:lnTo>
                  <a:lnTo>
                    <a:pt x="1298575" y="337010"/>
                  </a:lnTo>
                  <a:lnTo>
                    <a:pt x="1301750" y="349316"/>
                  </a:lnTo>
                  <a:lnTo>
                    <a:pt x="1303734" y="360827"/>
                  </a:lnTo>
                  <a:lnTo>
                    <a:pt x="1305719" y="372736"/>
                  </a:lnTo>
                  <a:lnTo>
                    <a:pt x="1307306" y="384644"/>
                  </a:lnTo>
                  <a:lnTo>
                    <a:pt x="1308100" y="396553"/>
                  </a:lnTo>
                  <a:lnTo>
                    <a:pt x="1308497" y="408064"/>
                  </a:lnTo>
                  <a:lnTo>
                    <a:pt x="1308894" y="419973"/>
                  </a:lnTo>
                  <a:lnTo>
                    <a:pt x="1308894" y="431087"/>
                  </a:lnTo>
                  <a:lnTo>
                    <a:pt x="1308100" y="442996"/>
                  </a:lnTo>
                  <a:lnTo>
                    <a:pt x="1307306" y="454507"/>
                  </a:lnTo>
                  <a:lnTo>
                    <a:pt x="1306116" y="465622"/>
                  </a:lnTo>
                  <a:lnTo>
                    <a:pt x="1304131" y="477134"/>
                  </a:lnTo>
                  <a:lnTo>
                    <a:pt x="1302544" y="487851"/>
                  </a:lnTo>
                  <a:lnTo>
                    <a:pt x="1300163" y="499363"/>
                  </a:lnTo>
                  <a:lnTo>
                    <a:pt x="1297781" y="510874"/>
                  </a:lnTo>
                  <a:lnTo>
                    <a:pt x="1294606" y="521592"/>
                  </a:lnTo>
                  <a:lnTo>
                    <a:pt x="1291431" y="532707"/>
                  </a:lnTo>
                  <a:lnTo>
                    <a:pt x="1288256" y="543424"/>
                  </a:lnTo>
                  <a:lnTo>
                    <a:pt x="1280716" y="565256"/>
                  </a:lnTo>
                  <a:lnTo>
                    <a:pt x="1271984" y="587089"/>
                  </a:lnTo>
                  <a:lnTo>
                    <a:pt x="1262856" y="608524"/>
                  </a:lnTo>
                  <a:lnTo>
                    <a:pt x="1252934" y="629959"/>
                  </a:lnTo>
                  <a:lnTo>
                    <a:pt x="1241822" y="650998"/>
                  </a:lnTo>
                  <a:lnTo>
                    <a:pt x="1231106" y="672433"/>
                  </a:lnTo>
                  <a:lnTo>
                    <a:pt x="1219200" y="692677"/>
                  </a:lnTo>
                  <a:lnTo>
                    <a:pt x="1207294" y="713716"/>
                  </a:lnTo>
                  <a:lnTo>
                    <a:pt x="1194991" y="734357"/>
                  </a:lnTo>
                  <a:lnTo>
                    <a:pt x="1170781" y="775640"/>
                  </a:lnTo>
                  <a:lnTo>
                    <a:pt x="1146572" y="816526"/>
                  </a:lnTo>
                  <a:lnTo>
                    <a:pt x="1135459" y="836770"/>
                  </a:lnTo>
                  <a:lnTo>
                    <a:pt x="1123950" y="857014"/>
                  </a:lnTo>
                  <a:lnTo>
                    <a:pt x="1112837" y="877656"/>
                  </a:lnTo>
                  <a:lnTo>
                    <a:pt x="1102916" y="897503"/>
                  </a:lnTo>
                  <a:lnTo>
                    <a:pt x="1093391" y="918145"/>
                  </a:lnTo>
                  <a:lnTo>
                    <a:pt x="1085056" y="938786"/>
                  </a:lnTo>
                  <a:lnTo>
                    <a:pt x="1077119" y="958634"/>
                  </a:lnTo>
                  <a:lnTo>
                    <a:pt x="1070769" y="979275"/>
                  </a:lnTo>
                  <a:lnTo>
                    <a:pt x="1067594" y="989199"/>
                  </a:lnTo>
                  <a:lnTo>
                    <a:pt x="1064816" y="999916"/>
                  </a:lnTo>
                  <a:lnTo>
                    <a:pt x="1062434" y="1009840"/>
                  </a:lnTo>
                  <a:lnTo>
                    <a:pt x="1060450" y="1020161"/>
                  </a:lnTo>
                  <a:lnTo>
                    <a:pt x="1064022" y="1020558"/>
                  </a:lnTo>
                  <a:lnTo>
                    <a:pt x="1067594" y="1022145"/>
                  </a:lnTo>
                  <a:lnTo>
                    <a:pt x="1071166" y="1023336"/>
                  </a:lnTo>
                  <a:lnTo>
                    <a:pt x="1074737" y="1024924"/>
                  </a:lnTo>
                  <a:lnTo>
                    <a:pt x="1077119" y="1026909"/>
                  </a:lnTo>
                  <a:lnTo>
                    <a:pt x="1080294" y="1029291"/>
                  </a:lnTo>
                  <a:lnTo>
                    <a:pt x="1083072" y="1032069"/>
                  </a:lnTo>
                  <a:lnTo>
                    <a:pt x="1085056" y="1034848"/>
                  </a:lnTo>
                  <a:lnTo>
                    <a:pt x="1092994" y="1028100"/>
                  </a:lnTo>
                  <a:lnTo>
                    <a:pt x="1100931" y="1021352"/>
                  </a:lnTo>
                  <a:lnTo>
                    <a:pt x="1108472" y="1013810"/>
                  </a:lnTo>
                  <a:lnTo>
                    <a:pt x="1116013" y="1006267"/>
                  </a:lnTo>
                  <a:lnTo>
                    <a:pt x="1131094" y="990786"/>
                  </a:lnTo>
                  <a:lnTo>
                    <a:pt x="1144984" y="974115"/>
                  </a:lnTo>
                  <a:lnTo>
                    <a:pt x="1158875" y="956649"/>
                  </a:lnTo>
                  <a:lnTo>
                    <a:pt x="1171972" y="938786"/>
                  </a:lnTo>
                  <a:lnTo>
                    <a:pt x="1185069" y="920129"/>
                  </a:lnTo>
                  <a:lnTo>
                    <a:pt x="1197769" y="901076"/>
                  </a:lnTo>
                  <a:lnTo>
                    <a:pt x="1210469" y="881625"/>
                  </a:lnTo>
                  <a:lnTo>
                    <a:pt x="1222772" y="861381"/>
                  </a:lnTo>
                  <a:lnTo>
                    <a:pt x="1246981" y="820892"/>
                  </a:lnTo>
                  <a:lnTo>
                    <a:pt x="1271587" y="779609"/>
                  </a:lnTo>
                  <a:lnTo>
                    <a:pt x="1283891" y="759365"/>
                  </a:lnTo>
                  <a:lnTo>
                    <a:pt x="1296591" y="738723"/>
                  </a:lnTo>
                  <a:lnTo>
                    <a:pt x="1308894" y="718479"/>
                  </a:lnTo>
                  <a:lnTo>
                    <a:pt x="1321991" y="698632"/>
                  </a:lnTo>
                  <a:lnTo>
                    <a:pt x="1335881" y="679181"/>
                  </a:lnTo>
                  <a:lnTo>
                    <a:pt x="1349772" y="660127"/>
                  </a:lnTo>
                  <a:lnTo>
                    <a:pt x="1364059" y="641868"/>
                  </a:lnTo>
                  <a:lnTo>
                    <a:pt x="1378744" y="624005"/>
                  </a:lnTo>
                  <a:lnTo>
                    <a:pt x="1394222" y="606936"/>
                  </a:lnTo>
                  <a:lnTo>
                    <a:pt x="1402556" y="598600"/>
                  </a:lnTo>
                  <a:lnTo>
                    <a:pt x="1410891" y="590264"/>
                  </a:lnTo>
                  <a:lnTo>
                    <a:pt x="1419225" y="582325"/>
                  </a:lnTo>
                  <a:lnTo>
                    <a:pt x="1427559" y="574783"/>
                  </a:lnTo>
                  <a:lnTo>
                    <a:pt x="1436291" y="567638"/>
                  </a:lnTo>
                  <a:lnTo>
                    <a:pt x="1445419" y="560493"/>
                  </a:lnTo>
                  <a:lnTo>
                    <a:pt x="1454547" y="553348"/>
                  </a:lnTo>
                  <a:lnTo>
                    <a:pt x="1463675" y="546997"/>
                  </a:lnTo>
                  <a:lnTo>
                    <a:pt x="1473200" y="541043"/>
                  </a:lnTo>
                  <a:lnTo>
                    <a:pt x="1483122" y="534691"/>
                  </a:lnTo>
                  <a:lnTo>
                    <a:pt x="1493441" y="529134"/>
                  </a:lnTo>
                  <a:lnTo>
                    <a:pt x="1503363" y="523974"/>
                  </a:lnTo>
                  <a:lnTo>
                    <a:pt x="1513681" y="518416"/>
                  </a:lnTo>
                  <a:lnTo>
                    <a:pt x="1524794" y="513653"/>
                  </a:lnTo>
                  <a:lnTo>
                    <a:pt x="1535906" y="509287"/>
                  </a:lnTo>
                  <a:lnTo>
                    <a:pt x="1547416" y="505317"/>
                  </a:lnTo>
                  <a:lnTo>
                    <a:pt x="1558925" y="502141"/>
                  </a:lnTo>
                  <a:lnTo>
                    <a:pt x="1570831" y="498569"/>
                  </a:lnTo>
                  <a:lnTo>
                    <a:pt x="1588294" y="494203"/>
                  </a:lnTo>
                  <a:lnTo>
                    <a:pt x="1606550" y="490233"/>
                  </a:lnTo>
                  <a:lnTo>
                    <a:pt x="1624409" y="486660"/>
                  </a:lnTo>
                  <a:lnTo>
                    <a:pt x="1642269" y="483485"/>
                  </a:lnTo>
                  <a:lnTo>
                    <a:pt x="1660525" y="481103"/>
                  </a:lnTo>
                  <a:lnTo>
                    <a:pt x="1678781" y="478721"/>
                  </a:lnTo>
                  <a:lnTo>
                    <a:pt x="1697037" y="477134"/>
                  </a:lnTo>
                  <a:lnTo>
                    <a:pt x="1715691" y="476340"/>
                  </a:lnTo>
                  <a:lnTo>
                    <a:pt x="1733550" y="475546"/>
                  </a:lnTo>
                  <a:lnTo>
                    <a:pt x="1751806" y="475546"/>
                  </a:lnTo>
                  <a:lnTo>
                    <a:pt x="1769666" y="476340"/>
                  </a:lnTo>
                  <a:lnTo>
                    <a:pt x="1787128" y="477134"/>
                  </a:lnTo>
                  <a:lnTo>
                    <a:pt x="1804591" y="479118"/>
                  </a:lnTo>
                  <a:lnTo>
                    <a:pt x="1822053" y="481897"/>
                  </a:lnTo>
                  <a:lnTo>
                    <a:pt x="1838722" y="485073"/>
                  </a:lnTo>
                  <a:lnTo>
                    <a:pt x="1855391" y="489042"/>
                  </a:lnTo>
                  <a:lnTo>
                    <a:pt x="1871663" y="493806"/>
                  </a:lnTo>
                  <a:lnTo>
                    <a:pt x="1887537" y="499363"/>
                  </a:lnTo>
                  <a:lnTo>
                    <a:pt x="1903016" y="506111"/>
                  </a:lnTo>
                  <a:lnTo>
                    <a:pt x="1917303" y="513256"/>
                  </a:lnTo>
                  <a:lnTo>
                    <a:pt x="1924844" y="517226"/>
                  </a:lnTo>
                  <a:lnTo>
                    <a:pt x="1931591" y="521195"/>
                  </a:lnTo>
                  <a:lnTo>
                    <a:pt x="1938734" y="525958"/>
                  </a:lnTo>
                  <a:lnTo>
                    <a:pt x="1945084" y="530325"/>
                  </a:lnTo>
                  <a:lnTo>
                    <a:pt x="1952228" y="535088"/>
                  </a:lnTo>
                  <a:lnTo>
                    <a:pt x="1958181" y="540249"/>
                  </a:lnTo>
                  <a:lnTo>
                    <a:pt x="1964928" y="545806"/>
                  </a:lnTo>
                  <a:lnTo>
                    <a:pt x="1970881" y="551363"/>
                  </a:lnTo>
                  <a:lnTo>
                    <a:pt x="1976437" y="557317"/>
                  </a:lnTo>
                  <a:lnTo>
                    <a:pt x="1982391" y="563669"/>
                  </a:lnTo>
                  <a:lnTo>
                    <a:pt x="1987947" y="569623"/>
                  </a:lnTo>
                  <a:lnTo>
                    <a:pt x="1993106" y="576371"/>
                  </a:lnTo>
                  <a:lnTo>
                    <a:pt x="1998266" y="583119"/>
                  </a:lnTo>
                  <a:lnTo>
                    <a:pt x="2003822" y="590264"/>
                  </a:lnTo>
                  <a:lnTo>
                    <a:pt x="2008584" y="597806"/>
                  </a:lnTo>
                  <a:lnTo>
                    <a:pt x="2012950" y="605348"/>
                  </a:lnTo>
                  <a:lnTo>
                    <a:pt x="2017316" y="613287"/>
                  </a:lnTo>
                  <a:lnTo>
                    <a:pt x="2021284" y="621623"/>
                  </a:lnTo>
                  <a:lnTo>
                    <a:pt x="2025253" y="630356"/>
                  </a:lnTo>
                  <a:lnTo>
                    <a:pt x="2028825" y="639089"/>
                  </a:lnTo>
                  <a:lnTo>
                    <a:pt x="2032397" y="647822"/>
                  </a:lnTo>
                  <a:lnTo>
                    <a:pt x="2035572" y="657349"/>
                  </a:lnTo>
                  <a:lnTo>
                    <a:pt x="2038747" y="666876"/>
                  </a:lnTo>
                  <a:lnTo>
                    <a:pt x="2041128" y="677196"/>
                  </a:lnTo>
                  <a:lnTo>
                    <a:pt x="2042716" y="683547"/>
                  </a:lnTo>
                  <a:lnTo>
                    <a:pt x="2043509" y="690296"/>
                  </a:lnTo>
                  <a:lnTo>
                    <a:pt x="2043906" y="696647"/>
                  </a:lnTo>
                  <a:lnTo>
                    <a:pt x="2043509" y="703395"/>
                  </a:lnTo>
                  <a:lnTo>
                    <a:pt x="2042716" y="709746"/>
                  </a:lnTo>
                  <a:lnTo>
                    <a:pt x="2041128" y="716494"/>
                  </a:lnTo>
                  <a:lnTo>
                    <a:pt x="2039541" y="722845"/>
                  </a:lnTo>
                  <a:lnTo>
                    <a:pt x="2037159" y="729594"/>
                  </a:lnTo>
                  <a:lnTo>
                    <a:pt x="2034381" y="735945"/>
                  </a:lnTo>
                  <a:lnTo>
                    <a:pt x="2031206" y="742296"/>
                  </a:lnTo>
                  <a:lnTo>
                    <a:pt x="2027237" y="748647"/>
                  </a:lnTo>
                  <a:lnTo>
                    <a:pt x="2022872" y="754998"/>
                  </a:lnTo>
                  <a:lnTo>
                    <a:pt x="2018109" y="760953"/>
                  </a:lnTo>
                  <a:lnTo>
                    <a:pt x="2013347" y="766907"/>
                  </a:lnTo>
                  <a:lnTo>
                    <a:pt x="2007791" y="773258"/>
                  </a:lnTo>
                  <a:lnTo>
                    <a:pt x="2001441" y="778815"/>
                  </a:lnTo>
                  <a:lnTo>
                    <a:pt x="1994694" y="784770"/>
                  </a:lnTo>
                  <a:lnTo>
                    <a:pt x="1987550" y="790724"/>
                  </a:lnTo>
                  <a:lnTo>
                    <a:pt x="1980009" y="795884"/>
                  </a:lnTo>
                  <a:lnTo>
                    <a:pt x="1972072" y="801441"/>
                  </a:lnTo>
                  <a:lnTo>
                    <a:pt x="1964531" y="806602"/>
                  </a:lnTo>
                  <a:lnTo>
                    <a:pt x="1955800" y="812159"/>
                  </a:lnTo>
                  <a:lnTo>
                    <a:pt x="1946672" y="816923"/>
                  </a:lnTo>
                  <a:lnTo>
                    <a:pt x="1936750" y="821686"/>
                  </a:lnTo>
                  <a:lnTo>
                    <a:pt x="1927225" y="826449"/>
                  </a:lnTo>
                  <a:lnTo>
                    <a:pt x="1916906" y="830816"/>
                  </a:lnTo>
                  <a:lnTo>
                    <a:pt x="1906191" y="835182"/>
                  </a:lnTo>
                  <a:lnTo>
                    <a:pt x="1895475" y="839549"/>
                  </a:lnTo>
                  <a:lnTo>
                    <a:pt x="1883966" y="843518"/>
                  </a:lnTo>
                  <a:lnTo>
                    <a:pt x="1872853" y="847091"/>
                  </a:lnTo>
                  <a:lnTo>
                    <a:pt x="1860550" y="850266"/>
                  </a:lnTo>
                  <a:lnTo>
                    <a:pt x="1848247" y="853839"/>
                  </a:lnTo>
                  <a:lnTo>
                    <a:pt x="1860550" y="851060"/>
                  </a:lnTo>
                  <a:lnTo>
                    <a:pt x="1872853" y="848282"/>
                  </a:lnTo>
                  <a:lnTo>
                    <a:pt x="1884759" y="845503"/>
                  </a:lnTo>
                  <a:lnTo>
                    <a:pt x="1896666" y="843915"/>
                  </a:lnTo>
                  <a:lnTo>
                    <a:pt x="1908175" y="842327"/>
                  </a:lnTo>
                  <a:lnTo>
                    <a:pt x="1919287" y="840740"/>
                  </a:lnTo>
                  <a:lnTo>
                    <a:pt x="1930797" y="839946"/>
                  </a:lnTo>
                  <a:lnTo>
                    <a:pt x="1941513" y="839549"/>
                  </a:lnTo>
                  <a:lnTo>
                    <a:pt x="1952228" y="839152"/>
                  </a:lnTo>
                  <a:lnTo>
                    <a:pt x="1962547" y="839152"/>
                  </a:lnTo>
                  <a:lnTo>
                    <a:pt x="1972866" y="839549"/>
                  </a:lnTo>
                  <a:lnTo>
                    <a:pt x="1982391" y="840343"/>
                  </a:lnTo>
                  <a:lnTo>
                    <a:pt x="1991916" y="841136"/>
                  </a:lnTo>
                  <a:lnTo>
                    <a:pt x="2001044" y="842724"/>
                  </a:lnTo>
                  <a:lnTo>
                    <a:pt x="2009775" y="844312"/>
                  </a:lnTo>
                  <a:lnTo>
                    <a:pt x="2018506" y="845900"/>
                  </a:lnTo>
                  <a:lnTo>
                    <a:pt x="2026841" y="848282"/>
                  </a:lnTo>
                  <a:lnTo>
                    <a:pt x="2034778" y="851060"/>
                  </a:lnTo>
                  <a:lnTo>
                    <a:pt x="2041922" y="853839"/>
                  </a:lnTo>
                  <a:lnTo>
                    <a:pt x="2049066" y="857014"/>
                  </a:lnTo>
                  <a:lnTo>
                    <a:pt x="2056209" y="860587"/>
                  </a:lnTo>
                  <a:lnTo>
                    <a:pt x="2062163" y="864160"/>
                  </a:lnTo>
                  <a:lnTo>
                    <a:pt x="2068116" y="868526"/>
                  </a:lnTo>
                  <a:lnTo>
                    <a:pt x="2074069" y="872099"/>
                  </a:lnTo>
                  <a:lnTo>
                    <a:pt x="2078831" y="877259"/>
                  </a:lnTo>
                  <a:lnTo>
                    <a:pt x="2083594" y="882022"/>
                  </a:lnTo>
                  <a:lnTo>
                    <a:pt x="2087959" y="887183"/>
                  </a:lnTo>
                  <a:lnTo>
                    <a:pt x="2091928" y="892343"/>
                  </a:lnTo>
                  <a:lnTo>
                    <a:pt x="2095103" y="897900"/>
                  </a:lnTo>
                  <a:lnTo>
                    <a:pt x="2097881" y="904251"/>
                  </a:lnTo>
                  <a:lnTo>
                    <a:pt x="2100263" y="910206"/>
                  </a:lnTo>
                  <a:lnTo>
                    <a:pt x="2102247" y="916557"/>
                  </a:lnTo>
                  <a:lnTo>
                    <a:pt x="2104628" y="926481"/>
                  </a:lnTo>
                  <a:lnTo>
                    <a:pt x="2106613" y="936404"/>
                  </a:lnTo>
                  <a:lnTo>
                    <a:pt x="2108597" y="945931"/>
                  </a:lnTo>
                  <a:lnTo>
                    <a:pt x="2109787" y="955855"/>
                  </a:lnTo>
                  <a:lnTo>
                    <a:pt x="2110581" y="965382"/>
                  </a:lnTo>
                  <a:lnTo>
                    <a:pt x="2111375" y="974908"/>
                  </a:lnTo>
                  <a:lnTo>
                    <a:pt x="2111375" y="984038"/>
                  </a:lnTo>
                  <a:lnTo>
                    <a:pt x="2111375" y="992771"/>
                  </a:lnTo>
                  <a:lnTo>
                    <a:pt x="2111375" y="1001901"/>
                  </a:lnTo>
                  <a:lnTo>
                    <a:pt x="2110581" y="1010634"/>
                  </a:lnTo>
                  <a:lnTo>
                    <a:pt x="2109787" y="1019367"/>
                  </a:lnTo>
                  <a:lnTo>
                    <a:pt x="2108597" y="1027703"/>
                  </a:lnTo>
                  <a:lnTo>
                    <a:pt x="2106613" y="1036039"/>
                  </a:lnTo>
                  <a:lnTo>
                    <a:pt x="2105025" y="1044375"/>
                  </a:lnTo>
                  <a:lnTo>
                    <a:pt x="2102644" y="1052711"/>
                  </a:lnTo>
                  <a:lnTo>
                    <a:pt x="2100659" y="1060650"/>
                  </a:lnTo>
                  <a:lnTo>
                    <a:pt x="2097881" y="1068192"/>
                  </a:lnTo>
                  <a:lnTo>
                    <a:pt x="2095103" y="1076131"/>
                  </a:lnTo>
                  <a:lnTo>
                    <a:pt x="2091928" y="1083673"/>
                  </a:lnTo>
                  <a:lnTo>
                    <a:pt x="2088356" y="1091215"/>
                  </a:lnTo>
                  <a:lnTo>
                    <a:pt x="2084387" y="1098360"/>
                  </a:lnTo>
                  <a:lnTo>
                    <a:pt x="2080419" y="1105505"/>
                  </a:lnTo>
                  <a:lnTo>
                    <a:pt x="2076450" y="1112650"/>
                  </a:lnTo>
                  <a:lnTo>
                    <a:pt x="2072084" y="1119398"/>
                  </a:lnTo>
                  <a:lnTo>
                    <a:pt x="2062559" y="1132894"/>
                  </a:lnTo>
                  <a:lnTo>
                    <a:pt x="2052241" y="1145994"/>
                  </a:lnTo>
                  <a:lnTo>
                    <a:pt x="2041128" y="1158696"/>
                  </a:lnTo>
                  <a:lnTo>
                    <a:pt x="2028825" y="1170605"/>
                  </a:lnTo>
                  <a:lnTo>
                    <a:pt x="2016522" y="1181719"/>
                  </a:lnTo>
                  <a:lnTo>
                    <a:pt x="2003425" y="1193231"/>
                  </a:lnTo>
                  <a:lnTo>
                    <a:pt x="1989137" y="1203551"/>
                  </a:lnTo>
                  <a:lnTo>
                    <a:pt x="1974850" y="1213872"/>
                  </a:lnTo>
                  <a:lnTo>
                    <a:pt x="1960166" y="1223002"/>
                  </a:lnTo>
                  <a:lnTo>
                    <a:pt x="1944687" y="1232132"/>
                  </a:lnTo>
                  <a:lnTo>
                    <a:pt x="1928416" y="1240865"/>
                  </a:lnTo>
                  <a:lnTo>
                    <a:pt x="1912541" y="1249201"/>
                  </a:lnTo>
                  <a:lnTo>
                    <a:pt x="1895872" y="1256346"/>
                  </a:lnTo>
                  <a:lnTo>
                    <a:pt x="1879203" y="1263888"/>
                  </a:lnTo>
                  <a:lnTo>
                    <a:pt x="1861741" y="1271033"/>
                  </a:lnTo>
                  <a:lnTo>
                    <a:pt x="1844675" y="1276987"/>
                  </a:lnTo>
                  <a:lnTo>
                    <a:pt x="1827213" y="1282941"/>
                  </a:lnTo>
                  <a:lnTo>
                    <a:pt x="1809750" y="1288896"/>
                  </a:lnTo>
                  <a:lnTo>
                    <a:pt x="1792287" y="1293659"/>
                  </a:lnTo>
                  <a:lnTo>
                    <a:pt x="1774825" y="1298422"/>
                  </a:lnTo>
                  <a:lnTo>
                    <a:pt x="1762522" y="1301598"/>
                  </a:lnTo>
                  <a:lnTo>
                    <a:pt x="1751013" y="1303583"/>
                  </a:lnTo>
                  <a:lnTo>
                    <a:pt x="1738709" y="1305567"/>
                  </a:lnTo>
                  <a:lnTo>
                    <a:pt x="1726803" y="1307155"/>
                  </a:lnTo>
                  <a:lnTo>
                    <a:pt x="1714897" y="1307949"/>
                  </a:lnTo>
                  <a:lnTo>
                    <a:pt x="1703784" y="1308743"/>
                  </a:lnTo>
                  <a:lnTo>
                    <a:pt x="1691878" y="1308743"/>
                  </a:lnTo>
                  <a:lnTo>
                    <a:pt x="1680766" y="1308743"/>
                  </a:lnTo>
                  <a:lnTo>
                    <a:pt x="1668859" y="1307949"/>
                  </a:lnTo>
                  <a:lnTo>
                    <a:pt x="1657350" y="1307155"/>
                  </a:lnTo>
                  <a:lnTo>
                    <a:pt x="1646237" y="1305964"/>
                  </a:lnTo>
                  <a:lnTo>
                    <a:pt x="1634728" y="1303980"/>
                  </a:lnTo>
                  <a:lnTo>
                    <a:pt x="1623219" y="1302392"/>
                  </a:lnTo>
                  <a:lnTo>
                    <a:pt x="1612503" y="1300010"/>
                  </a:lnTo>
                  <a:lnTo>
                    <a:pt x="1600994" y="1297628"/>
                  </a:lnTo>
                  <a:lnTo>
                    <a:pt x="1590278" y="1294453"/>
                  </a:lnTo>
                  <a:lnTo>
                    <a:pt x="1579166" y="1291277"/>
                  </a:lnTo>
                  <a:lnTo>
                    <a:pt x="1568053" y="1288102"/>
                  </a:lnTo>
                  <a:lnTo>
                    <a:pt x="1546225" y="1280560"/>
                  </a:lnTo>
                  <a:lnTo>
                    <a:pt x="1524794" y="1271827"/>
                  </a:lnTo>
                  <a:lnTo>
                    <a:pt x="1503363" y="1262697"/>
                  </a:lnTo>
                  <a:lnTo>
                    <a:pt x="1481931" y="1252376"/>
                  </a:lnTo>
                  <a:lnTo>
                    <a:pt x="1460500" y="1241659"/>
                  </a:lnTo>
                  <a:lnTo>
                    <a:pt x="1439466" y="1230544"/>
                  </a:lnTo>
                  <a:lnTo>
                    <a:pt x="1418828" y="1219032"/>
                  </a:lnTo>
                  <a:lnTo>
                    <a:pt x="1398191" y="1207124"/>
                  </a:lnTo>
                  <a:lnTo>
                    <a:pt x="1377156" y="1194819"/>
                  </a:lnTo>
                  <a:lnTo>
                    <a:pt x="1336278" y="1170605"/>
                  </a:lnTo>
                  <a:lnTo>
                    <a:pt x="1295400" y="1146391"/>
                  </a:lnTo>
                  <a:lnTo>
                    <a:pt x="1275159" y="1135276"/>
                  </a:lnTo>
                  <a:lnTo>
                    <a:pt x="1254522" y="1123765"/>
                  </a:lnTo>
                  <a:lnTo>
                    <a:pt x="1234281" y="1112650"/>
                  </a:lnTo>
                  <a:lnTo>
                    <a:pt x="1214041" y="1102726"/>
                  </a:lnTo>
                  <a:lnTo>
                    <a:pt x="1193800" y="1093199"/>
                  </a:lnTo>
                  <a:lnTo>
                    <a:pt x="1173163" y="1084863"/>
                  </a:lnTo>
                  <a:lnTo>
                    <a:pt x="1153319" y="1076924"/>
                  </a:lnTo>
                  <a:lnTo>
                    <a:pt x="1132681" y="1070573"/>
                  </a:lnTo>
                  <a:lnTo>
                    <a:pt x="1122363" y="1067398"/>
                  </a:lnTo>
                  <a:lnTo>
                    <a:pt x="1112044" y="1065016"/>
                  </a:lnTo>
                  <a:lnTo>
                    <a:pt x="1101725" y="1062237"/>
                  </a:lnTo>
                  <a:lnTo>
                    <a:pt x="1091803" y="1060650"/>
                  </a:lnTo>
                  <a:lnTo>
                    <a:pt x="1090613" y="1063825"/>
                  </a:lnTo>
                  <a:lnTo>
                    <a:pt x="1089819" y="1067398"/>
                  </a:lnTo>
                  <a:lnTo>
                    <a:pt x="1088628" y="1070970"/>
                  </a:lnTo>
                  <a:lnTo>
                    <a:pt x="1086644" y="1074543"/>
                  </a:lnTo>
                  <a:lnTo>
                    <a:pt x="1084659" y="1077321"/>
                  </a:lnTo>
                  <a:lnTo>
                    <a:pt x="1082278" y="1080100"/>
                  </a:lnTo>
                  <a:lnTo>
                    <a:pt x="1079897" y="1082879"/>
                  </a:lnTo>
                  <a:lnTo>
                    <a:pt x="1077119" y="1084863"/>
                  </a:lnTo>
                  <a:lnTo>
                    <a:pt x="1083866" y="1092802"/>
                  </a:lnTo>
                  <a:lnTo>
                    <a:pt x="1090613" y="1100741"/>
                  </a:lnTo>
                  <a:lnTo>
                    <a:pt x="1098153" y="1108284"/>
                  </a:lnTo>
                  <a:lnTo>
                    <a:pt x="1105694" y="1115826"/>
                  </a:lnTo>
                  <a:lnTo>
                    <a:pt x="1121172" y="1130910"/>
                  </a:lnTo>
                  <a:lnTo>
                    <a:pt x="1137841" y="1145200"/>
                  </a:lnTo>
                  <a:lnTo>
                    <a:pt x="1154906" y="1158696"/>
                  </a:lnTo>
                  <a:lnTo>
                    <a:pt x="1173163" y="1172192"/>
                  </a:lnTo>
                  <a:lnTo>
                    <a:pt x="1191816" y="1184895"/>
                  </a:lnTo>
                  <a:lnTo>
                    <a:pt x="1210866" y="1197597"/>
                  </a:lnTo>
                  <a:lnTo>
                    <a:pt x="1230313" y="1210300"/>
                  </a:lnTo>
                  <a:lnTo>
                    <a:pt x="1250553" y="1222605"/>
                  </a:lnTo>
                  <a:lnTo>
                    <a:pt x="1291034" y="1246819"/>
                  </a:lnTo>
                  <a:lnTo>
                    <a:pt x="1332309" y="1271430"/>
                  </a:lnTo>
                  <a:lnTo>
                    <a:pt x="1352550" y="1283735"/>
                  </a:lnTo>
                  <a:lnTo>
                    <a:pt x="1373187" y="1296041"/>
                  </a:lnTo>
                  <a:lnTo>
                    <a:pt x="1393428" y="1308743"/>
                  </a:lnTo>
                  <a:lnTo>
                    <a:pt x="1412875" y="1321842"/>
                  </a:lnTo>
                  <a:lnTo>
                    <a:pt x="1432719" y="1335339"/>
                  </a:lnTo>
                  <a:lnTo>
                    <a:pt x="1451769" y="1349629"/>
                  </a:lnTo>
                  <a:lnTo>
                    <a:pt x="1470025" y="1363919"/>
                  </a:lnTo>
                  <a:lnTo>
                    <a:pt x="1487884" y="1378606"/>
                  </a:lnTo>
                  <a:lnTo>
                    <a:pt x="1504950" y="1394484"/>
                  </a:lnTo>
                  <a:lnTo>
                    <a:pt x="1513284" y="1402423"/>
                  </a:lnTo>
                  <a:lnTo>
                    <a:pt x="1521222" y="1410759"/>
                  </a:lnTo>
                  <a:lnTo>
                    <a:pt x="1529159" y="1419095"/>
                  </a:lnTo>
                  <a:lnTo>
                    <a:pt x="1537097" y="1427034"/>
                  </a:lnTo>
                  <a:lnTo>
                    <a:pt x="1544241" y="1435767"/>
                  </a:lnTo>
                  <a:lnTo>
                    <a:pt x="1551384" y="1445294"/>
                  </a:lnTo>
                  <a:lnTo>
                    <a:pt x="1557734" y="1454424"/>
                  </a:lnTo>
                  <a:lnTo>
                    <a:pt x="1564481" y="1463553"/>
                  </a:lnTo>
                  <a:lnTo>
                    <a:pt x="1570831" y="1473080"/>
                  </a:lnTo>
                  <a:lnTo>
                    <a:pt x="1577181" y="1483004"/>
                  </a:lnTo>
                  <a:lnTo>
                    <a:pt x="1582737" y="1493325"/>
                  </a:lnTo>
                  <a:lnTo>
                    <a:pt x="1587897" y="1503248"/>
                  </a:lnTo>
                  <a:lnTo>
                    <a:pt x="1593453" y="1513569"/>
                  </a:lnTo>
                  <a:lnTo>
                    <a:pt x="1597819" y="1524684"/>
                  </a:lnTo>
                  <a:lnTo>
                    <a:pt x="1602184" y="1535798"/>
                  </a:lnTo>
                  <a:lnTo>
                    <a:pt x="1606550" y="1547310"/>
                  </a:lnTo>
                  <a:lnTo>
                    <a:pt x="1609725" y="1558821"/>
                  </a:lnTo>
                  <a:lnTo>
                    <a:pt x="1612900" y="1570730"/>
                  </a:lnTo>
                  <a:lnTo>
                    <a:pt x="1617266" y="1588196"/>
                  </a:lnTo>
                  <a:lnTo>
                    <a:pt x="1621234" y="1606058"/>
                  </a:lnTo>
                  <a:lnTo>
                    <a:pt x="1624806" y="1624318"/>
                  </a:lnTo>
                  <a:lnTo>
                    <a:pt x="1627584" y="1642578"/>
                  </a:lnTo>
                  <a:lnTo>
                    <a:pt x="1630759" y="1660440"/>
                  </a:lnTo>
                  <a:lnTo>
                    <a:pt x="1633141" y="1678700"/>
                  </a:lnTo>
                  <a:lnTo>
                    <a:pt x="1634331" y="1696960"/>
                  </a:lnTo>
                  <a:lnTo>
                    <a:pt x="1635522" y="1715219"/>
                  </a:lnTo>
                  <a:lnTo>
                    <a:pt x="1635919" y="1733479"/>
                  </a:lnTo>
                  <a:lnTo>
                    <a:pt x="1635919" y="1751739"/>
                  </a:lnTo>
                  <a:lnTo>
                    <a:pt x="1635522" y="1769602"/>
                  </a:lnTo>
                  <a:lnTo>
                    <a:pt x="1634331" y="1787067"/>
                  </a:lnTo>
                  <a:lnTo>
                    <a:pt x="1632744" y="1804533"/>
                  </a:lnTo>
                  <a:lnTo>
                    <a:pt x="1629966" y="1821999"/>
                  </a:lnTo>
                  <a:lnTo>
                    <a:pt x="1626394" y="1839068"/>
                  </a:lnTo>
                  <a:lnTo>
                    <a:pt x="1622425" y="1855343"/>
                  </a:lnTo>
                  <a:lnTo>
                    <a:pt x="1617663" y="1871618"/>
                  </a:lnTo>
                  <a:lnTo>
                    <a:pt x="1612106" y="1887496"/>
                  </a:lnTo>
                  <a:lnTo>
                    <a:pt x="1605756" y="1902580"/>
                  </a:lnTo>
                  <a:lnTo>
                    <a:pt x="1598613" y="1917664"/>
                  </a:lnTo>
                  <a:lnTo>
                    <a:pt x="1594644" y="1924412"/>
                  </a:lnTo>
                  <a:lnTo>
                    <a:pt x="1590278" y="1931557"/>
                  </a:lnTo>
                  <a:lnTo>
                    <a:pt x="1585913" y="1938305"/>
                  </a:lnTo>
                  <a:lnTo>
                    <a:pt x="1581150" y="1945450"/>
                  </a:lnTo>
                  <a:lnTo>
                    <a:pt x="1576387" y="1952198"/>
                  </a:lnTo>
                  <a:lnTo>
                    <a:pt x="1571625" y="1958153"/>
                  </a:lnTo>
                  <a:lnTo>
                    <a:pt x="1565672" y="1964504"/>
                  </a:lnTo>
                  <a:lnTo>
                    <a:pt x="1560116" y="1970855"/>
                  </a:lnTo>
                  <a:lnTo>
                    <a:pt x="1554559" y="1976412"/>
                  </a:lnTo>
                  <a:lnTo>
                    <a:pt x="1548209" y="1981970"/>
                  </a:lnTo>
                  <a:lnTo>
                    <a:pt x="1541859" y="1987924"/>
                  </a:lnTo>
                  <a:lnTo>
                    <a:pt x="1535113" y="1993481"/>
                  </a:lnTo>
                  <a:lnTo>
                    <a:pt x="1528763" y="1998245"/>
                  </a:lnTo>
                  <a:lnTo>
                    <a:pt x="1521222" y="2003405"/>
                  </a:lnTo>
                  <a:lnTo>
                    <a:pt x="1513681" y="2008168"/>
                  </a:lnTo>
                  <a:lnTo>
                    <a:pt x="1506537" y="2012535"/>
                  </a:lnTo>
                  <a:lnTo>
                    <a:pt x="1498600" y="2016901"/>
                  </a:lnTo>
                  <a:lnTo>
                    <a:pt x="1490266" y="2021268"/>
                  </a:lnTo>
                  <a:lnTo>
                    <a:pt x="1481534" y="2024840"/>
                  </a:lnTo>
                  <a:lnTo>
                    <a:pt x="1472803" y="2028810"/>
                  </a:lnTo>
                  <a:lnTo>
                    <a:pt x="1463675" y="2032382"/>
                  </a:lnTo>
                  <a:lnTo>
                    <a:pt x="1454547" y="2035558"/>
                  </a:lnTo>
                  <a:lnTo>
                    <a:pt x="1445022" y="2038336"/>
                  </a:lnTo>
                  <a:lnTo>
                    <a:pt x="1434703" y="2041115"/>
                  </a:lnTo>
                  <a:lnTo>
                    <a:pt x="1428353" y="2042306"/>
                  </a:lnTo>
                  <a:lnTo>
                    <a:pt x="1421606" y="2043100"/>
                  </a:lnTo>
                  <a:lnTo>
                    <a:pt x="1415256" y="2043894"/>
                  </a:lnTo>
                  <a:lnTo>
                    <a:pt x="1408509" y="2043100"/>
                  </a:lnTo>
                  <a:lnTo>
                    <a:pt x="1402159" y="2042306"/>
                  </a:lnTo>
                  <a:lnTo>
                    <a:pt x="1395413" y="2041512"/>
                  </a:lnTo>
                  <a:lnTo>
                    <a:pt x="1389063" y="2039527"/>
                  </a:lnTo>
                  <a:lnTo>
                    <a:pt x="1382316" y="2037146"/>
                  </a:lnTo>
                  <a:lnTo>
                    <a:pt x="1375966" y="2034367"/>
                  </a:lnTo>
                  <a:lnTo>
                    <a:pt x="1369616" y="2031191"/>
                  </a:lnTo>
                  <a:lnTo>
                    <a:pt x="1363266" y="2027222"/>
                  </a:lnTo>
                  <a:lnTo>
                    <a:pt x="1356916" y="2022855"/>
                  </a:lnTo>
                  <a:lnTo>
                    <a:pt x="1350963" y="2018489"/>
                  </a:lnTo>
                  <a:lnTo>
                    <a:pt x="1345009" y="2013329"/>
                  </a:lnTo>
                  <a:lnTo>
                    <a:pt x="1338659" y="2007374"/>
                  </a:lnTo>
                  <a:lnTo>
                    <a:pt x="1333103" y="2001420"/>
                  </a:lnTo>
                  <a:lnTo>
                    <a:pt x="1327150" y="1994672"/>
                  </a:lnTo>
                  <a:lnTo>
                    <a:pt x="1321197" y="1987527"/>
                  </a:lnTo>
                  <a:lnTo>
                    <a:pt x="1315641" y="1979985"/>
                  </a:lnTo>
                  <a:lnTo>
                    <a:pt x="1310481" y="1972046"/>
                  </a:lnTo>
                  <a:lnTo>
                    <a:pt x="1305322" y="1964107"/>
                  </a:lnTo>
                  <a:lnTo>
                    <a:pt x="1299766" y="1955374"/>
                  </a:lnTo>
                  <a:lnTo>
                    <a:pt x="1295003" y="1946244"/>
                  </a:lnTo>
                  <a:lnTo>
                    <a:pt x="1290241" y="1936717"/>
                  </a:lnTo>
                  <a:lnTo>
                    <a:pt x="1285478" y="1927191"/>
                  </a:lnTo>
                  <a:lnTo>
                    <a:pt x="1281113" y="1916473"/>
                  </a:lnTo>
                  <a:lnTo>
                    <a:pt x="1276747" y="1906152"/>
                  </a:lnTo>
                  <a:lnTo>
                    <a:pt x="1272381" y="1895435"/>
                  </a:lnTo>
                  <a:lnTo>
                    <a:pt x="1268413" y="1883923"/>
                  </a:lnTo>
                  <a:lnTo>
                    <a:pt x="1264841" y="1872412"/>
                  </a:lnTo>
                  <a:lnTo>
                    <a:pt x="1261666" y="1860503"/>
                  </a:lnTo>
                  <a:lnTo>
                    <a:pt x="1258094" y="1848198"/>
                  </a:lnTo>
                  <a:lnTo>
                    <a:pt x="1260872" y="1860503"/>
                  </a:lnTo>
                  <a:lnTo>
                    <a:pt x="1263650" y="1872412"/>
                  </a:lnTo>
                  <a:lnTo>
                    <a:pt x="1266031" y="1884717"/>
                  </a:lnTo>
                  <a:lnTo>
                    <a:pt x="1268016" y="1896625"/>
                  </a:lnTo>
                  <a:lnTo>
                    <a:pt x="1269206" y="1907740"/>
                  </a:lnTo>
                  <a:lnTo>
                    <a:pt x="1270794" y="1919252"/>
                  </a:lnTo>
                  <a:lnTo>
                    <a:pt x="1271984" y="1930763"/>
                  </a:lnTo>
                  <a:lnTo>
                    <a:pt x="1272381" y="1941481"/>
                  </a:lnTo>
                  <a:lnTo>
                    <a:pt x="1272778" y="1952198"/>
                  </a:lnTo>
                  <a:lnTo>
                    <a:pt x="1272381" y="1962519"/>
                  </a:lnTo>
                  <a:lnTo>
                    <a:pt x="1272381" y="1972443"/>
                  </a:lnTo>
                  <a:lnTo>
                    <a:pt x="1271587" y="1981970"/>
                  </a:lnTo>
                  <a:lnTo>
                    <a:pt x="1270794" y="1991893"/>
                  </a:lnTo>
                  <a:lnTo>
                    <a:pt x="1269206" y="2001023"/>
                  </a:lnTo>
                  <a:lnTo>
                    <a:pt x="1267619" y="2009756"/>
                  </a:lnTo>
                  <a:lnTo>
                    <a:pt x="1265237" y="2018489"/>
                  </a:lnTo>
                  <a:lnTo>
                    <a:pt x="1263253" y="2026825"/>
                  </a:lnTo>
                  <a:lnTo>
                    <a:pt x="1260475" y="2034367"/>
                  </a:lnTo>
                  <a:lnTo>
                    <a:pt x="1258094" y="2041909"/>
                  </a:lnTo>
                  <a:lnTo>
                    <a:pt x="1254919" y="2049054"/>
                  </a:lnTo>
                  <a:lnTo>
                    <a:pt x="1251347" y="2055802"/>
                  </a:lnTo>
                  <a:lnTo>
                    <a:pt x="1247378" y="2062153"/>
                  </a:lnTo>
                  <a:lnTo>
                    <a:pt x="1243409" y="2068108"/>
                  </a:lnTo>
                  <a:lnTo>
                    <a:pt x="1239044" y="2073268"/>
                  </a:lnTo>
                  <a:lnTo>
                    <a:pt x="1234678" y="2078825"/>
                  </a:lnTo>
                  <a:lnTo>
                    <a:pt x="1229916" y="2083589"/>
                  </a:lnTo>
                  <a:lnTo>
                    <a:pt x="1224756" y="2087955"/>
                  </a:lnTo>
                  <a:lnTo>
                    <a:pt x="1219597" y="2091925"/>
                  </a:lnTo>
                  <a:lnTo>
                    <a:pt x="1214041" y="2094703"/>
                  </a:lnTo>
                  <a:lnTo>
                    <a:pt x="1207691" y="2097879"/>
                  </a:lnTo>
                  <a:lnTo>
                    <a:pt x="1201737" y="2099864"/>
                  </a:lnTo>
                  <a:lnTo>
                    <a:pt x="1194991" y="2102245"/>
                  </a:lnTo>
                  <a:lnTo>
                    <a:pt x="1185069" y="2104230"/>
                  </a:lnTo>
                  <a:lnTo>
                    <a:pt x="1175544" y="2106612"/>
                  </a:lnTo>
                  <a:lnTo>
                    <a:pt x="1165225" y="2108200"/>
                  </a:lnTo>
                  <a:lnTo>
                    <a:pt x="1155700" y="2109787"/>
                  </a:lnTo>
                  <a:lnTo>
                    <a:pt x="1146572" y="2110581"/>
                  </a:lnTo>
                  <a:lnTo>
                    <a:pt x="1137047" y="2111375"/>
                  </a:lnTo>
                  <a:lnTo>
                    <a:pt x="1127919" y="2111375"/>
                  </a:lnTo>
                  <a:lnTo>
                    <a:pt x="1118791" y="2111375"/>
                  </a:lnTo>
                  <a:lnTo>
                    <a:pt x="1110059" y="2111375"/>
                  </a:lnTo>
                  <a:lnTo>
                    <a:pt x="1101328" y="2110581"/>
                  </a:lnTo>
                  <a:lnTo>
                    <a:pt x="1092597" y="2109787"/>
                  </a:lnTo>
                  <a:lnTo>
                    <a:pt x="1084263" y="2108200"/>
                  </a:lnTo>
                  <a:lnTo>
                    <a:pt x="1075531" y="2106612"/>
                  </a:lnTo>
                  <a:lnTo>
                    <a:pt x="1067197" y="2105024"/>
                  </a:lnTo>
                  <a:lnTo>
                    <a:pt x="1059259" y="2102642"/>
                  </a:lnTo>
                  <a:lnTo>
                    <a:pt x="1051322" y="2100657"/>
                  </a:lnTo>
                  <a:lnTo>
                    <a:pt x="1043781" y="2097879"/>
                  </a:lnTo>
                  <a:lnTo>
                    <a:pt x="1035844" y="2094703"/>
                  </a:lnTo>
                  <a:lnTo>
                    <a:pt x="1028303" y="2091925"/>
                  </a:lnTo>
                  <a:lnTo>
                    <a:pt x="1020763" y="2088352"/>
                  </a:lnTo>
                  <a:lnTo>
                    <a:pt x="1013619" y="2084383"/>
                  </a:lnTo>
                  <a:lnTo>
                    <a:pt x="1006078" y="2080413"/>
                  </a:lnTo>
                  <a:lnTo>
                    <a:pt x="998934" y="2076444"/>
                  </a:lnTo>
                  <a:lnTo>
                    <a:pt x="992187" y="2072077"/>
                  </a:lnTo>
                  <a:lnTo>
                    <a:pt x="978694" y="2062550"/>
                  </a:lnTo>
                  <a:lnTo>
                    <a:pt x="965994" y="2051833"/>
                  </a:lnTo>
                  <a:lnTo>
                    <a:pt x="953294" y="2041115"/>
                  </a:lnTo>
                  <a:lnTo>
                    <a:pt x="941387" y="2028810"/>
                  </a:lnTo>
                  <a:lnTo>
                    <a:pt x="929481" y="2016504"/>
                  </a:lnTo>
                  <a:lnTo>
                    <a:pt x="918766" y="2003008"/>
                  </a:lnTo>
                  <a:lnTo>
                    <a:pt x="908447" y="1989115"/>
                  </a:lnTo>
                  <a:lnTo>
                    <a:pt x="898128" y="1974825"/>
                  </a:lnTo>
                  <a:lnTo>
                    <a:pt x="888603" y="1959740"/>
                  </a:lnTo>
                  <a:lnTo>
                    <a:pt x="879475" y="1944656"/>
                  </a:lnTo>
                  <a:lnTo>
                    <a:pt x="871141" y="1928381"/>
                  </a:lnTo>
                  <a:lnTo>
                    <a:pt x="862806" y="1912106"/>
                  </a:lnTo>
                  <a:lnTo>
                    <a:pt x="854869" y="1895832"/>
                  </a:lnTo>
                  <a:lnTo>
                    <a:pt x="848122" y="1879160"/>
                  </a:lnTo>
                  <a:lnTo>
                    <a:pt x="840978" y="1861694"/>
                  </a:lnTo>
                  <a:lnTo>
                    <a:pt x="834628" y="1844625"/>
                  </a:lnTo>
                  <a:lnTo>
                    <a:pt x="828675" y="1827159"/>
                  </a:lnTo>
                  <a:lnTo>
                    <a:pt x="823119" y="1809693"/>
                  </a:lnTo>
                  <a:lnTo>
                    <a:pt x="817959" y="1792228"/>
                  </a:lnTo>
                  <a:lnTo>
                    <a:pt x="813594" y="1774762"/>
                  </a:lnTo>
                  <a:lnTo>
                    <a:pt x="810419" y="1762456"/>
                  </a:lnTo>
                  <a:lnTo>
                    <a:pt x="808434" y="1750945"/>
                  </a:lnTo>
                  <a:lnTo>
                    <a:pt x="806053" y="1738639"/>
                  </a:lnTo>
                  <a:lnTo>
                    <a:pt x="804863" y="1726731"/>
                  </a:lnTo>
                  <a:lnTo>
                    <a:pt x="804069" y="1714823"/>
                  </a:lnTo>
                  <a:lnTo>
                    <a:pt x="802878" y="1703708"/>
                  </a:lnTo>
                  <a:lnTo>
                    <a:pt x="802878" y="1691799"/>
                  </a:lnTo>
                  <a:lnTo>
                    <a:pt x="802878" y="1680288"/>
                  </a:lnTo>
                  <a:lnTo>
                    <a:pt x="803672" y="1668776"/>
                  </a:lnTo>
                  <a:lnTo>
                    <a:pt x="804863" y="1657265"/>
                  </a:lnTo>
                  <a:lnTo>
                    <a:pt x="806053" y="1646150"/>
                  </a:lnTo>
                  <a:lnTo>
                    <a:pt x="807244" y="1634639"/>
                  </a:lnTo>
                  <a:lnTo>
                    <a:pt x="809625" y="1623127"/>
                  </a:lnTo>
                  <a:lnTo>
                    <a:pt x="811609" y="1612410"/>
                  </a:lnTo>
                  <a:lnTo>
                    <a:pt x="814387" y="1600898"/>
                  </a:lnTo>
                  <a:lnTo>
                    <a:pt x="817563" y="1590180"/>
                  </a:lnTo>
                  <a:lnTo>
                    <a:pt x="820341" y="1579066"/>
                  </a:lnTo>
                  <a:lnTo>
                    <a:pt x="823913" y="1567951"/>
                  </a:lnTo>
                  <a:lnTo>
                    <a:pt x="831453" y="1546119"/>
                  </a:lnTo>
                  <a:lnTo>
                    <a:pt x="840184" y="1524684"/>
                  </a:lnTo>
                  <a:lnTo>
                    <a:pt x="849313" y="1503248"/>
                  </a:lnTo>
                  <a:lnTo>
                    <a:pt x="859234" y="1481813"/>
                  </a:lnTo>
                  <a:lnTo>
                    <a:pt x="869950" y="1460378"/>
                  </a:lnTo>
                  <a:lnTo>
                    <a:pt x="881063" y="1439339"/>
                  </a:lnTo>
                  <a:lnTo>
                    <a:pt x="892572" y="1418301"/>
                  </a:lnTo>
                  <a:lnTo>
                    <a:pt x="904875" y="1398057"/>
                  </a:lnTo>
                  <a:lnTo>
                    <a:pt x="916384" y="1377018"/>
                  </a:lnTo>
                  <a:lnTo>
                    <a:pt x="940991" y="1336133"/>
                  </a:lnTo>
                  <a:lnTo>
                    <a:pt x="965200" y="1295247"/>
                  </a:lnTo>
                  <a:lnTo>
                    <a:pt x="976709" y="1275002"/>
                  </a:lnTo>
                  <a:lnTo>
                    <a:pt x="988219" y="1254361"/>
                  </a:lnTo>
                  <a:lnTo>
                    <a:pt x="998537" y="1234117"/>
                  </a:lnTo>
                  <a:lnTo>
                    <a:pt x="1009253" y="1213872"/>
                  </a:lnTo>
                  <a:lnTo>
                    <a:pt x="1018381" y="1193628"/>
                  </a:lnTo>
                  <a:lnTo>
                    <a:pt x="1027113" y="1172986"/>
                  </a:lnTo>
                  <a:lnTo>
                    <a:pt x="1035050" y="1153139"/>
                  </a:lnTo>
                  <a:lnTo>
                    <a:pt x="1041400" y="1132497"/>
                  </a:lnTo>
                  <a:lnTo>
                    <a:pt x="1044575" y="1122177"/>
                  </a:lnTo>
                  <a:lnTo>
                    <a:pt x="1046956" y="1111856"/>
                  </a:lnTo>
                  <a:lnTo>
                    <a:pt x="1049337" y="1101932"/>
                  </a:lnTo>
                  <a:lnTo>
                    <a:pt x="1051322" y="1091612"/>
                  </a:lnTo>
                  <a:lnTo>
                    <a:pt x="1047353" y="1090421"/>
                  </a:lnTo>
                  <a:lnTo>
                    <a:pt x="1044178" y="1089627"/>
                  </a:lnTo>
                  <a:lnTo>
                    <a:pt x="1041003" y="1088436"/>
                  </a:lnTo>
                  <a:lnTo>
                    <a:pt x="1037431" y="1086848"/>
                  </a:lnTo>
                  <a:lnTo>
                    <a:pt x="1034256" y="1084467"/>
                  </a:lnTo>
                  <a:lnTo>
                    <a:pt x="1031875" y="1082482"/>
                  </a:lnTo>
                  <a:lnTo>
                    <a:pt x="1029097" y="1079703"/>
                  </a:lnTo>
                  <a:lnTo>
                    <a:pt x="1027113" y="1076924"/>
                  </a:lnTo>
                  <a:lnTo>
                    <a:pt x="1018778" y="1083673"/>
                  </a:lnTo>
                  <a:lnTo>
                    <a:pt x="1010841" y="1090421"/>
                  </a:lnTo>
                  <a:lnTo>
                    <a:pt x="1003300" y="1097963"/>
                  </a:lnTo>
                  <a:lnTo>
                    <a:pt x="995759" y="1105505"/>
                  </a:lnTo>
                  <a:lnTo>
                    <a:pt x="981075" y="1120986"/>
                  </a:lnTo>
                  <a:lnTo>
                    <a:pt x="966787" y="1137658"/>
                  </a:lnTo>
                  <a:lnTo>
                    <a:pt x="953294" y="1154727"/>
                  </a:lnTo>
                  <a:lnTo>
                    <a:pt x="939800" y="1172986"/>
                  </a:lnTo>
                  <a:lnTo>
                    <a:pt x="926703" y="1191246"/>
                  </a:lnTo>
                  <a:lnTo>
                    <a:pt x="914003" y="1210697"/>
                  </a:lnTo>
                  <a:lnTo>
                    <a:pt x="901700" y="1230147"/>
                  </a:lnTo>
                  <a:lnTo>
                    <a:pt x="889397" y="1250391"/>
                  </a:lnTo>
                  <a:lnTo>
                    <a:pt x="865187" y="1290880"/>
                  </a:lnTo>
                  <a:lnTo>
                    <a:pt x="840581" y="1332163"/>
                  </a:lnTo>
                  <a:lnTo>
                    <a:pt x="828278" y="1352408"/>
                  </a:lnTo>
                  <a:lnTo>
                    <a:pt x="815578" y="1373049"/>
                  </a:lnTo>
                  <a:lnTo>
                    <a:pt x="802878" y="1393293"/>
                  </a:lnTo>
                  <a:lnTo>
                    <a:pt x="789781" y="1412744"/>
                  </a:lnTo>
                  <a:lnTo>
                    <a:pt x="776287" y="1432591"/>
                  </a:lnTo>
                  <a:lnTo>
                    <a:pt x="762397" y="1451645"/>
                  </a:lnTo>
                  <a:lnTo>
                    <a:pt x="748109" y="1469905"/>
                  </a:lnTo>
                  <a:lnTo>
                    <a:pt x="733028" y="1487767"/>
                  </a:lnTo>
                  <a:lnTo>
                    <a:pt x="717550" y="1504836"/>
                  </a:lnTo>
                  <a:lnTo>
                    <a:pt x="709613" y="1513172"/>
                  </a:lnTo>
                  <a:lnTo>
                    <a:pt x="701278" y="1521111"/>
                  </a:lnTo>
                  <a:lnTo>
                    <a:pt x="692944" y="1529050"/>
                  </a:lnTo>
                  <a:lnTo>
                    <a:pt x="684213" y="1536989"/>
                  </a:lnTo>
                  <a:lnTo>
                    <a:pt x="675481" y="1544134"/>
                  </a:lnTo>
                  <a:lnTo>
                    <a:pt x="666750" y="1551279"/>
                  </a:lnTo>
                  <a:lnTo>
                    <a:pt x="657622" y="1558027"/>
                  </a:lnTo>
                  <a:lnTo>
                    <a:pt x="648494" y="1564776"/>
                  </a:lnTo>
                  <a:lnTo>
                    <a:pt x="638969" y="1570730"/>
                  </a:lnTo>
                  <a:lnTo>
                    <a:pt x="629047" y="1577081"/>
                  </a:lnTo>
                  <a:lnTo>
                    <a:pt x="618728" y="1582638"/>
                  </a:lnTo>
                  <a:lnTo>
                    <a:pt x="608409" y="1587799"/>
                  </a:lnTo>
                  <a:lnTo>
                    <a:pt x="597694" y="1592959"/>
                  </a:lnTo>
                  <a:lnTo>
                    <a:pt x="586978" y="1597325"/>
                  </a:lnTo>
                  <a:lnTo>
                    <a:pt x="575866" y="1601692"/>
                  </a:lnTo>
                  <a:lnTo>
                    <a:pt x="564753" y="1606058"/>
                  </a:lnTo>
                  <a:lnTo>
                    <a:pt x="552847" y="1609631"/>
                  </a:lnTo>
                  <a:lnTo>
                    <a:pt x="540941" y="1613203"/>
                  </a:lnTo>
                  <a:lnTo>
                    <a:pt x="523478" y="1617173"/>
                  </a:lnTo>
                  <a:lnTo>
                    <a:pt x="505619" y="1621142"/>
                  </a:lnTo>
                  <a:lnTo>
                    <a:pt x="487759" y="1624715"/>
                  </a:lnTo>
                  <a:lnTo>
                    <a:pt x="469503" y="1627891"/>
                  </a:lnTo>
                  <a:lnTo>
                    <a:pt x="451247" y="1630669"/>
                  </a:lnTo>
                  <a:lnTo>
                    <a:pt x="433387" y="1633051"/>
                  </a:lnTo>
                  <a:lnTo>
                    <a:pt x="414734" y="1634242"/>
                  </a:lnTo>
                  <a:lnTo>
                    <a:pt x="396478" y="1635433"/>
                  </a:lnTo>
                  <a:lnTo>
                    <a:pt x="378222" y="1636226"/>
                  </a:lnTo>
                  <a:lnTo>
                    <a:pt x="360363" y="1636226"/>
                  </a:lnTo>
                  <a:lnTo>
                    <a:pt x="342503" y="1635433"/>
                  </a:lnTo>
                  <a:lnTo>
                    <a:pt x="324644" y="1634242"/>
                  </a:lnTo>
                  <a:lnTo>
                    <a:pt x="307181" y="1632257"/>
                  </a:lnTo>
                  <a:lnTo>
                    <a:pt x="290116" y="1629875"/>
                  </a:lnTo>
                  <a:lnTo>
                    <a:pt x="273050" y="1626700"/>
                  </a:lnTo>
                  <a:lnTo>
                    <a:pt x="256381" y="1622333"/>
                  </a:lnTo>
                  <a:lnTo>
                    <a:pt x="240109" y="1617570"/>
                  </a:lnTo>
                  <a:lnTo>
                    <a:pt x="224631" y="1612013"/>
                  </a:lnTo>
                  <a:lnTo>
                    <a:pt x="209153" y="1605661"/>
                  </a:lnTo>
                  <a:lnTo>
                    <a:pt x="194469" y="1598516"/>
                  </a:lnTo>
                  <a:lnTo>
                    <a:pt x="187325" y="1594547"/>
                  </a:lnTo>
                  <a:lnTo>
                    <a:pt x="180578" y="1590180"/>
                  </a:lnTo>
                  <a:lnTo>
                    <a:pt x="173434" y="1585814"/>
                  </a:lnTo>
                  <a:lnTo>
                    <a:pt x="166687" y="1581447"/>
                  </a:lnTo>
                  <a:lnTo>
                    <a:pt x="159941" y="1576287"/>
                  </a:lnTo>
                  <a:lnTo>
                    <a:pt x="153591" y="1571127"/>
                  </a:lnTo>
                  <a:lnTo>
                    <a:pt x="147241" y="1565569"/>
                  </a:lnTo>
                  <a:lnTo>
                    <a:pt x="141287" y="1560012"/>
                  </a:lnTo>
                  <a:lnTo>
                    <a:pt x="134937" y="1554455"/>
                  </a:lnTo>
                  <a:lnTo>
                    <a:pt x="129381" y="1548104"/>
                  </a:lnTo>
                  <a:lnTo>
                    <a:pt x="124222" y="1542149"/>
                  </a:lnTo>
                  <a:lnTo>
                    <a:pt x="118666" y="1535004"/>
                  </a:lnTo>
                  <a:lnTo>
                    <a:pt x="113109" y="1528653"/>
                  </a:lnTo>
                  <a:lnTo>
                    <a:pt x="108347" y="1521111"/>
                  </a:lnTo>
                  <a:lnTo>
                    <a:pt x="103584" y="1513569"/>
                  </a:lnTo>
                  <a:lnTo>
                    <a:pt x="99219" y="1506424"/>
                  </a:lnTo>
                  <a:lnTo>
                    <a:pt x="94853" y="1498485"/>
                  </a:lnTo>
                  <a:lnTo>
                    <a:pt x="90487" y="1490149"/>
                  </a:lnTo>
                  <a:lnTo>
                    <a:pt x="86519" y="1481416"/>
                  </a:lnTo>
                  <a:lnTo>
                    <a:pt x="82947" y="1472683"/>
                  </a:lnTo>
                  <a:lnTo>
                    <a:pt x="79772" y="1463553"/>
                  </a:lnTo>
                  <a:lnTo>
                    <a:pt x="76597" y="1454424"/>
                  </a:lnTo>
                  <a:lnTo>
                    <a:pt x="73422" y="1444500"/>
                  </a:lnTo>
                  <a:lnTo>
                    <a:pt x="71041" y="1434576"/>
                  </a:lnTo>
                  <a:lnTo>
                    <a:pt x="69453" y="1428225"/>
                  </a:lnTo>
                  <a:lnTo>
                    <a:pt x="68659" y="1421477"/>
                  </a:lnTo>
                  <a:lnTo>
                    <a:pt x="68263" y="1415126"/>
                  </a:lnTo>
                  <a:lnTo>
                    <a:pt x="68263" y="1408377"/>
                  </a:lnTo>
                  <a:lnTo>
                    <a:pt x="69056" y="1402026"/>
                  </a:lnTo>
                  <a:lnTo>
                    <a:pt x="70644" y="1395278"/>
                  </a:lnTo>
                  <a:lnTo>
                    <a:pt x="72231" y="1388927"/>
                  </a:lnTo>
                  <a:lnTo>
                    <a:pt x="75009" y="1382179"/>
                  </a:lnTo>
                  <a:lnTo>
                    <a:pt x="77391" y="1375828"/>
                  </a:lnTo>
                  <a:lnTo>
                    <a:pt x="80963" y="1369476"/>
                  </a:lnTo>
                  <a:lnTo>
                    <a:pt x="84534" y="1363125"/>
                  </a:lnTo>
                  <a:lnTo>
                    <a:pt x="88900" y="1356774"/>
                  </a:lnTo>
                  <a:lnTo>
                    <a:pt x="93663" y="1350820"/>
                  </a:lnTo>
                  <a:lnTo>
                    <a:pt x="98822" y="1344865"/>
                  </a:lnTo>
                  <a:lnTo>
                    <a:pt x="104378" y="1338514"/>
                  </a:lnTo>
                  <a:lnTo>
                    <a:pt x="110728" y="1332560"/>
                  </a:lnTo>
                  <a:lnTo>
                    <a:pt x="117078" y="1326606"/>
                  </a:lnTo>
                  <a:lnTo>
                    <a:pt x="124222" y="1321049"/>
                  </a:lnTo>
                  <a:lnTo>
                    <a:pt x="131763" y="1315491"/>
                  </a:lnTo>
                  <a:lnTo>
                    <a:pt x="139303" y="1310331"/>
                  </a:lnTo>
                  <a:lnTo>
                    <a:pt x="147637" y="1304774"/>
                  </a:lnTo>
                  <a:lnTo>
                    <a:pt x="156369" y="1299613"/>
                  </a:lnTo>
                  <a:lnTo>
                    <a:pt x="165497" y="1294850"/>
                  </a:lnTo>
                  <a:lnTo>
                    <a:pt x="174625" y="1290086"/>
                  </a:lnTo>
                  <a:lnTo>
                    <a:pt x="184944" y="1285323"/>
                  </a:lnTo>
                  <a:lnTo>
                    <a:pt x="194866" y="1280957"/>
                  </a:lnTo>
                  <a:lnTo>
                    <a:pt x="205978" y="1276590"/>
                  </a:lnTo>
                  <a:lnTo>
                    <a:pt x="216694" y="1272224"/>
                  </a:lnTo>
                  <a:lnTo>
                    <a:pt x="227806" y="1268254"/>
                  </a:lnTo>
                  <a:lnTo>
                    <a:pt x="239316" y="1264682"/>
                  </a:lnTo>
                  <a:lnTo>
                    <a:pt x="251222" y="1261109"/>
                  </a:lnTo>
                  <a:lnTo>
                    <a:pt x="263922" y="1257934"/>
                  </a:lnTo>
                  <a:lnTo>
                    <a:pt x="251222" y="1260712"/>
                  </a:lnTo>
                  <a:lnTo>
                    <a:pt x="238919" y="1263491"/>
                  </a:lnTo>
                  <a:lnTo>
                    <a:pt x="227013" y="1265476"/>
                  </a:lnTo>
                  <a:lnTo>
                    <a:pt x="215503" y="1267857"/>
                  </a:lnTo>
                  <a:lnTo>
                    <a:pt x="203597" y="1269048"/>
                  </a:lnTo>
                  <a:lnTo>
                    <a:pt x="192087" y="1270636"/>
                  </a:lnTo>
                  <a:lnTo>
                    <a:pt x="181372" y="1271827"/>
                  </a:lnTo>
                  <a:lnTo>
                    <a:pt x="170259" y="1272224"/>
                  </a:lnTo>
                  <a:lnTo>
                    <a:pt x="159941" y="1272621"/>
                  </a:lnTo>
                  <a:lnTo>
                    <a:pt x="149622" y="1272224"/>
                  </a:lnTo>
                  <a:lnTo>
                    <a:pt x="139303" y="1272224"/>
                  </a:lnTo>
                  <a:lnTo>
                    <a:pt x="129778" y="1271430"/>
                  </a:lnTo>
                  <a:lnTo>
                    <a:pt x="120253" y="1270636"/>
                  </a:lnTo>
                  <a:lnTo>
                    <a:pt x="111125" y="1269048"/>
                  </a:lnTo>
                  <a:lnTo>
                    <a:pt x="101997" y="1267460"/>
                  </a:lnTo>
                  <a:lnTo>
                    <a:pt x="93663" y="1265079"/>
                  </a:lnTo>
                  <a:lnTo>
                    <a:pt x="85328" y="1263094"/>
                  </a:lnTo>
                  <a:lnTo>
                    <a:pt x="77391" y="1260712"/>
                  </a:lnTo>
                  <a:lnTo>
                    <a:pt x="69850" y="1257934"/>
                  </a:lnTo>
                  <a:lnTo>
                    <a:pt x="63103" y="1254758"/>
                  </a:lnTo>
                  <a:lnTo>
                    <a:pt x="55959" y="1251185"/>
                  </a:lnTo>
                  <a:lnTo>
                    <a:pt x="50006" y="1247216"/>
                  </a:lnTo>
                  <a:lnTo>
                    <a:pt x="43656" y="1243246"/>
                  </a:lnTo>
                  <a:lnTo>
                    <a:pt x="38100" y="1238880"/>
                  </a:lnTo>
                  <a:lnTo>
                    <a:pt x="32941" y="1234513"/>
                  </a:lnTo>
                  <a:lnTo>
                    <a:pt x="28575" y="1229750"/>
                  </a:lnTo>
                  <a:lnTo>
                    <a:pt x="24209" y="1224590"/>
                  </a:lnTo>
                  <a:lnTo>
                    <a:pt x="20241" y="1219429"/>
                  </a:lnTo>
                  <a:lnTo>
                    <a:pt x="16669" y="1213872"/>
                  </a:lnTo>
                  <a:lnTo>
                    <a:pt x="14287" y="1207521"/>
                  </a:lnTo>
                  <a:lnTo>
                    <a:pt x="11509" y="1201567"/>
                  </a:lnTo>
                  <a:lnTo>
                    <a:pt x="9922" y="1194819"/>
                  </a:lnTo>
                  <a:lnTo>
                    <a:pt x="7144" y="1184895"/>
                  </a:lnTo>
                  <a:lnTo>
                    <a:pt x="5556" y="1175368"/>
                  </a:lnTo>
                  <a:lnTo>
                    <a:pt x="3572" y="1165047"/>
                  </a:lnTo>
                  <a:lnTo>
                    <a:pt x="2381" y="1155521"/>
                  </a:lnTo>
                  <a:lnTo>
                    <a:pt x="1587" y="1146391"/>
                  </a:lnTo>
                  <a:lnTo>
                    <a:pt x="794" y="1136864"/>
                  </a:lnTo>
                  <a:lnTo>
                    <a:pt x="0" y="1127734"/>
                  </a:lnTo>
                  <a:lnTo>
                    <a:pt x="0" y="1118604"/>
                  </a:lnTo>
                  <a:lnTo>
                    <a:pt x="794" y="1109871"/>
                  </a:lnTo>
                  <a:lnTo>
                    <a:pt x="1587" y="1101138"/>
                  </a:lnTo>
                  <a:lnTo>
                    <a:pt x="2381" y="1092406"/>
                  </a:lnTo>
                  <a:lnTo>
                    <a:pt x="3572" y="1084070"/>
                  </a:lnTo>
                  <a:lnTo>
                    <a:pt x="5159" y="1075337"/>
                  </a:lnTo>
                  <a:lnTo>
                    <a:pt x="6747" y="1067398"/>
                  </a:lnTo>
                  <a:lnTo>
                    <a:pt x="8731" y="1059062"/>
                  </a:lnTo>
                  <a:lnTo>
                    <a:pt x="11509" y="1051123"/>
                  </a:lnTo>
                  <a:lnTo>
                    <a:pt x="14287" y="1043581"/>
                  </a:lnTo>
                  <a:lnTo>
                    <a:pt x="17066" y="1035642"/>
                  </a:lnTo>
                  <a:lnTo>
                    <a:pt x="20241" y="1028100"/>
                  </a:lnTo>
                  <a:lnTo>
                    <a:pt x="23813" y="1020558"/>
                  </a:lnTo>
                  <a:lnTo>
                    <a:pt x="27384" y="1013413"/>
                  </a:lnTo>
                  <a:lnTo>
                    <a:pt x="31353" y="1005871"/>
                  </a:lnTo>
                  <a:lnTo>
                    <a:pt x="35719" y="998725"/>
                  </a:lnTo>
                  <a:lnTo>
                    <a:pt x="40084" y="991977"/>
                  </a:lnTo>
                  <a:lnTo>
                    <a:pt x="49609" y="978481"/>
                  </a:lnTo>
                  <a:lnTo>
                    <a:pt x="59531" y="965779"/>
                  </a:lnTo>
                  <a:lnTo>
                    <a:pt x="71041" y="953076"/>
                  </a:lnTo>
                  <a:lnTo>
                    <a:pt x="82550" y="941168"/>
                  </a:lnTo>
                  <a:lnTo>
                    <a:pt x="95250" y="929656"/>
                  </a:lnTo>
                  <a:lnTo>
                    <a:pt x="108744" y="918542"/>
                  </a:lnTo>
                  <a:lnTo>
                    <a:pt x="122237" y="908221"/>
                  </a:lnTo>
                  <a:lnTo>
                    <a:pt x="136922" y="897900"/>
                  </a:lnTo>
                  <a:lnTo>
                    <a:pt x="152003" y="888373"/>
                  </a:lnTo>
                  <a:lnTo>
                    <a:pt x="167481" y="879244"/>
                  </a:lnTo>
                  <a:lnTo>
                    <a:pt x="182959" y="870908"/>
                  </a:lnTo>
                  <a:lnTo>
                    <a:pt x="199628" y="862572"/>
                  </a:lnTo>
                  <a:lnTo>
                    <a:pt x="216297" y="854633"/>
                  </a:lnTo>
                  <a:lnTo>
                    <a:pt x="232966" y="847885"/>
                  </a:lnTo>
                  <a:lnTo>
                    <a:pt x="250031" y="840740"/>
                  </a:lnTo>
                  <a:lnTo>
                    <a:pt x="267494" y="834388"/>
                  </a:lnTo>
                  <a:lnTo>
                    <a:pt x="284956" y="828434"/>
                  </a:lnTo>
                  <a:lnTo>
                    <a:pt x="302419" y="822877"/>
                  </a:lnTo>
                  <a:lnTo>
                    <a:pt x="319881" y="817716"/>
                  </a:lnTo>
                  <a:lnTo>
                    <a:pt x="337344" y="813350"/>
                  </a:lnTo>
                  <a:lnTo>
                    <a:pt x="349250" y="810174"/>
                  </a:lnTo>
                  <a:lnTo>
                    <a:pt x="361156" y="808190"/>
                  </a:lnTo>
                  <a:lnTo>
                    <a:pt x="373063" y="805808"/>
                  </a:lnTo>
                  <a:lnTo>
                    <a:pt x="384969" y="804617"/>
                  </a:lnTo>
                  <a:lnTo>
                    <a:pt x="396478" y="803823"/>
                  </a:lnTo>
                  <a:lnTo>
                    <a:pt x="408384" y="803029"/>
                  </a:lnTo>
                  <a:lnTo>
                    <a:pt x="420291" y="803029"/>
                  </a:lnTo>
                  <a:lnTo>
                    <a:pt x="431403" y="803029"/>
                  </a:lnTo>
                  <a:lnTo>
                    <a:pt x="442913" y="803823"/>
                  </a:lnTo>
                  <a:lnTo>
                    <a:pt x="454819" y="804617"/>
                  </a:lnTo>
                  <a:lnTo>
                    <a:pt x="465931" y="805808"/>
                  </a:lnTo>
                  <a:lnTo>
                    <a:pt x="477441" y="807396"/>
                  </a:lnTo>
                  <a:lnTo>
                    <a:pt x="488156" y="809380"/>
                  </a:lnTo>
                  <a:lnTo>
                    <a:pt x="499666" y="811762"/>
                  </a:lnTo>
                  <a:lnTo>
                    <a:pt x="510381" y="814144"/>
                  </a:lnTo>
                  <a:lnTo>
                    <a:pt x="521891" y="817319"/>
                  </a:lnTo>
                  <a:lnTo>
                    <a:pt x="532606" y="820495"/>
                  </a:lnTo>
                  <a:lnTo>
                    <a:pt x="543719" y="823671"/>
                  </a:lnTo>
                  <a:lnTo>
                    <a:pt x="565547" y="831213"/>
                  </a:lnTo>
                  <a:lnTo>
                    <a:pt x="587375" y="839946"/>
                  </a:lnTo>
                  <a:lnTo>
                    <a:pt x="608806" y="849075"/>
                  </a:lnTo>
                  <a:lnTo>
                    <a:pt x="630237" y="858999"/>
                  </a:lnTo>
                  <a:lnTo>
                    <a:pt x="651272" y="869717"/>
                  </a:lnTo>
                  <a:lnTo>
                    <a:pt x="671909" y="880831"/>
                  </a:lnTo>
                  <a:lnTo>
                    <a:pt x="692944" y="892740"/>
                  </a:lnTo>
                  <a:lnTo>
                    <a:pt x="713978" y="904648"/>
                  </a:lnTo>
                  <a:lnTo>
                    <a:pt x="734616" y="916954"/>
                  </a:lnTo>
                  <a:lnTo>
                    <a:pt x="775494" y="941168"/>
                  </a:lnTo>
                  <a:lnTo>
                    <a:pt x="816769" y="965382"/>
                  </a:lnTo>
                  <a:lnTo>
                    <a:pt x="837009" y="976496"/>
                  </a:lnTo>
                  <a:lnTo>
                    <a:pt x="857250" y="988008"/>
                  </a:lnTo>
                  <a:lnTo>
                    <a:pt x="877887" y="998725"/>
                  </a:lnTo>
                  <a:lnTo>
                    <a:pt x="897731" y="1009046"/>
                  </a:lnTo>
                  <a:lnTo>
                    <a:pt x="918369" y="1018176"/>
                  </a:lnTo>
                  <a:lnTo>
                    <a:pt x="938213" y="1026909"/>
                  </a:lnTo>
                  <a:lnTo>
                    <a:pt x="958850" y="1034848"/>
                  </a:lnTo>
                  <a:lnTo>
                    <a:pt x="979487" y="1041199"/>
                  </a:lnTo>
                  <a:lnTo>
                    <a:pt x="989409" y="1044375"/>
                  </a:lnTo>
                  <a:lnTo>
                    <a:pt x="1000125" y="1046756"/>
                  </a:lnTo>
                  <a:lnTo>
                    <a:pt x="1010047" y="1049138"/>
                  </a:lnTo>
                  <a:lnTo>
                    <a:pt x="1020366" y="1051123"/>
                  </a:lnTo>
                  <a:lnTo>
                    <a:pt x="1020763" y="1047947"/>
                  </a:lnTo>
                  <a:lnTo>
                    <a:pt x="1022350" y="1043978"/>
                  </a:lnTo>
                  <a:lnTo>
                    <a:pt x="1023541" y="1040802"/>
                  </a:lnTo>
                  <a:lnTo>
                    <a:pt x="1025128" y="1037230"/>
                  </a:lnTo>
                  <a:lnTo>
                    <a:pt x="1027113" y="1034451"/>
                  </a:lnTo>
                  <a:lnTo>
                    <a:pt x="1029494" y="1031672"/>
                  </a:lnTo>
                  <a:lnTo>
                    <a:pt x="1031875" y="1028894"/>
                  </a:lnTo>
                  <a:lnTo>
                    <a:pt x="1035050" y="1026909"/>
                  </a:lnTo>
                  <a:lnTo>
                    <a:pt x="1027906" y="1018573"/>
                  </a:lnTo>
                  <a:lnTo>
                    <a:pt x="1020763" y="1010634"/>
                  </a:lnTo>
                  <a:lnTo>
                    <a:pt x="1014016" y="1003092"/>
                  </a:lnTo>
                  <a:lnTo>
                    <a:pt x="1006475" y="995550"/>
                  </a:lnTo>
                  <a:lnTo>
                    <a:pt x="990600" y="980863"/>
                  </a:lnTo>
                  <a:lnTo>
                    <a:pt x="974328" y="966573"/>
                  </a:lnTo>
                  <a:lnTo>
                    <a:pt x="956866" y="953076"/>
                  </a:lnTo>
                  <a:lnTo>
                    <a:pt x="939006" y="939580"/>
                  </a:lnTo>
                  <a:lnTo>
                    <a:pt x="920353" y="926878"/>
                  </a:lnTo>
                  <a:lnTo>
                    <a:pt x="901303" y="913778"/>
                  </a:lnTo>
                  <a:lnTo>
                    <a:pt x="881459" y="901473"/>
                  </a:lnTo>
                  <a:lnTo>
                    <a:pt x="861616" y="889167"/>
                  </a:lnTo>
                  <a:lnTo>
                    <a:pt x="821134" y="864953"/>
                  </a:lnTo>
                  <a:lnTo>
                    <a:pt x="779859" y="840343"/>
                  </a:lnTo>
                  <a:lnTo>
                    <a:pt x="759222" y="828037"/>
                  </a:lnTo>
                  <a:lnTo>
                    <a:pt x="738981" y="815335"/>
                  </a:lnTo>
                  <a:lnTo>
                    <a:pt x="718741" y="803029"/>
                  </a:lnTo>
                  <a:lnTo>
                    <a:pt x="698897" y="789930"/>
                  </a:lnTo>
                  <a:lnTo>
                    <a:pt x="679450" y="776037"/>
                  </a:lnTo>
                  <a:lnTo>
                    <a:pt x="660400" y="762143"/>
                  </a:lnTo>
                  <a:lnTo>
                    <a:pt x="642144" y="747853"/>
                  </a:lnTo>
                  <a:lnTo>
                    <a:pt x="623887" y="733166"/>
                  </a:lnTo>
                  <a:lnTo>
                    <a:pt x="607219" y="717288"/>
                  </a:lnTo>
                  <a:lnTo>
                    <a:pt x="598884" y="709349"/>
                  </a:lnTo>
                  <a:lnTo>
                    <a:pt x="590550" y="701013"/>
                  </a:lnTo>
                  <a:lnTo>
                    <a:pt x="582613" y="692677"/>
                  </a:lnTo>
                  <a:lnTo>
                    <a:pt x="575072" y="683944"/>
                  </a:lnTo>
                  <a:lnTo>
                    <a:pt x="567531" y="675212"/>
                  </a:lnTo>
                  <a:lnTo>
                    <a:pt x="560784" y="666479"/>
                  </a:lnTo>
                  <a:lnTo>
                    <a:pt x="553641" y="657349"/>
                  </a:lnTo>
                  <a:lnTo>
                    <a:pt x="547291" y="648219"/>
                  </a:lnTo>
                  <a:lnTo>
                    <a:pt x="540941" y="638692"/>
                  </a:lnTo>
                  <a:lnTo>
                    <a:pt x="534987" y="628768"/>
                  </a:lnTo>
                  <a:lnTo>
                    <a:pt x="529431" y="618448"/>
                  </a:lnTo>
                  <a:lnTo>
                    <a:pt x="523875" y="608127"/>
                  </a:lnTo>
                  <a:lnTo>
                    <a:pt x="518716" y="597806"/>
                  </a:lnTo>
                  <a:lnTo>
                    <a:pt x="513953" y="587089"/>
                  </a:lnTo>
                  <a:lnTo>
                    <a:pt x="509587" y="575974"/>
                  </a:lnTo>
                  <a:lnTo>
                    <a:pt x="505619" y="564463"/>
                  </a:lnTo>
                  <a:lnTo>
                    <a:pt x="502047" y="552554"/>
                  </a:lnTo>
                  <a:lnTo>
                    <a:pt x="498872" y="541043"/>
                  </a:lnTo>
                  <a:lnTo>
                    <a:pt x="494506" y="523577"/>
                  </a:lnTo>
                  <a:lnTo>
                    <a:pt x="490537" y="505317"/>
                  </a:lnTo>
                  <a:lnTo>
                    <a:pt x="486966" y="487454"/>
                  </a:lnTo>
                  <a:lnTo>
                    <a:pt x="483791" y="469195"/>
                  </a:lnTo>
                  <a:lnTo>
                    <a:pt x="481409" y="450935"/>
                  </a:lnTo>
                  <a:lnTo>
                    <a:pt x="479028" y="433072"/>
                  </a:lnTo>
                  <a:lnTo>
                    <a:pt x="477441" y="414812"/>
                  </a:lnTo>
                  <a:lnTo>
                    <a:pt x="476647" y="396553"/>
                  </a:lnTo>
                  <a:lnTo>
                    <a:pt x="475456" y="377896"/>
                  </a:lnTo>
                  <a:lnTo>
                    <a:pt x="475456" y="360033"/>
                  </a:lnTo>
                  <a:lnTo>
                    <a:pt x="476647" y="342171"/>
                  </a:lnTo>
                  <a:lnTo>
                    <a:pt x="477441" y="324308"/>
                  </a:lnTo>
                  <a:lnTo>
                    <a:pt x="479425" y="306842"/>
                  </a:lnTo>
                  <a:lnTo>
                    <a:pt x="482203" y="289773"/>
                  </a:lnTo>
                  <a:lnTo>
                    <a:pt x="485378" y="272705"/>
                  </a:lnTo>
                  <a:lnTo>
                    <a:pt x="488950" y="256033"/>
                  </a:lnTo>
                  <a:lnTo>
                    <a:pt x="494109" y="240155"/>
                  </a:lnTo>
                  <a:lnTo>
                    <a:pt x="499666" y="224277"/>
                  </a:lnTo>
                  <a:lnTo>
                    <a:pt x="506016" y="209193"/>
                  </a:lnTo>
                  <a:lnTo>
                    <a:pt x="513556" y="194108"/>
                  </a:lnTo>
                  <a:lnTo>
                    <a:pt x="517525" y="187360"/>
                  </a:lnTo>
                  <a:lnTo>
                    <a:pt x="521494" y="180215"/>
                  </a:lnTo>
                  <a:lnTo>
                    <a:pt x="526256" y="173070"/>
                  </a:lnTo>
                  <a:lnTo>
                    <a:pt x="530622" y="166322"/>
                  </a:lnTo>
                  <a:lnTo>
                    <a:pt x="535384" y="159574"/>
                  </a:lnTo>
                  <a:lnTo>
                    <a:pt x="540544" y="153223"/>
                  </a:lnTo>
                  <a:lnTo>
                    <a:pt x="545703" y="146871"/>
                  </a:lnTo>
                  <a:lnTo>
                    <a:pt x="551656" y="140917"/>
                  </a:lnTo>
                  <a:lnTo>
                    <a:pt x="557609" y="134963"/>
                  </a:lnTo>
                  <a:lnTo>
                    <a:pt x="563959" y="129009"/>
                  </a:lnTo>
                  <a:lnTo>
                    <a:pt x="569913" y="123848"/>
                  </a:lnTo>
                  <a:lnTo>
                    <a:pt x="576263" y="118291"/>
                  </a:lnTo>
                  <a:lnTo>
                    <a:pt x="583406" y="113131"/>
                  </a:lnTo>
                  <a:lnTo>
                    <a:pt x="590550" y="108367"/>
                  </a:lnTo>
                  <a:lnTo>
                    <a:pt x="597694" y="103207"/>
                  </a:lnTo>
                  <a:lnTo>
                    <a:pt x="605631" y="98841"/>
                  </a:lnTo>
                  <a:lnTo>
                    <a:pt x="613569" y="94474"/>
                  </a:lnTo>
                  <a:lnTo>
                    <a:pt x="621903" y="90108"/>
                  </a:lnTo>
                  <a:lnTo>
                    <a:pt x="630237" y="86535"/>
                  </a:lnTo>
                  <a:lnTo>
                    <a:pt x="639366" y="82963"/>
                  </a:lnTo>
                  <a:lnTo>
                    <a:pt x="648097" y="79390"/>
                  </a:lnTo>
                  <a:lnTo>
                    <a:pt x="657622" y="76214"/>
                  </a:lnTo>
                  <a:lnTo>
                    <a:pt x="667147" y="73436"/>
                  </a:lnTo>
                  <a:lnTo>
                    <a:pt x="677466" y="70657"/>
                  </a:lnTo>
                  <a:lnTo>
                    <a:pt x="683816" y="69466"/>
                  </a:lnTo>
                  <a:lnTo>
                    <a:pt x="690563" y="68275"/>
                  </a:lnTo>
                  <a:lnTo>
                    <a:pt x="696913" y="67879"/>
                  </a:lnTo>
                  <a:lnTo>
                    <a:pt x="703659" y="68275"/>
                  </a:lnTo>
                  <a:lnTo>
                    <a:pt x="710009" y="69069"/>
                  </a:lnTo>
                  <a:lnTo>
                    <a:pt x="716756" y="70260"/>
                  </a:lnTo>
                  <a:lnTo>
                    <a:pt x="723106" y="71848"/>
                  </a:lnTo>
                  <a:lnTo>
                    <a:pt x="729853" y="74627"/>
                  </a:lnTo>
                  <a:lnTo>
                    <a:pt x="735806" y="77008"/>
                  </a:lnTo>
                  <a:lnTo>
                    <a:pt x="742553" y="80581"/>
                  </a:lnTo>
                  <a:lnTo>
                    <a:pt x="748903" y="84550"/>
                  </a:lnTo>
                  <a:lnTo>
                    <a:pt x="754856" y="88520"/>
                  </a:lnTo>
                  <a:lnTo>
                    <a:pt x="761206" y="93283"/>
                  </a:lnTo>
                  <a:lnTo>
                    <a:pt x="767159" y="98444"/>
                  </a:lnTo>
                  <a:lnTo>
                    <a:pt x="773509" y="104398"/>
                  </a:lnTo>
                  <a:lnTo>
                    <a:pt x="779066" y="110352"/>
                  </a:lnTo>
                  <a:lnTo>
                    <a:pt x="784622" y="117100"/>
                  </a:lnTo>
                  <a:lnTo>
                    <a:pt x="790972" y="123848"/>
                  </a:lnTo>
                  <a:lnTo>
                    <a:pt x="796131" y="131390"/>
                  </a:lnTo>
                  <a:lnTo>
                    <a:pt x="801687" y="139329"/>
                  </a:lnTo>
                  <a:lnTo>
                    <a:pt x="806847" y="147665"/>
                  </a:lnTo>
                  <a:lnTo>
                    <a:pt x="812403" y="156398"/>
                  </a:lnTo>
                  <a:lnTo>
                    <a:pt x="817166" y="165528"/>
                  </a:lnTo>
                  <a:lnTo>
                    <a:pt x="821928" y="174658"/>
                  </a:lnTo>
                  <a:lnTo>
                    <a:pt x="826691" y="184582"/>
                  </a:lnTo>
                  <a:lnTo>
                    <a:pt x="831056" y="194505"/>
                  </a:lnTo>
                  <a:lnTo>
                    <a:pt x="835422" y="205620"/>
                  </a:lnTo>
                  <a:lnTo>
                    <a:pt x="839787" y="216338"/>
                  </a:lnTo>
                  <a:lnTo>
                    <a:pt x="843756" y="227849"/>
                  </a:lnTo>
                  <a:lnTo>
                    <a:pt x="847328" y="239361"/>
                  </a:lnTo>
                  <a:lnTo>
                    <a:pt x="850503" y="251269"/>
                  </a:lnTo>
                  <a:lnTo>
                    <a:pt x="854075" y="263575"/>
                  </a:lnTo>
                  <a:lnTo>
                    <a:pt x="850900" y="250872"/>
                  </a:lnTo>
                  <a:lnTo>
                    <a:pt x="848519" y="239361"/>
                  </a:lnTo>
                  <a:lnTo>
                    <a:pt x="845741" y="227055"/>
                  </a:lnTo>
                  <a:lnTo>
                    <a:pt x="844153" y="215147"/>
                  </a:lnTo>
                  <a:lnTo>
                    <a:pt x="842169" y="203635"/>
                  </a:lnTo>
                  <a:lnTo>
                    <a:pt x="840978" y="192124"/>
                  </a:lnTo>
                  <a:lnTo>
                    <a:pt x="840184" y="181009"/>
                  </a:lnTo>
                  <a:lnTo>
                    <a:pt x="839787" y="170292"/>
                  </a:lnTo>
                  <a:lnTo>
                    <a:pt x="839391" y="159574"/>
                  </a:lnTo>
                  <a:lnTo>
                    <a:pt x="839391" y="149253"/>
                  </a:lnTo>
                  <a:lnTo>
                    <a:pt x="839787" y="139329"/>
                  </a:lnTo>
                  <a:lnTo>
                    <a:pt x="840581" y="129406"/>
                  </a:lnTo>
                  <a:lnTo>
                    <a:pt x="841375" y="119879"/>
                  </a:lnTo>
                  <a:lnTo>
                    <a:pt x="842963" y="110749"/>
                  </a:lnTo>
                  <a:lnTo>
                    <a:pt x="844550" y="101619"/>
                  </a:lnTo>
                  <a:lnTo>
                    <a:pt x="846137" y="93283"/>
                  </a:lnTo>
                  <a:lnTo>
                    <a:pt x="848519" y="84947"/>
                  </a:lnTo>
                  <a:lnTo>
                    <a:pt x="850900" y="77008"/>
                  </a:lnTo>
                  <a:lnTo>
                    <a:pt x="854075" y="69863"/>
                  </a:lnTo>
                  <a:lnTo>
                    <a:pt x="857250" y="62718"/>
                  </a:lnTo>
                  <a:lnTo>
                    <a:pt x="860822" y="55970"/>
                  </a:lnTo>
                  <a:lnTo>
                    <a:pt x="863997" y="49619"/>
                  </a:lnTo>
                  <a:lnTo>
                    <a:pt x="868363" y="43665"/>
                  </a:lnTo>
                  <a:lnTo>
                    <a:pt x="872331" y="37710"/>
                  </a:lnTo>
                  <a:lnTo>
                    <a:pt x="877094" y="32550"/>
                  </a:lnTo>
                  <a:lnTo>
                    <a:pt x="882253" y="28184"/>
                  </a:lnTo>
                  <a:lnTo>
                    <a:pt x="887413" y="23817"/>
                  </a:lnTo>
                  <a:lnTo>
                    <a:pt x="892572" y="19848"/>
                  </a:lnTo>
                  <a:lnTo>
                    <a:pt x="898128" y="16672"/>
                  </a:lnTo>
                  <a:lnTo>
                    <a:pt x="904081" y="13893"/>
                  </a:lnTo>
                  <a:lnTo>
                    <a:pt x="910431" y="11115"/>
                  </a:lnTo>
                  <a:lnTo>
                    <a:pt x="916384" y="9527"/>
                  </a:lnTo>
                  <a:lnTo>
                    <a:pt x="926703" y="6748"/>
                  </a:lnTo>
                  <a:lnTo>
                    <a:pt x="936625" y="5160"/>
                  </a:lnTo>
                  <a:lnTo>
                    <a:pt x="946150" y="3573"/>
                  </a:lnTo>
                  <a:lnTo>
                    <a:pt x="955675" y="1985"/>
                  </a:lnTo>
                  <a:lnTo>
                    <a:pt x="965597" y="1191"/>
                  </a:lnTo>
                  <a:lnTo>
                    <a:pt x="974725" y="397"/>
                  </a:lnTo>
                  <a:lnTo>
                    <a:pt x="98385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 anchorCtr="1"/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</p:spTree>
    <p:extLst>
      <p:ext uri="{BB962C8B-B14F-4D97-AF65-F5344CB8AC3E}">
        <p14:creationId val="4022402853"/>
      </p:ext>
    </p:extLst>
  </p:cSld>
  <p:clrMapOvr>
    <a:masterClrMapping/>
  </p:clrMapOvr>
  <p:transition spd="slow">
    <p:wheel spokes="1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9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5"/>
      <p:bldP grpId="0" spid="46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32" name="TextBox 21">
            <a:extLst>
              <a:ext uri="{FF2B5EF4-FFF2-40B4-BE49-F238E27FC236}">
                <a16:creationId xmlns:a16="http://schemas.microsoft.com/office/drawing/2014/main" id="{5AD11878-5133-4C05-B13A-588B55A4B69D}"/>
              </a:ext>
            </a:extLst>
          </p:cNvPr>
          <p:cNvSpPr txBox="1"/>
          <p:nvPr/>
        </p:nvSpPr>
        <p:spPr>
          <a:xfrm>
            <a:off x="3302881" y="2610410"/>
            <a:ext cx="2564519" cy="18288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typeface="+mj-ea"/>
                <a:sym charset="0" typeface="Gill Sans"/>
              </a:rPr>
              <a:t>此处添加详细文本描述，建议与标题相关并符合整体语言风格，语言描述尽量简洁生动。每页幻灯片的字数尽量控制在200字以内。</a:t>
            </a:r>
          </a:p>
        </p:txBody>
      </p:sp>
      <p:sp>
        <p:nvSpPr>
          <p:cNvPr id="34" name="KSO_Shape">
            <a:extLst>
              <a:ext uri="{FF2B5EF4-FFF2-40B4-BE49-F238E27FC236}">
                <a16:creationId xmlns:a16="http://schemas.microsoft.com/office/drawing/2014/main" id="{6557FF0B-0714-464C-A7B7-93778E40612A}"/>
              </a:ext>
            </a:extLst>
          </p:cNvPr>
          <p:cNvSpPr/>
          <p:nvPr/>
        </p:nvSpPr>
        <p:spPr bwMode="auto">
          <a:xfrm>
            <a:off x="883531" y="1781668"/>
            <a:ext cx="2221323" cy="2942732"/>
          </a:xfrm>
          <a:custGeom>
            <a:rect b="b" l="0" r="r" t="0"/>
            <a:pathLst>
              <a:path h="8553861" w="6453453">
                <a:moveTo>
                  <a:pt x="4956168" y="7661831"/>
                </a:moveTo>
                <a:cubicBezTo>
                  <a:pt x="4975561" y="7660600"/>
                  <a:pt x="4992254" y="7661218"/>
                  <a:pt x="5005347" y="7663833"/>
                </a:cubicBezTo>
                <a:cubicBezTo>
                  <a:pt x="5107761" y="7684757"/>
                  <a:pt x="5058882" y="7705680"/>
                  <a:pt x="4965778" y="7710329"/>
                </a:cubicBezTo>
                <a:cubicBezTo>
                  <a:pt x="4875003" y="7712654"/>
                  <a:pt x="4823796" y="7835868"/>
                  <a:pt x="4779572" y="7917236"/>
                </a:cubicBezTo>
                <a:cubicBezTo>
                  <a:pt x="4735348" y="7996279"/>
                  <a:pt x="4481641" y="8056723"/>
                  <a:pt x="4400176" y="8077647"/>
                </a:cubicBezTo>
                <a:cubicBezTo>
                  <a:pt x="4318710" y="8098570"/>
                  <a:pt x="4125521" y="8193886"/>
                  <a:pt x="4076642" y="8184587"/>
                </a:cubicBezTo>
                <a:cubicBezTo>
                  <a:pt x="3981211" y="8161339"/>
                  <a:pt x="4358279" y="8066023"/>
                  <a:pt x="4460693" y="7907937"/>
                </a:cubicBezTo>
                <a:cubicBezTo>
                  <a:pt x="4552341" y="7769612"/>
                  <a:pt x="4820413" y="7670444"/>
                  <a:pt x="4956168" y="7661831"/>
                </a:cubicBezTo>
                <a:close/>
                <a:moveTo>
                  <a:pt x="3124317" y="7524942"/>
                </a:moveTo>
                <a:cubicBezTo>
                  <a:pt x="3142618" y="7524824"/>
                  <a:pt x="3160142" y="7526822"/>
                  <a:pt x="3176429" y="7531180"/>
                </a:cubicBezTo>
                <a:cubicBezTo>
                  <a:pt x="3309055" y="7566049"/>
                  <a:pt x="3444009" y="8154172"/>
                  <a:pt x="2899541" y="8321542"/>
                </a:cubicBezTo>
                <a:cubicBezTo>
                  <a:pt x="2745973" y="8368034"/>
                  <a:pt x="2778549" y="8302946"/>
                  <a:pt x="2885581" y="8277375"/>
                </a:cubicBezTo>
                <a:cubicBezTo>
                  <a:pt x="2992613" y="8251804"/>
                  <a:pt x="3190389" y="8135575"/>
                  <a:pt x="3171775" y="7893817"/>
                </a:cubicBezTo>
                <a:cubicBezTo>
                  <a:pt x="3153161" y="7654384"/>
                  <a:pt x="3008900" y="7693902"/>
                  <a:pt x="2906522" y="7812456"/>
                </a:cubicBezTo>
                <a:cubicBezTo>
                  <a:pt x="2801816" y="7928686"/>
                  <a:pt x="2531909" y="8151847"/>
                  <a:pt x="2399283" y="8070486"/>
                </a:cubicBezTo>
                <a:cubicBezTo>
                  <a:pt x="2264329" y="7989125"/>
                  <a:pt x="2380668" y="8040266"/>
                  <a:pt x="2476066" y="8028643"/>
                </a:cubicBezTo>
                <a:cubicBezTo>
                  <a:pt x="2573791" y="8017020"/>
                  <a:pt x="2729686" y="7896142"/>
                  <a:pt x="2783202" y="7754341"/>
                </a:cubicBezTo>
                <a:cubicBezTo>
                  <a:pt x="2830029" y="7630266"/>
                  <a:pt x="2996212" y="7525768"/>
                  <a:pt x="3124317" y="7524942"/>
                </a:cubicBezTo>
                <a:close/>
                <a:moveTo>
                  <a:pt x="4852998" y="7365571"/>
                </a:moveTo>
                <a:cubicBezTo>
                  <a:pt x="4936202" y="7366116"/>
                  <a:pt x="5015297" y="7378027"/>
                  <a:pt x="5082180" y="7398944"/>
                </a:cubicBezTo>
                <a:cubicBezTo>
                  <a:pt x="4740207" y="7443102"/>
                  <a:pt x="4547119" y="7510502"/>
                  <a:pt x="4444760" y="7780098"/>
                </a:cubicBezTo>
                <a:cubicBezTo>
                  <a:pt x="4342401" y="8049695"/>
                  <a:pt x="3609600" y="8447118"/>
                  <a:pt x="3337417" y="8465711"/>
                </a:cubicBezTo>
                <a:cubicBezTo>
                  <a:pt x="3262974" y="8470359"/>
                  <a:pt x="3402555" y="8426201"/>
                  <a:pt x="3535157" y="8356478"/>
                </a:cubicBezTo>
                <a:cubicBezTo>
                  <a:pt x="3667759" y="8284430"/>
                  <a:pt x="4072544" y="8084557"/>
                  <a:pt x="4212125" y="7731292"/>
                </a:cubicBezTo>
                <a:cubicBezTo>
                  <a:pt x="4316811" y="7464601"/>
                  <a:pt x="4603388" y="7363937"/>
                  <a:pt x="4852998" y="7365571"/>
                </a:cubicBezTo>
                <a:close/>
                <a:moveTo>
                  <a:pt x="3103055" y="7090555"/>
                </a:moveTo>
                <a:cubicBezTo>
                  <a:pt x="3268191" y="7089683"/>
                  <a:pt x="3439140" y="7139118"/>
                  <a:pt x="3539152" y="7272886"/>
                </a:cubicBezTo>
                <a:cubicBezTo>
                  <a:pt x="3739175" y="7540420"/>
                  <a:pt x="3611253" y="7814934"/>
                  <a:pt x="3513567" y="7996392"/>
                </a:cubicBezTo>
                <a:cubicBezTo>
                  <a:pt x="3415882" y="8180176"/>
                  <a:pt x="3185623" y="8361634"/>
                  <a:pt x="3060027" y="8431426"/>
                </a:cubicBezTo>
                <a:cubicBezTo>
                  <a:pt x="2932105" y="8498891"/>
                  <a:pt x="2941409" y="8391877"/>
                  <a:pt x="3043746" y="8347676"/>
                </a:cubicBezTo>
                <a:cubicBezTo>
                  <a:pt x="3404253" y="8189482"/>
                  <a:pt x="3443792" y="7831218"/>
                  <a:pt x="3474028" y="7668371"/>
                </a:cubicBezTo>
                <a:cubicBezTo>
                  <a:pt x="3501938" y="7503198"/>
                  <a:pt x="3341455" y="7389205"/>
                  <a:pt x="3190274" y="7349656"/>
                </a:cubicBezTo>
                <a:cubicBezTo>
                  <a:pt x="3039094" y="7312434"/>
                  <a:pt x="2662307" y="7454344"/>
                  <a:pt x="2541362" y="7661392"/>
                </a:cubicBezTo>
                <a:cubicBezTo>
                  <a:pt x="2420418" y="7868441"/>
                  <a:pt x="2211092" y="7952190"/>
                  <a:pt x="2064563" y="7973128"/>
                </a:cubicBezTo>
                <a:cubicBezTo>
                  <a:pt x="1915709" y="7994065"/>
                  <a:pt x="1662191" y="7940559"/>
                  <a:pt x="2027349" y="7914968"/>
                </a:cubicBezTo>
                <a:cubicBezTo>
                  <a:pt x="2390182" y="7887052"/>
                  <a:pt x="2548340" y="7342677"/>
                  <a:pt x="2701846" y="7210073"/>
                </a:cubicBezTo>
                <a:cubicBezTo>
                  <a:pt x="2778599" y="7142608"/>
                  <a:pt x="2937920" y="7091428"/>
                  <a:pt x="3103055" y="7090555"/>
                </a:cubicBezTo>
                <a:close/>
                <a:moveTo>
                  <a:pt x="5321408" y="6984425"/>
                </a:moveTo>
                <a:cubicBezTo>
                  <a:pt x="5586592" y="6989081"/>
                  <a:pt x="5768034" y="7219515"/>
                  <a:pt x="5777338" y="7310292"/>
                </a:cubicBezTo>
                <a:cubicBezTo>
                  <a:pt x="5786643" y="7401070"/>
                  <a:pt x="5742446" y="7482536"/>
                  <a:pt x="5735467" y="7338224"/>
                </a:cubicBezTo>
                <a:cubicBezTo>
                  <a:pt x="5728489" y="7193911"/>
                  <a:pt x="5591244" y="7198567"/>
                  <a:pt x="5442369" y="7245119"/>
                </a:cubicBezTo>
                <a:cubicBezTo>
                  <a:pt x="5293493" y="7293999"/>
                  <a:pt x="5312103" y="7217188"/>
                  <a:pt x="5139966" y="7149687"/>
                </a:cubicBezTo>
                <a:cubicBezTo>
                  <a:pt x="4970155" y="7082186"/>
                  <a:pt x="4614250" y="7268395"/>
                  <a:pt x="4511898" y="7324258"/>
                </a:cubicBezTo>
                <a:cubicBezTo>
                  <a:pt x="4458396" y="7354517"/>
                  <a:pt x="4602619" y="7235808"/>
                  <a:pt x="4660773" y="7198567"/>
                </a:cubicBezTo>
                <a:cubicBezTo>
                  <a:pt x="4721254" y="7161325"/>
                  <a:pt x="5056223" y="6979770"/>
                  <a:pt x="5321408" y="6984425"/>
                </a:cubicBezTo>
                <a:close/>
                <a:moveTo>
                  <a:pt x="3460141" y="6700621"/>
                </a:moveTo>
                <a:cubicBezTo>
                  <a:pt x="3669499" y="6693644"/>
                  <a:pt x="3574125" y="6744813"/>
                  <a:pt x="3702066" y="6900645"/>
                </a:cubicBezTo>
                <a:cubicBezTo>
                  <a:pt x="3827681" y="7054152"/>
                  <a:pt x="3820703" y="6942511"/>
                  <a:pt x="3767200" y="6828544"/>
                </a:cubicBezTo>
                <a:cubicBezTo>
                  <a:pt x="3713697" y="6712251"/>
                  <a:pt x="3853270" y="6654104"/>
                  <a:pt x="3918403" y="6965769"/>
                </a:cubicBezTo>
                <a:cubicBezTo>
                  <a:pt x="3981211" y="7277435"/>
                  <a:pt x="3667173" y="7996125"/>
                  <a:pt x="3709045" y="7803079"/>
                </a:cubicBezTo>
                <a:cubicBezTo>
                  <a:pt x="3727655" y="7719348"/>
                  <a:pt x="3771853" y="7493740"/>
                  <a:pt x="3746264" y="7426290"/>
                </a:cubicBezTo>
                <a:cubicBezTo>
                  <a:pt x="3720676" y="7358840"/>
                  <a:pt x="3650890" y="7337907"/>
                  <a:pt x="3653216" y="7284412"/>
                </a:cubicBezTo>
                <a:cubicBezTo>
                  <a:pt x="3657868" y="7230917"/>
                  <a:pt x="3636933" y="7156490"/>
                  <a:pt x="3569473" y="7121602"/>
                </a:cubicBezTo>
                <a:cubicBezTo>
                  <a:pt x="3504339" y="7086714"/>
                  <a:pt x="3464793" y="7042523"/>
                  <a:pt x="3502013" y="7035545"/>
                </a:cubicBezTo>
                <a:cubicBezTo>
                  <a:pt x="3541558" y="7028568"/>
                  <a:pt x="3599713" y="6991354"/>
                  <a:pt x="3632280" y="7063456"/>
                </a:cubicBezTo>
                <a:cubicBezTo>
                  <a:pt x="3664847" y="7137883"/>
                  <a:pt x="3734633" y="7191378"/>
                  <a:pt x="3725328" y="7133231"/>
                </a:cubicBezTo>
                <a:cubicBezTo>
                  <a:pt x="3713697" y="7075085"/>
                  <a:pt x="3695088" y="6933207"/>
                  <a:pt x="3578777" y="6949488"/>
                </a:cubicBezTo>
                <a:cubicBezTo>
                  <a:pt x="3462467" y="6963444"/>
                  <a:pt x="3367093" y="6954140"/>
                  <a:pt x="3332200" y="6900645"/>
                </a:cubicBezTo>
                <a:cubicBezTo>
                  <a:pt x="3294980" y="6849476"/>
                  <a:pt x="3194954" y="6800633"/>
                  <a:pt x="3120515" y="6789004"/>
                </a:cubicBezTo>
                <a:cubicBezTo>
                  <a:pt x="3046076" y="6777375"/>
                  <a:pt x="3029793" y="6726206"/>
                  <a:pt x="3134472" y="6726206"/>
                </a:cubicBezTo>
                <a:cubicBezTo>
                  <a:pt x="3241478" y="6726206"/>
                  <a:pt x="3250783" y="6705273"/>
                  <a:pt x="3460141" y="6700621"/>
                </a:cubicBezTo>
                <a:close/>
                <a:moveTo>
                  <a:pt x="1148501" y="6559091"/>
                </a:moveTo>
                <a:cubicBezTo>
                  <a:pt x="1158678" y="6556767"/>
                  <a:pt x="1197639" y="6588142"/>
                  <a:pt x="1252300" y="6649728"/>
                </a:cubicBezTo>
                <a:cubicBezTo>
                  <a:pt x="1361623" y="6775224"/>
                  <a:pt x="1557010" y="6872833"/>
                  <a:pt x="1675637" y="6910017"/>
                </a:cubicBezTo>
                <a:cubicBezTo>
                  <a:pt x="1796590" y="6947201"/>
                  <a:pt x="1896609" y="6954173"/>
                  <a:pt x="2085017" y="6872833"/>
                </a:cubicBezTo>
                <a:cubicBezTo>
                  <a:pt x="2275751" y="6793816"/>
                  <a:pt x="2406009" y="6814732"/>
                  <a:pt x="2308316" y="6930933"/>
                </a:cubicBezTo>
                <a:cubicBezTo>
                  <a:pt x="2210623" y="7049457"/>
                  <a:pt x="1947782" y="7063401"/>
                  <a:pt x="1689593" y="7019245"/>
                </a:cubicBezTo>
                <a:cubicBezTo>
                  <a:pt x="1431404" y="6975089"/>
                  <a:pt x="1268582" y="6733392"/>
                  <a:pt x="1217410" y="6670644"/>
                </a:cubicBezTo>
                <a:cubicBezTo>
                  <a:pt x="1156933" y="6597438"/>
                  <a:pt x="1138325" y="6561415"/>
                  <a:pt x="1148501" y="6559091"/>
                </a:cubicBezTo>
                <a:close/>
                <a:moveTo>
                  <a:pt x="3367655" y="6332204"/>
                </a:moveTo>
                <a:cubicBezTo>
                  <a:pt x="3433569" y="6321926"/>
                  <a:pt x="3519325" y="6364858"/>
                  <a:pt x="3512027" y="6440536"/>
                </a:cubicBezTo>
                <a:cubicBezTo>
                  <a:pt x="3500349" y="6561619"/>
                  <a:pt x="3292490" y="6519706"/>
                  <a:pt x="3294825" y="6412593"/>
                </a:cubicBezTo>
                <a:cubicBezTo>
                  <a:pt x="3295701" y="6363694"/>
                  <a:pt x="3328106" y="6338371"/>
                  <a:pt x="3367655" y="6332204"/>
                </a:cubicBezTo>
                <a:close/>
                <a:moveTo>
                  <a:pt x="2947041" y="6233139"/>
                </a:moveTo>
                <a:cubicBezTo>
                  <a:pt x="3053804" y="6235756"/>
                  <a:pt x="3174636" y="6441246"/>
                  <a:pt x="3092627" y="6535484"/>
                </a:cubicBezTo>
                <a:cubicBezTo>
                  <a:pt x="2929774" y="6723959"/>
                  <a:pt x="2755288" y="6533157"/>
                  <a:pt x="2853000" y="6309779"/>
                </a:cubicBezTo>
                <a:cubicBezTo>
                  <a:pt x="2877428" y="6253935"/>
                  <a:pt x="2911453" y="6232266"/>
                  <a:pt x="2947041" y="6233139"/>
                </a:cubicBezTo>
                <a:close/>
                <a:moveTo>
                  <a:pt x="921040" y="6188708"/>
                </a:moveTo>
                <a:cubicBezTo>
                  <a:pt x="932083" y="6189872"/>
                  <a:pt x="941963" y="6252099"/>
                  <a:pt x="938476" y="6345148"/>
                </a:cubicBezTo>
                <a:cubicBezTo>
                  <a:pt x="933826" y="6531248"/>
                  <a:pt x="1061685" y="6766198"/>
                  <a:pt x="1215115" y="6875531"/>
                </a:cubicBezTo>
                <a:cubicBezTo>
                  <a:pt x="1366221" y="6987191"/>
                  <a:pt x="1496404" y="7001148"/>
                  <a:pt x="1554522" y="7150028"/>
                </a:cubicBezTo>
                <a:cubicBezTo>
                  <a:pt x="1614964" y="7296581"/>
                  <a:pt x="1533600" y="7245404"/>
                  <a:pt x="1405741" y="7268666"/>
                </a:cubicBezTo>
                <a:cubicBezTo>
                  <a:pt x="1277882" y="7291929"/>
                  <a:pt x="998918" y="7026737"/>
                  <a:pt x="938476" y="6808070"/>
                </a:cubicBezTo>
                <a:cubicBezTo>
                  <a:pt x="878033" y="6587077"/>
                  <a:pt x="896631" y="6398652"/>
                  <a:pt x="896631" y="6398652"/>
                </a:cubicBezTo>
                <a:cubicBezTo>
                  <a:pt x="897793" y="6247446"/>
                  <a:pt x="909998" y="6187545"/>
                  <a:pt x="921040" y="6188708"/>
                </a:cubicBezTo>
                <a:close/>
                <a:moveTo>
                  <a:pt x="5258658" y="5882736"/>
                </a:moveTo>
                <a:cubicBezTo>
                  <a:pt x="5267377" y="5885063"/>
                  <a:pt x="5269121" y="5931018"/>
                  <a:pt x="5256332" y="6058994"/>
                </a:cubicBezTo>
                <a:cubicBezTo>
                  <a:pt x="5230756" y="6314946"/>
                  <a:pt x="4958713" y="6524361"/>
                  <a:pt x="4837806" y="6580206"/>
                </a:cubicBezTo>
                <a:cubicBezTo>
                  <a:pt x="4763401" y="6612781"/>
                  <a:pt x="4802929" y="6538322"/>
                  <a:pt x="4870358" y="6508074"/>
                </a:cubicBezTo>
                <a:cubicBezTo>
                  <a:pt x="4937787" y="6475498"/>
                  <a:pt x="4981965" y="6361483"/>
                  <a:pt x="4986615" y="6275390"/>
                </a:cubicBezTo>
                <a:cubicBezTo>
                  <a:pt x="4991265" y="6186970"/>
                  <a:pt x="4995916" y="6114838"/>
                  <a:pt x="5065670" y="6100877"/>
                </a:cubicBezTo>
                <a:cubicBezTo>
                  <a:pt x="5137750" y="6089243"/>
                  <a:pt x="5191228" y="6058994"/>
                  <a:pt x="5219130" y="5968248"/>
                </a:cubicBezTo>
                <a:cubicBezTo>
                  <a:pt x="5234243" y="5921711"/>
                  <a:pt x="5249938" y="5880410"/>
                  <a:pt x="5258658" y="5882736"/>
                </a:cubicBezTo>
                <a:close/>
                <a:moveTo>
                  <a:pt x="5894460" y="5544371"/>
                </a:moveTo>
                <a:cubicBezTo>
                  <a:pt x="5973568" y="5537393"/>
                  <a:pt x="5999162" y="5572281"/>
                  <a:pt x="5954954" y="5581585"/>
                </a:cubicBezTo>
                <a:cubicBezTo>
                  <a:pt x="5910747" y="5588562"/>
                  <a:pt x="5836292" y="5616473"/>
                  <a:pt x="5717629" y="5756025"/>
                </a:cubicBezTo>
                <a:cubicBezTo>
                  <a:pt x="5596640" y="5897902"/>
                  <a:pt x="5785104" y="6125837"/>
                  <a:pt x="5673422" y="6207243"/>
                </a:cubicBezTo>
                <a:cubicBezTo>
                  <a:pt x="5564066" y="6286322"/>
                  <a:pt x="5417483" y="6286322"/>
                  <a:pt x="5326741" y="6330513"/>
                </a:cubicBezTo>
                <a:cubicBezTo>
                  <a:pt x="5235999" y="6372379"/>
                  <a:pt x="5294167" y="6442155"/>
                  <a:pt x="5329068" y="6381682"/>
                </a:cubicBezTo>
                <a:cubicBezTo>
                  <a:pt x="5366295" y="6323536"/>
                  <a:pt x="5517532" y="6321210"/>
                  <a:pt x="5587333" y="6309581"/>
                </a:cubicBezTo>
                <a:cubicBezTo>
                  <a:pt x="5657135" y="6295625"/>
                  <a:pt x="5833965" y="6216546"/>
                  <a:pt x="5643175" y="6390986"/>
                </a:cubicBezTo>
                <a:cubicBezTo>
                  <a:pt x="5450057" y="6565426"/>
                  <a:pt x="5298821" y="6432852"/>
                  <a:pt x="5208079" y="6581707"/>
                </a:cubicBezTo>
                <a:cubicBezTo>
                  <a:pt x="5117337" y="6730562"/>
                  <a:pt x="4824171" y="6853833"/>
                  <a:pt x="4665954" y="6828249"/>
                </a:cubicBezTo>
                <a:cubicBezTo>
                  <a:pt x="4570559" y="6811968"/>
                  <a:pt x="4658974" y="6684045"/>
                  <a:pt x="4814864" y="6700326"/>
                </a:cubicBezTo>
                <a:cubicBezTo>
                  <a:pt x="4970754" y="6718933"/>
                  <a:pt x="5166198" y="6467740"/>
                  <a:pt x="5217386" y="6377031"/>
                </a:cubicBezTo>
                <a:cubicBezTo>
                  <a:pt x="5317435" y="6200265"/>
                  <a:pt x="5333721" y="5939768"/>
                  <a:pt x="5422137" y="5804868"/>
                </a:cubicBezTo>
                <a:cubicBezTo>
                  <a:pt x="5508225" y="5669967"/>
                  <a:pt x="5817678" y="5553674"/>
                  <a:pt x="5894460" y="5544371"/>
                </a:cubicBezTo>
                <a:close/>
                <a:moveTo>
                  <a:pt x="3044994" y="5333802"/>
                </a:moveTo>
                <a:cubicBezTo>
                  <a:pt x="3059596" y="5333148"/>
                  <a:pt x="3073707" y="5333947"/>
                  <a:pt x="3087454" y="5335982"/>
                </a:cubicBezTo>
                <a:cubicBezTo>
                  <a:pt x="3169939" y="5348189"/>
                  <a:pt x="3239330" y="5404863"/>
                  <a:pt x="3323125" y="5458922"/>
                </a:cubicBezTo>
                <a:cubicBezTo>
                  <a:pt x="3437177" y="5528675"/>
                  <a:pt x="3518644" y="5658881"/>
                  <a:pt x="3548903" y="5707708"/>
                </a:cubicBezTo>
                <a:cubicBezTo>
                  <a:pt x="3576834" y="5754210"/>
                  <a:pt x="3560541" y="5777461"/>
                  <a:pt x="3527954" y="5737934"/>
                </a:cubicBezTo>
                <a:cubicBezTo>
                  <a:pt x="3437177" y="5630980"/>
                  <a:pt x="3323125" y="5458922"/>
                  <a:pt x="3176485" y="5484498"/>
                </a:cubicBezTo>
                <a:cubicBezTo>
                  <a:pt x="3029846" y="5512399"/>
                  <a:pt x="3036829" y="5624004"/>
                  <a:pt x="2946052" y="5586803"/>
                </a:cubicBezTo>
                <a:cubicBezTo>
                  <a:pt x="2852948" y="5551926"/>
                  <a:pt x="2787775" y="5517049"/>
                  <a:pt x="2745878" y="5624004"/>
                </a:cubicBezTo>
                <a:cubicBezTo>
                  <a:pt x="2706308" y="5730959"/>
                  <a:pt x="2666739" y="5691432"/>
                  <a:pt x="2722602" y="5596103"/>
                </a:cubicBezTo>
                <a:cubicBezTo>
                  <a:pt x="2776137" y="5498449"/>
                  <a:pt x="2871569" y="5370568"/>
                  <a:pt x="2999587" y="5340341"/>
                </a:cubicBezTo>
                <a:cubicBezTo>
                  <a:pt x="3015299" y="5336563"/>
                  <a:pt x="3030392" y="5334456"/>
                  <a:pt x="3044994" y="5333802"/>
                </a:cubicBezTo>
                <a:close/>
                <a:moveTo>
                  <a:pt x="5696968" y="5103157"/>
                </a:moveTo>
                <a:cubicBezTo>
                  <a:pt x="5732385" y="5107273"/>
                  <a:pt x="5767761" y="5127140"/>
                  <a:pt x="5793935" y="5168346"/>
                </a:cubicBezTo>
                <a:cubicBezTo>
                  <a:pt x="5886999" y="5317181"/>
                  <a:pt x="5663645" y="5431133"/>
                  <a:pt x="5577561" y="5286949"/>
                </a:cubicBezTo>
                <a:cubicBezTo>
                  <a:pt x="5523758" y="5198287"/>
                  <a:pt x="5585377" y="5116893"/>
                  <a:pt x="5661878" y="5104084"/>
                </a:cubicBezTo>
                <a:cubicBezTo>
                  <a:pt x="5673353" y="5102163"/>
                  <a:pt x="5685163" y="5101785"/>
                  <a:pt x="5696968" y="5103157"/>
                </a:cubicBezTo>
                <a:close/>
                <a:moveTo>
                  <a:pt x="5963971" y="4930662"/>
                </a:moveTo>
                <a:cubicBezTo>
                  <a:pt x="5880265" y="4946938"/>
                  <a:pt x="5903516" y="5077146"/>
                  <a:pt x="5987223" y="5060870"/>
                </a:cubicBezTo>
                <a:cubicBezTo>
                  <a:pt x="6070930" y="5046919"/>
                  <a:pt x="6045353" y="4916711"/>
                  <a:pt x="5963971" y="4930662"/>
                </a:cubicBezTo>
                <a:close/>
                <a:moveTo>
                  <a:pt x="2322161" y="4855614"/>
                </a:moveTo>
                <a:cubicBezTo>
                  <a:pt x="2386740" y="4853615"/>
                  <a:pt x="2451519" y="4858740"/>
                  <a:pt x="2515789" y="4872405"/>
                </a:cubicBezTo>
                <a:cubicBezTo>
                  <a:pt x="3032276" y="4984061"/>
                  <a:pt x="3492927" y="5221329"/>
                  <a:pt x="3734885" y="5612125"/>
                </a:cubicBezTo>
                <a:cubicBezTo>
                  <a:pt x="3979169" y="6002921"/>
                  <a:pt x="4158311" y="6651920"/>
                  <a:pt x="4048965" y="7061325"/>
                </a:cubicBezTo>
                <a:cubicBezTo>
                  <a:pt x="3939618" y="7470730"/>
                  <a:pt x="3914027" y="7342791"/>
                  <a:pt x="3972189" y="7082261"/>
                </a:cubicBezTo>
                <a:cubicBezTo>
                  <a:pt x="4030353" y="6819404"/>
                  <a:pt x="3927986" y="6442566"/>
                  <a:pt x="3793047" y="6314627"/>
                </a:cubicBezTo>
                <a:cubicBezTo>
                  <a:pt x="3655783" y="6189014"/>
                  <a:pt x="3325417" y="6184361"/>
                  <a:pt x="3253295" y="5940114"/>
                </a:cubicBezTo>
                <a:cubicBezTo>
                  <a:pt x="3183500" y="5695867"/>
                  <a:pt x="3218397" y="5602820"/>
                  <a:pt x="3262601" y="5693541"/>
                </a:cubicBezTo>
                <a:cubicBezTo>
                  <a:pt x="3304479" y="5784261"/>
                  <a:pt x="3432437" y="5872655"/>
                  <a:pt x="3530151" y="5861025"/>
                </a:cubicBezTo>
                <a:cubicBezTo>
                  <a:pt x="3627865" y="5851720"/>
                  <a:pt x="3711619" y="5907548"/>
                  <a:pt x="3753497" y="5993616"/>
                </a:cubicBezTo>
                <a:cubicBezTo>
                  <a:pt x="3795374" y="6077358"/>
                  <a:pt x="3869823" y="6088989"/>
                  <a:pt x="3765129" y="5916853"/>
                </a:cubicBezTo>
                <a:cubicBezTo>
                  <a:pt x="3660436" y="5744716"/>
                  <a:pt x="3395213" y="5305071"/>
                  <a:pt x="3116031" y="5225982"/>
                </a:cubicBezTo>
                <a:cubicBezTo>
                  <a:pt x="2836849" y="5144566"/>
                  <a:pt x="2585585" y="4993365"/>
                  <a:pt x="2269178" y="5030584"/>
                </a:cubicBezTo>
                <a:cubicBezTo>
                  <a:pt x="1952772" y="5070129"/>
                  <a:pt x="1661957" y="5249243"/>
                  <a:pt x="1508407" y="5460924"/>
                </a:cubicBezTo>
                <a:cubicBezTo>
                  <a:pt x="1357183" y="5674931"/>
                  <a:pt x="1245510" y="6105272"/>
                  <a:pt x="1471182" y="6189014"/>
                </a:cubicBezTo>
                <a:cubicBezTo>
                  <a:pt x="1696855" y="6270430"/>
                  <a:pt x="1785262" y="6242516"/>
                  <a:pt x="1836446" y="6086663"/>
                </a:cubicBezTo>
                <a:cubicBezTo>
                  <a:pt x="1887629" y="5933136"/>
                  <a:pt x="1775956" y="5907548"/>
                  <a:pt x="1827140" y="5858698"/>
                </a:cubicBezTo>
                <a:cubicBezTo>
                  <a:pt x="1878323" y="5809849"/>
                  <a:pt x="1924853" y="5991290"/>
                  <a:pt x="1917874" y="6072706"/>
                </a:cubicBezTo>
                <a:cubicBezTo>
                  <a:pt x="1913221" y="6151795"/>
                  <a:pt x="1752691" y="6426283"/>
                  <a:pt x="1564243" y="6375107"/>
                </a:cubicBezTo>
                <a:cubicBezTo>
                  <a:pt x="1378122" y="6323931"/>
                  <a:pt x="1506080" y="6412326"/>
                  <a:pt x="1561917" y="6435587"/>
                </a:cubicBezTo>
                <a:cubicBezTo>
                  <a:pt x="1620080" y="6458849"/>
                  <a:pt x="1787589" y="6512351"/>
                  <a:pt x="1945792" y="6470480"/>
                </a:cubicBezTo>
                <a:cubicBezTo>
                  <a:pt x="2103995" y="6428609"/>
                  <a:pt x="2315708" y="6396042"/>
                  <a:pt x="2432034" y="6023856"/>
                </a:cubicBezTo>
                <a:cubicBezTo>
                  <a:pt x="2501830" y="5800544"/>
                  <a:pt x="2420402" y="5742390"/>
                  <a:pt x="2336647" y="5619104"/>
                </a:cubicBezTo>
                <a:cubicBezTo>
                  <a:pt x="2255219" y="5495817"/>
                  <a:pt x="2355259" y="5570254"/>
                  <a:pt x="2408769" y="5647018"/>
                </a:cubicBezTo>
                <a:cubicBezTo>
                  <a:pt x="2462279" y="5721455"/>
                  <a:pt x="2615829" y="6088989"/>
                  <a:pt x="2483218" y="6312300"/>
                </a:cubicBezTo>
                <a:cubicBezTo>
                  <a:pt x="2352933" y="6533286"/>
                  <a:pt x="1985343" y="6931060"/>
                  <a:pt x="1459550" y="6705422"/>
                </a:cubicBezTo>
                <a:cubicBezTo>
                  <a:pt x="936083" y="6477458"/>
                  <a:pt x="1022164" y="5716802"/>
                  <a:pt x="1238531" y="5458598"/>
                </a:cubicBezTo>
                <a:cubicBezTo>
                  <a:pt x="1427851" y="5232669"/>
                  <a:pt x="1870107" y="4869607"/>
                  <a:pt x="2322161" y="4855614"/>
                </a:cubicBezTo>
                <a:close/>
                <a:moveTo>
                  <a:pt x="5990007" y="4821498"/>
                </a:moveTo>
                <a:cubicBezTo>
                  <a:pt x="6058360" y="4818255"/>
                  <a:pt x="6133129" y="4848119"/>
                  <a:pt x="6173238" y="4907410"/>
                </a:cubicBezTo>
                <a:cubicBezTo>
                  <a:pt x="6282522" y="5065520"/>
                  <a:pt x="5966296" y="5267808"/>
                  <a:pt x="5891890" y="5130624"/>
                </a:cubicBezTo>
                <a:cubicBezTo>
                  <a:pt x="5779991" y="4924268"/>
                  <a:pt x="5876087" y="4826902"/>
                  <a:pt x="5990007" y="4821498"/>
                </a:cubicBezTo>
                <a:close/>
                <a:moveTo>
                  <a:pt x="6351311" y="4778889"/>
                </a:moveTo>
                <a:cubicBezTo>
                  <a:pt x="6387403" y="4783554"/>
                  <a:pt x="6430481" y="4813289"/>
                  <a:pt x="6447945" y="4856434"/>
                </a:cubicBezTo>
                <a:cubicBezTo>
                  <a:pt x="6485202" y="4942725"/>
                  <a:pt x="6322205" y="4989368"/>
                  <a:pt x="6296591" y="4851770"/>
                </a:cubicBezTo>
                <a:cubicBezTo>
                  <a:pt x="6286113" y="4794631"/>
                  <a:pt x="6315219" y="4774225"/>
                  <a:pt x="6351311" y="4778889"/>
                </a:cubicBezTo>
                <a:close/>
                <a:moveTo>
                  <a:pt x="1889990" y="4694206"/>
                </a:moveTo>
                <a:cubicBezTo>
                  <a:pt x="1924730" y="4694837"/>
                  <a:pt x="1956749" y="4699160"/>
                  <a:pt x="1984952" y="4707880"/>
                </a:cubicBezTo>
                <a:cubicBezTo>
                  <a:pt x="2208248" y="4777638"/>
                  <a:pt x="2019842" y="4728807"/>
                  <a:pt x="1777937" y="4805541"/>
                </a:cubicBezTo>
                <a:cubicBezTo>
                  <a:pt x="1277847" y="4963659"/>
                  <a:pt x="1015009" y="5393833"/>
                  <a:pt x="896383" y="5607757"/>
                </a:cubicBezTo>
                <a:cubicBezTo>
                  <a:pt x="775430" y="5821682"/>
                  <a:pt x="817299" y="6149544"/>
                  <a:pt x="796365" y="6358818"/>
                </a:cubicBezTo>
                <a:cubicBezTo>
                  <a:pt x="775430" y="6565767"/>
                  <a:pt x="624240" y="6679705"/>
                  <a:pt x="547482" y="6733186"/>
                </a:cubicBezTo>
                <a:cubicBezTo>
                  <a:pt x="473050" y="6786667"/>
                  <a:pt x="368380" y="6833172"/>
                  <a:pt x="461420" y="6756438"/>
                </a:cubicBezTo>
                <a:cubicBezTo>
                  <a:pt x="552134" y="6679705"/>
                  <a:pt x="605632" y="6505310"/>
                  <a:pt x="656804" y="6391372"/>
                </a:cubicBezTo>
                <a:cubicBezTo>
                  <a:pt x="707976" y="6275108"/>
                  <a:pt x="584698" y="6098388"/>
                  <a:pt x="589350" y="5914692"/>
                </a:cubicBezTo>
                <a:cubicBezTo>
                  <a:pt x="594002" y="5689141"/>
                  <a:pt x="780082" y="5484518"/>
                  <a:pt x="856841" y="5463591"/>
                </a:cubicBezTo>
                <a:cubicBezTo>
                  <a:pt x="931273" y="5442663"/>
                  <a:pt x="919643" y="5384532"/>
                  <a:pt x="814973" y="5417085"/>
                </a:cubicBezTo>
                <a:cubicBezTo>
                  <a:pt x="707976" y="5451964"/>
                  <a:pt x="610284" y="5417085"/>
                  <a:pt x="577720" y="5317099"/>
                </a:cubicBezTo>
                <a:cubicBezTo>
                  <a:pt x="759148" y="5407784"/>
                  <a:pt x="982445" y="5117126"/>
                  <a:pt x="1135961" y="4982260"/>
                </a:cubicBezTo>
                <a:cubicBezTo>
                  <a:pt x="1270288" y="4866288"/>
                  <a:pt x="1646809" y="4689787"/>
                  <a:pt x="1889990" y="4694206"/>
                </a:cubicBezTo>
                <a:close/>
                <a:moveTo>
                  <a:pt x="2020481" y="4154053"/>
                </a:moveTo>
                <a:cubicBezTo>
                  <a:pt x="2522917" y="4154053"/>
                  <a:pt x="3055593" y="4430967"/>
                  <a:pt x="3153289" y="4498451"/>
                </a:cubicBezTo>
                <a:cubicBezTo>
                  <a:pt x="3253311" y="4565934"/>
                  <a:pt x="3264942" y="4631091"/>
                  <a:pt x="3141659" y="4535683"/>
                </a:cubicBezTo>
                <a:cubicBezTo>
                  <a:pt x="3018376" y="4437948"/>
                  <a:pt x="2597353" y="4272732"/>
                  <a:pt x="1992568" y="4316942"/>
                </a:cubicBezTo>
                <a:cubicBezTo>
                  <a:pt x="1808806" y="4330905"/>
                  <a:pt x="1585501" y="4398388"/>
                  <a:pt x="1390109" y="4521721"/>
                </a:cubicBezTo>
                <a:cubicBezTo>
                  <a:pt x="1194717" y="4642726"/>
                  <a:pt x="1138891" y="4554299"/>
                  <a:pt x="1059804" y="4633418"/>
                </a:cubicBezTo>
                <a:cubicBezTo>
                  <a:pt x="983042" y="4714865"/>
                  <a:pt x="978390" y="4649708"/>
                  <a:pt x="1078412" y="4479834"/>
                </a:cubicBezTo>
                <a:cubicBezTo>
                  <a:pt x="1178434" y="4307634"/>
                  <a:pt x="1520370" y="4154053"/>
                  <a:pt x="2020481" y="4154053"/>
                </a:cubicBezTo>
                <a:close/>
                <a:moveTo>
                  <a:pt x="3936671" y="4058448"/>
                </a:moveTo>
                <a:cubicBezTo>
                  <a:pt x="3949030" y="4061721"/>
                  <a:pt x="3971857" y="4078593"/>
                  <a:pt x="4009078" y="4116408"/>
                </a:cubicBezTo>
                <a:cubicBezTo>
                  <a:pt x="4155637" y="4267669"/>
                  <a:pt x="4239385" y="4260688"/>
                  <a:pt x="4448755" y="4537611"/>
                </a:cubicBezTo>
                <a:cubicBezTo>
                  <a:pt x="4658125" y="4816863"/>
                  <a:pt x="4634862" y="5044919"/>
                  <a:pt x="4597640" y="5494051"/>
                </a:cubicBezTo>
                <a:cubicBezTo>
                  <a:pt x="4583682" y="5563864"/>
                  <a:pt x="4539482" y="5570845"/>
                  <a:pt x="4546461" y="5496378"/>
                </a:cubicBezTo>
                <a:cubicBezTo>
                  <a:pt x="4551114" y="5424238"/>
                  <a:pt x="4562745" y="5156620"/>
                  <a:pt x="4481324" y="5072845"/>
                </a:cubicBezTo>
                <a:cubicBezTo>
                  <a:pt x="4399902" y="4989069"/>
                  <a:pt x="4244038" y="4819190"/>
                  <a:pt x="4244038" y="4649312"/>
                </a:cubicBezTo>
                <a:cubicBezTo>
                  <a:pt x="4246364" y="4477106"/>
                  <a:pt x="4064910" y="4244398"/>
                  <a:pt x="4002099" y="4197857"/>
                </a:cubicBezTo>
                <a:cubicBezTo>
                  <a:pt x="3956736" y="4161204"/>
                  <a:pt x="3899595" y="4048631"/>
                  <a:pt x="3936671" y="4058448"/>
                </a:cubicBezTo>
                <a:close/>
                <a:moveTo>
                  <a:pt x="2118454" y="4038468"/>
                </a:moveTo>
                <a:cubicBezTo>
                  <a:pt x="3499076" y="4102417"/>
                  <a:pt x="4582760" y="5391369"/>
                  <a:pt x="4382057" y="6715080"/>
                </a:cubicBezTo>
                <a:cubicBezTo>
                  <a:pt x="4165648" y="8129364"/>
                  <a:pt x="3374473" y="8371282"/>
                  <a:pt x="3211584" y="8496892"/>
                </a:cubicBezTo>
                <a:cubicBezTo>
                  <a:pt x="3051022" y="8624829"/>
                  <a:pt x="3002155" y="8503871"/>
                  <a:pt x="3195295" y="8457348"/>
                </a:cubicBezTo>
                <a:cubicBezTo>
                  <a:pt x="3090581" y="8243345"/>
                  <a:pt x="4086530" y="8468979"/>
                  <a:pt x="4333191" y="6689492"/>
                </a:cubicBezTo>
                <a:cubicBezTo>
                  <a:pt x="4577524" y="4910007"/>
                  <a:pt x="2846247" y="4023756"/>
                  <a:pt x="1836336" y="4077257"/>
                </a:cubicBezTo>
                <a:cubicBezTo>
                  <a:pt x="824098" y="4130758"/>
                  <a:pt x="388951" y="4968160"/>
                  <a:pt x="286564" y="5470603"/>
                </a:cubicBezTo>
                <a:cubicBezTo>
                  <a:pt x="186503" y="5973046"/>
                  <a:pt x="-43868" y="5970720"/>
                  <a:pt x="7325" y="5619475"/>
                </a:cubicBezTo>
                <a:cubicBezTo>
                  <a:pt x="56192" y="5265903"/>
                  <a:pt x="326122" y="4151693"/>
                  <a:pt x="1838663" y="4042364"/>
                </a:cubicBezTo>
                <a:cubicBezTo>
                  <a:pt x="1933051" y="4035387"/>
                  <a:pt x="2026413" y="4034205"/>
                  <a:pt x="2118454" y="4038468"/>
                </a:cubicBezTo>
                <a:close/>
                <a:moveTo>
                  <a:pt x="5088590" y="3799929"/>
                </a:moveTo>
                <a:cubicBezTo>
                  <a:pt x="5102554" y="3795567"/>
                  <a:pt x="5106626" y="3809525"/>
                  <a:pt x="5086844" y="3846745"/>
                </a:cubicBezTo>
                <a:cubicBezTo>
                  <a:pt x="5047280" y="3918860"/>
                  <a:pt x="4975133" y="3986320"/>
                  <a:pt x="5075208" y="4104960"/>
                </a:cubicBezTo>
                <a:cubicBezTo>
                  <a:pt x="5177610" y="4225925"/>
                  <a:pt x="5268375" y="4321299"/>
                  <a:pt x="5261393" y="4500421"/>
                </a:cubicBezTo>
                <a:cubicBezTo>
                  <a:pt x="5254411" y="4679542"/>
                  <a:pt x="5124081" y="4698153"/>
                  <a:pt x="5124081" y="4795856"/>
                </a:cubicBezTo>
                <a:cubicBezTo>
                  <a:pt x="5121754" y="4895885"/>
                  <a:pt x="5156664" y="4935431"/>
                  <a:pt x="5172955" y="4814465"/>
                </a:cubicBezTo>
                <a:cubicBezTo>
                  <a:pt x="5189246" y="4693500"/>
                  <a:pt x="5380086" y="4644649"/>
                  <a:pt x="5433614" y="4653954"/>
                </a:cubicBezTo>
                <a:cubicBezTo>
                  <a:pt x="5489470" y="4663259"/>
                  <a:pt x="5540671" y="4700479"/>
                  <a:pt x="5470851" y="4707458"/>
                </a:cubicBezTo>
                <a:cubicBezTo>
                  <a:pt x="5398705" y="4712110"/>
                  <a:pt x="5245102" y="4807486"/>
                  <a:pt x="5289321" y="4944736"/>
                </a:cubicBezTo>
                <a:cubicBezTo>
                  <a:pt x="5333540" y="5081985"/>
                  <a:pt x="5312594" y="5177361"/>
                  <a:pt x="5249757" y="5195971"/>
                </a:cubicBezTo>
                <a:cubicBezTo>
                  <a:pt x="5186919" y="5214581"/>
                  <a:pt x="5142700" y="5261107"/>
                  <a:pt x="5131063" y="5337873"/>
                </a:cubicBezTo>
                <a:cubicBezTo>
                  <a:pt x="5117099" y="5412313"/>
                  <a:pt x="5142700" y="5479775"/>
                  <a:pt x="5165973" y="5389051"/>
                </a:cubicBezTo>
                <a:cubicBezTo>
                  <a:pt x="5189246" y="5300653"/>
                  <a:pt x="5293975" y="5358809"/>
                  <a:pt x="5340522" y="5298327"/>
                </a:cubicBezTo>
                <a:cubicBezTo>
                  <a:pt x="5389395" y="5235518"/>
                  <a:pt x="5431287" y="5175035"/>
                  <a:pt x="5426633" y="5296000"/>
                </a:cubicBezTo>
                <a:cubicBezTo>
                  <a:pt x="5421978" y="5414640"/>
                  <a:pt x="5370777" y="5498385"/>
                  <a:pt x="5293975" y="5537931"/>
                </a:cubicBezTo>
                <a:cubicBezTo>
                  <a:pt x="5214847" y="5579804"/>
                  <a:pt x="5091499" y="5482101"/>
                  <a:pt x="5056589" y="5693791"/>
                </a:cubicBezTo>
                <a:cubicBezTo>
                  <a:pt x="5024007" y="5905480"/>
                  <a:pt x="4923932" y="5863608"/>
                  <a:pt x="4795930" y="5991552"/>
                </a:cubicBezTo>
                <a:cubicBezTo>
                  <a:pt x="4667927" y="6121822"/>
                  <a:pt x="4598108" y="6100886"/>
                  <a:pt x="4702837" y="5982247"/>
                </a:cubicBezTo>
                <a:cubicBezTo>
                  <a:pt x="4849458" y="5817082"/>
                  <a:pt x="4916950" y="5579804"/>
                  <a:pt x="4979788" y="5409987"/>
                </a:cubicBezTo>
                <a:cubicBezTo>
                  <a:pt x="5040298" y="5240170"/>
                  <a:pt x="5007716" y="4891232"/>
                  <a:pt x="4956515" y="4674890"/>
                </a:cubicBezTo>
                <a:cubicBezTo>
                  <a:pt x="4902986" y="4460874"/>
                  <a:pt x="4898332" y="4402718"/>
                  <a:pt x="4900659" y="4230577"/>
                </a:cubicBezTo>
                <a:cubicBezTo>
                  <a:pt x="4900659" y="4058435"/>
                  <a:pt x="4991424" y="3937469"/>
                  <a:pt x="5030989" y="3863029"/>
                </a:cubicBezTo>
                <a:cubicBezTo>
                  <a:pt x="5050771" y="3826972"/>
                  <a:pt x="5074626" y="3804291"/>
                  <a:pt x="5088590" y="3799929"/>
                </a:cubicBezTo>
                <a:close/>
                <a:moveTo>
                  <a:pt x="2626327" y="3685793"/>
                </a:moveTo>
                <a:cubicBezTo>
                  <a:pt x="2697024" y="3693207"/>
                  <a:pt x="2760836" y="3853697"/>
                  <a:pt x="2706639" y="3935687"/>
                </a:cubicBezTo>
                <a:cubicBezTo>
                  <a:pt x="2594749" y="4107807"/>
                  <a:pt x="2475865" y="3898471"/>
                  <a:pt x="2557452" y="3737981"/>
                </a:cubicBezTo>
                <a:cubicBezTo>
                  <a:pt x="2578432" y="3697859"/>
                  <a:pt x="2602762" y="3683322"/>
                  <a:pt x="2626327" y="3685793"/>
                </a:cubicBezTo>
                <a:close/>
                <a:moveTo>
                  <a:pt x="2301872" y="3445855"/>
                </a:moveTo>
                <a:cubicBezTo>
                  <a:pt x="2394363" y="3451385"/>
                  <a:pt x="2471730" y="3515416"/>
                  <a:pt x="2432174" y="3660942"/>
                </a:cubicBezTo>
                <a:cubicBezTo>
                  <a:pt x="2353062" y="3954321"/>
                  <a:pt x="2020326" y="3830915"/>
                  <a:pt x="2080823" y="3581776"/>
                </a:cubicBezTo>
                <a:cubicBezTo>
                  <a:pt x="2101765" y="3493297"/>
                  <a:pt x="2209380" y="3440326"/>
                  <a:pt x="2301872" y="3445855"/>
                </a:cubicBezTo>
                <a:close/>
                <a:moveTo>
                  <a:pt x="4945305" y="3404243"/>
                </a:moveTo>
                <a:cubicBezTo>
                  <a:pt x="4973215" y="3405702"/>
                  <a:pt x="4998798" y="3425443"/>
                  <a:pt x="5021442" y="3455980"/>
                </a:cubicBezTo>
                <a:cubicBezTo>
                  <a:pt x="5084148" y="3537415"/>
                  <a:pt x="4907643" y="3509494"/>
                  <a:pt x="4847260" y="3725877"/>
                </a:cubicBezTo>
                <a:cubicBezTo>
                  <a:pt x="4789199" y="3942259"/>
                  <a:pt x="4775265" y="4081860"/>
                  <a:pt x="4805456" y="4181908"/>
                </a:cubicBezTo>
                <a:cubicBezTo>
                  <a:pt x="4837970" y="4281954"/>
                  <a:pt x="4770620" y="4242402"/>
                  <a:pt x="4733461" y="4102801"/>
                </a:cubicBezTo>
                <a:cubicBezTo>
                  <a:pt x="4684690" y="3935279"/>
                  <a:pt x="4696302" y="3800331"/>
                  <a:pt x="4789199" y="3583948"/>
                </a:cubicBezTo>
                <a:cubicBezTo>
                  <a:pt x="4845808" y="3450164"/>
                  <a:pt x="4898789" y="3401812"/>
                  <a:pt x="4945305" y="3404243"/>
                </a:cubicBezTo>
                <a:close/>
                <a:moveTo>
                  <a:pt x="3110873" y="3284032"/>
                </a:moveTo>
                <a:cubicBezTo>
                  <a:pt x="3128611" y="3281706"/>
                  <a:pt x="3148966" y="3302639"/>
                  <a:pt x="3153619" y="3351481"/>
                </a:cubicBezTo>
                <a:cubicBezTo>
                  <a:pt x="3165250" y="3446841"/>
                  <a:pt x="3072198" y="3477076"/>
                  <a:pt x="3409511" y="3798043"/>
                </a:cubicBezTo>
                <a:cubicBezTo>
                  <a:pt x="3744498" y="4119009"/>
                  <a:pt x="3986433" y="4393455"/>
                  <a:pt x="4349336" y="5249364"/>
                </a:cubicBezTo>
                <a:cubicBezTo>
                  <a:pt x="4712238" y="6107599"/>
                  <a:pt x="4514503" y="6763486"/>
                  <a:pt x="4398188" y="7207721"/>
                </a:cubicBezTo>
                <a:cubicBezTo>
                  <a:pt x="4281873" y="7651957"/>
                  <a:pt x="3944560" y="8035720"/>
                  <a:pt x="3874771" y="8096192"/>
                </a:cubicBezTo>
                <a:cubicBezTo>
                  <a:pt x="3807308" y="8154338"/>
                  <a:pt x="3709604" y="8270630"/>
                  <a:pt x="3677036" y="8231091"/>
                </a:cubicBezTo>
                <a:cubicBezTo>
                  <a:pt x="3677036" y="8231091"/>
                  <a:pt x="3881750" y="8014788"/>
                  <a:pt x="4051569" y="7798485"/>
                </a:cubicBezTo>
                <a:cubicBezTo>
                  <a:pt x="4223715" y="7582182"/>
                  <a:pt x="4407493" y="7072822"/>
                  <a:pt x="4474956" y="6619284"/>
                </a:cubicBezTo>
                <a:cubicBezTo>
                  <a:pt x="4544745" y="6163419"/>
                  <a:pt x="4533113" y="5856408"/>
                  <a:pt x="4291178" y="5260993"/>
                </a:cubicBezTo>
                <a:cubicBezTo>
                  <a:pt x="4049243" y="4665578"/>
                  <a:pt x="3409511" y="4056211"/>
                  <a:pt x="3316459" y="3974807"/>
                </a:cubicBezTo>
                <a:cubicBezTo>
                  <a:pt x="3221081" y="3893402"/>
                  <a:pt x="3044283" y="3714312"/>
                  <a:pt x="2934947" y="3735245"/>
                </a:cubicBezTo>
                <a:cubicBezTo>
                  <a:pt x="2825611" y="3753852"/>
                  <a:pt x="2765127" y="3739896"/>
                  <a:pt x="2816306" y="3695706"/>
                </a:cubicBezTo>
                <a:cubicBezTo>
                  <a:pt x="2867484" y="3653840"/>
                  <a:pt x="2955883" y="3637560"/>
                  <a:pt x="3097788" y="3691054"/>
                </a:cubicBezTo>
                <a:cubicBezTo>
                  <a:pt x="3239692" y="3744548"/>
                  <a:pt x="3172229" y="3702683"/>
                  <a:pt x="3141987" y="3637560"/>
                </a:cubicBezTo>
                <a:cubicBezTo>
                  <a:pt x="3109419" y="3570110"/>
                  <a:pt x="3093135" y="3446841"/>
                  <a:pt x="3083830" y="3356133"/>
                </a:cubicBezTo>
                <a:cubicBezTo>
                  <a:pt x="3078014" y="3311942"/>
                  <a:pt x="3093135" y="3286358"/>
                  <a:pt x="3110873" y="3284032"/>
                </a:cubicBezTo>
                <a:close/>
                <a:moveTo>
                  <a:pt x="4655090" y="3244214"/>
                </a:moveTo>
                <a:cubicBezTo>
                  <a:pt x="4700803" y="3249878"/>
                  <a:pt x="4720005" y="3303909"/>
                  <a:pt x="4660654" y="3363169"/>
                </a:cubicBezTo>
                <a:cubicBezTo>
                  <a:pt x="4583847" y="3444505"/>
                  <a:pt x="4567555" y="3532814"/>
                  <a:pt x="4595485" y="3679220"/>
                </a:cubicBezTo>
                <a:cubicBezTo>
                  <a:pt x="4609450" y="3762880"/>
                  <a:pt x="4688584" y="3972032"/>
                  <a:pt x="4637379" y="3916258"/>
                </a:cubicBezTo>
                <a:cubicBezTo>
                  <a:pt x="4588502" y="3858161"/>
                  <a:pt x="4541953" y="3642037"/>
                  <a:pt x="4539625" y="3565348"/>
                </a:cubicBezTo>
                <a:cubicBezTo>
                  <a:pt x="4539625" y="3486336"/>
                  <a:pt x="4523333" y="3295775"/>
                  <a:pt x="4602467" y="3256269"/>
                </a:cubicBezTo>
                <a:cubicBezTo>
                  <a:pt x="4621669" y="3245811"/>
                  <a:pt x="4639852" y="3242325"/>
                  <a:pt x="4655090" y="3244214"/>
                </a:cubicBezTo>
                <a:close/>
                <a:moveTo>
                  <a:pt x="1591807" y="3120794"/>
                </a:moveTo>
                <a:cubicBezTo>
                  <a:pt x="1512707" y="3137076"/>
                  <a:pt x="1459199" y="3213836"/>
                  <a:pt x="1475484" y="3290595"/>
                </a:cubicBezTo>
                <a:cubicBezTo>
                  <a:pt x="1489443" y="3369681"/>
                  <a:pt x="1566216" y="3420854"/>
                  <a:pt x="1642989" y="3406898"/>
                </a:cubicBezTo>
                <a:cubicBezTo>
                  <a:pt x="1722088" y="3392941"/>
                  <a:pt x="1775596" y="3316182"/>
                  <a:pt x="1761638" y="3239422"/>
                </a:cubicBezTo>
                <a:cubicBezTo>
                  <a:pt x="1745353" y="3160337"/>
                  <a:pt x="1668580" y="3106838"/>
                  <a:pt x="1591807" y="3120794"/>
                </a:cubicBezTo>
                <a:close/>
                <a:moveTo>
                  <a:pt x="919523" y="2980276"/>
                </a:moveTo>
                <a:cubicBezTo>
                  <a:pt x="994872" y="2973056"/>
                  <a:pt x="1081376" y="3021920"/>
                  <a:pt x="1059522" y="3128004"/>
                </a:cubicBezTo>
                <a:cubicBezTo>
                  <a:pt x="1001246" y="3427945"/>
                  <a:pt x="791451" y="3172182"/>
                  <a:pt x="821755" y="3053600"/>
                </a:cubicBezTo>
                <a:cubicBezTo>
                  <a:pt x="833119" y="3009132"/>
                  <a:pt x="874313" y="2984609"/>
                  <a:pt x="919523" y="2980276"/>
                </a:cubicBezTo>
                <a:close/>
                <a:moveTo>
                  <a:pt x="1563788" y="2977722"/>
                </a:moveTo>
                <a:cubicBezTo>
                  <a:pt x="1773252" y="3003683"/>
                  <a:pt x="1991375" y="3326213"/>
                  <a:pt x="1908204" y="3506918"/>
                </a:cubicBezTo>
                <a:cubicBezTo>
                  <a:pt x="1710456" y="3939562"/>
                  <a:pt x="1110230" y="3653458"/>
                  <a:pt x="1312632" y="3167315"/>
                </a:cubicBezTo>
                <a:cubicBezTo>
                  <a:pt x="1375155" y="3015395"/>
                  <a:pt x="1468577" y="2965921"/>
                  <a:pt x="1563788" y="2977722"/>
                </a:cubicBezTo>
                <a:close/>
                <a:moveTo>
                  <a:pt x="2910573" y="2085982"/>
                </a:moveTo>
                <a:cubicBezTo>
                  <a:pt x="2929229" y="2081777"/>
                  <a:pt x="2996852" y="2121786"/>
                  <a:pt x="3039026" y="2150883"/>
                </a:cubicBezTo>
                <a:cubicBezTo>
                  <a:pt x="3106504" y="2197439"/>
                  <a:pt x="3250767" y="2330123"/>
                  <a:pt x="3162348" y="2504707"/>
                </a:cubicBezTo>
                <a:cubicBezTo>
                  <a:pt x="3076255" y="2679290"/>
                  <a:pt x="3180962" y="2711879"/>
                  <a:pt x="3211211" y="2798008"/>
                </a:cubicBezTo>
                <a:cubicBezTo>
                  <a:pt x="3239133" y="2886464"/>
                  <a:pt x="3329879" y="3054064"/>
                  <a:pt x="3255421" y="2967936"/>
                </a:cubicBezTo>
                <a:cubicBezTo>
                  <a:pt x="3041353" y="2744469"/>
                  <a:pt x="2969221" y="2737485"/>
                  <a:pt x="3013431" y="2544279"/>
                </a:cubicBezTo>
                <a:cubicBezTo>
                  <a:pt x="3055314" y="2351073"/>
                  <a:pt x="3055314" y="2278911"/>
                  <a:pt x="2945953" y="2153211"/>
                </a:cubicBezTo>
                <a:cubicBezTo>
                  <a:pt x="2905815" y="2106946"/>
                  <a:pt x="2899380" y="2088506"/>
                  <a:pt x="2910573" y="2085982"/>
                </a:cubicBezTo>
                <a:close/>
                <a:moveTo>
                  <a:pt x="3037360" y="1688621"/>
                </a:moveTo>
                <a:cubicBezTo>
                  <a:pt x="3121335" y="1678734"/>
                  <a:pt x="3207924" y="1690947"/>
                  <a:pt x="3271850" y="1732819"/>
                </a:cubicBezTo>
                <a:cubicBezTo>
                  <a:pt x="3399701" y="1814237"/>
                  <a:pt x="3534526" y="1979398"/>
                  <a:pt x="3508956" y="2195737"/>
                </a:cubicBezTo>
                <a:cubicBezTo>
                  <a:pt x="3485710" y="2393466"/>
                  <a:pt x="3460140" y="2430685"/>
                  <a:pt x="3413649" y="2609804"/>
                </a:cubicBezTo>
                <a:cubicBezTo>
                  <a:pt x="3367157" y="2791249"/>
                  <a:pt x="3404350" y="2954085"/>
                  <a:pt x="3469438" y="3200664"/>
                </a:cubicBezTo>
                <a:cubicBezTo>
                  <a:pt x="3264876" y="2874993"/>
                  <a:pt x="3234657" y="2854057"/>
                  <a:pt x="3269525" y="2577237"/>
                </a:cubicBezTo>
                <a:cubicBezTo>
                  <a:pt x="3304394" y="2300417"/>
                  <a:pt x="3343912" y="2049185"/>
                  <a:pt x="3176543" y="1900307"/>
                </a:cubicBezTo>
                <a:cubicBezTo>
                  <a:pt x="3011499" y="1753755"/>
                  <a:pt x="2895270" y="1795627"/>
                  <a:pt x="2790665" y="1879371"/>
                </a:cubicBezTo>
                <a:cubicBezTo>
                  <a:pt x="2688384" y="1965441"/>
                  <a:pt x="2709305" y="1867740"/>
                  <a:pt x="2818560" y="1777017"/>
                </a:cubicBezTo>
                <a:cubicBezTo>
                  <a:pt x="2872025" y="1730493"/>
                  <a:pt x="2953385" y="1698507"/>
                  <a:pt x="3037360" y="1688621"/>
                </a:cubicBezTo>
                <a:close/>
                <a:moveTo>
                  <a:pt x="5019046" y="1397293"/>
                </a:moveTo>
                <a:cubicBezTo>
                  <a:pt x="5335435" y="1390315"/>
                  <a:pt x="5784427" y="1574063"/>
                  <a:pt x="5879809" y="1950862"/>
                </a:cubicBezTo>
                <a:cubicBezTo>
                  <a:pt x="5977517" y="2329986"/>
                  <a:pt x="5917031" y="2650963"/>
                  <a:pt x="5744879" y="2788192"/>
                </a:cubicBezTo>
                <a:cubicBezTo>
                  <a:pt x="5570399" y="2925422"/>
                  <a:pt x="5219115" y="2951007"/>
                  <a:pt x="5095817" y="2820756"/>
                </a:cubicBezTo>
                <a:cubicBezTo>
                  <a:pt x="4974845" y="2692830"/>
                  <a:pt x="4902727" y="2553274"/>
                  <a:pt x="4995782" y="2383482"/>
                </a:cubicBezTo>
                <a:cubicBezTo>
                  <a:pt x="5091164" y="2216016"/>
                  <a:pt x="5228421" y="2176476"/>
                  <a:pt x="5298212" y="2197409"/>
                </a:cubicBezTo>
                <a:cubicBezTo>
                  <a:pt x="5368004" y="2216016"/>
                  <a:pt x="5426163" y="2278816"/>
                  <a:pt x="5395921" y="2369527"/>
                </a:cubicBezTo>
                <a:cubicBezTo>
                  <a:pt x="5368004" y="2462564"/>
                  <a:pt x="5260990" y="2499778"/>
                  <a:pt x="5254011" y="2423023"/>
                </a:cubicBezTo>
                <a:cubicBezTo>
                  <a:pt x="5295886" y="2329986"/>
                  <a:pt x="5170261" y="2292772"/>
                  <a:pt x="5114428" y="2348594"/>
                </a:cubicBezTo>
                <a:cubicBezTo>
                  <a:pt x="5060921" y="2406742"/>
                  <a:pt x="5007414" y="2592815"/>
                  <a:pt x="5140018" y="2667245"/>
                </a:cubicBezTo>
                <a:cubicBezTo>
                  <a:pt x="5272622" y="2741674"/>
                  <a:pt x="5707656" y="2809126"/>
                  <a:pt x="5696024" y="2348594"/>
                </a:cubicBezTo>
                <a:cubicBezTo>
                  <a:pt x="5684393" y="1888062"/>
                  <a:pt x="5349393" y="1574063"/>
                  <a:pt x="4830609" y="1662448"/>
                </a:cubicBezTo>
                <a:cubicBezTo>
                  <a:pt x="4311825" y="1750832"/>
                  <a:pt x="4121061" y="1897365"/>
                  <a:pt x="3944256" y="2122979"/>
                </a:cubicBezTo>
                <a:cubicBezTo>
                  <a:pt x="3767451" y="2346268"/>
                  <a:pt x="3760471" y="2453260"/>
                  <a:pt x="3867485" y="2348594"/>
                </a:cubicBezTo>
                <a:cubicBezTo>
                  <a:pt x="3974499" y="2241602"/>
                  <a:pt x="4297867" y="2176476"/>
                  <a:pt x="4383943" y="2357897"/>
                </a:cubicBezTo>
                <a:cubicBezTo>
                  <a:pt x="4470019" y="2539319"/>
                  <a:pt x="4537484" y="2725392"/>
                  <a:pt x="4321130" y="2871926"/>
                </a:cubicBezTo>
                <a:cubicBezTo>
                  <a:pt x="4102450" y="3018459"/>
                  <a:pt x="4060575" y="2892859"/>
                  <a:pt x="4200158" y="2860297"/>
                </a:cubicBezTo>
                <a:cubicBezTo>
                  <a:pt x="4339741" y="2830060"/>
                  <a:pt x="4346721" y="2583511"/>
                  <a:pt x="4225749" y="2499778"/>
                </a:cubicBezTo>
                <a:cubicBezTo>
                  <a:pt x="4104777" y="2416045"/>
                  <a:pt x="3883770" y="2469542"/>
                  <a:pt x="3788388" y="2560252"/>
                </a:cubicBezTo>
                <a:cubicBezTo>
                  <a:pt x="3693006" y="2650963"/>
                  <a:pt x="3609256" y="2811451"/>
                  <a:pt x="3681374" y="3062651"/>
                </a:cubicBezTo>
                <a:cubicBezTo>
                  <a:pt x="3755819" y="3311525"/>
                  <a:pt x="3883770" y="3474340"/>
                  <a:pt x="4146651" y="3688324"/>
                </a:cubicBezTo>
                <a:cubicBezTo>
                  <a:pt x="4411859" y="3904635"/>
                  <a:pt x="4691026" y="4241893"/>
                  <a:pt x="4725921" y="4507045"/>
                </a:cubicBezTo>
                <a:cubicBezTo>
                  <a:pt x="4763144" y="4769874"/>
                  <a:pt x="4863178" y="5181560"/>
                  <a:pt x="4809671" y="5381590"/>
                </a:cubicBezTo>
                <a:cubicBezTo>
                  <a:pt x="4753838" y="5583945"/>
                  <a:pt x="4730574" y="5818863"/>
                  <a:pt x="4651477" y="5853751"/>
                </a:cubicBezTo>
                <a:cubicBezTo>
                  <a:pt x="4572380" y="5888640"/>
                  <a:pt x="4558422" y="5779322"/>
                  <a:pt x="4618908" y="5642093"/>
                </a:cubicBezTo>
                <a:cubicBezTo>
                  <a:pt x="4679394" y="5504863"/>
                  <a:pt x="4758491" y="4962925"/>
                  <a:pt x="4577033" y="4621015"/>
                </a:cubicBezTo>
                <a:cubicBezTo>
                  <a:pt x="4393248" y="4276781"/>
                  <a:pt x="4190853" y="3958131"/>
                  <a:pt x="3951235" y="3772057"/>
                </a:cubicBezTo>
                <a:cubicBezTo>
                  <a:pt x="3711617" y="3583657"/>
                  <a:pt x="3239361" y="3130103"/>
                  <a:pt x="3544118" y="2341616"/>
                </a:cubicBezTo>
                <a:cubicBezTo>
                  <a:pt x="3846548" y="1553129"/>
                  <a:pt x="4702658" y="1401945"/>
                  <a:pt x="5019046" y="1397293"/>
                </a:cubicBezTo>
                <a:close/>
                <a:moveTo>
                  <a:pt x="4241813" y="946580"/>
                </a:moveTo>
                <a:cubicBezTo>
                  <a:pt x="4409201" y="1244325"/>
                  <a:pt x="4325507" y="1360631"/>
                  <a:pt x="4125572" y="1456003"/>
                </a:cubicBezTo>
                <a:cubicBezTo>
                  <a:pt x="3990732" y="1521134"/>
                  <a:pt x="3834969" y="1651398"/>
                  <a:pt x="3693154" y="1832836"/>
                </a:cubicBezTo>
                <a:cubicBezTo>
                  <a:pt x="3544365" y="2025904"/>
                  <a:pt x="3748950" y="1637441"/>
                  <a:pt x="3765224" y="1542070"/>
                </a:cubicBezTo>
                <a:cubicBezTo>
                  <a:pt x="3781497" y="1446698"/>
                  <a:pt x="3862866" y="1279217"/>
                  <a:pt x="3997706" y="1302478"/>
                </a:cubicBezTo>
                <a:cubicBezTo>
                  <a:pt x="4134871" y="1323413"/>
                  <a:pt x="4206941" y="1209433"/>
                  <a:pt x="4241813" y="946580"/>
                </a:cubicBezTo>
                <a:close/>
                <a:moveTo>
                  <a:pt x="2717158" y="470061"/>
                </a:moveTo>
                <a:cubicBezTo>
                  <a:pt x="2773015" y="479991"/>
                  <a:pt x="2694628" y="656125"/>
                  <a:pt x="2546222" y="769550"/>
                </a:cubicBezTo>
                <a:cubicBezTo>
                  <a:pt x="2311099" y="951028"/>
                  <a:pt x="2210998" y="1379132"/>
                  <a:pt x="2159783" y="1679270"/>
                </a:cubicBezTo>
                <a:cubicBezTo>
                  <a:pt x="2108568" y="1979407"/>
                  <a:pt x="2215653" y="2302812"/>
                  <a:pt x="2250573" y="2381918"/>
                </a:cubicBezTo>
                <a:cubicBezTo>
                  <a:pt x="2283164" y="2461024"/>
                  <a:pt x="2234277" y="2516863"/>
                  <a:pt x="2178406" y="2309792"/>
                </a:cubicBezTo>
                <a:cubicBezTo>
                  <a:pt x="2059681" y="1893321"/>
                  <a:pt x="2075977" y="1113894"/>
                  <a:pt x="2457760" y="681137"/>
                </a:cubicBezTo>
                <a:cubicBezTo>
                  <a:pt x="2601802" y="517981"/>
                  <a:pt x="2683644" y="464104"/>
                  <a:pt x="2717158" y="470061"/>
                </a:cubicBezTo>
                <a:close/>
                <a:moveTo>
                  <a:pt x="2535396" y="1393"/>
                </a:moveTo>
                <a:cubicBezTo>
                  <a:pt x="2663050" y="-14922"/>
                  <a:pt x="2608337" y="116364"/>
                  <a:pt x="2541154" y="169286"/>
                </a:cubicBezTo>
                <a:cubicBezTo>
                  <a:pt x="2466701" y="229767"/>
                  <a:pt x="2362000" y="234420"/>
                  <a:pt x="2087453" y="676402"/>
                </a:cubicBezTo>
                <a:cubicBezTo>
                  <a:pt x="1812905" y="1116057"/>
                  <a:pt x="1810578" y="1544082"/>
                  <a:pt x="2015326" y="2225664"/>
                </a:cubicBezTo>
                <a:cubicBezTo>
                  <a:pt x="2220073" y="2909572"/>
                  <a:pt x="2764515" y="3356207"/>
                  <a:pt x="2894809" y="3451582"/>
                </a:cubicBezTo>
                <a:cubicBezTo>
                  <a:pt x="3025102" y="3546957"/>
                  <a:pt x="3106536" y="3614417"/>
                  <a:pt x="3087923" y="3633027"/>
                </a:cubicBezTo>
                <a:cubicBezTo>
                  <a:pt x="3041389" y="3674899"/>
                  <a:pt x="2945995" y="3514390"/>
                  <a:pt x="2825008" y="3430646"/>
                </a:cubicBezTo>
                <a:cubicBezTo>
                  <a:pt x="2704021" y="3346902"/>
                  <a:pt x="2266607" y="2946792"/>
                  <a:pt x="1945525" y="2207054"/>
                </a:cubicBezTo>
                <a:cubicBezTo>
                  <a:pt x="1626771" y="1467316"/>
                  <a:pt x="1882705" y="746189"/>
                  <a:pt x="1968792" y="564743"/>
                </a:cubicBezTo>
                <a:cubicBezTo>
                  <a:pt x="2054879" y="385624"/>
                  <a:pt x="2257300" y="90194"/>
                  <a:pt x="2469027" y="18081"/>
                </a:cubicBezTo>
                <a:cubicBezTo>
                  <a:pt x="2495202" y="9067"/>
                  <a:pt x="2517160" y="3724"/>
                  <a:pt x="2535396" y="1393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5" name="TextBox 21">
            <a:extLst>
              <a:ext uri="{FF2B5EF4-FFF2-40B4-BE49-F238E27FC236}">
                <a16:creationId xmlns:a16="http://schemas.microsoft.com/office/drawing/2014/main" id="{31B463EF-F2B8-4F1A-BB20-CB55204013D2}"/>
              </a:ext>
            </a:extLst>
          </p:cNvPr>
          <p:cNvSpPr txBox="1"/>
          <p:nvPr/>
        </p:nvSpPr>
        <p:spPr>
          <a:xfrm>
            <a:off x="8840377" y="2610410"/>
            <a:ext cx="2564519" cy="182880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typeface="+mj-ea"/>
                <a:sym charset="0" typeface="Gill Sans"/>
              </a:rPr>
              <a:t>此处添加详细文本描述，建议与标题相关并符合整体语言风格，语言描述尽量简洁生动。每页幻灯片的字数尽量控制在200字以内。</a:t>
            </a:r>
          </a:p>
        </p:txBody>
      </p:sp>
      <p:sp>
        <p:nvSpPr>
          <p:cNvPr id="37" name="KSO_Shape">
            <a:extLst>
              <a:ext uri="{FF2B5EF4-FFF2-40B4-BE49-F238E27FC236}">
                <a16:creationId xmlns:a16="http://schemas.microsoft.com/office/drawing/2014/main" id="{72754FE4-34E8-4F58-81C8-86B4275E355E}"/>
              </a:ext>
            </a:extLst>
          </p:cNvPr>
          <p:cNvSpPr/>
          <p:nvPr/>
        </p:nvSpPr>
        <p:spPr bwMode="auto">
          <a:xfrm>
            <a:off x="6358856" y="2277532"/>
            <a:ext cx="2481521" cy="2179537"/>
          </a:xfrm>
          <a:custGeom>
            <a:rect b="b" l="0" r="r" t="0"/>
            <a:pathLst>
              <a:path h="9623110" w="10957152">
                <a:moveTo>
                  <a:pt x="1980663" y="8159599"/>
                </a:moveTo>
                <a:cubicBezTo>
                  <a:pt x="2143090" y="8151636"/>
                  <a:pt x="2306705" y="8191054"/>
                  <a:pt x="2441820" y="8285378"/>
                </a:cubicBezTo>
                <a:cubicBezTo>
                  <a:pt x="2820891" y="8540662"/>
                  <a:pt x="2914720" y="9107542"/>
                  <a:pt x="3342582" y="9295251"/>
                </a:cubicBezTo>
                <a:cubicBezTo>
                  <a:pt x="3530241" y="9381597"/>
                  <a:pt x="3766689" y="9336547"/>
                  <a:pt x="3961854" y="9291497"/>
                </a:cubicBezTo>
                <a:cubicBezTo>
                  <a:pt x="4063190" y="9265217"/>
                  <a:pt x="4157019" y="9231430"/>
                  <a:pt x="4235836" y="9182626"/>
                </a:cubicBezTo>
                <a:cubicBezTo>
                  <a:pt x="4179538" y="9317776"/>
                  <a:pt x="4070696" y="9437910"/>
                  <a:pt x="3954348" y="9509239"/>
                </a:cubicBezTo>
                <a:cubicBezTo>
                  <a:pt x="3586537" y="9741998"/>
                  <a:pt x="3222481" y="9580569"/>
                  <a:pt x="2895954" y="9359072"/>
                </a:cubicBezTo>
                <a:cubicBezTo>
                  <a:pt x="2734567" y="9257709"/>
                  <a:pt x="2569428" y="9205151"/>
                  <a:pt x="2389275" y="9310268"/>
                </a:cubicBezTo>
                <a:cubicBezTo>
                  <a:pt x="2344237" y="9336547"/>
                  <a:pt x="2310458" y="9374089"/>
                  <a:pt x="2280433" y="9415385"/>
                </a:cubicBezTo>
                <a:cubicBezTo>
                  <a:pt x="2302952" y="9246447"/>
                  <a:pt x="2408041" y="9111297"/>
                  <a:pt x="2614466" y="9070001"/>
                </a:cubicBezTo>
                <a:cubicBezTo>
                  <a:pt x="2453079" y="9009933"/>
                  <a:pt x="2344237" y="8949867"/>
                  <a:pt x="2332977" y="8743387"/>
                </a:cubicBezTo>
                <a:cubicBezTo>
                  <a:pt x="2317965" y="8480595"/>
                  <a:pt x="2089021" y="8217803"/>
                  <a:pt x="1773754" y="8334182"/>
                </a:cubicBezTo>
                <a:cubicBezTo>
                  <a:pt x="1514785" y="8428037"/>
                  <a:pt x="1308360" y="8732125"/>
                  <a:pt x="1503525" y="9085017"/>
                </a:cubicBezTo>
                <a:cubicBezTo>
                  <a:pt x="1511032" y="9043721"/>
                  <a:pt x="1522291" y="8987409"/>
                  <a:pt x="1533551" y="8946113"/>
                </a:cubicBezTo>
                <a:cubicBezTo>
                  <a:pt x="1597355" y="8765913"/>
                  <a:pt x="1867583" y="8675812"/>
                  <a:pt x="1987685" y="8852259"/>
                </a:cubicBezTo>
                <a:cubicBezTo>
                  <a:pt x="2145318" y="9081263"/>
                  <a:pt x="2077762" y="9227676"/>
                  <a:pt x="1875090" y="9325285"/>
                </a:cubicBezTo>
                <a:cubicBezTo>
                  <a:pt x="1687431" y="9419139"/>
                  <a:pt x="1484760" y="9396614"/>
                  <a:pt x="1345892" y="9152593"/>
                </a:cubicBezTo>
                <a:cubicBezTo>
                  <a:pt x="1252062" y="8983655"/>
                  <a:pt x="1237050" y="8717108"/>
                  <a:pt x="1315867" y="8559433"/>
                </a:cubicBezTo>
                <a:cubicBezTo>
                  <a:pt x="1442536" y="8317758"/>
                  <a:pt x="1709950" y="8172870"/>
                  <a:pt x="1980663" y="8159599"/>
                </a:cubicBezTo>
                <a:close/>
                <a:moveTo>
                  <a:pt x="4069169" y="6995785"/>
                </a:moveTo>
                <a:cubicBezTo>
                  <a:pt x="4110881" y="6995058"/>
                  <a:pt x="4152064" y="6998933"/>
                  <a:pt x="4191957" y="7007858"/>
                </a:cubicBezTo>
                <a:cubicBezTo>
                  <a:pt x="4511101" y="7079252"/>
                  <a:pt x="4661286" y="7488830"/>
                  <a:pt x="4571175" y="7710529"/>
                </a:cubicBezTo>
                <a:cubicBezTo>
                  <a:pt x="4481064" y="7932227"/>
                  <a:pt x="4173184" y="7969803"/>
                  <a:pt x="4068054" y="7830772"/>
                </a:cubicBezTo>
                <a:cubicBezTo>
                  <a:pt x="3959170" y="7691741"/>
                  <a:pt x="4083073" y="7113071"/>
                  <a:pt x="4454781" y="7507618"/>
                </a:cubicBezTo>
                <a:cubicBezTo>
                  <a:pt x="4293332" y="6928948"/>
                  <a:pt x="3703855" y="7086767"/>
                  <a:pt x="3591216" y="7447497"/>
                </a:cubicBezTo>
                <a:cubicBezTo>
                  <a:pt x="3478579" y="7808226"/>
                  <a:pt x="3914114" y="7860833"/>
                  <a:pt x="4007980" y="8210289"/>
                </a:cubicBezTo>
                <a:cubicBezTo>
                  <a:pt x="4105601" y="8559746"/>
                  <a:pt x="4071809" y="8653686"/>
                  <a:pt x="4556156" y="8811505"/>
                </a:cubicBezTo>
                <a:cubicBezTo>
                  <a:pt x="4383443" y="8834050"/>
                  <a:pt x="4165675" y="8864111"/>
                  <a:pt x="3771438" y="8634898"/>
                </a:cubicBezTo>
                <a:cubicBezTo>
                  <a:pt x="3377204" y="8401927"/>
                  <a:pt x="3283338" y="7879621"/>
                  <a:pt x="3377204" y="7533922"/>
                </a:cubicBezTo>
                <a:cubicBezTo>
                  <a:pt x="3459336" y="7231435"/>
                  <a:pt x="3777188" y="7000871"/>
                  <a:pt x="4069169" y="6995785"/>
                </a:cubicBezTo>
                <a:close/>
                <a:moveTo>
                  <a:pt x="1473487" y="6750336"/>
                </a:moveTo>
                <a:cubicBezTo>
                  <a:pt x="1540105" y="6744234"/>
                  <a:pt x="1606722" y="6749867"/>
                  <a:pt x="1668648" y="6772398"/>
                </a:cubicBezTo>
                <a:cubicBezTo>
                  <a:pt x="1826279" y="6824969"/>
                  <a:pt x="2032700" y="6990195"/>
                  <a:pt x="2126528" y="7125379"/>
                </a:cubicBezTo>
                <a:cubicBezTo>
                  <a:pt x="2321689" y="7440810"/>
                  <a:pt x="2329196" y="7820077"/>
                  <a:pt x="2516851" y="8135507"/>
                </a:cubicBezTo>
                <a:cubicBezTo>
                  <a:pt x="2539370" y="8173059"/>
                  <a:pt x="2558136" y="8214365"/>
                  <a:pt x="2576901" y="8248161"/>
                </a:cubicBezTo>
                <a:cubicBezTo>
                  <a:pt x="2520604" y="8233141"/>
                  <a:pt x="2475567" y="8203100"/>
                  <a:pt x="2411764" y="8158038"/>
                </a:cubicBezTo>
                <a:cubicBezTo>
                  <a:pt x="2299171" y="8067915"/>
                  <a:pt x="2186578" y="7970282"/>
                  <a:pt x="2115268" y="7838853"/>
                </a:cubicBezTo>
                <a:cubicBezTo>
                  <a:pt x="2051465" y="7726199"/>
                  <a:pt x="2013935" y="7602280"/>
                  <a:pt x="1938872" y="7489626"/>
                </a:cubicBezTo>
                <a:cubicBezTo>
                  <a:pt x="1803761" y="7260564"/>
                  <a:pt x="1616105" y="7256809"/>
                  <a:pt x="1432202" y="7335666"/>
                </a:cubicBezTo>
                <a:cubicBezTo>
                  <a:pt x="1563562" y="7223013"/>
                  <a:pt x="1886329" y="7129134"/>
                  <a:pt x="1983910" y="7275584"/>
                </a:cubicBezTo>
                <a:cubicBezTo>
                  <a:pt x="1867563" y="7091583"/>
                  <a:pt x="1709933" y="6967664"/>
                  <a:pt x="1529784" y="6855010"/>
                </a:cubicBezTo>
                <a:cubicBezTo>
                  <a:pt x="1443462" y="6802439"/>
                  <a:pt x="1360894" y="6787418"/>
                  <a:pt x="1278325" y="6798684"/>
                </a:cubicBezTo>
                <a:cubicBezTo>
                  <a:pt x="1340252" y="6774275"/>
                  <a:pt x="1406869" y="6756438"/>
                  <a:pt x="1473487" y="6750336"/>
                </a:cubicBezTo>
                <a:close/>
                <a:moveTo>
                  <a:pt x="1849368" y="5856590"/>
                </a:moveTo>
                <a:cubicBezTo>
                  <a:pt x="2030269" y="5853730"/>
                  <a:pt x="2195405" y="5931156"/>
                  <a:pt x="2291612" y="6149356"/>
                </a:cubicBezTo>
                <a:cubicBezTo>
                  <a:pt x="2445543" y="6502229"/>
                  <a:pt x="2509368" y="6701189"/>
                  <a:pt x="2520631" y="7046555"/>
                </a:cubicBezTo>
                <a:cubicBezTo>
                  <a:pt x="2531894" y="7395674"/>
                  <a:pt x="2937371" y="8563159"/>
                  <a:pt x="3312813" y="8792151"/>
                </a:cubicBezTo>
                <a:cubicBezTo>
                  <a:pt x="3692007" y="9021143"/>
                  <a:pt x="3902254" y="9302691"/>
                  <a:pt x="5024824" y="8870985"/>
                </a:cubicBezTo>
                <a:cubicBezTo>
                  <a:pt x="4221379" y="9261397"/>
                  <a:pt x="3819657" y="9310199"/>
                  <a:pt x="3271514" y="8946064"/>
                </a:cubicBezTo>
                <a:cubicBezTo>
                  <a:pt x="2723370" y="8581929"/>
                  <a:pt x="2396736" y="7868674"/>
                  <a:pt x="2321647" y="7324348"/>
                </a:cubicBezTo>
                <a:cubicBezTo>
                  <a:pt x="2242804" y="6780023"/>
                  <a:pt x="2392981" y="6449673"/>
                  <a:pt x="2051329" y="6141848"/>
                </a:cubicBezTo>
                <a:cubicBezTo>
                  <a:pt x="1709677" y="5834022"/>
                  <a:pt x="1638344" y="6104308"/>
                  <a:pt x="1593290" y="6186895"/>
                </a:cubicBezTo>
                <a:cubicBezTo>
                  <a:pt x="1750976" y="5939133"/>
                  <a:pt x="2013785" y="6153110"/>
                  <a:pt x="1938696" y="6322038"/>
                </a:cubicBezTo>
                <a:cubicBezTo>
                  <a:pt x="1859854" y="6487213"/>
                  <a:pt x="1668379" y="6633618"/>
                  <a:pt x="1461886" y="6536015"/>
                </a:cubicBezTo>
                <a:cubicBezTo>
                  <a:pt x="1255393" y="6438411"/>
                  <a:pt x="1229112" y="6059260"/>
                  <a:pt x="1518203" y="5935379"/>
                </a:cubicBezTo>
                <a:cubicBezTo>
                  <a:pt x="1626611" y="5888924"/>
                  <a:pt x="1740827" y="5858306"/>
                  <a:pt x="1849368" y="5856590"/>
                </a:cubicBezTo>
                <a:close/>
                <a:moveTo>
                  <a:pt x="3682320" y="5774499"/>
                </a:moveTo>
                <a:cubicBezTo>
                  <a:pt x="3949282" y="5781304"/>
                  <a:pt x="4191736" y="5946802"/>
                  <a:pt x="4183993" y="6186823"/>
                </a:cubicBezTo>
                <a:cubicBezTo>
                  <a:pt x="4172730" y="6535944"/>
                  <a:pt x="3395614" y="6734906"/>
                  <a:pt x="3628372" y="6119251"/>
                </a:cubicBezTo>
                <a:cubicBezTo>
                  <a:pt x="2975144" y="6228117"/>
                  <a:pt x="2903814" y="7046487"/>
                  <a:pt x="2933848" y="7388100"/>
                </a:cubicBezTo>
                <a:cubicBezTo>
                  <a:pt x="2956373" y="7729713"/>
                  <a:pt x="3189134" y="8356630"/>
                  <a:pt x="3669668" y="8735783"/>
                </a:cubicBezTo>
                <a:cubicBezTo>
                  <a:pt x="4150205" y="9114936"/>
                  <a:pt x="4777155" y="8822125"/>
                  <a:pt x="5096261" y="8754553"/>
                </a:cubicBezTo>
                <a:cubicBezTo>
                  <a:pt x="4953602" y="8807109"/>
                  <a:pt x="4788417" y="8979792"/>
                  <a:pt x="4108909" y="9024840"/>
                </a:cubicBezTo>
                <a:cubicBezTo>
                  <a:pt x="3433156" y="9066134"/>
                  <a:pt x="2922585" y="8345368"/>
                  <a:pt x="2738630" y="7530752"/>
                </a:cubicBezTo>
                <a:cubicBezTo>
                  <a:pt x="2554675" y="6716136"/>
                  <a:pt x="2975144" y="6096727"/>
                  <a:pt x="3324285" y="5871488"/>
                </a:cubicBezTo>
                <a:cubicBezTo>
                  <a:pt x="3434564" y="5801100"/>
                  <a:pt x="3560974" y="5771406"/>
                  <a:pt x="3682320" y="5774499"/>
                </a:cubicBezTo>
                <a:close/>
                <a:moveTo>
                  <a:pt x="4357066" y="5036535"/>
                </a:moveTo>
                <a:cubicBezTo>
                  <a:pt x="4599208" y="5029628"/>
                  <a:pt x="4830524" y="5075914"/>
                  <a:pt x="5024871" y="5157576"/>
                </a:cubicBezTo>
                <a:cubicBezTo>
                  <a:pt x="5546886" y="5379095"/>
                  <a:pt x="5640773" y="5792097"/>
                  <a:pt x="5516842" y="6163799"/>
                </a:cubicBezTo>
                <a:cubicBezTo>
                  <a:pt x="5389154" y="6539255"/>
                  <a:pt x="5017360" y="6411600"/>
                  <a:pt x="5208890" y="6193835"/>
                </a:cubicBezTo>
                <a:cubicBezTo>
                  <a:pt x="5400421" y="5979825"/>
                  <a:pt x="5317800" y="5664442"/>
                  <a:pt x="5272734" y="5593105"/>
                </a:cubicBezTo>
                <a:cubicBezTo>
                  <a:pt x="5231423" y="5518014"/>
                  <a:pt x="4818318" y="5168840"/>
                  <a:pt x="5054915" y="5442923"/>
                </a:cubicBezTo>
                <a:cubicBezTo>
                  <a:pt x="5295267" y="5717006"/>
                  <a:pt x="5280245" y="5833397"/>
                  <a:pt x="5118758" y="5991089"/>
                </a:cubicBezTo>
                <a:cubicBezTo>
                  <a:pt x="4953516" y="6148781"/>
                  <a:pt x="5073692" y="5919752"/>
                  <a:pt x="4833340" y="5435414"/>
                </a:cubicBezTo>
                <a:cubicBezTo>
                  <a:pt x="4589232" y="4951075"/>
                  <a:pt x="2865456" y="5311513"/>
                  <a:pt x="2621348" y="6832111"/>
                </a:cubicBezTo>
                <a:cubicBezTo>
                  <a:pt x="2655148" y="6524237"/>
                  <a:pt x="2628860" y="6223872"/>
                  <a:pt x="3177163" y="5596860"/>
                </a:cubicBezTo>
                <a:cubicBezTo>
                  <a:pt x="3519853" y="5207324"/>
                  <a:pt x="3953496" y="5048048"/>
                  <a:pt x="4357066" y="5036535"/>
                </a:cubicBezTo>
                <a:close/>
                <a:moveTo>
                  <a:pt x="7671186" y="4846149"/>
                </a:moveTo>
                <a:cubicBezTo>
                  <a:pt x="8054294" y="5450509"/>
                  <a:pt x="8144437" y="5784597"/>
                  <a:pt x="8076829" y="6313881"/>
                </a:cubicBezTo>
                <a:cubicBezTo>
                  <a:pt x="8012978" y="6846920"/>
                  <a:pt x="8118145" y="7338667"/>
                  <a:pt x="8369794" y="7353682"/>
                </a:cubicBezTo>
                <a:cubicBezTo>
                  <a:pt x="8617687" y="7368697"/>
                  <a:pt x="8749146" y="7008333"/>
                  <a:pt x="8752902" y="7286114"/>
                </a:cubicBezTo>
                <a:cubicBezTo>
                  <a:pt x="8756658" y="7563895"/>
                  <a:pt x="8335990" y="7864198"/>
                  <a:pt x="8091853" y="7331159"/>
                </a:cubicBezTo>
                <a:cubicBezTo>
                  <a:pt x="8283407" y="7905490"/>
                  <a:pt x="8523788" y="8021857"/>
                  <a:pt x="8846801" y="7897982"/>
                </a:cubicBezTo>
                <a:cubicBezTo>
                  <a:pt x="9166057" y="7770353"/>
                  <a:pt x="9436486" y="7323652"/>
                  <a:pt x="9436486" y="7616448"/>
                </a:cubicBezTo>
                <a:cubicBezTo>
                  <a:pt x="9436486" y="7909244"/>
                  <a:pt x="9008307" y="8408498"/>
                  <a:pt x="8467449" y="8164502"/>
                </a:cubicBezTo>
                <a:cubicBezTo>
                  <a:pt x="7930347" y="7920505"/>
                  <a:pt x="7907811" y="7342421"/>
                  <a:pt x="7889032" y="7053379"/>
                </a:cubicBezTo>
                <a:cubicBezTo>
                  <a:pt x="7874008" y="6764337"/>
                  <a:pt x="7975419" y="6099915"/>
                  <a:pt x="7960395" y="5859672"/>
                </a:cubicBezTo>
                <a:cubicBezTo>
                  <a:pt x="7945371" y="5619430"/>
                  <a:pt x="7870252" y="5247804"/>
                  <a:pt x="7671186" y="4846149"/>
                </a:cubicBezTo>
                <a:close/>
                <a:moveTo>
                  <a:pt x="4613755" y="4617004"/>
                </a:moveTo>
                <a:cubicBezTo>
                  <a:pt x="5102224" y="4617473"/>
                  <a:pt x="5533917" y="4768654"/>
                  <a:pt x="5614624" y="4796825"/>
                </a:cubicBezTo>
                <a:cubicBezTo>
                  <a:pt x="5772286" y="4853166"/>
                  <a:pt x="6515548" y="5348965"/>
                  <a:pt x="6613148" y="6130226"/>
                </a:cubicBezTo>
                <a:cubicBezTo>
                  <a:pt x="6710748" y="6911486"/>
                  <a:pt x="6440471" y="6644806"/>
                  <a:pt x="6489271" y="6126469"/>
                </a:cubicBezTo>
                <a:cubicBezTo>
                  <a:pt x="6538071" y="5611889"/>
                  <a:pt x="5839855" y="5040969"/>
                  <a:pt x="5565824" y="4871946"/>
                </a:cubicBezTo>
                <a:cubicBezTo>
                  <a:pt x="5291794" y="4702923"/>
                  <a:pt x="3959177" y="4406195"/>
                  <a:pt x="3272224" y="5341453"/>
                </a:cubicBezTo>
                <a:cubicBezTo>
                  <a:pt x="3580039" y="4766776"/>
                  <a:pt x="4125285" y="4616534"/>
                  <a:pt x="4613755" y="4617004"/>
                </a:cubicBezTo>
                <a:close/>
                <a:moveTo>
                  <a:pt x="7285423" y="4098437"/>
                </a:moveTo>
                <a:cubicBezTo>
                  <a:pt x="8238357" y="4721588"/>
                  <a:pt x="8448453" y="5517417"/>
                  <a:pt x="8440949" y="6009180"/>
                </a:cubicBezTo>
                <a:cubicBezTo>
                  <a:pt x="8433446" y="6504697"/>
                  <a:pt x="8973692" y="6467158"/>
                  <a:pt x="8797362" y="6200630"/>
                </a:cubicBezTo>
                <a:cubicBezTo>
                  <a:pt x="8617280" y="5930348"/>
                  <a:pt x="8962437" y="5982903"/>
                  <a:pt x="9011209" y="6080505"/>
                </a:cubicBezTo>
                <a:cubicBezTo>
                  <a:pt x="9063733" y="6174352"/>
                  <a:pt x="9206298" y="6613561"/>
                  <a:pt x="8729831" y="6673623"/>
                </a:cubicBezTo>
                <a:cubicBezTo>
                  <a:pt x="8257116" y="6733686"/>
                  <a:pt x="8260867" y="6279462"/>
                  <a:pt x="8249612" y="6024196"/>
                </a:cubicBezTo>
                <a:cubicBezTo>
                  <a:pt x="8238357" y="5765176"/>
                  <a:pt x="8234605" y="5284674"/>
                  <a:pt x="7975737" y="4954330"/>
                </a:cubicBezTo>
                <a:cubicBezTo>
                  <a:pt x="7716870" y="4623986"/>
                  <a:pt x="7919462" y="4762881"/>
                  <a:pt x="7285423" y="4098437"/>
                </a:cubicBezTo>
                <a:close/>
                <a:moveTo>
                  <a:pt x="5199263" y="3632574"/>
                </a:moveTo>
                <a:cubicBezTo>
                  <a:pt x="5266632" y="3630096"/>
                  <a:pt x="5333580" y="3630578"/>
                  <a:pt x="5399903" y="3633699"/>
                </a:cubicBezTo>
                <a:cubicBezTo>
                  <a:pt x="6082081" y="3665790"/>
                  <a:pt x="6698106" y="3976902"/>
                  <a:pt x="7025455" y="4215549"/>
                </a:cubicBezTo>
                <a:cubicBezTo>
                  <a:pt x="7603655" y="4643565"/>
                  <a:pt x="7753837" y="5248042"/>
                  <a:pt x="7791382" y="5995193"/>
                </a:cubicBezTo>
                <a:cubicBezTo>
                  <a:pt x="7825173" y="6742343"/>
                  <a:pt x="6736355" y="8187836"/>
                  <a:pt x="5399737" y="7635921"/>
                </a:cubicBezTo>
                <a:cubicBezTo>
                  <a:pt x="4273373" y="7174114"/>
                  <a:pt x="4431064" y="6333100"/>
                  <a:pt x="4648828" y="5878802"/>
                </a:cubicBezTo>
                <a:cubicBezTo>
                  <a:pt x="4708900" y="5950138"/>
                  <a:pt x="4753955" y="6036493"/>
                  <a:pt x="4780237" y="6141619"/>
                </a:cubicBezTo>
                <a:cubicBezTo>
                  <a:pt x="4870346" y="6475772"/>
                  <a:pt x="4825291" y="6915052"/>
                  <a:pt x="5103128" y="7166605"/>
                </a:cubicBezTo>
                <a:cubicBezTo>
                  <a:pt x="5136919" y="7185378"/>
                  <a:pt x="5272082" y="7316786"/>
                  <a:pt x="5317137" y="7256714"/>
                </a:cubicBezTo>
                <a:cubicBezTo>
                  <a:pt x="5350928" y="7215414"/>
                  <a:pt x="5245800" y="7106533"/>
                  <a:pt x="5234537" y="7068987"/>
                </a:cubicBezTo>
                <a:cubicBezTo>
                  <a:pt x="5193237" y="6990142"/>
                  <a:pt x="5196991" y="6862488"/>
                  <a:pt x="5230782" y="6746098"/>
                </a:cubicBezTo>
                <a:cubicBezTo>
                  <a:pt x="5523637" y="6945088"/>
                  <a:pt x="5534900" y="7316786"/>
                  <a:pt x="5947900" y="7436931"/>
                </a:cubicBezTo>
                <a:cubicBezTo>
                  <a:pt x="6116855" y="7485740"/>
                  <a:pt x="6323355" y="7455704"/>
                  <a:pt x="6484800" y="7410649"/>
                </a:cubicBezTo>
                <a:cubicBezTo>
                  <a:pt x="6672528" y="7361840"/>
                  <a:pt x="6841482" y="7267977"/>
                  <a:pt x="7010437" y="7170359"/>
                </a:cubicBezTo>
                <a:cubicBezTo>
                  <a:pt x="7348346" y="6982633"/>
                  <a:pt x="7592391" y="6614690"/>
                  <a:pt x="7637446" y="6231728"/>
                </a:cubicBezTo>
                <a:cubicBezTo>
                  <a:pt x="7667482" y="5991438"/>
                  <a:pt x="7682501" y="5751148"/>
                  <a:pt x="7644955" y="5510859"/>
                </a:cubicBezTo>
                <a:cubicBezTo>
                  <a:pt x="7637446" y="5469559"/>
                  <a:pt x="7509791" y="4962700"/>
                  <a:pt x="7460982" y="4988981"/>
                </a:cubicBezTo>
                <a:cubicBezTo>
                  <a:pt x="7442210" y="4996490"/>
                  <a:pt x="7491019" y="5157933"/>
                  <a:pt x="7487264" y="5165442"/>
                </a:cubicBezTo>
                <a:cubicBezTo>
                  <a:pt x="7513546" y="5289342"/>
                  <a:pt x="7524810" y="5405732"/>
                  <a:pt x="7506037" y="5537140"/>
                </a:cubicBezTo>
                <a:cubicBezTo>
                  <a:pt x="7494773" y="5657285"/>
                  <a:pt x="7453473" y="5762412"/>
                  <a:pt x="7397155" y="5863784"/>
                </a:cubicBezTo>
                <a:cubicBezTo>
                  <a:pt x="7258237" y="5724867"/>
                  <a:pt x="7119319" y="5570931"/>
                  <a:pt x="7032964" y="5398223"/>
                </a:cubicBezTo>
                <a:cubicBezTo>
                  <a:pt x="6946610" y="5225515"/>
                  <a:pt x="6935346" y="5019018"/>
                  <a:pt x="6897801" y="4827537"/>
                </a:cubicBezTo>
                <a:cubicBezTo>
                  <a:pt x="6860255" y="4587247"/>
                  <a:pt x="6736355" y="4226812"/>
                  <a:pt x="6488555" y="4110423"/>
                </a:cubicBezTo>
                <a:cubicBezTo>
                  <a:pt x="6379673" y="4061614"/>
                  <a:pt x="6398446" y="4159231"/>
                  <a:pt x="6447255" y="4223058"/>
                </a:cubicBezTo>
                <a:cubicBezTo>
                  <a:pt x="6518591" y="4328185"/>
                  <a:pt x="6627473" y="4403276"/>
                  <a:pt x="6710073" y="4512156"/>
                </a:cubicBezTo>
                <a:cubicBezTo>
                  <a:pt x="6803937" y="4639810"/>
                  <a:pt x="6803937" y="4797501"/>
                  <a:pt x="6800182" y="4955191"/>
                </a:cubicBezTo>
                <a:cubicBezTo>
                  <a:pt x="6755128" y="4943927"/>
                  <a:pt x="6713828" y="4925154"/>
                  <a:pt x="6672528" y="4910136"/>
                </a:cubicBezTo>
                <a:cubicBezTo>
                  <a:pt x="6574909" y="4887609"/>
                  <a:pt x="6499819" y="4835045"/>
                  <a:pt x="6413464" y="4774974"/>
                </a:cubicBezTo>
                <a:cubicBezTo>
                  <a:pt x="6169419" y="4602265"/>
                  <a:pt x="6034255" y="4343203"/>
                  <a:pt x="5846528" y="4117932"/>
                </a:cubicBezTo>
                <a:cubicBezTo>
                  <a:pt x="5628764" y="3858869"/>
                  <a:pt x="5159446" y="3712443"/>
                  <a:pt x="4855328" y="3840097"/>
                </a:cubicBezTo>
                <a:cubicBezTo>
                  <a:pt x="4922909" y="3922696"/>
                  <a:pt x="5076846" y="3915188"/>
                  <a:pt x="5178219" y="3945224"/>
                </a:cubicBezTo>
                <a:cubicBezTo>
                  <a:pt x="5283346" y="3986523"/>
                  <a:pt x="5365946" y="4054105"/>
                  <a:pt x="5463564" y="4125441"/>
                </a:cubicBezTo>
                <a:cubicBezTo>
                  <a:pt x="5542409" y="4178004"/>
                  <a:pt x="5594973" y="4241831"/>
                  <a:pt x="5636273" y="4331940"/>
                </a:cubicBezTo>
                <a:cubicBezTo>
                  <a:pt x="5651291" y="4365730"/>
                  <a:pt x="5670064" y="4410785"/>
                  <a:pt x="5685082" y="4452085"/>
                </a:cubicBezTo>
                <a:cubicBezTo>
                  <a:pt x="5399737" y="4575984"/>
                  <a:pt x="5110637" y="4519665"/>
                  <a:pt x="4787746" y="4380748"/>
                </a:cubicBezTo>
                <a:cubicBezTo>
                  <a:pt x="4431064" y="4226812"/>
                  <a:pt x="4119437" y="4422048"/>
                  <a:pt x="3691419" y="4726165"/>
                </a:cubicBezTo>
                <a:cubicBezTo>
                  <a:pt x="3259648" y="5026526"/>
                  <a:pt x="2929248" y="5499595"/>
                  <a:pt x="2580075" y="6453245"/>
                </a:cubicBezTo>
                <a:cubicBezTo>
                  <a:pt x="2636394" y="6179165"/>
                  <a:pt x="2640148" y="5319378"/>
                  <a:pt x="3792791" y="4230568"/>
                </a:cubicBezTo>
                <a:cubicBezTo>
                  <a:pt x="4235476" y="3812319"/>
                  <a:pt x="4727679" y="3649917"/>
                  <a:pt x="5199263" y="3632574"/>
                </a:cubicBezTo>
                <a:close/>
                <a:moveTo>
                  <a:pt x="6491335" y="3083060"/>
                </a:moveTo>
                <a:cubicBezTo>
                  <a:pt x="6932004" y="3082867"/>
                  <a:pt x="7874854" y="3172277"/>
                  <a:pt x="8388736" y="3704331"/>
                </a:cubicBezTo>
                <a:cubicBezTo>
                  <a:pt x="8343684" y="3681781"/>
                  <a:pt x="8298630" y="3662989"/>
                  <a:pt x="8249824" y="3655471"/>
                </a:cubicBezTo>
                <a:cubicBezTo>
                  <a:pt x="7919437" y="3595337"/>
                  <a:pt x="7566525" y="3771983"/>
                  <a:pt x="7247402" y="3655471"/>
                </a:cubicBezTo>
                <a:cubicBezTo>
                  <a:pt x="7074700" y="3591578"/>
                  <a:pt x="6973331" y="3448757"/>
                  <a:pt x="6834419" y="3354796"/>
                </a:cubicBezTo>
                <a:cubicBezTo>
                  <a:pt x="6691752" y="3260835"/>
                  <a:pt x="6485260" y="3155599"/>
                  <a:pt x="6335085" y="3309695"/>
                </a:cubicBezTo>
                <a:cubicBezTo>
                  <a:pt x="6372629" y="3366071"/>
                  <a:pt x="6492769" y="3358555"/>
                  <a:pt x="6552839" y="3366071"/>
                </a:cubicBezTo>
                <a:cubicBezTo>
                  <a:pt x="6631682" y="3388622"/>
                  <a:pt x="6714278" y="3429965"/>
                  <a:pt x="6781857" y="3478825"/>
                </a:cubicBezTo>
                <a:cubicBezTo>
                  <a:pt x="6856945" y="3535201"/>
                  <a:pt x="6917015" y="3584061"/>
                  <a:pt x="6950805" y="3678022"/>
                </a:cubicBezTo>
                <a:cubicBezTo>
                  <a:pt x="6954559" y="3685539"/>
                  <a:pt x="6958314" y="3689297"/>
                  <a:pt x="6958314" y="3696814"/>
                </a:cubicBezTo>
                <a:cubicBezTo>
                  <a:pt x="6646699" y="3726881"/>
                  <a:pt x="6173646" y="3602853"/>
                  <a:pt x="5974663" y="3422448"/>
                </a:cubicBezTo>
                <a:cubicBezTo>
                  <a:pt x="5768172" y="3230768"/>
                  <a:pt x="4559258" y="3460032"/>
                  <a:pt x="4037398" y="3952388"/>
                </a:cubicBezTo>
                <a:cubicBezTo>
                  <a:pt x="4510451" y="3347279"/>
                  <a:pt x="5970909" y="3095464"/>
                  <a:pt x="6410173" y="3084189"/>
                </a:cubicBezTo>
                <a:cubicBezTo>
                  <a:pt x="6434811" y="3083483"/>
                  <a:pt x="6461957" y="3083073"/>
                  <a:pt x="6491335" y="3083060"/>
                </a:cubicBezTo>
                <a:close/>
                <a:moveTo>
                  <a:pt x="7463059" y="2779402"/>
                </a:moveTo>
                <a:cubicBezTo>
                  <a:pt x="7877322" y="2792017"/>
                  <a:pt x="8234574" y="2929325"/>
                  <a:pt x="8471568" y="2919937"/>
                </a:cubicBezTo>
                <a:cubicBezTo>
                  <a:pt x="8381463" y="3010067"/>
                  <a:pt x="8377709" y="3036355"/>
                  <a:pt x="8216271" y="3137752"/>
                </a:cubicBezTo>
                <a:cubicBezTo>
                  <a:pt x="9023460" y="3043866"/>
                  <a:pt x="9275002" y="3614691"/>
                  <a:pt x="9353844" y="3903859"/>
                </a:cubicBezTo>
                <a:cubicBezTo>
                  <a:pt x="9436440" y="4193027"/>
                  <a:pt x="9519036" y="4763853"/>
                  <a:pt x="8982162" y="4872760"/>
                </a:cubicBezTo>
                <a:cubicBezTo>
                  <a:pt x="8471568" y="4977912"/>
                  <a:pt x="8362692" y="4316956"/>
                  <a:pt x="8655532" y="4226826"/>
                </a:cubicBezTo>
                <a:cubicBezTo>
                  <a:pt x="8970899" y="4129185"/>
                  <a:pt x="8794444" y="4651189"/>
                  <a:pt x="8599217" y="4452152"/>
                </a:cubicBezTo>
                <a:cubicBezTo>
                  <a:pt x="8610480" y="4823939"/>
                  <a:pt x="8963390" y="4782630"/>
                  <a:pt x="9139845" y="4654944"/>
                </a:cubicBezTo>
                <a:cubicBezTo>
                  <a:pt x="9312546" y="4523505"/>
                  <a:pt x="9398896" y="4200538"/>
                  <a:pt x="8910829" y="3697311"/>
                </a:cubicBezTo>
                <a:cubicBezTo>
                  <a:pt x="8426516" y="3197838"/>
                  <a:pt x="8310130" y="3216615"/>
                  <a:pt x="6669473" y="2949980"/>
                </a:cubicBezTo>
                <a:cubicBezTo>
                  <a:pt x="6945419" y="2809151"/>
                  <a:pt x="7214501" y="2771832"/>
                  <a:pt x="7463059" y="2779402"/>
                </a:cubicBezTo>
                <a:close/>
                <a:moveTo>
                  <a:pt x="6586403" y="1879111"/>
                </a:moveTo>
                <a:cubicBezTo>
                  <a:pt x="6027111" y="2570096"/>
                  <a:pt x="5753095" y="2603894"/>
                  <a:pt x="5441543" y="2795417"/>
                </a:cubicBezTo>
                <a:cubicBezTo>
                  <a:pt x="5404007" y="2817949"/>
                  <a:pt x="5587935" y="2772885"/>
                  <a:pt x="5828168" y="2671490"/>
                </a:cubicBezTo>
                <a:cubicBezTo>
                  <a:pt x="6064647" y="2573851"/>
                  <a:pt x="6417489" y="2431148"/>
                  <a:pt x="6826636" y="2626426"/>
                </a:cubicBezTo>
                <a:cubicBezTo>
                  <a:pt x="6226054" y="3005716"/>
                  <a:pt x="5970806" y="3084579"/>
                  <a:pt x="5565413" y="3069557"/>
                </a:cubicBezTo>
                <a:cubicBezTo>
                  <a:pt x="5163774" y="3050780"/>
                  <a:pt x="4176567" y="3576529"/>
                  <a:pt x="3654811" y="4169875"/>
                </a:cubicBezTo>
                <a:cubicBezTo>
                  <a:pt x="4176567" y="3486401"/>
                  <a:pt x="5392746" y="2108188"/>
                  <a:pt x="6586403" y="1879111"/>
                </a:cubicBezTo>
                <a:close/>
                <a:moveTo>
                  <a:pt x="7520511" y="1756017"/>
                </a:moveTo>
                <a:cubicBezTo>
                  <a:pt x="7626669" y="1756721"/>
                  <a:pt x="7728074" y="1778542"/>
                  <a:pt x="7829478" y="1789805"/>
                </a:cubicBezTo>
                <a:cubicBezTo>
                  <a:pt x="7915860" y="1793559"/>
                  <a:pt x="7994730" y="1786051"/>
                  <a:pt x="8062333" y="1763525"/>
                </a:cubicBezTo>
                <a:cubicBezTo>
                  <a:pt x="7998486" y="1887415"/>
                  <a:pt x="7904593" y="1988779"/>
                  <a:pt x="7776898" y="2045092"/>
                </a:cubicBezTo>
                <a:cubicBezTo>
                  <a:pt x="7607891" y="2116423"/>
                  <a:pt x="7446395" y="2142702"/>
                  <a:pt x="7266120" y="2168982"/>
                </a:cubicBezTo>
                <a:cubicBezTo>
                  <a:pt x="7239830" y="2168982"/>
                  <a:pt x="7037021" y="2195261"/>
                  <a:pt x="7048288" y="2247820"/>
                </a:cubicBezTo>
                <a:cubicBezTo>
                  <a:pt x="7059555" y="2292871"/>
                  <a:pt x="7273632" y="2236558"/>
                  <a:pt x="7299922" y="2236558"/>
                </a:cubicBezTo>
                <a:cubicBezTo>
                  <a:pt x="7495219" y="2191507"/>
                  <a:pt x="7705540" y="2138948"/>
                  <a:pt x="7893326" y="2206524"/>
                </a:cubicBezTo>
                <a:cubicBezTo>
                  <a:pt x="8005997" y="2247820"/>
                  <a:pt x="8092379" y="2337922"/>
                  <a:pt x="8171249" y="2424269"/>
                </a:cubicBezTo>
                <a:cubicBezTo>
                  <a:pt x="8028532" y="2488091"/>
                  <a:pt x="7867036" y="2533142"/>
                  <a:pt x="7731830" y="2544405"/>
                </a:cubicBezTo>
                <a:cubicBezTo>
                  <a:pt x="7431372" y="2574438"/>
                  <a:pt x="7149693" y="2454303"/>
                  <a:pt x="6856746" y="2416761"/>
                </a:cubicBezTo>
                <a:cubicBezTo>
                  <a:pt x="6702762" y="2397989"/>
                  <a:pt x="6514976" y="2394235"/>
                  <a:pt x="6357235" y="2409252"/>
                </a:cubicBezTo>
                <a:cubicBezTo>
                  <a:pt x="6285877" y="2420515"/>
                  <a:pt x="6207006" y="2443041"/>
                  <a:pt x="6128136" y="2473075"/>
                </a:cubicBezTo>
                <a:cubicBezTo>
                  <a:pt x="6233296" y="2360447"/>
                  <a:pt x="6379770" y="2285363"/>
                  <a:pt x="6503708" y="2210278"/>
                </a:cubicBezTo>
                <a:cubicBezTo>
                  <a:pt x="6661449" y="2101406"/>
                  <a:pt x="6826701" y="1992533"/>
                  <a:pt x="6999464" y="1906186"/>
                </a:cubicBezTo>
                <a:cubicBezTo>
                  <a:pt x="7138426" y="1838610"/>
                  <a:pt x="7266120" y="1782297"/>
                  <a:pt x="7412593" y="1763525"/>
                </a:cubicBezTo>
                <a:cubicBezTo>
                  <a:pt x="7449211" y="1757894"/>
                  <a:pt x="7485126" y="1755782"/>
                  <a:pt x="7520511" y="1756017"/>
                </a:cubicBezTo>
                <a:close/>
                <a:moveTo>
                  <a:pt x="8876868" y="1699725"/>
                </a:moveTo>
                <a:cubicBezTo>
                  <a:pt x="9064527" y="1936189"/>
                  <a:pt x="9406067" y="2063804"/>
                  <a:pt x="9792646" y="2176406"/>
                </a:cubicBezTo>
                <a:cubicBezTo>
                  <a:pt x="10340612" y="2334048"/>
                  <a:pt x="10610841" y="2653087"/>
                  <a:pt x="10828526" y="2998399"/>
                </a:cubicBezTo>
                <a:cubicBezTo>
                  <a:pt x="11046211" y="3343711"/>
                  <a:pt x="10952381" y="3786611"/>
                  <a:pt x="10806007" y="3872939"/>
                </a:cubicBezTo>
                <a:cubicBezTo>
                  <a:pt x="10655879" y="3959267"/>
                  <a:pt x="10374390" y="4120663"/>
                  <a:pt x="10321846" y="3869186"/>
                </a:cubicBezTo>
                <a:cubicBezTo>
                  <a:pt x="10273054" y="3617709"/>
                  <a:pt x="10592075" y="3606449"/>
                  <a:pt x="10562050" y="3880447"/>
                </a:cubicBezTo>
                <a:cubicBezTo>
                  <a:pt x="11027445" y="3767845"/>
                  <a:pt x="10922356" y="3321191"/>
                  <a:pt x="10712177" y="2949605"/>
                </a:cubicBezTo>
                <a:cubicBezTo>
                  <a:pt x="10501998" y="2578019"/>
                  <a:pt x="10134186" y="2442897"/>
                  <a:pt x="9702569" y="2281501"/>
                </a:cubicBezTo>
                <a:cubicBezTo>
                  <a:pt x="9338510" y="2150132"/>
                  <a:pt x="9045761" y="2217693"/>
                  <a:pt x="8734246" y="2322788"/>
                </a:cubicBezTo>
                <a:cubicBezTo>
                  <a:pt x="8651676" y="2285254"/>
                  <a:pt x="8569106" y="2255227"/>
                  <a:pt x="8486536" y="2221446"/>
                </a:cubicBezTo>
                <a:cubicBezTo>
                  <a:pt x="8392706" y="2180159"/>
                  <a:pt x="8291370" y="2112598"/>
                  <a:pt x="8186281" y="2093831"/>
                </a:cubicBezTo>
                <a:cubicBezTo>
                  <a:pt x="8167515" y="2086324"/>
                  <a:pt x="8129983" y="2078818"/>
                  <a:pt x="8088698" y="2067557"/>
                </a:cubicBezTo>
                <a:cubicBezTo>
                  <a:pt x="8126230" y="2056297"/>
                  <a:pt x="8160009" y="2045037"/>
                  <a:pt x="8197540" y="2030023"/>
                </a:cubicBezTo>
                <a:cubicBezTo>
                  <a:pt x="8313889" y="1988736"/>
                  <a:pt x="8418979" y="1951202"/>
                  <a:pt x="8531574" y="1894901"/>
                </a:cubicBezTo>
                <a:cubicBezTo>
                  <a:pt x="8647923" y="1834847"/>
                  <a:pt x="8764272" y="1771040"/>
                  <a:pt x="8876868" y="1699725"/>
                </a:cubicBezTo>
                <a:close/>
                <a:moveTo>
                  <a:pt x="5767542" y="726587"/>
                </a:moveTo>
                <a:cubicBezTo>
                  <a:pt x="5812598" y="786651"/>
                  <a:pt x="5850145" y="857976"/>
                  <a:pt x="5868919" y="936810"/>
                </a:cubicBezTo>
                <a:cubicBezTo>
                  <a:pt x="5902711" y="1098230"/>
                  <a:pt x="5838881" y="1240881"/>
                  <a:pt x="5797579" y="1387286"/>
                </a:cubicBezTo>
                <a:cubicBezTo>
                  <a:pt x="5703712" y="1650064"/>
                  <a:pt x="5579806" y="1894072"/>
                  <a:pt x="5418354" y="2123064"/>
                </a:cubicBezTo>
                <a:cubicBezTo>
                  <a:pt x="5271921" y="2322025"/>
                  <a:pt x="5076676" y="2460923"/>
                  <a:pt x="4900205" y="2622343"/>
                </a:cubicBezTo>
                <a:cubicBezTo>
                  <a:pt x="4663658" y="2832565"/>
                  <a:pt x="4423357" y="3016510"/>
                  <a:pt x="4209339" y="3234240"/>
                </a:cubicBezTo>
                <a:cubicBezTo>
                  <a:pt x="4096698" y="3350613"/>
                  <a:pt x="3995321" y="3470741"/>
                  <a:pt x="3897698" y="3598376"/>
                </a:cubicBezTo>
                <a:cubicBezTo>
                  <a:pt x="3939000" y="3429447"/>
                  <a:pt x="3976547" y="3256764"/>
                  <a:pt x="4006585" y="3087835"/>
                </a:cubicBezTo>
                <a:cubicBezTo>
                  <a:pt x="4059151" y="2847581"/>
                  <a:pt x="4059151" y="2603573"/>
                  <a:pt x="4115471" y="2359564"/>
                </a:cubicBezTo>
                <a:cubicBezTo>
                  <a:pt x="4153018" y="2216914"/>
                  <a:pt x="4213094" y="2063001"/>
                  <a:pt x="4299452" y="1942874"/>
                </a:cubicBezTo>
                <a:cubicBezTo>
                  <a:pt x="4370791" y="1852778"/>
                  <a:pt x="4457149" y="1770191"/>
                  <a:pt x="4528489" y="1680096"/>
                </a:cubicBezTo>
                <a:cubicBezTo>
                  <a:pt x="4599828" y="1593755"/>
                  <a:pt x="4626111" y="1533691"/>
                  <a:pt x="4648639" y="1428580"/>
                </a:cubicBezTo>
                <a:cubicBezTo>
                  <a:pt x="4659904" y="1466119"/>
                  <a:pt x="4671168" y="1499905"/>
                  <a:pt x="4682432" y="1533691"/>
                </a:cubicBezTo>
                <a:cubicBezTo>
                  <a:pt x="4727488" y="1687604"/>
                  <a:pt x="4783809" y="1864040"/>
                  <a:pt x="4757526" y="2029215"/>
                </a:cubicBezTo>
                <a:cubicBezTo>
                  <a:pt x="4738752" y="2201898"/>
                  <a:pt x="4652394" y="2344549"/>
                  <a:pt x="4596074" y="2513478"/>
                </a:cubicBezTo>
                <a:cubicBezTo>
                  <a:pt x="4577300" y="2569787"/>
                  <a:pt x="4539753" y="2738716"/>
                  <a:pt x="4641130" y="2626097"/>
                </a:cubicBezTo>
                <a:cubicBezTo>
                  <a:pt x="4734998" y="2528494"/>
                  <a:pt x="4765035" y="2367072"/>
                  <a:pt x="4802582" y="2250699"/>
                </a:cubicBezTo>
                <a:cubicBezTo>
                  <a:pt x="4851394" y="2108049"/>
                  <a:pt x="4911469" y="1987922"/>
                  <a:pt x="4997827" y="1867794"/>
                </a:cubicBezTo>
                <a:cubicBezTo>
                  <a:pt x="5159279" y="1653818"/>
                  <a:pt x="5331996" y="1484889"/>
                  <a:pt x="5538505" y="1312207"/>
                </a:cubicBezTo>
                <a:cubicBezTo>
                  <a:pt x="5647391" y="1222112"/>
                  <a:pt x="5752523" y="1109492"/>
                  <a:pt x="5782561" y="970595"/>
                </a:cubicBezTo>
                <a:cubicBezTo>
                  <a:pt x="5797579" y="888008"/>
                  <a:pt x="5786315" y="805421"/>
                  <a:pt x="5767542" y="726587"/>
                </a:cubicBezTo>
                <a:close/>
                <a:moveTo>
                  <a:pt x="2161418" y="679005"/>
                </a:moveTo>
                <a:cubicBezTo>
                  <a:pt x="2391963" y="689204"/>
                  <a:pt x="2541848" y="777549"/>
                  <a:pt x="2640402" y="876168"/>
                </a:cubicBezTo>
                <a:cubicBezTo>
                  <a:pt x="2539032" y="823571"/>
                  <a:pt x="2437662" y="778488"/>
                  <a:pt x="2332539" y="759704"/>
                </a:cubicBezTo>
                <a:cubicBezTo>
                  <a:pt x="2178607" y="725892"/>
                  <a:pt x="2020921" y="755947"/>
                  <a:pt x="1882007" y="801030"/>
                </a:cubicBezTo>
                <a:cubicBezTo>
                  <a:pt x="1555372" y="909979"/>
                  <a:pt x="1266282" y="1082796"/>
                  <a:pt x="1221229" y="1450971"/>
                </a:cubicBezTo>
                <a:cubicBezTo>
                  <a:pt x="1213720" y="1503567"/>
                  <a:pt x="1209966" y="1574948"/>
                  <a:pt x="1228737" y="1638815"/>
                </a:cubicBezTo>
                <a:cubicBezTo>
                  <a:pt x="1164913" y="1668870"/>
                  <a:pt x="1101087" y="1710196"/>
                  <a:pt x="1063543" y="1736494"/>
                </a:cubicBezTo>
                <a:cubicBezTo>
                  <a:pt x="958419" y="1807875"/>
                  <a:pt x="834523" y="1920581"/>
                  <a:pt x="838278" y="2055829"/>
                </a:cubicBezTo>
                <a:cubicBezTo>
                  <a:pt x="838278" y="2179806"/>
                  <a:pt x="924629" y="2296270"/>
                  <a:pt x="1041017" y="2341352"/>
                </a:cubicBezTo>
                <a:cubicBezTo>
                  <a:pt x="1164913" y="2393949"/>
                  <a:pt x="1405195" y="2333839"/>
                  <a:pt x="1408950" y="2168536"/>
                </a:cubicBezTo>
                <a:cubicBezTo>
                  <a:pt x="1408950" y="2055829"/>
                  <a:pt x="1285054" y="2048316"/>
                  <a:pt x="1202457" y="2097155"/>
                </a:cubicBezTo>
                <a:cubicBezTo>
                  <a:pt x="1187439" y="2006990"/>
                  <a:pt x="1236247" y="1931852"/>
                  <a:pt x="1322598" y="1928095"/>
                </a:cubicBezTo>
                <a:cubicBezTo>
                  <a:pt x="1423968" y="1924338"/>
                  <a:pt x="1570389" y="2142238"/>
                  <a:pt x="1510319" y="2311297"/>
                </a:cubicBezTo>
                <a:cubicBezTo>
                  <a:pt x="1446494" y="2480358"/>
                  <a:pt x="1003472" y="2585550"/>
                  <a:pt x="849542" y="2405219"/>
                </a:cubicBezTo>
                <a:cubicBezTo>
                  <a:pt x="691855" y="2224889"/>
                  <a:pt x="624276" y="2010747"/>
                  <a:pt x="695610" y="1717710"/>
                </a:cubicBezTo>
                <a:cubicBezTo>
                  <a:pt x="766943" y="1420916"/>
                  <a:pt x="830769" y="1030200"/>
                  <a:pt x="1652987" y="759704"/>
                </a:cubicBezTo>
                <a:cubicBezTo>
                  <a:pt x="1855726" y="694898"/>
                  <a:pt x="2023091" y="672885"/>
                  <a:pt x="2161418" y="679005"/>
                </a:cubicBezTo>
                <a:close/>
                <a:moveTo>
                  <a:pt x="1920132" y="513251"/>
                </a:moveTo>
                <a:cubicBezTo>
                  <a:pt x="2433249" y="514350"/>
                  <a:pt x="3010578" y="708117"/>
                  <a:pt x="3387398" y="1237307"/>
                </a:cubicBezTo>
                <a:cubicBezTo>
                  <a:pt x="3804104" y="1819298"/>
                  <a:pt x="3958023" y="2457611"/>
                  <a:pt x="3939253" y="2904430"/>
                </a:cubicBezTo>
                <a:cubicBezTo>
                  <a:pt x="3935498" y="3073395"/>
                  <a:pt x="3905465" y="3242361"/>
                  <a:pt x="3845399" y="3407571"/>
                </a:cubicBezTo>
                <a:cubicBezTo>
                  <a:pt x="3668956" y="3948259"/>
                  <a:pt x="3331087" y="4455155"/>
                  <a:pt x="3034510" y="4939522"/>
                </a:cubicBezTo>
                <a:cubicBezTo>
                  <a:pt x="2760459" y="5386340"/>
                  <a:pt x="2520195" y="5915764"/>
                  <a:pt x="2493916" y="6452698"/>
                </a:cubicBezTo>
                <a:cubicBezTo>
                  <a:pt x="2430096" y="6298752"/>
                  <a:pt x="2381292" y="6141051"/>
                  <a:pt x="2328735" y="5987105"/>
                </a:cubicBezTo>
                <a:cubicBezTo>
                  <a:pt x="2264914" y="5791857"/>
                  <a:pt x="2186078" y="5592853"/>
                  <a:pt x="2189832" y="5378830"/>
                </a:cubicBezTo>
                <a:cubicBezTo>
                  <a:pt x="2201095" y="5146034"/>
                  <a:pt x="2246144" y="4909484"/>
                  <a:pt x="2313718" y="4687951"/>
                </a:cubicBezTo>
                <a:cubicBezTo>
                  <a:pt x="2388801" y="4447646"/>
                  <a:pt x="2531457" y="4233623"/>
                  <a:pt x="2572753" y="3989563"/>
                </a:cubicBezTo>
                <a:cubicBezTo>
                  <a:pt x="2576507" y="3955770"/>
                  <a:pt x="2584015" y="3918222"/>
                  <a:pt x="2587769" y="3880674"/>
                </a:cubicBezTo>
                <a:cubicBezTo>
                  <a:pt x="2677868" y="3985808"/>
                  <a:pt x="2737934" y="4109716"/>
                  <a:pt x="2760459" y="4263662"/>
                </a:cubicBezTo>
                <a:cubicBezTo>
                  <a:pt x="2775476" y="4346267"/>
                  <a:pt x="2782984" y="5055921"/>
                  <a:pt x="2876837" y="5022128"/>
                </a:cubicBezTo>
                <a:cubicBezTo>
                  <a:pt x="2951920" y="4984579"/>
                  <a:pt x="2944411" y="4717990"/>
                  <a:pt x="2940657" y="4661669"/>
                </a:cubicBezTo>
                <a:cubicBezTo>
                  <a:pt x="2944411" y="4522741"/>
                  <a:pt x="2929395" y="4380060"/>
                  <a:pt x="2933149" y="4241133"/>
                </a:cubicBezTo>
                <a:cubicBezTo>
                  <a:pt x="2940657" y="3952015"/>
                  <a:pt x="3027002" y="3666651"/>
                  <a:pt x="3079560" y="3385042"/>
                </a:cubicBezTo>
                <a:cubicBezTo>
                  <a:pt x="3109593" y="3219832"/>
                  <a:pt x="3132118" y="3058376"/>
                  <a:pt x="3087068" y="2893166"/>
                </a:cubicBezTo>
                <a:cubicBezTo>
                  <a:pt x="3075806" y="2863128"/>
                  <a:pt x="3064543" y="2829335"/>
                  <a:pt x="3049527" y="2803051"/>
                </a:cubicBezTo>
                <a:cubicBezTo>
                  <a:pt x="3087068" y="2833089"/>
                  <a:pt x="3117101" y="2859373"/>
                  <a:pt x="3128364" y="2870637"/>
                </a:cubicBezTo>
                <a:cubicBezTo>
                  <a:pt x="3237233" y="2968262"/>
                  <a:pt x="3304808" y="3092169"/>
                  <a:pt x="3357365" y="3227342"/>
                </a:cubicBezTo>
                <a:cubicBezTo>
                  <a:pt x="3402415" y="3351249"/>
                  <a:pt x="3424940" y="3482667"/>
                  <a:pt x="3421186" y="3614084"/>
                </a:cubicBezTo>
                <a:cubicBezTo>
                  <a:pt x="3421186" y="3719218"/>
                  <a:pt x="3391153" y="3835616"/>
                  <a:pt x="3421186" y="3940750"/>
                </a:cubicBezTo>
                <a:cubicBezTo>
                  <a:pt x="3537563" y="3858145"/>
                  <a:pt x="3552580" y="3629103"/>
                  <a:pt x="3556334" y="3505196"/>
                </a:cubicBezTo>
                <a:cubicBezTo>
                  <a:pt x="3563842" y="3347495"/>
                  <a:pt x="3526301" y="3201058"/>
                  <a:pt x="3481252" y="3050867"/>
                </a:cubicBezTo>
                <a:cubicBezTo>
                  <a:pt x="3432448" y="2904430"/>
                  <a:pt x="3383644" y="2761749"/>
                  <a:pt x="3364874" y="2622822"/>
                </a:cubicBezTo>
                <a:cubicBezTo>
                  <a:pt x="3346103" y="2480140"/>
                  <a:pt x="3368628" y="2348722"/>
                  <a:pt x="3372382" y="2217305"/>
                </a:cubicBezTo>
                <a:cubicBezTo>
                  <a:pt x="3368628" y="2164738"/>
                  <a:pt x="3357365" y="2115926"/>
                  <a:pt x="3338595" y="2074623"/>
                </a:cubicBezTo>
                <a:cubicBezTo>
                  <a:pt x="3398661" y="2119680"/>
                  <a:pt x="3409923" y="2228569"/>
                  <a:pt x="3458727" y="2258607"/>
                </a:cubicBezTo>
                <a:cubicBezTo>
                  <a:pt x="3522547" y="2292400"/>
                  <a:pt x="3492514" y="2191021"/>
                  <a:pt x="3477497" y="2153473"/>
                </a:cubicBezTo>
                <a:cubicBezTo>
                  <a:pt x="3451219" y="2082133"/>
                  <a:pt x="3406169" y="2025811"/>
                  <a:pt x="3353611" y="1969489"/>
                </a:cubicBezTo>
                <a:cubicBezTo>
                  <a:pt x="3237233" y="1834317"/>
                  <a:pt x="3120855" y="1736693"/>
                  <a:pt x="2944411" y="1702900"/>
                </a:cubicBezTo>
                <a:cubicBezTo>
                  <a:pt x="2813017" y="1676616"/>
                  <a:pt x="2651589" y="1631559"/>
                  <a:pt x="2512687" y="1657842"/>
                </a:cubicBezTo>
                <a:cubicBezTo>
                  <a:pt x="2355013" y="1691635"/>
                  <a:pt x="2231128" y="1777995"/>
                  <a:pt x="2144783" y="1924432"/>
                </a:cubicBezTo>
                <a:cubicBezTo>
                  <a:pt x="2204849" y="1973244"/>
                  <a:pt x="2336243" y="2067113"/>
                  <a:pt x="2294947" y="2160983"/>
                </a:cubicBezTo>
                <a:cubicBezTo>
                  <a:pt x="2264914" y="2254852"/>
                  <a:pt x="2077208" y="2288646"/>
                  <a:pt x="2020897" y="2228569"/>
                </a:cubicBezTo>
                <a:cubicBezTo>
                  <a:pt x="1821928" y="2025811"/>
                  <a:pt x="2092225" y="1687880"/>
                  <a:pt x="2283686" y="1567727"/>
                </a:cubicBezTo>
                <a:cubicBezTo>
                  <a:pt x="2749197" y="1289873"/>
                  <a:pt x="3278529" y="1417536"/>
                  <a:pt x="3590119" y="1800524"/>
                </a:cubicBezTo>
                <a:cubicBezTo>
                  <a:pt x="3533809" y="1665352"/>
                  <a:pt x="3458727" y="1530179"/>
                  <a:pt x="3368628" y="1402517"/>
                </a:cubicBezTo>
                <a:cubicBezTo>
                  <a:pt x="2816771" y="655315"/>
                  <a:pt x="1942060" y="433783"/>
                  <a:pt x="1164956" y="850564"/>
                </a:cubicBezTo>
                <a:cubicBezTo>
                  <a:pt x="384098" y="1267345"/>
                  <a:pt x="-81413" y="2408799"/>
                  <a:pt x="459180" y="2987036"/>
                </a:cubicBezTo>
                <a:cubicBezTo>
                  <a:pt x="996020" y="3569027"/>
                  <a:pt x="1645484" y="2979526"/>
                  <a:pt x="1690533" y="2675389"/>
                </a:cubicBezTo>
                <a:cubicBezTo>
                  <a:pt x="1915781" y="2863128"/>
                  <a:pt x="1724321" y="3392552"/>
                  <a:pt x="1300104" y="3415081"/>
                </a:cubicBezTo>
                <a:cubicBezTo>
                  <a:pt x="875889" y="3441364"/>
                  <a:pt x="1127415" y="3569027"/>
                  <a:pt x="1285088" y="3591556"/>
                </a:cubicBezTo>
                <a:cubicBezTo>
                  <a:pt x="1439007" y="3617839"/>
                  <a:pt x="1893256" y="3516460"/>
                  <a:pt x="2069700" y="3174775"/>
                </a:cubicBezTo>
                <a:cubicBezTo>
                  <a:pt x="2246144" y="2833089"/>
                  <a:pt x="2216111" y="2615312"/>
                  <a:pt x="2463883" y="2525198"/>
                </a:cubicBezTo>
                <a:cubicBezTo>
                  <a:pt x="2707901" y="2435082"/>
                  <a:pt x="2666606" y="2972016"/>
                  <a:pt x="2418834" y="3276154"/>
                </a:cubicBezTo>
                <a:cubicBezTo>
                  <a:pt x="2167307" y="3580291"/>
                  <a:pt x="1476548" y="4079677"/>
                  <a:pt x="789543" y="3715463"/>
                </a:cubicBezTo>
                <a:cubicBezTo>
                  <a:pt x="1281334" y="4323739"/>
                  <a:pt x="1604189" y="5131015"/>
                  <a:pt x="1435253" y="5596608"/>
                </a:cubicBezTo>
                <a:cubicBezTo>
                  <a:pt x="1258809" y="6077220"/>
                  <a:pt x="838347" y="6328790"/>
                  <a:pt x="477951" y="6201128"/>
                </a:cubicBezTo>
                <a:cubicBezTo>
                  <a:pt x="121309" y="6069710"/>
                  <a:pt x="301507" y="5863197"/>
                  <a:pt x="369081" y="5874462"/>
                </a:cubicBezTo>
                <a:cubicBezTo>
                  <a:pt x="725723" y="5912010"/>
                  <a:pt x="1311367" y="5945803"/>
                  <a:pt x="1251301" y="4954541"/>
                </a:cubicBezTo>
                <a:cubicBezTo>
                  <a:pt x="1210005" y="5652930"/>
                  <a:pt x="556788" y="5713006"/>
                  <a:pt x="534263" y="5337528"/>
                </a:cubicBezTo>
                <a:cubicBezTo>
                  <a:pt x="857118" y="5401359"/>
                  <a:pt x="1131169" y="5228639"/>
                  <a:pt x="1104890" y="4826879"/>
                </a:cubicBezTo>
                <a:cubicBezTo>
                  <a:pt x="1074857" y="4338758"/>
                  <a:pt x="447918" y="3873164"/>
                  <a:pt x="309015" y="3591556"/>
                </a:cubicBezTo>
                <a:cubicBezTo>
                  <a:pt x="173867" y="3306192"/>
                  <a:pt x="-137725" y="2765503"/>
                  <a:pt x="68752" y="2085887"/>
                </a:cubicBezTo>
                <a:cubicBezTo>
                  <a:pt x="278982" y="1402517"/>
                  <a:pt x="699444" y="831790"/>
                  <a:pt x="1285088" y="617767"/>
                </a:cubicBezTo>
                <a:cubicBezTo>
                  <a:pt x="1466928" y="552059"/>
                  <a:pt x="1686896" y="512751"/>
                  <a:pt x="1920132" y="513251"/>
                </a:cubicBezTo>
                <a:close/>
                <a:moveTo>
                  <a:pt x="5636390" y="141"/>
                </a:moveTo>
                <a:cubicBezTo>
                  <a:pt x="5661076" y="-519"/>
                  <a:pt x="5686231" y="1124"/>
                  <a:pt x="5711562" y="5349"/>
                </a:cubicBezTo>
                <a:cubicBezTo>
                  <a:pt x="5914210" y="42903"/>
                  <a:pt x="6251956" y="335825"/>
                  <a:pt x="6274472" y="812762"/>
                </a:cubicBezTo>
                <a:cubicBezTo>
                  <a:pt x="6293236" y="1285944"/>
                  <a:pt x="6120610" y="1819212"/>
                  <a:pt x="5711562" y="2138422"/>
                </a:cubicBezTo>
                <a:cubicBezTo>
                  <a:pt x="5302513" y="2461387"/>
                  <a:pt x="4458148" y="3088541"/>
                  <a:pt x="3962786" y="3726960"/>
                </a:cubicBezTo>
                <a:cubicBezTo>
                  <a:pt x="4439384" y="3002166"/>
                  <a:pt x="5358805" y="2341214"/>
                  <a:pt x="5644013" y="2078335"/>
                </a:cubicBezTo>
                <a:cubicBezTo>
                  <a:pt x="5936726" y="1811701"/>
                  <a:pt x="6195665" y="1252145"/>
                  <a:pt x="6131868" y="869093"/>
                </a:cubicBezTo>
                <a:cubicBezTo>
                  <a:pt x="6064319" y="489797"/>
                  <a:pt x="5809133" y="-73515"/>
                  <a:pt x="5433859" y="170587"/>
                </a:cubicBezTo>
                <a:cubicBezTo>
                  <a:pt x="5647765" y="238184"/>
                  <a:pt x="5557700" y="410933"/>
                  <a:pt x="5486398" y="444732"/>
                </a:cubicBezTo>
                <a:cubicBezTo>
                  <a:pt x="5411343" y="478530"/>
                  <a:pt x="5261233" y="414688"/>
                  <a:pt x="5287503" y="256961"/>
                </a:cubicBezTo>
                <a:cubicBezTo>
                  <a:pt x="5313772" y="122236"/>
                  <a:pt x="5463588" y="4762"/>
                  <a:pt x="5636390" y="141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3200481983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2"/>
      <p:bldP grpId="0" spid="34"/>
      <p:bldP grpId="0" spid="35"/>
      <p:bldP grpId="0" spid="37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A4EBD514-CB58-441B-B575-F074F6A6BAD1}"/>
              </a:ext>
            </a:extLst>
          </p:cNvPr>
          <p:cNvSpPr txBox="1"/>
          <p:nvPr/>
        </p:nvSpPr>
        <p:spPr>
          <a:xfrm>
            <a:off x="812800" y="2041363"/>
            <a:ext cx="1706880" cy="45720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>
              <a:defRPr sz="2800">
                <a:latin charset="-122" panose="02000000000000000000" pitchFamily="2" typeface="方正正中黑简体"/>
                <a:ea charset="-122" panose="02000000000000000000" pitchFamily="2" typeface="方正正中黑简体"/>
              </a:defRPr>
            </a:lvl1pPr>
          </a:lstStyle>
          <a:p>
            <a:r>
              <a:rPr altLang="en-US" b="1" lang="zh-CN" sz="2400">
                <a:solidFill>
                  <a:schemeClr val="bg1"/>
                </a:solidFill>
                <a:latin typeface="+mj-ea"/>
                <a:ea typeface="+mj-ea"/>
              </a:rPr>
              <a:t>请输入标题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0B55EDFC-775E-48F1-8D37-82FB671E1D58}"/>
              </a:ext>
            </a:extLst>
          </p:cNvPr>
          <p:cNvSpPr/>
          <p:nvPr/>
        </p:nvSpPr>
        <p:spPr>
          <a:xfrm>
            <a:off x="794312" y="2503028"/>
            <a:ext cx="3566563" cy="2286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typeface="+mj-ea"/>
                <a:ea typeface="+mj-ea"/>
                <a:sym charset="0" typeface="Gill Sans"/>
              </a:rPr>
              <a:t>此处添加详细文本描述，建议与标题相关并符合整体语言风格，语言描述尽量简洁生动。每页幻灯片的字数尽量控制在200字以内，据统计每页幻灯片的放映控制在5分钟以内为最佳。此处添加详细文本描述。</a:t>
            </a:r>
          </a:p>
        </p:txBody>
      </p:sp>
      <p:sp>
        <p:nvSpPr>
          <p:cNvPr id="15" name="KSO_Shape">
            <a:extLst>
              <a:ext uri="{FF2B5EF4-FFF2-40B4-BE49-F238E27FC236}">
                <a16:creationId xmlns:a16="http://schemas.microsoft.com/office/drawing/2014/main" id="{CCD52476-E631-42E4-8B59-597A6A788FC9}"/>
              </a:ext>
            </a:extLst>
          </p:cNvPr>
          <p:cNvSpPr/>
          <p:nvPr/>
        </p:nvSpPr>
        <p:spPr bwMode="auto">
          <a:xfrm>
            <a:off x="3589325" y="1168400"/>
            <a:ext cx="8602675" cy="5689600"/>
          </a:xfrm>
          <a:custGeom>
            <a:rect b="b" l="0" r="r" t="0"/>
            <a:pathLst>
              <a:path h="5391150" w="8160934">
                <a:moveTo>
                  <a:pt x="4554790" y="5251450"/>
                </a:moveTo>
                <a:cubicBezTo>
                  <a:pt x="4656163" y="5251450"/>
                  <a:pt x="4731254" y="5315637"/>
                  <a:pt x="4757536" y="5379823"/>
                </a:cubicBezTo>
                <a:cubicBezTo>
                  <a:pt x="4757536" y="5383599"/>
                  <a:pt x="4757536" y="5387375"/>
                  <a:pt x="4757536" y="5391150"/>
                </a:cubicBezTo>
                <a:cubicBezTo>
                  <a:pt x="4757536" y="5391150"/>
                  <a:pt x="4757536" y="5391150"/>
                  <a:pt x="4284461" y="5391150"/>
                </a:cubicBezTo>
                <a:cubicBezTo>
                  <a:pt x="4382080" y="5289207"/>
                  <a:pt x="4475944" y="5251450"/>
                  <a:pt x="4554790" y="5251450"/>
                </a:cubicBezTo>
                <a:close/>
                <a:moveTo>
                  <a:pt x="3606144" y="5251450"/>
                </a:moveTo>
                <a:cubicBezTo>
                  <a:pt x="3684990" y="5251450"/>
                  <a:pt x="3778854" y="5289207"/>
                  <a:pt x="3876473" y="5391150"/>
                </a:cubicBezTo>
                <a:lnTo>
                  <a:pt x="3407153" y="5391150"/>
                </a:lnTo>
                <a:cubicBezTo>
                  <a:pt x="3407153" y="5391150"/>
                  <a:pt x="3407153" y="5391150"/>
                  <a:pt x="3403398" y="5391150"/>
                </a:cubicBezTo>
                <a:cubicBezTo>
                  <a:pt x="3403398" y="5387375"/>
                  <a:pt x="3403398" y="5383599"/>
                  <a:pt x="3407153" y="5379823"/>
                </a:cubicBezTo>
                <a:cubicBezTo>
                  <a:pt x="3429680" y="5315637"/>
                  <a:pt x="3504771" y="5251450"/>
                  <a:pt x="3606144" y="5251450"/>
                </a:cubicBezTo>
                <a:close/>
                <a:moveTo>
                  <a:pt x="7253670" y="4970462"/>
                </a:moveTo>
                <a:cubicBezTo>
                  <a:pt x="7287462" y="4970462"/>
                  <a:pt x="7321254" y="4977974"/>
                  <a:pt x="7340027" y="4992999"/>
                </a:cubicBezTo>
                <a:cubicBezTo>
                  <a:pt x="7418876" y="5056853"/>
                  <a:pt x="7291217" y="5139488"/>
                  <a:pt x="7426385" y="5162025"/>
                </a:cubicBezTo>
                <a:cubicBezTo>
                  <a:pt x="7557799" y="5188318"/>
                  <a:pt x="7756797" y="5252173"/>
                  <a:pt x="7918249" y="5391150"/>
                </a:cubicBezTo>
                <a:cubicBezTo>
                  <a:pt x="7918249" y="5391150"/>
                  <a:pt x="7918249" y="5391150"/>
                  <a:pt x="7005861" y="5391150"/>
                </a:cubicBezTo>
                <a:cubicBezTo>
                  <a:pt x="7043407" y="5331052"/>
                  <a:pt x="7095973" y="5255929"/>
                  <a:pt x="7144784" y="5192074"/>
                </a:cubicBezTo>
                <a:cubicBezTo>
                  <a:pt x="7156048" y="5173293"/>
                  <a:pt x="7148539" y="5165781"/>
                  <a:pt x="7133520" y="5165781"/>
                </a:cubicBezTo>
                <a:cubicBezTo>
                  <a:pt x="7133520" y="5165781"/>
                  <a:pt x="7129765" y="5165781"/>
                  <a:pt x="7126011" y="5165781"/>
                </a:cubicBezTo>
                <a:cubicBezTo>
                  <a:pt x="7032143" y="5203343"/>
                  <a:pt x="6964559" y="5308515"/>
                  <a:pt x="6908239" y="5391150"/>
                </a:cubicBezTo>
                <a:cubicBezTo>
                  <a:pt x="6908239" y="5391150"/>
                  <a:pt x="6908239" y="5391150"/>
                  <a:pt x="6345036" y="5391150"/>
                </a:cubicBezTo>
                <a:cubicBezTo>
                  <a:pt x="6427639" y="5297247"/>
                  <a:pt x="6517752" y="5225879"/>
                  <a:pt x="6607864" y="5184562"/>
                </a:cubicBezTo>
                <a:cubicBezTo>
                  <a:pt x="6634147" y="5169537"/>
                  <a:pt x="6652920" y="5165781"/>
                  <a:pt x="6667939" y="5165781"/>
                </a:cubicBezTo>
                <a:cubicBezTo>
                  <a:pt x="6701731" y="5165781"/>
                  <a:pt x="6712995" y="5184562"/>
                  <a:pt x="6720505" y="5203343"/>
                </a:cubicBezTo>
                <a:cubicBezTo>
                  <a:pt x="6731769" y="5225879"/>
                  <a:pt x="6739278" y="5244660"/>
                  <a:pt x="6758051" y="5244660"/>
                </a:cubicBezTo>
                <a:cubicBezTo>
                  <a:pt x="6773070" y="5244660"/>
                  <a:pt x="6806862" y="5225879"/>
                  <a:pt x="6866937" y="5162025"/>
                </a:cubicBezTo>
                <a:cubicBezTo>
                  <a:pt x="6990842" y="5034316"/>
                  <a:pt x="7148539" y="4970462"/>
                  <a:pt x="7253670" y="4970462"/>
                </a:cubicBezTo>
                <a:close/>
                <a:moveTo>
                  <a:pt x="911932" y="4970462"/>
                </a:moveTo>
                <a:cubicBezTo>
                  <a:pt x="1016957" y="4970462"/>
                  <a:pt x="1170744" y="5034316"/>
                  <a:pt x="1298274" y="5162025"/>
                </a:cubicBezTo>
                <a:cubicBezTo>
                  <a:pt x="1354538" y="5225879"/>
                  <a:pt x="1388296" y="5244660"/>
                  <a:pt x="1407050" y="5244660"/>
                </a:cubicBezTo>
                <a:cubicBezTo>
                  <a:pt x="1425805" y="5244660"/>
                  <a:pt x="1429556" y="5225879"/>
                  <a:pt x="1440808" y="5203343"/>
                </a:cubicBezTo>
                <a:cubicBezTo>
                  <a:pt x="1448310" y="5184562"/>
                  <a:pt x="1459563" y="5165781"/>
                  <a:pt x="1493321" y="5165781"/>
                </a:cubicBezTo>
                <a:cubicBezTo>
                  <a:pt x="1508324" y="5165781"/>
                  <a:pt x="1527079" y="5169537"/>
                  <a:pt x="1553335" y="5184562"/>
                </a:cubicBezTo>
                <a:cubicBezTo>
                  <a:pt x="1643357" y="5225879"/>
                  <a:pt x="1733378" y="5297247"/>
                  <a:pt x="1815898" y="5391150"/>
                </a:cubicBezTo>
                <a:lnTo>
                  <a:pt x="1253264" y="5391150"/>
                </a:lnTo>
                <a:cubicBezTo>
                  <a:pt x="1197000" y="5308515"/>
                  <a:pt x="1129484" y="5203343"/>
                  <a:pt x="1039463" y="5165781"/>
                </a:cubicBezTo>
                <a:cubicBezTo>
                  <a:pt x="1035712" y="5165781"/>
                  <a:pt x="1031961" y="5165781"/>
                  <a:pt x="1028210" y="5165781"/>
                </a:cubicBezTo>
                <a:cubicBezTo>
                  <a:pt x="1013206" y="5165781"/>
                  <a:pt x="1005704" y="5173293"/>
                  <a:pt x="1016957" y="5192074"/>
                </a:cubicBezTo>
                <a:cubicBezTo>
                  <a:pt x="1065719" y="5255929"/>
                  <a:pt x="1118231" y="5331052"/>
                  <a:pt x="1155740" y="5391150"/>
                </a:cubicBezTo>
                <a:cubicBezTo>
                  <a:pt x="1155740" y="5391150"/>
                  <a:pt x="1155740" y="5391150"/>
                  <a:pt x="244273" y="5391150"/>
                </a:cubicBezTo>
                <a:cubicBezTo>
                  <a:pt x="409312" y="5252173"/>
                  <a:pt x="608110" y="5188318"/>
                  <a:pt x="735640" y="5162025"/>
                </a:cubicBezTo>
                <a:cubicBezTo>
                  <a:pt x="870672" y="5139488"/>
                  <a:pt x="743142" y="5056853"/>
                  <a:pt x="821911" y="4992999"/>
                </a:cubicBezTo>
                <a:cubicBezTo>
                  <a:pt x="844416" y="4977974"/>
                  <a:pt x="874423" y="4970462"/>
                  <a:pt x="911932" y="4970462"/>
                </a:cubicBezTo>
                <a:close/>
                <a:moveTo>
                  <a:pt x="4082339" y="4849812"/>
                </a:moveTo>
                <a:cubicBezTo>
                  <a:pt x="4097311" y="4849812"/>
                  <a:pt x="4142227" y="4861090"/>
                  <a:pt x="4160942" y="4883645"/>
                </a:cubicBezTo>
                <a:cubicBezTo>
                  <a:pt x="4179657" y="4906201"/>
                  <a:pt x="4243288" y="4988906"/>
                  <a:pt x="4262003" y="5067851"/>
                </a:cubicBezTo>
                <a:cubicBezTo>
                  <a:pt x="4280718" y="5165592"/>
                  <a:pt x="4284461" y="5270853"/>
                  <a:pt x="4250774" y="5391150"/>
                </a:cubicBezTo>
                <a:cubicBezTo>
                  <a:pt x="4250774" y="5391150"/>
                  <a:pt x="4250774" y="5391150"/>
                  <a:pt x="4247031" y="5391150"/>
                </a:cubicBezTo>
                <a:cubicBezTo>
                  <a:pt x="4247031" y="5391150"/>
                  <a:pt x="4247031" y="5391150"/>
                  <a:pt x="4127255" y="5391150"/>
                </a:cubicBezTo>
                <a:cubicBezTo>
                  <a:pt x="4127255" y="5282131"/>
                  <a:pt x="4123512" y="5176870"/>
                  <a:pt x="4108540" y="5097925"/>
                </a:cubicBezTo>
                <a:cubicBezTo>
                  <a:pt x="4104797" y="5071610"/>
                  <a:pt x="4093568" y="5045295"/>
                  <a:pt x="4082339" y="5045295"/>
                </a:cubicBezTo>
                <a:cubicBezTo>
                  <a:pt x="4067366" y="5045295"/>
                  <a:pt x="4056137" y="5071610"/>
                  <a:pt x="4052394" y="5097925"/>
                </a:cubicBezTo>
                <a:cubicBezTo>
                  <a:pt x="4037422" y="5176870"/>
                  <a:pt x="4033679" y="5282131"/>
                  <a:pt x="4033679" y="5391150"/>
                </a:cubicBezTo>
                <a:lnTo>
                  <a:pt x="3913903" y="5391150"/>
                </a:lnTo>
                <a:cubicBezTo>
                  <a:pt x="3876473" y="5270853"/>
                  <a:pt x="3880216" y="5165592"/>
                  <a:pt x="3902674" y="5067851"/>
                </a:cubicBezTo>
                <a:cubicBezTo>
                  <a:pt x="3917646" y="4988906"/>
                  <a:pt x="3985020" y="4906201"/>
                  <a:pt x="3999992" y="4883645"/>
                </a:cubicBezTo>
                <a:cubicBezTo>
                  <a:pt x="4022450" y="4861090"/>
                  <a:pt x="4063623" y="4849812"/>
                  <a:pt x="4082339" y="4849812"/>
                </a:cubicBezTo>
                <a:close/>
                <a:moveTo>
                  <a:pt x="4915795" y="4489450"/>
                </a:moveTo>
                <a:cubicBezTo>
                  <a:pt x="5137159" y="4489450"/>
                  <a:pt x="5362275" y="4575863"/>
                  <a:pt x="5433562" y="4662276"/>
                </a:cubicBezTo>
                <a:cubicBezTo>
                  <a:pt x="5456074" y="4692332"/>
                  <a:pt x="5463577" y="4711118"/>
                  <a:pt x="5456074" y="4711118"/>
                </a:cubicBezTo>
                <a:cubicBezTo>
                  <a:pt x="5452322" y="4711118"/>
                  <a:pt x="5452322" y="4707361"/>
                  <a:pt x="5448570" y="4707361"/>
                </a:cubicBezTo>
                <a:cubicBezTo>
                  <a:pt x="5384787" y="4681061"/>
                  <a:pt x="5313500" y="4666033"/>
                  <a:pt x="5245965" y="4666033"/>
                </a:cubicBezTo>
                <a:cubicBezTo>
                  <a:pt x="5182183" y="4666033"/>
                  <a:pt x="5122152" y="4681061"/>
                  <a:pt x="5088384" y="4718632"/>
                </a:cubicBezTo>
                <a:cubicBezTo>
                  <a:pt x="5077129" y="4729903"/>
                  <a:pt x="5077129" y="4748689"/>
                  <a:pt x="5095888" y="4748689"/>
                </a:cubicBezTo>
                <a:cubicBezTo>
                  <a:pt x="5095888" y="4748689"/>
                  <a:pt x="5099640" y="4748689"/>
                  <a:pt x="5099640" y="4748689"/>
                </a:cubicBezTo>
                <a:cubicBezTo>
                  <a:pt x="5137159" y="4741174"/>
                  <a:pt x="5170927" y="4737417"/>
                  <a:pt x="5208446" y="4737417"/>
                </a:cubicBezTo>
                <a:cubicBezTo>
                  <a:pt x="5384787" y="4737417"/>
                  <a:pt x="5572383" y="4835101"/>
                  <a:pt x="5782492" y="5146939"/>
                </a:cubicBezTo>
                <a:cubicBezTo>
                  <a:pt x="5816259" y="5222081"/>
                  <a:pt x="5846274" y="5300980"/>
                  <a:pt x="5868786" y="5391150"/>
                </a:cubicBezTo>
                <a:cubicBezTo>
                  <a:pt x="5868786" y="5391150"/>
                  <a:pt x="5868786" y="5391150"/>
                  <a:pt x="5673686" y="5391150"/>
                </a:cubicBezTo>
                <a:cubicBezTo>
                  <a:pt x="5579887" y="5316009"/>
                  <a:pt x="5471081" y="5263409"/>
                  <a:pt x="5358523" y="5263409"/>
                </a:cubicBezTo>
                <a:cubicBezTo>
                  <a:pt x="5309748" y="5263409"/>
                  <a:pt x="5264725" y="5270924"/>
                  <a:pt x="5215950" y="5289709"/>
                </a:cubicBezTo>
                <a:cubicBezTo>
                  <a:pt x="5200942" y="5297223"/>
                  <a:pt x="5200942" y="5308494"/>
                  <a:pt x="5215950" y="5308494"/>
                </a:cubicBezTo>
                <a:cubicBezTo>
                  <a:pt x="5215950" y="5308494"/>
                  <a:pt x="5219702" y="5308494"/>
                  <a:pt x="5219702" y="5308494"/>
                </a:cubicBezTo>
                <a:cubicBezTo>
                  <a:pt x="5230958" y="5304737"/>
                  <a:pt x="5238462" y="5304737"/>
                  <a:pt x="5249717" y="5304737"/>
                </a:cubicBezTo>
                <a:cubicBezTo>
                  <a:pt x="5332260" y="5304737"/>
                  <a:pt x="5426058" y="5338551"/>
                  <a:pt x="5516105" y="5391150"/>
                </a:cubicBezTo>
                <a:cubicBezTo>
                  <a:pt x="5516105" y="5391150"/>
                  <a:pt x="5516105" y="5391150"/>
                  <a:pt x="4893284" y="5391150"/>
                </a:cubicBezTo>
                <a:cubicBezTo>
                  <a:pt x="4915795" y="5285952"/>
                  <a:pt x="5065873" y="5086826"/>
                  <a:pt x="5343516" y="5086826"/>
                </a:cubicBezTo>
                <a:cubicBezTo>
                  <a:pt x="5407299" y="5086826"/>
                  <a:pt x="5478585" y="5098097"/>
                  <a:pt x="5557376" y="5124397"/>
                </a:cubicBezTo>
                <a:cubicBezTo>
                  <a:pt x="5557376" y="5124397"/>
                  <a:pt x="5557376" y="5124397"/>
                  <a:pt x="5576135" y="5098097"/>
                </a:cubicBezTo>
                <a:cubicBezTo>
                  <a:pt x="5519856" y="4974114"/>
                  <a:pt x="5418554" y="4891458"/>
                  <a:pt x="5287237" y="4865158"/>
                </a:cubicBezTo>
                <a:cubicBezTo>
                  <a:pt x="5268477" y="4861401"/>
                  <a:pt x="5249717" y="4861401"/>
                  <a:pt x="5234710" y="4861401"/>
                </a:cubicBezTo>
                <a:cubicBezTo>
                  <a:pt x="5107144" y="4861401"/>
                  <a:pt x="4968323" y="4936543"/>
                  <a:pt x="4904540" y="5007927"/>
                </a:cubicBezTo>
                <a:cubicBezTo>
                  <a:pt x="4893284" y="5019199"/>
                  <a:pt x="4882028" y="5030470"/>
                  <a:pt x="4874524" y="5030470"/>
                </a:cubicBezTo>
                <a:cubicBezTo>
                  <a:pt x="4870772" y="5030470"/>
                  <a:pt x="4870772" y="5030470"/>
                  <a:pt x="4867020" y="5026713"/>
                </a:cubicBezTo>
                <a:cubicBezTo>
                  <a:pt x="4803238" y="4996656"/>
                  <a:pt x="4743207" y="4816316"/>
                  <a:pt x="4912044" y="4737417"/>
                </a:cubicBezTo>
                <a:cubicBezTo>
                  <a:pt x="4923299" y="4733660"/>
                  <a:pt x="4923299" y="4699846"/>
                  <a:pt x="4878276" y="4692332"/>
                </a:cubicBezTo>
                <a:cubicBezTo>
                  <a:pt x="4867020" y="4692332"/>
                  <a:pt x="4855765" y="4692332"/>
                  <a:pt x="4844509" y="4692332"/>
                </a:cubicBezTo>
                <a:cubicBezTo>
                  <a:pt x="4735703" y="4692332"/>
                  <a:pt x="4604385" y="4729903"/>
                  <a:pt x="4574370" y="4865158"/>
                </a:cubicBezTo>
                <a:cubicBezTo>
                  <a:pt x="4559362" y="4951571"/>
                  <a:pt x="4596881" y="4996656"/>
                  <a:pt x="4645656" y="4996656"/>
                </a:cubicBezTo>
                <a:cubicBezTo>
                  <a:pt x="4649408" y="4996656"/>
                  <a:pt x="4653160" y="4996656"/>
                  <a:pt x="4653160" y="4996656"/>
                </a:cubicBezTo>
                <a:cubicBezTo>
                  <a:pt x="4656912" y="4996656"/>
                  <a:pt x="4656912" y="4996656"/>
                  <a:pt x="4656912" y="4996656"/>
                </a:cubicBezTo>
                <a:cubicBezTo>
                  <a:pt x="4679424" y="4996656"/>
                  <a:pt x="4668168" y="5037984"/>
                  <a:pt x="4660664" y="5053012"/>
                </a:cubicBezTo>
                <a:cubicBezTo>
                  <a:pt x="4645656" y="5086826"/>
                  <a:pt x="4604385" y="5105611"/>
                  <a:pt x="4566866" y="5105611"/>
                </a:cubicBezTo>
                <a:cubicBezTo>
                  <a:pt x="4559362" y="5105611"/>
                  <a:pt x="4551858" y="5105611"/>
                  <a:pt x="4544354" y="5101854"/>
                </a:cubicBezTo>
                <a:cubicBezTo>
                  <a:pt x="4461812" y="5079312"/>
                  <a:pt x="4289223" y="4944057"/>
                  <a:pt x="4450556" y="4703604"/>
                </a:cubicBezTo>
                <a:cubicBezTo>
                  <a:pt x="4551858" y="4545806"/>
                  <a:pt x="4735703" y="4489450"/>
                  <a:pt x="4915795" y="4489450"/>
                </a:cubicBezTo>
                <a:close/>
                <a:moveTo>
                  <a:pt x="3245139" y="4489450"/>
                </a:moveTo>
                <a:cubicBezTo>
                  <a:pt x="3428983" y="4489450"/>
                  <a:pt x="3609076" y="4545806"/>
                  <a:pt x="3710378" y="4703604"/>
                </a:cubicBezTo>
                <a:cubicBezTo>
                  <a:pt x="3871711" y="4944057"/>
                  <a:pt x="3702874" y="5079312"/>
                  <a:pt x="3616580" y="5101854"/>
                </a:cubicBezTo>
                <a:cubicBezTo>
                  <a:pt x="3609076" y="5105611"/>
                  <a:pt x="3601572" y="5105611"/>
                  <a:pt x="3594068" y="5105611"/>
                </a:cubicBezTo>
                <a:cubicBezTo>
                  <a:pt x="3556549" y="5105611"/>
                  <a:pt x="3515277" y="5086826"/>
                  <a:pt x="3500270" y="5053012"/>
                </a:cubicBezTo>
                <a:cubicBezTo>
                  <a:pt x="3496518" y="5037984"/>
                  <a:pt x="3481510" y="4996656"/>
                  <a:pt x="3504022" y="4996656"/>
                </a:cubicBezTo>
                <a:cubicBezTo>
                  <a:pt x="3507774" y="4996656"/>
                  <a:pt x="3507774" y="4996656"/>
                  <a:pt x="3507774" y="4996656"/>
                </a:cubicBezTo>
                <a:cubicBezTo>
                  <a:pt x="3511526" y="4996656"/>
                  <a:pt x="3511526" y="4996656"/>
                  <a:pt x="3515277" y="4996656"/>
                </a:cubicBezTo>
                <a:cubicBezTo>
                  <a:pt x="3564053" y="4996656"/>
                  <a:pt x="3601572" y="4951571"/>
                  <a:pt x="3586564" y="4865158"/>
                </a:cubicBezTo>
                <a:cubicBezTo>
                  <a:pt x="3556549" y="4729903"/>
                  <a:pt x="3425231" y="4692332"/>
                  <a:pt x="3316425" y="4692332"/>
                </a:cubicBezTo>
                <a:cubicBezTo>
                  <a:pt x="3305169" y="4692332"/>
                  <a:pt x="3293914" y="4692332"/>
                  <a:pt x="3286410" y="4692332"/>
                </a:cubicBezTo>
                <a:cubicBezTo>
                  <a:pt x="3237635" y="4699846"/>
                  <a:pt x="3237635" y="4733660"/>
                  <a:pt x="3248890" y="4737417"/>
                </a:cubicBezTo>
                <a:cubicBezTo>
                  <a:pt x="3417727" y="4816316"/>
                  <a:pt x="3357696" y="4996656"/>
                  <a:pt x="3293914" y="5026713"/>
                </a:cubicBezTo>
                <a:cubicBezTo>
                  <a:pt x="3290162" y="5030470"/>
                  <a:pt x="3290162" y="5030470"/>
                  <a:pt x="3290162" y="5030470"/>
                </a:cubicBezTo>
                <a:cubicBezTo>
                  <a:pt x="3278906" y="5030470"/>
                  <a:pt x="3267650" y="5019199"/>
                  <a:pt x="3256394" y="5007927"/>
                </a:cubicBezTo>
                <a:cubicBezTo>
                  <a:pt x="3192611" y="4936543"/>
                  <a:pt x="3053790" y="4861401"/>
                  <a:pt x="2929976" y="4861401"/>
                </a:cubicBezTo>
                <a:cubicBezTo>
                  <a:pt x="2911217" y="4861401"/>
                  <a:pt x="2892457" y="4861401"/>
                  <a:pt x="2873697" y="4865158"/>
                </a:cubicBezTo>
                <a:cubicBezTo>
                  <a:pt x="2742380" y="4891458"/>
                  <a:pt x="2641078" y="4974114"/>
                  <a:pt x="2584799" y="5098097"/>
                </a:cubicBezTo>
                <a:cubicBezTo>
                  <a:pt x="2584799" y="5098097"/>
                  <a:pt x="2584799" y="5098097"/>
                  <a:pt x="2603558" y="5124397"/>
                </a:cubicBezTo>
                <a:cubicBezTo>
                  <a:pt x="2682349" y="5098097"/>
                  <a:pt x="2753636" y="5086826"/>
                  <a:pt x="2817418" y="5086826"/>
                </a:cubicBezTo>
                <a:cubicBezTo>
                  <a:pt x="3095061" y="5086826"/>
                  <a:pt x="3245139" y="5285952"/>
                  <a:pt x="3267650" y="5391150"/>
                </a:cubicBezTo>
                <a:cubicBezTo>
                  <a:pt x="3267650" y="5391150"/>
                  <a:pt x="3267650" y="5391150"/>
                  <a:pt x="2644830" y="5391150"/>
                </a:cubicBezTo>
                <a:cubicBezTo>
                  <a:pt x="2734876" y="5338551"/>
                  <a:pt x="2828674" y="5304737"/>
                  <a:pt x="2911217" y="5304737"/>
                </a:cubicBezTo>
                <a:cubicBezTo>
                  <a:pt x="2922472" y="5304737"/>
                  <a:pt x="2933728" y="5304737"/>
                  <a:pt x="2941232" y="5308494"/>
                </a:cubicBezTo>
                <a:cubicBezTo>
                  <a:pt x="2941232" y="5308494"/>
                  <a:pt x="2944984" y="5308494"/>
                  <a:pt x="2944984" y="5308494"/>
                </a:cubicBezTo>
                <a:cubicBezTo>
                  <a:pt x="2959992" y="5308494"/>
                  <a:pt x="2959992" y="5297223"/>
                  <a:pt x="2944984" y="5289709"/>
                </a:cubicBezTo>
                <a:cubicBezTo>
                  <a:pt x="2896209" y="5270924"/>
                  <a:pt x="2851186" y="5263409"/>
                  <a:pt x="2806163" y="5263409"/>
                </a:cubicBezTo>
                <a:cubicBezTo>
                  <a:pt x="2693605" y="5263409"/>
                  <a:pt x="2581047" y="5316009"/>
                  <a:pt x="2491000" y="5391150"/>
                </a:cubicBezTo>
                <a:cubicBezTo>
                  <a:pt x="2491000" y="5391150"/>
                  <a:pt x="2491000" y="5391150"/>
                  <a:pt x="2487248" y="5391150"/>
                </a:cubicBezTo>
                <a:cubicBezTo>
                  <a:pt x="2487248" y="5391150"/>
                  <a:pt x="2487248" y="5391150"/>
                  <a:pt x="2295900" y="5391150"/>
                </a:cubicBezTo>
                <a:cubicBezTo>
                  <a:pt x="2295900" y="5391150"/>
                  <a:pt x="2295900" y="5391150"/>
                  <a:pt x="2292148" y="5391150"/>
                </a:cubicBezTo>
                <a:cubicBezTo>
                  <a:pt x="2314660" y="5300980"/>
                  <a:pt x="2344675" y="5222081"/>
                  <a:pt x="2378442" y="5146939"/>
                </a:cubicBezTo>
                <a:cubicBezTo>
                  <a:pt x="2588551" y="4835101"/>
                  <a:pt x="2776147" y="4737417"/>
                  <a:pt x="2952488" y="4737417"/>
                </a:cubicBezTo>
                <a:cubicBezTo>
                  <a:pt x="2990007" y="4737417"/>
                  <a:pt x="3027527" y="4741174"/>
                  <a:pt x="3065046" y="4748689"/>
                </a:cubicBezTo>
                <a:cubicBezTo>
                  <a:pt x="3087557" y="4748689"/>
                  <a:pt x="3083805" y="4729903"/>
                  <a:pt x="3072550" y="4718632"/>
                </a:cubicBezTo>
                <a:cubicBezTo>
                  <a:pt x="3038782" y="4681061"/>
                  <a:pt x="2978751" y="4666033"/>
                  <a:pt x="2914969" y="4666033"/>
                </a:cubicBezTo>
                <a:cubicBezTo>
                  <a:pt x="2847434" y="4666033"/>
                  <a:pt x="2776147" y="4681061"/>
                  <a:pt x="2712364" y="4707361"/>
                </a:cubicBezTo>
                <a:cubicBezTo>
                  <a:pt x="2708612" y="4707361"/>
                  <a:pt x="2708612" y="4711118"/>
                  <a:pt x="2708612" y="4711118"/>
                </a:cubicBezTo>
                <a:cubicBezTo>
                  <a:pt x="2697357" y="4711118"/>
                  <a:pt x="2704860" y="4692332"/>
                  <a:pt x="2731124" y="4662276"/>
                </a:cubicBezTo>
                <a:cubicBezTo>
                  <a:pt x="2802411" y="4575863"/>
                  <a:pt x="3023775" y="4489450"/>
                  <a:pt x="3245139" y="4489450"/>
                </a:cubicBezTo>
                <a:close/>
                <a:moveTo>
                  <a:pt x="4082055" y="3585232"/>
                </a:moveTo>
                <a:cubicBezTo>
                  <a:pt x="4036999" y="3600245"/>
                  <a:pt x="4033244" y="3776658"/>
                  <a:pt x="4040753" y="3945564"/>
                </a:cubicBezTo>
                <a:cubicBezTo>
                  <a:pt x="4044508" y="3990605"/>
                  <a:pt x="4040753" y="4058168"/>
                  <a:pt x="4040753" y="4114470"/>
                </a:cubicBezTo>
                <a:cubicBezTo>
                  <a:pt x="4040753" y="4125730"/>
                  <a:pt x="4036999" y="4136990"/>
                  <a:pt x="4025735" y="4136990"/>
                </a:cubicBezTo>
                <a:cubicBezTo>
                  <a:pt x="4021980" y="4136990"/>
                  <a:pt x="4018225" y="4136990"/>
                  <a:pt x="4014471" y="4129483"/>
                </a:cubicBezTo>
                <a:cubicBezTo>
                  <a:pt x="3943133" y="4050661"/>
                  <a:pt x="3871794" y="4024386"/>
                  <a:pt x="3815475" y="4024386"/>
                </a:cubicBezTo>
                <a:cubicBezTo>
                  <a:pt x="3781683" y="4024386"/>
                  <a:pt x="3747891" y="4035647"/>
                  <a:pt x="3725363" y="4050661"/>
                </a:cubicBezTo>
                <a:cubicBezTo>
                  <a:pt x="3725363" y="4050661"/>
                  <a:pt x="3725363" y="4050661"/>
                  <a:pt x="3729118" y="4080688"/>
                </a:cubicBezTo>
                <a:cubicBezTo>
                  <a:pt x="3961906" y="4118223"/>
                  <a:pt x="4021980" y="4264608"/>
                  <a:pt x="4055772" y="4426007"/>
                </a:cubicBezTo>
                <a:cubicBezTo>
                  <a:pt x="4063281" y="4456034"/>
                  <a:pt x="4067036" y="4489816"/>
                  <a:pt x="4082055" y="4489816"/>
                </a:cubicBezTo>
                <a:cubicBezTo>
                  <a:pt x="4093318" y="4489816"/>
                  <a:pt x="4100828" y="4456034"/>
                  <a:pt x="4104582" y="4426007"/>
                </a:cubicBezTo>
                <a:cubicBezTo>
                  <a:pt x="4138374" y="4264608"/>
                  <a:pt x="4198449" y="4118223"/>
                  <a:pt x="4434991" y="4080688"/>
                </a:cubicBezTo>
                <a:lnTo>
                  <a:pt x="4438746" y="4050661"/>
                </a:lnTo>
                <a:cubicBezTo>
                  <a:pt x="4412463" y="4035647"/>
                  <a:pt x="4382426" y="4024386"/>
                  <a:pt x="4344880" y="4024386"/>
                </a:cubicBezTo>
                <a:cubicBezTo>
                  <a:pt x="4288560" y="4024386"/>
                  <a:pt x="4217222" y="4050661"/>
                  <a:pt x="4145883" y="4129483"/>
                </a:cubicBezTo>
                <a:cubicBezTo>
                  <a:pt x="4142129" y="4136990"/>
                  <a:pt x="4138374" y="4136990"/>
                  <a:pt x="4134620" y="4136990"/>
                </a:cubicBezTo>
                <a:cubicBezTo>
                  <a:pt x="4123356" y="4136990"/>
                  <a:pt x="4119601" y="4125730"/>
                  <a:pt x="4119601" y="4114470"/>
                </a:cubicBezTo>
                <a:cubicBezTo>
                  <a:pt x="4119601" y="4058168"/>
                  <a:pt x="4119601" y="3990605"/>
                  <a:pt x="4119601" y="3945564"/>
                </a:cubicBezTo>
                <a:cubicBezTo>
                  <a:pt x="4127110" y="3776658"/>
                  <a:pt x="4123356" y="3600245"/>
                  <a:pt x="4082055" y="3585232"/>
                </a:cubicBezTo>
                <a:close/>
                <a:moveTo>
                  <a:pt x="7516425" y="3416300"/>
                </a:moveTo>
                <a:cubicBezTo>
                  <a:pt x="7625290" y="3416300"/>
                  <a:pt x="7764187" y="3472617"/>
                  <a:pt x="7921853" y="3619041"/>
                </a:cubicBezTo>
                <a:cubicBezTo>
                  <a:pt x="7925607" y="3622795"/>
                  <a:pt x="7929361" y="3622795"/>
                  <a:pt x="7933115" y="3622795"/>
                </a:cubicBezTo>
                <a:cubicBezTo>
                  <a:pt x="7948131" y="3622795"/>
                  <a:pt x="7955639" y="3577742"/>
                  <a:pt x="7963147" y="3536443"/>
                </a:cubicBezTo>
                <a:cubicBezTo>
                  <a:pt x="7970655" y="3491389"/>
                  <a:pt x="7981917" y="3450090"/>
                  <a:pt x="7996933" y="3450090"/>
                </a:cubicBezTo>
                <a:cubicBezTo>
                  <a:pt x="8000687" y="3450090"/>
                  <a:pt x="8004441" y="3450090"/>
                  <a:pt x="8008195" y="3453844"/>
                </a:cubicBezTo>
                <a:cubicBezTo>
                  <a:pt x="8248449" y="3690376"/>
                  <a:pt x="8162108" y="4065823"/>
                  <a:pt x="8041981" y="4238528"/>
                </a:cubicBezTo>
                <a:cubicBezTo>
                  <a:pt x="7918099" y="4411234"/>
                  <a:pt x="7974409" y="4384952"/>
                  <a:pt x="8045735" y="4456287"/>
                </a:cubicBezTo>
                <a:cubicBezTo>
                  <a:pt x="8222171" y="4636502"/>
                  <a:pt x="8102044" y="4993176"/>
                  <a:pt x="8000687" y="4993176"/>
                </a:cubicBezTo>
                <a:cubicBezTo>
                  <a:pt x="7981917" y="4993176"/>
                  <a:pt x="7966901" y="4981913"/>
                  <a:pt x="7951885" y="4959386"/>
                </a:cubicBezTo>
                <a:cubicBezTo>
                  <a:pt x="7805480" y="4711591"/>
                  <a:pt x="7467623" y="4606466"/>
                  <a:pt x="7231123" y="4606466"/>
                </a:cubicBezTo>
                <a:cubicBezTo>
                  <a:pt x="7216107" y="4606466"/>
                  <a:pt x="7201091" y="4606466"/>
                  <a:pt x="7186075" y="4606466"/>
                </a:cubicBezTo>
                <a:cubicBezTo>
                  <a:pt x="7186075" y="4606466"/>
                  <a:pt x="7186075" y="4606466"/>
                  <a:pt x="7178567" y="4632747"/>
                </a:cubicBezTo>
                <a:cubicBezTo>
                  <a:pt x="7264909" y="4700328"/>
                  <a:pt x="7287432" y="4756645"/>
                  <a:pt x="7231123" y="4786681"/>
                </a:cubicBezTo>
                <a:cubicBezTo>
                  <a:pt x="7219861" y="4794189"/>
                  <a:pt x="7208599" y="4794189"/>
                  <a:pt x="7193583" y="4794189"/>
                </a:cubicBezTo>
                <a:cubicBezTo>
                  <a:pt x="7174813" y="4794189"/>
                  <a:pt x="7152289" y="4790435"/>
                  <a:pt x="7129765" y="4786681"/>
                </a:cubicBezTo>
                <a:cubicBezTo>
                  <a:pt x="7107242" y="4786681"/>
                  <a:pt x="7080964" y="4782926"/>
                  <a:pt x="7054686" y="4782926"/>
                </a:cubicBezTo>
                <a:cubicBezTo>
                  <a:pt x="7020900" y="4782926"/>
                  <a:pt x="6983361" y="4786681"/>
                  <a:pt x="6945821" y="4809207"/>
                </a:cubicBezTo>
                <a:cubicBezTo>
                  <a:pt x="6930805" y="4816716"/>
                  <a:pt x="6908281" y="4824225"/>
                  <a:pt x="6889511" y="4824225"/>
                </a:cubicBezTo>
                <a:cubicBezTo>
                  <a:pt x="6848218" y="4824225"/>
                  <a:pt x="6806924" y="4809207"/>
                  <a:pt x="6758122" y="4797944"/>
                </a:cubicBezTo>
                <a:cubicBezTo>
                  <a:pt x="6709321" y="4786681"/>
                  <a:pt x="6656765" y="4775417"/>
                  <a:pt x="6604209" y="4775417"/>
                </a:cubicBezTo>
                <a:cubicBezTo>
                  <a:pt x="6510360" y="4775417"/>
                  <a:pt x="6412757" y="4809207"/>
                  <a:pt x="6315154" y="4936859"/>
                </a:cubicBezTo>
                <a:cubicBezTo>
                  <a:pt x="6307646" y="4951877"/>
                  <a:pt x="6318908" y="4959386"/>
                  <a:pt x="6333924" y="4959386"/>
                </a:cubicBezTo>
                <a:cubicBezTo>
                  <a:pt x="6333924" y="4959386"/>
                  <a:pt x="6337678" y="4959386"/>
                  <a:pt x="6337678" y="4959386"/>
                </a:cubicBezTo>
                <a:cubicBezTo>
                  <a:pt x="6341431" y="4955632"/>
                  <a:pt x="6348939" y="4955632"/>
                  <a:pt x="6356447" y="4955632"/>
                </a:cubicBezTo>
                <a:cubicBezTo>
                  <a:pt x="6439035" y="4955632"/>
                  <a:pt x="6521622" y="5030721"/>
                  <a:pt x="6506606" y="5060757"/>
                </a:cubicBezTo>
                <a:cubicBezTo>
                  <a:pt x="6487836" y="5102056"/>
                  <a:pt x="6333924" y="5139600"/>
                  <a:pt x="6228812" y="5289780"/>
                </a:cubicBezTo>
                <a:cubicBezTo>
                  <a:pt x="6202535" y="5331079"/>
                  <a:pt x="6180011" y="5364869"/>
                  <a:pt x="6161241" y="5391150"/>
                </a:cubicBezTo>
                <a:cubicBezTo>
                  <a:pt x="6161241" y="5391150"/>
                  <a:pt x="6161241" y="5391150"/>
                  <a:pt x="6029852" y="5391150"/>
                </a:cubicBezTo>
                <a:cubicBezTo>
                  <a:pt x="6033606" y="4996931"/>
                  <a:pt x="6198781" y="4715346"/>
                  <a:pt x="6307646" y="4617729"/>
                </a:cubicBezTo>
                <a:cubicBezTo>
                  <a:pt x="6367709" y="4557658"/>
                  <a:pt x="6461559" y="4531377"/>
                  <a:pt x="6566670" y="4531377"/>
                </a:cubicBezTo>
                <a:cubicBezTo>
                  <a:pt x="6701813" y="4531377"/>
                  <a:pt x="6855726" y="4576430"/>
                  <a:pt x="6979607" y="4670292"/>
                </a:cubicBezTo>
                <a:cubicBezTo>
                  <a:pt x="6979607" y="4670292"/>
                  <a:pt x="6979607" y="4670292"/>
                  <a:pt x="6998377" y="4651520"/>
                </a:cubicBezTo>
                <a:cubicBezTo>
                  <a:pt x="6942067" y="4531377"/>
                  <a:pt x="6795662" y="4456287"/>
                  <a:pt x="6577932" y="4448778"/>
                </a:cubicBezTo>
                <a:cubicBezTo>
                  <a:pt x="6559162" y="4445024"/>
                  <a:pt x="6555408" y="4426252"/>
                  <a:pt x="6574178" y="4418743"/>
                </a:cubicBezTo>
                <a:cubicBezTo>
                  <a:pt x="6675535" y="4373689"/>
                  <a:pt x="6870741" y="4324881"/>
                  <a:pt x="7088472" y="4324881"/>
                </a:cubicBezTo>
                <a:cubicBezTo>
                  <a:pt x="7388789" y="4324881"/>
                  <a:pt x="7726647" y="4411234"/>
                  <a:pt x="7929361" y="4700328"/>
                </a:cubicBezTo>
                <a:cubicBezTo>
                  <a:pt x="7929361" y="4704082"/>
                  <a:pt x="7936869" y="4707837"/>
                  <a:pt x="7940623" y="4707837"/>
                </a:cubicBezTo>
                <a:cubicBezTo>
                  <a:pt x="7948131" y="4707837"/>
                  <a:pt x="7955639" y="4700328"/>
                  <a:pt x="7955639" y="4692819"/>
                </a:cubicBezTo>
                <a:cubicBezTo>
                  <a:pt x="7940623" y="4538886"/>
                  <a:pt x="7779203" y="4414988"/>
                  <a:pt x="7644060" y="4347408"/>
                </a:cubicBezTo>
                <a:cubicBezTo>
                  <a:pt x="7644060" y="4347408"/>
                  <a:pt x="7644060" y="4347408"/>
                  <a:pt x="7644060" y="4309863"/>
                </a:cubicBezTo>
                <a:cubicBezTo>
                  <a:pt x="7734155" y="4253546"/>
                  <a:pt x="7828004" y="4118385"/>
                  <a:pt x="7820496" y="3956943"/>
                </a:cubicBezTo>
                <a:cubicBezTo>
                  <a:pt x="7812988" y="3769220"/>
                  <a:pt x="7711631" y="3667849"/>
                  <a:pt x="7602766" y="3641568"/>
                </a:cubicBezTo>
                <a:cubicBezTo>
                  <a:pt x="7599012" y="3641568"/>
                  <a:pt x="7599012" y="3641568"/>
                  <a:pt x="7595258" y="3641568"/>
                </a:cubicBezTo>
                <a:cubicBezTo>
                  <a:pt x="7580242" y="3641568"/>
                  <a:pt x="7576488" y="3660340"/>
                  <a:pt x="7587750" y="3671604"/>
                </a:cubicBezTo>
                <a:cubicBezTo>
                  <a:pt x="7677845" y="3750447"/>
                  <a:pt x="7760433" y="3840555"/>
                  <a:pt x="7745417" y="3994488"/>
                </a:cubicBezTo>
                <a:cubicBezTo>
                  <a:pt x="7726647" y="4167193"/>
                  <a:pt x="7602766" y="4261055"/>
                  <a:pt x="7456361" y="4261055"/>
                </a:cubicBezTo>
                <a:cubicBezTo>
                  <a:pt x="7445099" y="4261055"/>
                  <a:pt x="7433837" y="4261055"/>
                  <a:pt x="7422575" y="4261055"/>
                </a:cubicBezTo>
                <a:cubicBezTo>
                  <a:pt x="7317464" y="4249792"/>
                  <a:pt x="7171059" y="4238528"/>
                  <a:pt x="7035916" y="4238528"/>
                </a:cubicBezTo>
                <a:cubicBezTo>
                  <a:pt x="6972099" y="4238528"/>
                  <a:pt x="6912035" y="4242283"/>
                  <a:pt x="6863234" y="4249792"/>
                </a:cubicBezTo>
                <a:cubicBezTo>
                  <a:pt x="6863234" y="4249792"/>
                  <a:pt x="6863234" y="4249792"/>
                  <a:pt x="6859480" y="4249792"/>
                </a:cubicBezTo>
                <a:cubicBezTo>
                  <a:pt x="6848218" y="4249792"/>
                  <a:pt x="6844464" y="4234774"/>
                  <a:pt x="6855726" y="4223510"/>
                </a:cubicBezTo>
                <a:cubicBezTo>
                  <a:pt x="6927051" y="4144667"/>
                  <a:pt x="6953329" y="4054559"/>
                  <a:pt x="6960837" y="3994488"/>
                </a:cubicBezTo>
                <a:cubicBezTo>
                  <a:pt x="6960837" y="3983224"/>
                  <a:pt x="6957083" y="3979470"/>
                  <a:pt x="6949575" y="3979470"/>
                </a:cubicBezTo>
                <a:cubicBezTo>
                  <a:pt x="6942067" y="3979470"/>
                  <a:pt x="6934559" y="3983224"/>
                  <a:pt x="6930805" y="3990733"/>
                </a:cubicBezTo>
                <a:cubicBezTo>
                  <a:pt x="6866987" y="4110876"/>
                  <a:pt x="6784400" y="4193475"/>
                  <a:pt x="6641749" y="4298600"/>
                </a:cubicBezTo>
                <a:cubicBezTo>
                  <a:pt x="6446543" y="4377444"/>
                  <a:pt x="6221304" y="4501341"/>
                  <a:pt x="6082407" y="4786681"/>
                </a:cubicBezTo>
                <a:cubicBezTo>
                  <a:pt x="6074900" y="4797944"/>
                  <a:pt x="6067392" y="4801698"/>
                  <a:pt x="6063638" y="4801698"/>
                </a:cubicBezTo>
                <a:cubicBezTo>
                  <a:pt x="6056130" y="4801698"/>
                  <a:pt x="6048622" y="4794189"/>
                  <a:pt x="6048622" y="4786681"/>
                </a:cubicBezTo>
                <a:cubicBezTo>
                  <a:pt x="6014836" y="4546395"/>
                  <a:pt x="6108685" y="4324881"/>
                  <a:pt x="6390233" y="4223510"/>
                </a:cubicBezTo>
                <a:cubicBezTo>
                  <a:pt x="6626733" y="4140912"/>
                  <a:pt x="6818186" y="3941925"/>
                  <a:pt x="6912035" y="3750447"/>
                </a:cubicBezTo>
                <a:cubicBezTo>
                  <a:pt x="6919543" y="3735430"/>
                  <a:pt x="6927051" y="3731675"/>
                  <a:pt x="6938313" y="3731675"/>
                </a:cubicBezTo>
                <a:cubicBezTo>
                  <a:pt x="6945821" y="3731675"/>
                  <a:pt x="6957083" y="3735430"/>
                  <a:pt x="6964591" y="3742938"/>
                </a:cubicBezTo>
                <a:cubicBezTo>
                  <a:pt x="7073456" y="3836800"/>
                  <a:pt x="7073456" y="3908135"/>
                  <a:pt x="7204845" y="4001997"/>
                </a:cubicBezTo>
                <a:cubicBezTo>
                  <a:pt x="7246139" y="4032032"/>
                  <a:pt x="7294940" y="4047050"/>
                  <a:pt x="7339988" y="4047050"/>
                </a:cubicBezTo>
                <a:cubicBezTo>
                  <a:pt x="7437591" y="4047050"/>
                  <a:pt x="7523933" y="3986979"/>
                  <a:pt x="7523933" y="3855572"/>
                </a:cubicBezTo>
                <a:cubicBezTo>
                  <a:pt x="7523933" y="3739184"/>
                  <a:pt x="7415067" y="3656586"/>
                  <a:pt x="7317464" y="3656586"/>
                </a:cubicBezTo>
                <a:cubicBezTo>
                  <a:pt x="7287432" y="3656586"/>
                  <a:pt x="7257401" y="3664095"/>
                  <a:pt x="7234877" y="3679113"/>
                </a:cubicBezTo>
                <a:cubicBezTo>
                  <a:pt x="7231123" y="3682867"/>
                  <a:pt x="7227369" y="3682867"/>
                  <a:pt x="7223615" y="3682867"/>
                </a:cubicBezTo>
                <a:cubicBezTo>
                  <a:pt x="7212353" y="3682867"/>
                  <a:pt x="7201091" y="3675358"/>
                  <a:pt x="7208599" y="3656586"/>
                </a:cubicBezTo>
                <a:cubicBezTo>
                  <a:pt x="7246139" y="3543952"/>
                  <a:pt x="7351250" y="3416300"/>
                  <a:pt x="7516425" y="3416300"/>
                </a:cubicBezTo>
                <a:close/>
                <a:moveTo>
                  <a:pt x="644510" y="3416300"/>
                </a:moveTo>
                <a:cubicBezTo>
                  <a:pt x="809685" y="3416300"/>
                  <a:pt x="918550" y="3543952"/>
                  <a:pt x="952336" y="3656586"/>
                </a:cubicBezTo>
                <a:cubicBezTo>
                  <a:pt x="959844" y="3675358"/>
                  <a:pt x="948582" y="3682867"/>
                  <a:pt x="937320" y="3682867"/>
                </a:cubicBezTo>
                <a:cubicBezTo>
                  <a:pt x="933566" y="3682867"/>
                  <a:pt x="929812" y="3682867"/>
                  <a:pt x="926058" y="3679113"/>
                </a:cubicBezTo>
                <a:cubicBezTo>
                  <a:pt x="903534" y="3664095"/>
                  <a:pt x="873502" y="3656586"/>
                  <a:pt x="847225" y="3656586"/>
                </a:cubicBezTo>
                <a:cubicBezTo>
                  <a:pt x="745867" y="3656586"/>
                  <a:pt x="637002" y="3739184"/>
                  <a:pt x="637002" y="3855572"/>
                </a:cubicBezTo>
                <a:cubicBezTo>
                  <a:pt x="637002" y="3986979"/>
                  <a:pt x="727098" y="4047050"/>
                  <a:pt x="820947" y="4047050"/>
                </a:cubicBezTo>
                <a:cubicBezTo>
                  <a:pt x="865995" y="4047050"/>
                  <a:pt x="918550" y="4032032"/>
                  <a:pt x="956090" y="4001997"/>
                </a:cubicBezTo>
                <a:cubicBezTo>
                  <a:pt x="1087479" y="3908135"/>
                  <a:pt x="1087479" y="3836800"/>
                  <a:pt x="1196344" y="3742938"/>
                </a:cubicBezTo>
                <a:cubicBezTo>
                  <a:pt x="1203852" y="3735430"/>
                  <a:pt x="1215114" y="3731675"/>
                  <a:pt x="1222622" y="3731675"/>
                </a:cubicBezTo>
                <a:cubicBezTo>
                  <a:pt x="1233884" y="3731675"/>
                  <a:pt x="1241392" y="3735430"/>
                  <a:pt x="1248900" y="3750447"/>
                </a:cubicBezTo>
                <a:cubicBezTo>
                  <a:pt x="1342749" y="3941925"/>
                  <a:pt x="1534201" y="4140912"/>
                  <a:pt x="1774456" y="4223510"/>
                </a:cubicBezTo>
                <a:cubicBezTo>
                  <a:pt x="2052250" y="4324881"/>
                  <a:pt x="2146099" y="4546395"/>
                  <a:pt x="2116067" y="4786681"/>
                </a:cubicBezTo>
                <a:cubicBezTo>
                  <a:pt x="2112313" y="4794189"/>
                  <a:pt x="2108559" y="4801698"/>
                  <a:pt x="2097297" y="4801698"/>
                </a:cubicBezTo>
                <a:cubicBezTo>
                  <a:pt x="2093543" y="4801698"/>
                  <a:pt x="2086035" y="4797944"/>
                  <a:pt x="2078527" y="4786681"/>
                </a:cubicBezTo>
                <a:cubicBezTo>
                  <a:pt x="1939631" y="4501341"/>
                  <a:pt x="1714392" y="4377444"/>
                  <a:pt x="1519186" y="4298600"/>
                </a:cubicBezTo>
                <a:cubicBezTo>
                  <a:pt x="1376535" y="4193475"/>
                  <a:pt x="1297701" y="4110876"/>
                  <a:pt x="1230130" y="3990733"/>
                </a:cubicBezTo>
                <a:cubicBezTo>
                  <a:pt x="1226376" y="3983224"/>
                  <a:pt x="1218868" y="3979470"/>
                  <a:pt x="1211360" y="3979470"/>
                </a:cubicBezTo>
                <a:cubicBezTo>
                  <a:pt x="1207606" y="3979470"/>
                  <a:pt x="1200098" y="3983224"/>
                  <a:pt x="1200098" y="3994488"/>
                </a:cubicBezTo>
                <a:cubicBezTo>
                  <a:pt x="1207606" y="4054559"/>
                  <a:pt x="1233884" y="4144667"/>
                  <a:pt x="1305209" y="4223510"/>
                </a:cubicBezTo>
                <a:cubicBezTo>
                  <a:pt x="1316471" y="4234774"/>
                  <a:pt x="1316471" y="4249792"/>
                  <a:pt x="1301455" y="4249792"/>
                </a:cubicBezTo>
                <a:cubicBezTo>
                  <a:pt x="1301455" y="4249792"/>
                  <a:pt x="1297701" y="4249792"/>
                  <a:pt x="1297701" y="4249792"/>
                </a:cubicBezTo>
                <a:cubicBezTo>
                  <a:pt x="1248900" y="4242283"/>
                  <a:pt x="1188836" y="4238528"/>
                  <a:pt x="1125019" y="4238528"/>
                </a:cubicBezTo>
                <a:cubicBezTo>
                  <a:pt x="993630" y="4238528"/>
                  <a:pt x="843471" y="4249792"/>
                  <a:pt x="738359" y="4261055"/>
                </a:cubicBezTo>
                <a:cubicBezTo>
                  <a:pt x="727098" y="4261055"/>
                  <a:pt x="715836" y="4261055"/>
                  <a:pt x="708328" y="4261055"/>
                </a:cubicBezTo>
                <a:cubicBezTo>
                  <a:pt x="558169" y="4261055"/>
                  <a:pt x="434288" y="4167193"/>
                  <a:pt x="419272" y="3994488"/>
                </a:cubicBezTo>
                <a:cubicBezTo>
                  <a:pt x="400502" y="3840555"/>
                  <a:pt x="483089" y="3750447"/>
                  <a:pt x="573185" y="3671604"/>
                </a:cubicBezTo>
                <a:cubicBezTo>
                  <a:pt x="588201" y="3660340"/>
                  <a:pt x="580693" y="3641568"/>
                  <a:pt x="565677" y="3641568"/>
                </a:cubicBezTo>
                <a:cubicBezTo>
                  <a:pt x="561923" y="3641568"/>
                  <a:pt x="561923" y="3641568"/>
                  <a:pt x="558169" y="3641568"/>
                </a:cubicBezTo>
                <a:cubicBezTo>
                  <a:pt x="449304" y="3667849"/>
                  <a:pt x="347946" y="3769220"/>
                  <a:pt x="340439" y="3956943"/>
                </a:cubicBezTo>
                <a:cubicBezTo>
                  <a:pt x="332931" y="4118385"/>
                  <a:pt x="426780" y="4253546"/>
                  <a:pt x="516875" y="4309863"/>
                </a:cubicBezTo>
                <a:cubicBezTo>
                  <a:pt x="516875" y="4309863"/>
                  <a:pt x="516875" y="4309863"/>
                  <a:pt x="516875" y="4347408"/>
                </a:cubicBezTo>
                <a:cubicBezTo>
                  <a:pt x="381732" y="4414988"/>
                  <a:pt x="220311" y="4538886"/>
                  <a:pt x="205296" y="4692819"/>
                </a:cubicBezTo>
                <a:cubicBezTo>
                  <a:pt x="205296" y="4700328"/>
                  <a:pt x="212803" y="4707837"/>
                  <a:pt x="220311" y="4707837"/>
                </a:cubicBezTo>
                <a:cubicBezTo>
                  <a:pt x="224065" y="4707837"/>
                  <a:pt x="231573" y="4704082"/>
                  <a:pt x="235327" y="4700328"/>
                </a:cubicBezTo>
                <a:cubicBezTo>
                  <a:pt x="434288" y="4411234"/>
                  <a:pt x="772145" y="4324881"/>
                  <a:pt x="1072463" y="4324881"/>
                </a:cubicBezTo>
                <a:cubicBezTo>
                  <a:pt x="1290193" y="4324881"/>
                  <a:pt x="1485400" y="4373689"/>
                  <a:pt x="1586757" y="4418743"/>
                </a:cubicBezTo>
                <a:cubicBezTo>
                  <a:pt x="1605527" y="4426252"/>
                  <a:pt x="1601773" y="4445024"/>
                  <a:pt x="1586757" y="4448778"/>
                </a:cubicBezTo>
                <a:cubicBezTo>
                  <a:pt x="1365273" y="4456287"/>
                  <a:pt x="1218868" y="4531377"/>
                  <a:pt x="1162558" y="4651520"/>
                </a:cubicBezTo>
                <a:cubicBezTo>
                  <a:pt x="1162558" y="4651520"/>
                  <a:pt x="1162558" y="4651520"/>
                  <a:pt x="1181328" y="4670292"/>
                </a:cubicBezTo>
                <a:cubicBezTo>
                  <a:pt x="1305209" y="4576430"/>
                  <a:pt x="1459122" y="4531377"/>
                  <a:pt x="1594265" y="4531377"/>
                </a:cubicBezTo>
                <a:cubicBezTo>
                  <a:pt x="1699376" y="4531377"/>
                  <a:pt x="1793226" y="4557658"/>
                  <a:pt x="1853289" y="4617729"/>
                </a:cubicBezTo>
                <a:cubicBezTo>
                  <a:pt x="1962154" y="4715346"/>
                  <a:pt x="2127329" y="4996931"/>
                  <a:pt x="2131083" y="5391150"/>
                </a:cubicBezTo>
                <a:cubicBezTo>
                  <a:pt x="2131083" y="5391150"/>
                  <a:pt x="2131083" y="5391150"/>
                  <a:pt x="2003448" y="5391150"/>
                </a:cubicBezTo>
                <a:cubicBezTo>
                  <a:pt x="2003448" y="5391150"/>
                  <a:pt x="2003448" y="5391150"/>
                  <a:pt x="1999694" y="5391150"/>
                </a:cubicBezTo>
                <a:cubicBezTo>
                  <a:pt x="1980924" y="5364869"/>
                  <a:pt x="1958400" y="5331079"/>
                  <a:pt x="1932123" y="5289780"/>
                </a:cubicBezTo>
                <a:cubicBezTo>
                  <a:pt x="1827011" y="5139600"/>
                  <a:pt x="1673099" y="5102056"/>
                  <a:pt x="1654329" y="5060757"/>
                </a:cubicBezTo>
                <a:cubicBezTo>
                  <a:pt x="1639313" y="5030721"/>
                  <a:pt x="1721900" y="4955632"/>
                  <a:pt x="1808242" y="4955632"/>
                </a:cubicBezTo>
                <a:cubicBezTo>
                  <a:pt x="1811995" y="4955632"/>
                  <a:pt x="1819503" y="4955632"/>
                  <a:pt x="1823257" y="4959386"/>
                </a:cubicBezTo>
                <a:cubicBezTo>
                  <a:pt x="1827011" y="4959386"/>
                  <a:pt x="1827011" y="4959386"/>
                  <a:pt x="1827011" y="4959386"/>
                </a:cubicBezTo>
                <a:cubicBezTo>
                  <a:pt x="1842027" y="4959386"/>
                  <a:pt x="1857043" y="4951877"/>
                  <a:pt x="1845781" y="4936859"/>
                </a:cubicBezTo>
                <a:cubicBezTo>
                  <a:pt x="1751932" y="4809207"/>
                  <a:pt x="1650575" y="4775417"/>
                  <a:pt x="1556725" y="4775417"/>
                </a:cubicBezTo>
                <a:cubicBezTo>
                  <a:pt x="1504170" y="4775417"/>
                  <a:pt x="1451614" y="4786681"/>
                  <a:pt x="1402812" y="4797944"/>
                </a:cubicBezTo>
                <a:cubicBezTo>
                  <a:pt x="1354011" y="4809207"/>
                  <a:pt x="1312717" y="4824225"/>
                  <a:pt x="1275177" y="4824225"/>
                </a:cubicBezTo>
                <a:cubicBezTo>
                  <a:pt x="1252654" y="4824225"/>
                  <a:pt x="1233884" y="4816716"/>
                  <a:pt x="1215114" y="4809207"/>
                </a:cubicBezTo>
                <a:cubicBezTo>
                  <a:pt x="1177574" y="4786681"/>
                  <a:pt x="1140034" y="4782926"/>
                  <a:pt x="1106249" y="4782926"/>
                </a:cubicBezTo>
                <a:cubicBezTo>
                  <a:pt x="1079971" y="4782926"/>
                  <a:pt x="1053693" y="4786681"/>
                  <a:pt x="1031169" y="4786681"/>
                </a:cubicBezTo>
                <a:cubicBezTo>
                  <a:pt x="1008645" y="4790435"/>
                  <a:pt x="989876" y="4794189"/>
                  <a:pt x="971106" y="4794189"/>
                </a:cubicBezTo>
                <a:cubicBezTo>
                  <a:pt x="956090" y="4794189"/>
                  <a:pt x="941074" y="4794189"/>
                  <a:pt x="929812" y="4786681"/>
                </a:cubicBezTo>
                <a:cubicBezTo>
                  <a:pt x="873502" y="4756645"/>
                  <a:pt x="896026" y="4700328"/>
                  <a:pt x="982368" y="4632747"/>
                </a:cubicBezTo>
                <a:cubicBezTo>
                  <a:pt x="982368" y="4632747"/>
                  <a:pt x="982368" y="4632747"/>
                  <a:pt x="974860" y="4606466"/>
                </a:cubicBezTo>
                <a:cubicBezTo>
                  <a:pt x="959844" y="4606466"/>
                  <a:pt x="944828" y="4606466"/>
                  <a:pt x="929812" y="4606466"/>
                </a:cubicBezTo>
                <a:cubicBezTo>
                  <a:pt x="693312" y="4606466"/>
                  <a:pt x="355454" y="4711591"/>
                  <a:pt x="209050" y="4959386"/>
                </a:cubicBezTo>
                <a:cubicBezTo>
                  <a:pt x="194034" y="4981913"/>
                  <a:pt x="179018" y="4993176"/>
                  <a:pt x="160248" y="4993176"/>
                </a:cubicBezTo>
                <a:cubicBezTo>
                  <a:pt x="62645" y="4993176"/>
                  <a:pt x="-61236" y="4636502"/>
                  <a:pt x="115200" y="4456287"/>
                </a:cubicBezTo>
                <a:cubicBezTo>
                  <a:pt x="186526" y="4384952"/>
                  <a:pt x="242835" y="4411234"/>
                  <a:pt x="118954" y="4238528"/>
                </a:cubicBezTo>
                <a:cubicBezTo>
                  <a:pt x="-1173" y="4065823"/>
                  <a:pt x="-87514" y="3690376"/>
                  <a:pt x="152740" y="3453844"/>
                </a:cubicBezTo>
                <a:cubicBezTo>
                  <a:pt x="156494" y="3450090"/>
                  <a:pt x="160248" y="3450090"/>
                  <a:pt x="164002" y="3450090"/>
                </a:cubicBezTo>
                <a:cubicBezTo>
                  <a:pt x="182772" y="3450090"/>
                  <a:pt x="190280" y="3491389"/>
                  <a:pt x="197788" y="3536443"/>
                </a:cubicBezTo>
                <a:cubicBezTo>
                  <a:pt x="205296" y="3577742"/>
                  <a:pt x="212803" y="3622795"/>
                  <a:pt x="231573" y="3622795"/>
                </a:cubicBezTo>
                <a:cubicBezTo>
                  <a:pt x="231573" y="3622795"/>
                  <a:pt x="235327" y="3622795"/>
                  <a:pt x="239081" y="3619041"/>
                </a:cubicBezTo>
                <a:cubicBezTo>
                  <a:pt x="396748" y="3472617"/>
                  <a:pt x="535645" y="3416300"/>
                  <a:pt x="644510" y="3416300"/>
                </a:cubicBezTo>
                <a:close/>
                <a:moveTo>
                  <a:pt x="4078300" y="3333750"/>
                </a:moveTo>
                <a:cubicBezTo>
                  <a:pt x="4078300" y="3333750"/>
                  <a:pt x="4078300" y="3333750"/>
                  <a:pt x="4082055" y="3333750"/>
                </a:cubicBezTo>
                <a:cubicBezTo>
                  <a:pt x="4168411" y="3333750"/>
                  <a:pt x="4269787" y="3532683"/>
                  <a:pt x="4269787" y="3671561"/>
                </a:cubicBezTo>
                <a:cubicBezTo>
                  <a:pt x="4269787" y="3772905"/>
                  <a:pt x="4217222" y="3855481"/>
                  <a:pt x="4190939" y="3934303"/>
                </a:cubicBezTo>
                <a:cubicBezTo>
                  <a:pt x="4187185" y="3949317"/>
                  <a:pt x="4190939" y="3960578"/>
                  <a:pt x="4205958" y="3960578"/>
                </a:cubicBezTo>
                <a:cubicBezTo>
                  <a:pt x="4209713" y="3960578"/>
                  <a:pt x="4213467" y="3956824"/>
                  <a:pt x="4217222" y="3956824"/>
                </a:cubicBezTo>
                <a:cubicBezTo>
                  <a:pt x="4258523" y="3930550"/>
                  <a:pt x="4299824" y="3919290"/>
                  <a:pt x="4341125" y="3919290"/>
                </a:cubicBezTo>
                <a:cubicBezTo>
                  <a:pt x="4374917" y="3919290"/>
                  <a:pt x="4412463" y="3930550"/>
                  <a:pt x="4450010" y="3949317"/>
                </a:cubicBezTo>
                <a:cubicBezTo>
                  <a:pt x="4570159" y="4009373"/>
                  <a:pt x="4652761" y="4185785"/>
                  <a:pt x="4600196" y="4185785"/>
                </a:cubicBezTo>
                <a:cubicBezTo>
                  <a:pt x="4596441" y="4185785"/>
                  <a:pt x="4592687" y="4185785"/>
                  <a:pt x="4592687" y="4185785"/>
                </a:cubicBezTo>
                <a:cubicBezTo>
                  <a:pt x="4577668" y="4182032"/>
                  <a:pt x="4558895" y="4178278"/>
                  <a:pt x="4543876" y="4178278"/>
                </a:cubicBezTo>
                <a:cubicBezTo>
                  <a:pt x="4434991" y="4178278"/>
                  <a:pt x="4288560" y="4249594"/>
                  <a:pt x="4247259" y="4332170"/>
                </a:cubicBezTo>
                <a:cubicBezTo>
                  <a:pt x="4205958" y="4414746"/>
                  <a:pt x="4198449" y="4561131"/>
                  <a:pt x="4123356" y="4666228"/>
                </a:cubicBezTo>
                <a:cubicBezTo>
                  <a:pt x="4112092" y="4684996"/>
                  <a:pt x="4100828" y="4703763"/>
                  <a:pt x="4082055" y="4703763"/>
                </a:cubicBezTo>
                <a:cubicBezTo>
                  <a:pt x="4059527" y="4703763"/>
                  <a:pt x="4052017" y="4684996"/>
                  <a:pt x="4036999" y="4666228"/>
                </a:cubicBezTo>
                <a:cubicBezTo>
                  <a:pt x="3961906" y="4561131"/>
                  <a:pt x="3954396" y="4414746"/>
                  <a:pt x="3913095" y="4332170"/>
                </a:cubicBezTo>
                <a:cubicBezTo>
                  <a:pt x="3871794" y="4249594"/>
                  <a:pt x="3725363" y="4178278"/>
                  <a:pt x="3616478" y="4178278"/>
                </a:cubicBezTo>
                <a:cubicBezTo>
                  <a:pt x="3601460" y="4178278"/>
                  <a:pt x="3582686" y="4182032"/>
                  <a:pt x="3571422" y="4185785"/>
                </a:cubicBezTo>
                <a:cubicBezTo>
                  <a:pt x="3567668" y="4185785"/>
                  <a:pt x="3563913" y="4185785"/>
                  <a:pt x="3563913" y="4185785"/>
                </a:cubicBezTo>
                <a:cubicBezTo>
                  <a:pt x="3511348" y="4185785"/>
                  <a:pt x="3593950" y="4009373"/>
                  <a:pt x="3710344" y="3949317"/>
                </a:cubicBezTo>
                <a:cubicBezTo>
                  <a:pt x="3747891" y="3930550"/>
                  <a:pt x="3785437" y="3919290"/>
                  <a:pt x="3822984" y="3919290"/>
                </a:cubicBezTo>
                <a:cubicBezTo>
                  <a:pt x="3864285" y="3919290"/>
                  <a:pt x="3905586" y="3930550"/>
                  <a:pt x="3943133" y="3956824"/>
                </a:cubicBezTo>
                <a:cubicBezTo>
                  <a:pt x="3946887" y="3956824"/>
                  <a:pt x="3950642" y="3960578"/>
                  <a:pt x="3958151" y="3960578"/>
                </a:cubicBezTo>
                <a:cubicBezTo>
                  <a:pt x="3969415" y="3960578"/>
                  <a:pt x="3973170" y="3949317"/>
                  <a:pt x="3969415" y="3934303"/>
                </a:cubicBezTo>
                <a:cubicBezTo>
                  <a:pt x="3943133" y="3855481"/>
                  <a:pt x="3890567" y="3772905"/>
                  <a:pt x="3890567" y="3671561"/>
                </a:cubicBezTo>
                <a:cubicBezTo>
                  <a:pt x="3890567" y="3532683"/>
                  <a:pt x="3995698" y="3333750"/>
                  <a:pt x="4078300" y="3333750"/>
                </a:cubicBezTo>
                <a:close/>
                <a:moveTo>
                  <a:pt x="3620581" y="2432525"/>
                </a:moveTo>
                <a:cubicBezTo>
                  <a:pt x="3616827" y="2432525"/>
                  <a:pt x="3613073" y="2440028"/>
                  <a:pt x="3613073" y="2451282"/>
                </a:cubicBezTo>
                <a:cubicBezTo>
                  <a:pt x="3658123" y="2796406"/>
                  <a:pt x="3860848" y="2818914"/>
                  <a:pt x="4037294" y="3036493"/>
                </a:cubicBezTo>
                <a:cubicBezTo>
                  <a:pt x="4037294" y="3036493"/>
                  <a:pt x="4037294" y="3036493"/>
                  <a:pt x="4082344" y="3062752"/>
                </a:cubicBezTo>
                <a:cubicBezTo>
                  <a:pt x="4082344" y="3062752"/>
                  <a:pt x="4082344" y="3062752"/>
                  <a:pt x="4123640" y="3036493"/>
                </a:cubicBezTo>
                <a:cubicBezTo>
                  <a:pt x="4300086" y="2818914"/>
                  <a:pt x="4502811" y="2796406"/>
                  <a:pt x="4547861" y="2451282"/>
                </a:cubicBezTo>
                <a:cubicBezTo>
                  <a:pt x="4547861" y="2440028"/>
                  <a:pt x="4544107" y="2432525"/>
                  <a:pt x="4540353" y="2432525"/>
                </a:cubicBezTo>
                <a:cubicBezTo>
                  <a:pt x="4536598" y="2432525"/>
                  <a:pt x="4529090" y="2436276"/>
                  <a:pt x="4525336" y="2447531"/>
                </a:cubicBezTo>
                <a:cubicBezTo>
                  <a:pt x="4446498" y="2661358"/>
                  <a:pt x="4292577" y="2762644"/>
                  <a:pt x="4161182" y="2871433"/>
                </a:cubicBezTo>
                <a:cubicBezTo>
                  <a:pt x="4157427" y="2875185"/>
                  <a:pt x="4153673" y="2875185"/>
                  <a:pt x="4149919" y="2875185"/>
                </a:cubicBezTo>
                <a:cubicBezTo>
                  <a:pt x="4138657" y="2875185"/>
                  <a:pt x="4127394" y="2863931"/>
                  <a:pt x="4127394" y="2848925"/>
                </a:cubicBezTo>
                <a:cubicBezTo>
                  <a:pt x="4127394" y="2650104"/>
                  <a:pt x="4138657" y="2631347"/>
                  <a:pt x="4108623" y="2488795"/>
                </a:cubicBezTo>
                <a:cubicBezTo>
                  <a:pt x="4104869" y="2470039"/>
                  <a:pt x="4086098" y="2447531"/>
                  <a:pt x="4082344" y="2447531"/>
                </a:cubicBezTo>
                <a:cubicBezTo>
                  <a:pt x="4074836" y="2447531"/>
                  <a:pt x="4059819" y="2470039"/>
                  <a:pt x="4056065" y="2488795"/>
                </a:cubicBezTo>
                <a:cubicBezTo>
                  <a:pt x="4022277" y="2631347"/>
                  <a:pt x="4033540" y="2650104"/>
                  <a:pt x="4033540" y="2848925"/>
                </a:cubicBezTo>
                <a:cubicBezTo>
                  <a:pt x="4037294" y="2863931"/>
                  <a:pt x="4022277" y="2875185"/>
                  <a:pt x="4011015" y="2875185"/>
                </a:cubicBezTo>
                <a:cubicBezTo>
                  <a:pt x="4007261" y="2875185"/>
                  <a:pt x="4003507" y="2875185"/>
                  <a:pt x="3999752" y="2871433"/>
                </a:cubicBezTo>
                <a:cubicBezTo>
                  <a:pt x="3868357" y="2762644"/>
                  <a:pt x="3714436" y="2661358"/>
                  <a:pt x="3635598" y="2447531"/>
                </a:cubicBezTo>
                <a:cubicBezTo>
                  <a:pt x="3631844" y="2436276"/>
                  <a:pt x="3628090" y="2432525"/>
                  <a:pt x="3620581" y="2432525"/>
                </a:cubicBezTo>
                <a:close/>
                <a:moveTo>
                  <a:pt x="6735875" y="2409825"/>
                </a:moveTo>
                <a:cubicBezTo>
                  <a:pt x="6844735" y="2409825"/>
                  <a:pt x="6938579" y="2462400"/>
                  <a:pt x="7024916" y="2529998"/>
                </a:cubicBezTo>
                <a:cubicBezTo>
                  <a:pt x="7122514" y="2605106"/>
                  <a:pt x="7193836" y="2744056"/>
                  <a:pt x="7205097" y="2867984"/>
                </a:cubicBezTo>
                <a:cubicBezTo>
                  <a:pt x="7208851" y="2901782"/>
                  <a:pt x="7220112" y="2913049"/>
                  <a:pt x="7238881" y="2913049"/>
                </a:cubicBezTo>
                <a:cubicBezTo>
                  <a:pt x="7276419" y="2913049"/>
                  <a:pt x="7328972" y="2875495"/>
                  <a:pt x="7362756" y="2849207"/>
                </a:cubicBezTo>
                <a:cubicBezTo>
                  <a:pt x="7366509" y="2849207"/>
                  <a:pt x="7366509" y="2849207"/>
                  <a:pt x="7370263" y="2849207"/>
                </a:cubicBezTo>
                <a:cubicBezTo>
                  <a:pt x="7381525" y="2849207"/>
                  <a:pt x="7392786" y="2864228"/>
                  <a:pt x="7392786" y="2886761"/>
                </a:cubicBezTo>
                <a:cubicBezTo>
                  <a:pt x="7381525" y="3134617"/>
                  <a:pt x="7268911" y="3416272"/>
                  <a:pt x="6942333" y="3528935"/>
                </a:cubicBezTo>
                <a:cubicBezTo>
                  <a:pt x="6889780" y="3543956"/>
                  <a:pt x="6844735" y="3551467"/>
                  <a:pt x="6799689" y="3551467"/>
                </a:cubicBezTo>
                <a:cubicBezTo>
                  <a:pt x="6600739" y="3551467"/>
                  <a:pt x="6458096" y="3412517"/>
                  <a:pt x="6311698" y="3356186"/>
                </a:cubicBezTo>
                <a:cubicBezTo>
                  <a:pt x="6307945" y="3352431"/>
                  <a:pt x="6307945" y="3352431"/>
                  <a:pt x="6304191" y="3352431"/>
                </a:cubicBezTo>
                <a:cubicBezTo>
                  <a:pt x="6292929" y="3352431"/>
                  <a:pt x="6289176" y="3367452"/>
                  <a:pt x="6300437" y="3378718"/>
                </a:cubicBezTo>
                <a:cubicBezTo>
                  <a:pt x="6420558" y="3506402"/>
                  <a:pt x="6473111" y="3675395"/>
                  <a:pt x="6386774" y="3697928"/>
                </a:cubicBezTo>
                <a:cubicBezTo>
                  <a:pt x="6383020" y="3697928"/>
                  <a:pt x="6379266" y="3697928"/>
                  <a:pt x="6371759" y="3697928"/>
                </a:cubicBezTo>
                <a:cubicBezTo>
                  <a:pt x="6330467" y="3697928"/>
                  <a:pt x="6274161" y="3649107"/>
                  <a:pt x="6199085" y="3604043"/>
                </a:cubicBezTo>
                <a:cubicBezTo>
                  <a:pt x="6124009" y="3555222"/>
                  <a:pt x="6026411" y="3510158"/>
                  <a:pt x="5895029" y="3510158"/>
                </a:cubicBezTo>
                <a:cubicBezTo>
                  <a:pt x="5864999" y="3510158"/>
                  <a:pt x="5831215" y="3510158"/>
                  <a:pt x="5797431" y="3517668"/>
                </a:cubicBezTo>
                <a:cubicBezTo>
                  <a:pt x="5557189" y="3551467"/>
                  <a:pt x="5515898" y="3773036"/>
                  <a:pt x="5523405" y="3851899"/>
                </a:cubicBezTo>
                <a:cubicBezTo>
                  <a:pt x="5527159" y="3881942"/>
                  <a:pt x="5545928" y="3900719"/>
                  <a:pt x="5557189" y="3900719"/>
                </a:cubicBezTo>
                <a:cubicBezTo>
                  <a:pt x="5560943" y="3900719"/>
                  <a:pt x="5564697" y="3896964"/>
                  <a:pt x="5568451" y="3896964"/>
                </a:cubicBezTo>
                <a:cubicBezTo>
                  <a:pt x="5643526" y="3799323"/>
                  <a:pt x="5819953" y="3690417"/>
                  <a:pt x="5992627" y="3690417"/>
                </a:cubicBezTo>
                <a:cubicBezTo>
                  <a:pt x="6124009" y="3690417"/>
                  <a:pt x="6251638" y="3750503"/>
                  <a:pt x="6337975" y="3923252"/>
                </a:cubicBezTo>
                <a:cubicBezTo>
                  <a:pt x="6341729" y="3930763"/>
                  <a:pt x="6345482" y="3953295"/>
                  <a:pt x="6326713" y="3960806"/>
                </a:cubicBezTo>
                <a:cubicBezTo>
                  <a:pt x="5771154" y="4111022"/>
                  <a:pt x="5868753" y="4723152"/>
                  <a:pt x="5887521" y="4989786"/>
                </a:cubicBezTo>
                <a:cubicBezTo>
                  <a:pt x="5887521" y="5001052"/>
                  <a:pt x="5880014" y="5008563"/>
                  <a:pt x="5872506" y="5008563"/>
                </a:cubicBezTo>
                <a:cubicBezTo>
                  <a:pt x="5868753" y="5008563"/>
                  <a:pt x="5864999" y="5008563"/>
                  <a:pt x="5861245" y="5004807"/>
                </a:cubicBezTo>
                <a:cubicBezTo>
                  <a:pt x="5594727" y="4629267"/>
                  <a:pt x="5553435" y="4129799"/>
                  <a:pt x="5970105" y="3945784"/>
                </a:cubicBezTo>
                <a:cubicBezTo>
                  <a:pt x="5985120" y="3942029"/>
                  <a:pt x="5981366" y="3930763"/>
                  <a:pt x="5966351" y="3930763"/>
                </a:cubicBezTo>
                <a:cubicBezTo>
                  <a:pt x="5966351" y="3930763"/>
                  <a:pt x="5962597" y="3930763"/>
                  <a:pt x="5962597" y="3930763"/>
                </a:cubicBezTo>
                <a:cubicBezTo>
                  <a:pt x="5733617" y="3945784"/>
                  <a:pt x="5583466" y="4107266"/>
                  <a:pt x="5579712" y="4418965"/>
                </a:cubicBezTo>
                <a:cubicBezTo>
                  <a:pt x="5579712" y="4426476"/>
                  <a:pt x="5575958" y="4433986"/>
                  <a:pt x="5568451" y="4433986"/>
                </a:cubicBezTo>
                <a:cubicBezTo>
                  <a:pt x="5564697" y="4433986"/>
                  <a:pt x="5560943" y="4430231"/>
                  <a:pt x="5557189" y="4422720"/>
                </a:cubicBezTo>
                <a:cubicBezTo>
                  <a:pt x="5399531" y="4096000"/>
                  <a:pt x="5294425" y="3615309"/>
                  <a:pt x="5418299" y="3420028"/>
                </a:cubicBezTo>
                <a:cubicBezTo>
                  <a:pt x="5485867" y="3318632"/>
                  <a:pt x="5609742" y="3281078"/>
                  <a:pt x="5733617" y="3281078"/>
                </a:cubicBezTo>
                <a:cubicBezTo>
                  <a:pt x="5857491" y="3281078"/>
                  <a:pt x="5981366" y="3318632"/>
                  <a:pt x="6052688" y="3352431"/>
                </a:cubicBezTo>
                <a:cubicBezTo>
                  <a:pt x="6060195" y="3356186"/>
                  <a:pt x="6063949" y="3356186"/>
                  <a:pt x="6067703" y="3356186"/>
                </a:cubicBezTo>
                <a:cubicBezTo>
                  <a:pt x="6078964" y="3356186"/>
                  <a:pt x="6078964" y="3344920"/>
                  <a:pt x="6067703" y="3333654"/>
                </a:cubicBezTo>
                <a:cubicBezTo>
                  <a:pt x="5992627" y="3258546"/>
                  <a:pt x="5857491" y="3198459"/>
                  <a:pt x="5744878" y="3190948"/>
                </a:cubicBezTo>
                <a:cubicBezTo>
                  <a:pt x="5707340" y="3190948"/>
                  <a:pt x="5714848" y="3172171"/>
                  <a:pt x="5744878" y="3160905"/>
                </a:cubicBezTo>
                <a:cubicBezTo>
                  <a:pt x="5857491" y="3119596"/>
                  <a:pt x="5951336" y="3104574"/>
                  <a:pt x="6037673" y="3104574"/>
                </a:cubicBezTo>
                <a:cubicBezTo>
                  <a:pt x="6180316" y="3104574"/>
                  <a:pt x="6304191" y="3149639"/>
                  <a:pt x="6465603" y="3213481"/>
                </a:cubicBezTo>
                <a:cubicBezTo>
                  <a:pt x="6488126" y="3220992"/>
                  <a:pt x="6653292" y="3378718"/>
                  <a:pt x="6837227" y="3378718"/>
                </a:cubicBezTo>
                <a:cubicBezTo>
                  <a:pt x="6927318" y="3378718"/>
                  <a:pt x="7024916" y="3337409"/>
                  <a:pt x="7107499" y="3224747"/>
                </a:cubicBezTo>
                <a:cubicBezTo>
                  <a:pt x="7122514" y="3209725"/>
                  <a:pt x="7122514" y="3198459"/>
                  <a:pt x="7111253" y="3198459"/>
                </a:cubicBezTo>
                <a:cubicBezTo>
                  <a:pt x="7107499" y="3198459"/>
                  <a:pt x="7103745" y="3202215"/>
                  <a:pt x="7092484" y="3209725"/>
                </a:cubicBezTo>
                <a:cubicBezTo>
                  <a:pt x="7017408" y="3266056"/>
                  <a:pt x="6927318" y="3288589"/>
                  <a:pt x="6844735" y="3288589"/>
                </a:cubicBezTo>
                <a:cubicBezTo>
                  <a:pt x="6837227" y="3288589"/>
                  <a:pt x="6829719" y="3288589"/>
                  <a:pt x="6825966" y="3288589"/>
                </a:cubicBezTo>
                <a:cubicBezTo>
                  <a:pt x="6795935" y="3284833"/>
                  <a:pt x="6792182" y="3269812"/>
                  <a:pt x="6818458" y="3262301"/>
                </a:cubicBezTo>
                <a:cubicBezTo>
                  <a:pt x="7107499" y="3175927"/>
                  <a:pt x="7141283" y="2665192"/>
                  <a:pt x="6859750" y="2608861"/>
                </a:cubicBezTo>
                <a:cubicBezTo>
                  <a:pt x="6859750" y="2608861"/>
                  <a:pt x="6859750" y="2608861"/>
                  <a:pt x="6855996" y="2608861"/>
                </a:cubicBezTo>
                <a:cubicBezTo>
                  <a:pt x="6844735" y="2608861"/>
                  <a:pt x="6840981" y="2627638"/>
                  <a:pt x="6852242" y="2638904"/>
                </a:cubicBezTo>
                <a:cubicBezTo>
                  <a:pt x="7051192" y="2830430"/>
                  <a:pt x="6976117" y="3021955"/>
                  <a:pt x="6886026" y="3108330"/>
                </a:cubicBezTo>
                <a:cubicBezTo>
                  <a:pt x="6837227" y="3160905"/>
                  <a:pt x="6773413" y="3179682"/>
                  <a:pt x="6705845" y="3179682"/>
                </a:cubicBezTo>
                <a:cubicBezTo>
                  <a:pt x="6608247" y="3179682"/>
                  <a:pt x="6495633" y="3138373"/>
                  <a:pt x="6371759" y="3089552"/>
                </a:cubicBezTo>
                <a:cubicBezTo>
                  <a:pt x="6311698" y="3063265"/>
                  <a:pt x="6206593" y="3029466"/>
                  <a:pt x="6090225" y="3025711"/>
                </a:cubicBezTo>
                <a:cubicBezTo>
                  <a:pt x="6067703" y="3021955"/>
                  <a:pt x="6063949" y="3003178"/>
                  <a:pt x="6078964" y="2991912"/>
                </a:cubicBezTo>
                <a:cubicBezTo>
                  <a:pt x="6154040" y="2939336"/>
                  <a:pt x="6202839" y="2856718"/>
                  <a:pt x="6191577" y="2789120"/>
                </a:cubicBezTo>
                <a:cubicBezTo>
                  <a:pt x="6191577" y="2777854"/>
                  <a:pt x="6187824" y="2774099"/>
                  <a:pt x="6180316" y="2774099"/>
                </a:cubicBezTo>
                <a:cubicBezTo>
                  <a:pt x="6172809" y="2774099"/>
                  <a:pt x="6165301" y="2781610"/>
                  <a:pt x="6161547" y="2785365"/>
                </a:cubicBezTo>
                <a:cubicBezTo>
                  <a:pt x="6097733" y="2898027"/>
                  <a:pt x="6018904" y="2954358"/>
                  <a:pt x="5703586" y="3078286"/>
                </a:cubicBezTo>
                <a:cubicBezTo>
                  <a:pt x="5538420" y="3142128"/>
                  <a:pt x="5388269" y="3254790"/>
                  <a:pt x="5309440" y="3457582"/>
                </a:cubicBezTo>
                <a:cubicBezTo>
                  <a:pt x="5181811" y="3806834"/>
                  <a:pt x="5358239" y="4174864"/>
                  <a:pt x="5478360" y="4456519"/>
                </a:cubicBezTo>
                <a:cubicBezTo>
                  <a:pt x="5485867" y="4471540"/>
                  <a:pt x="5482114" y="4479051"/>
                  <a:pt x="5474606" y="4479051"/>
                </a:cubicBezTo>
                <a:cubicBezTo>
                  <a:pt x="5470852" y="4479051"/>
                  <a:pt x="5463345" y="4475296"/>
                  <a:pt x="5459591" y="4471540"/>
                </a:cubicBezTo>
                <a:cubicBezTo>
                  <a:pt x="5200580" y="4193641"/>
                  <a:pt x="4870248" y="3784302"/>
                  <a:pt x="5166796" y="3224747"/>
                </a:cubicBezTo>
                <a:cubicBezTo>
                  <a:pt x="5256887" y="3055754"/>
                  <a:pt x="5403284" y="2920559"/>
                  <a:pt x="5669802" y="2886761"/>
                </a:cubicBezTo>
                <a:cubicBezTo>
                  <a:pt x="5947582" y="2852962"/>
                  <a:pt x="6120256" y="2762833"/>
                  <a:pt x="6124009" y="2548775"/>
                </a:cubicBezTo>
                <a:cubicBezTo>
                  <a:pt x="6124009" y="2526242"/>
                  <a:pt x="6139025" y="2518732"/>
                  <a:pt x="6150286" y="2518732"/>
                </a:cubicBezTo>
                <a:cubicBezTo>
                  <a:pt x="6150286" y="2518732"/>
                  <a:pt x="6154040" y="2518732"/>
                  <a:pt x="6154040" y="2518732"/>
                </a:cubicBezTo>
                <a:cubicBezTo>
                  <a:pt x="6277914" y="2548775"/>
                  <a:pt x="6337975" y="2714012"/>
                  <a:pt x="6315452" y="2819164"/>
                </a:cubicBezTo>
                <a:cubicBezTo>
                  <a:pt x="6311698" y="2834185"/>
                  <a:pt x="6300437" y="2864228"/>
                  <a:pt x="6330467" y="2875495"/>
                </a:cubicBezTo>
                <a:cubicBezTo>
                  <a:pt x="6371759" y="2894272"/>
                  <a:pt x="6473111" y="2931826"/>
                  <a:pt x="6566955" y="2931826"/>
                </a:cubicBezTo>
                <a:cubicBezTo>
                  <a:pt x="6623262" y="2931826"/>
                  <a:pt x="6675815" y="2916804"/>
                  <a:pt x="6702091" y="2871739"/>
                </a:cubicBezTo>
                <a:cubicBezTo>
                  <a:pt x="6758398" y="2789120"/>
                  <a:pt x="6645784" y="2582573"/>
                  <a:pt x="6506895" y="2545019"/>
                </a:cubicBezTo>
                <a:cubicBezTo>
                  <a:pt x="6488126" y="2541264"/>
                  <a:pt x="6480618" y="2514976"/>
                  <a:pt x="6495633" y="2503710"/>
                </a:cubicBezTo>
                <a:cubicBezTo>
                  <a:pt x="6581970" y="2436113"/>
                  <a:pt x="6660799" y="2409825"/>
                  <a:pt x="6735875" y="2409825"/>
                </a:cubicBezTo>
                <a:close/>
                <a:moveTo>
                  <a:pt x="1425059" y="2409825"/>
                </a:moveTo>
                <a:cubicBezTo>
                  <a:pt x="1500134" y="2409825"/>
                  <a:pt x="1582718" y="2436113"/>
                  <a:pt x="1669054" y="2503710"/>
                </a:cubicBezTo>
                <a:cubicBezTo>
                  <a:pt x="1680316" y="2514976"/>
                  <a:pt x="1672808" y="2541264"/>
                  <a:pt x="1654039" y="2545019"/>
                </a:cubicBezTo>
                <a:cubicBezTo>
                  <a:pt x="1518903" y="2582573"/>
                  <a:pt x="1402536" y="2789120"/>
                  <a:pt x="1458843" y="2871739"/>
                </a:cubicBezTo>
                <a:cubicBezTo>
                  <a:pt x="1485119" y="2916804"/>
                  <a:pt x="1537672" y="2931826"/>
                  <a:pt x="1597733" y="2931826"/>
                </a:cubicBezTo>
                <a:cubicBezTo>
                  <a:pt x="1687823" y="2931826"/>
                  <a:pt x="1792929" y="2894272"/>
                  <a:pt x="1830467" y="2875495"/>
                </a:cubicBezTo>
                <a:cubicBezTo>
                  <a:pt x="1860497" y="2864228"/>
                  <a:pt x="1849236" y="2834185"/>
                  <a:pt x="1845482" y="2819164"/>
                </a:cubicBezTo>
                <a:cubicBezTo>
                  <a:pt x="1822959" y="2714012"/>
                  <a:pt x="1886773" y="2548775"/>
                  <a:pt x="2006894" y="2518732"/>
                </a:cubicBezTo>
                <a:cubicBezTo>
                  <a:pt x="2006894" y="2518732"/>
                  <a:pt x="2010648" y="2518732"/>
                  <a:pt x="2010648" y="2518732"/>
                </a:cubicBezTo>
                <a:cubicBezTo>
                  <a:pt x="2021909" y="2518732"/>
                  <a:pt x="2036925" y="2526242"/>
                  <a:pt x="2036925" y="2548775"/>
                </a:cubicBezTo>
                <a:cubicBezTo>
                  <a:pt x="2040678" y="2762833"/>
                  <a:pt x="2217106" y="2852962"/>
                  <a:pt x="2491131" y="2886761"/>
                </a:cubicBezTo>
                <a:cubicBezTo>
                  <a:pt x="2757650" y="2920559"/>
                  <a:pt x="2904047" y="3055754"/>
                  <a:pt x="2994138" y="3224747"/>
                </a:cubicBezTo>
                <a:cubicBezTo>
                  <a:pt x="3290686" y="3784302"/>
                  <a:pt x="2960354" y="4193641"/>
                  <a:pt x="2701343" y="4471540"/>
                </a:cubicBezTo>
                <a:cubicBezTo>
                  <a:pt x="2697589" y="4475296"/>
                  <a:pt x="2690082" y="4479051"/>
                  <a:pt x="2686328" y="4479051"/>
                </a:cubicBezTo>
                <a:cubicBezTo>
                  <a:pt x="2678820" y="4479051"/>
                  <a:pt x="2678820" y="4471540"/>
                  <a:pt x="2682574" y="4456519"/>
                </a:cubicBezTo>
                <a:cubicBezTo>
                  <a:pt x="2802695" y="4174864"/>
                  <a:pt x="2979123" y="3806834"/>
                  <a:pt x="2851494" y="3457582"/>
                </a:cubicBezTo>
                <a:cubicBezTo>
                  <a:pt x="2776419" y="3254790"/>
                  <a:pt x="2622514" y="3142128"/>
                  <a:pt x="2457347" y="3078286"/>
                </a:cubicBezTo>
                <a:cubicBezTo>
                  <a:pt x="2142030" y="2954358"/>
                  <a:pt x="2063201" y="2898027"/>
                  <a:pt x="1999387" y="2785365"/>
                </a:cubicBezTo>
                <a:cubicBezTo>
                  <a:pt x="1995633" y="2781610"/>
                  <a:pt x="1988125" y="2774099"/>
                  <a:pt x="1980618" y="2774099"/>
                </a:cubicBezTo>
                <a:cubicBezTo>
                  <a:pt x="1973110" y="2774099"/>
                  <a:pt x="1969357" y="2777854"/>
                  <a:pt x="1969357" y="2789120"/>
                </a:cubicBezTo>
                <a:cubicBezTo>
                  <a:pt x="1958095" y="2856718"/>
                  <a:pt x="2006894" y="2939336"/>
                  <a:pt x="2081970" y="2991912"/>
                </a:cubicBezTo>
                <a:cubicBezTo>
                  <a:pt x="2096985" y="3003178"/>
                  <a:pt x="2093231" y="3021955"/>
                  <a:pt x="2070709" y="3025711"/>
                </a:cubicBezTo>
                <a:cubicBezTo>
                  <a:pt x="1954341" y="3029466"/>
                  <a:pt x="1849236" y="3063265"/>
                  <a:pt x="1789175" y="3089552"/>
                </a:cubicBezTo>
                <a:cubicBezTo>
                  <a:pt x="1669054" y="3138373"/>
                  <a:pt x="1552687" y="3179682"/>
                  <a:pt x="1455089" y="3179682"/>
                </a:cubicBezTo>
                <a:cubicBezTo>
                  <a:pt x="1387521" y="3179682"/>
                  <a:pt x="1327461" y="3160905"/>
                  <a:pt x="1274908" y="3108330"/>
                </a:cubicBezTo>
                <a:cubicBezTo>
                  <a:pt x="1184817" y="3021955"/>
                  <a:pt x="1109741" y="2830430"/>
                  <a:pt x="1308692" y="2638904"/>
                </a:cubicBezTo>
                <a:cubicBezTo>
                  <a:pt x="1319953" y="2627638"/>
                  <a:pt x="1319953" y="2608861"/>
                  <a:pt x="1304938" y="2608861"/>
                </a:cubicBezTo>
                <a:cubicBezTo>
                  <a:pt x="1304938" y="2608861"/>
                  <a:pt x="1301184" y="2608861"/>
                  <a:pt x="1301184" y="2608861"/>
                </a:cubicBezTo>
                <a:cubicBezTo>
                  <a:pt x="1019651" y="2665192"/>
                  <a:pt x="1053435" y="3175927"/>
                  <a:pt x="1342476" y="3262301"/>
                </a:cubicBezTo>
                <a:cubicBezTo>
                  <a:pt x="1368752" y="3269812"/>
                  <a:pt x="1368752" y="3284833"/>
                  <a:pt x="1338722" y="3288589"/>
                </a:cubicBezTo>
                <a:cubicBezTo>
                  <a:pt x="1331214" y="3288589"/>
                  <a:pt x="1323707" y="3288589"/>
                  <a:pt x="1316199" y="3288589"/>
                </a:cubicBezTo>
                <a:cubicBezTo>
                  <a:pt x="1233616" y="3288589"/>
                  <a:pt x="1143525" y="3266056"/>
                  <a:pt x="1068450" y="3209725"/>
                </a:cubicBezTo>
                <a:cubicBezTo>
                  <a:pt x="1060942" y="3202215"/>
                  <a:pt x="1053435" y="3198459"/>
                  <a:pt x="1049681" y="3198459"/>
                </a:cubicBezTo>
                <a:cubicBezTo>
                  <a:pt x="1042173" y="3198459"/>
                  <a:pt x="1042173" y="3209725"/>
                  <a:pt x="1053435" y="3224747"/>
                </a:cubicBezTo>
                <a:cubicBezTo>
                  <a:pt x="1136018" y="3337409"/>
                  <a:pt x="1233616" y="3378718"/>
                  <a:pt x="1327461" y="3378718"/>
                </a:cubicBezTo>
                <a:cubicBezTo>
                  <a:pt x="1507642" y="3378718"/>
                  <a:pt x="1672808" y="3220992"/>
                  <a:pt x="1699085" y="3213481"/>
                </a:cubicBezTo>
                <a:cubicBezTo>
                  <a:pt x="1856743" y="3149639"/>
                  <a:pt x="1984372" y="3104574"/>
                  <a:pt x="2123261" y="3104574"/>
                </a:cubicBezTo>
                <a:cubicBezTo>
                  <a:pt x="2209598" y="3104574"/>
                  <a:pt x="2303443" y="3119596"/>
                  <a:pt x="2416056" y="3160905"/>
                </a:cubicBezTo>
                <a:cubicBezTo>
                  <a:pt x="2449840" y="3172171"/>
                  <a:pt x="2453594" y="3190948"/>
                  <a:pt x="2416056" y="3190948"/>
                </a:cubicBezTo>
                <a:cubicBezTo>
                  <a:pt x="2303443" y="3198459"/>
                  <a:pt x="2168307" y="3258546"/>
                  <a:pt x="2093231" y="3333654"/>
                </a:cubicBezTo>
                <a:cubicBezTo>
                  <a:pt x="2081970" y="3344920"/>
                  <a:pt x="2081970" y="3356186"/>
                  <a:pt x="2093231" y="3356186"/>
                </a:cubicBezTo>
                <a:cubicBezTo>
                  <a:pt x="2096985" y="3356186"/>
                  <a:pt x="2100739" y="3356186"/>
                  <a:pt x="2108246" y="3352431"/>
                </a:cubicBezTo>
                <a:cubicBezTo>
                  <a:pt x="2179568" y="3318632"/>
                  <a:pt x="2307197" y="3281078"/>
                  <a:pt x="2427317" y="3281078"/>
                </a:cubicBezTo>
                <a:cubicBezTo>
                  <a:pt x="2551192" y="3281078"/>
                  <a:pt x="2675067" y="3318632"/>
                  <a:pt x="2742635" y="3420028"/>
                </a:cubicBezTo>
                <a:cubicBezTo>
                  <a:pt x="2866509" y="3615309"/>
                  <a:pt x="2761403" y="4096000"/>
                  <a:pt x="2603745" y="4422720"/>
                </a:cubicBezTo>
                <a:cubicBezTo>
                  <a:pt x="2599991" y="4430231"/>
                  <a:pt x="2596237" y="4433986"/>
                  <a:pt x="2592483" y="4433986"/>
                </a:cubicBezTo>
                <a:cubicBezTo>
                  <a:pt x="2588730" y="4433986"/>
                  <a:pt x="2581222" y="4426476"/>
                  <a:pt x="2581222" y="4418965"/>
                </a:cubicBezTo>
                <a:cubicBezTo>
                  <a:pt x="2577468" y="4107266"/>
                  <a:pt x="2427317" y="3945784"/>
                  <a:pt x="2198337" y="3930763"/>
                </a:cubicBezTo>
                <a:cubicBezTo>
                  <a:pt x="2198337" y="3930763"/>
                  <a:pt x="2194583" y="3930763"/>
                  <a:pt x="2194583" y="3930763"/>
                </a:cubicBezTo>
                <a:cubicBezTo>
                  <a:pt x="2179568" y="3930763"/>
                  <a:pt x="2175814" y="3942029"/>
                  <a:pt x="2190829" y="3945784"/>
                </a:cubicBezTo>
                <a:cubicBezTo>
                  <a:pt x="2607499" y="4129799"/>
                  <a:pt x="2566207" y="4629267"/>
                  <a:pt x="2299689" y="5004807"/>
                </a:cubicBezTo>
                <a:cubicBezTo>
                  <a:pt x="2295935" y="5008563"/>
                  <a:pt x="2292181" y="5008563"/>
                  <a:pt x="2288428" y="5008563"/>
                </a:cubicBezTo>
                <a:cubicBezTo>
                  <a:pt x="2280920" y="5008563"/>
                  <a:pt x="2273413" y="5001052"/>
                  <a:pt x="2273413" y="4989786"/>
                </a:cubicBezTo>
                <a:cubicBezTo>
                  <a:pt x="2292181" y="4723152"/>
                  <a:pt x="2389780" y="4111022"/>
                  <a:pt x="1834221" y="3960806"/>
                </a:cubicBezTo>
                <a:cubicBezTo>
                  <a:pt x="1815452" y="3953295"/>
                  <a:pt x="1819205" y="3930763"/>
                  <a:pt x="1822959" y="3923252"/>
                </a:cubicBezTo>
                <a:cubicBezTo>
                  <a:pt x="1909296" y="3750503"/>
                  <a:pt x="2036925" y="3690417"/>
                  <a:pt x="2168307" y="3690417"/>
                </a:cubicBezTo>
                <a:cubicBezTo>
                  <a:pt x="2340981" y="3690417"/>
                  <a:pt x="2517408" y="3799323"/>
                  <a:pt x="2596237" y="3896964"/>
                </a:cubicBezTo>
                <a:cubicBezTo>
                  <a:pt x="2596237" y="3896964"/>
                  <a:pt x="2599991" y="3900719"/>
                  <a:pt x="2603745" y="3900719"/>
                </a:cubicBezTo>
                <a:cubicBezTo>
                  <a:pt x="2615006" y="3900719"/>
                  <a:pt x="2633775" y="3881942"/>
                  <a:pt x="2637529" y="3851899"/>
                </a:cubicBezTo>
                <a:cubicBezTo>
                  <a:pt x="2645036" y="3773036"/>
                  <a:pt x="2603745" y="3551467"/>
                  <a:pt x="2363503" y="3517668"/>
                </a:cubicBezTo>
                <a:cubicBezTo>
                  <a:pt x="2329719" y="3510158"/>
                  <a:pt x="2295935" y="3510158"/>
                  <a:pt x="2265905" y="3510158"/>
                </a:cubicBezTo>
                <a:cubicBezTo>
                  <a:pt x="2138277" y="3510158"/>
                  <a:pt x="2036925" y="3555222"/>
                  <a:pt x="1961849" y="3604043"/>
                </a:cubicBezTo>
                <a:cubicBezTo>
                  <a:pt x="1886773" y="3649107"/>
                  <a:pt x="1830467" y="3697928"/>
                  <a:pt x="1789175" y="3697928"/>
                </a:cubicBezTo>
                <a:cubicBezTo>
                  <a:pt x="1785421" y="3697928"/>
                  <a:pt x="1777914" y="3697928"/>
                  <a:pt x="1774160" y="3697928"/>
                </a:cubicBezTo>
                <a:cubicBezTo>
                  <a:pt x="1691577" y="3675395"/>
                  <a:pt x="1740376" y="3506402"/>
                  <a:pt x="1860497" y="3378718"/>
                </a:cubicBezTo>
                <a:cubicBezTo>
                  <a:pt x="1871758" y="3367452"/>
                  <a:pt x="1868005" y="3352431"/>
                  <a:pt x="1856743" y="3352431"/>
                </a:cubicBezTo>
                <a:cubicBezTo>
                  <a:pt x="1852989" y="3352431"/>
                  <a:pt x="1852989" y="3352431"/>
                  <a:pt x="1849236" y="3356186"/>
                </a:cubicBezTo>
                <a:cubicBezTo>
                  <a:pt x="1702838" y="3412517"/>
                  <a:pt x="1560195" y="3551467"/>
                  <a:pt x="1361245" y="3551467"/>
                </a:cubicBezTo>
                <a:cubicBezTo>
                  <a:pt x="1319953" y="3551467"/>
                  <a:pt x="1271154" y="3543956"/>
                  <a:pt x="1218601" y="3528935"/>
                </a:cubicBezTo>
                <a:cubicBezTo>
                  <a:pt x="892022" y="3416272"/>
                  <a:pt x="779409" y="3134617"/>
                  <a:pt x="771902" y="2886761"/>
                </a:cubicBezTo>
                <a:cubicBezTo>
                  <a:pt x="768148" y="2864228"/>
                  <a:pt x="779409" y="2849207"/>
                  <a:pt x="790670" y="2849207"/>
                </a:cubicBezTo>
                <a:cubicBezTo>
                  <a:pt x="794424" y="2849207"/>
                  <a:pt x="794424" y="2849207"/>
                  <a:pt x="798178" y="2849207"/>
                </a:cubicBezTo>
                <a:cubicBezTo>
                  <a:pt x="831962" y="2875495"/>
                  <a:pt x="884515" y="2913049"/>
                  <a:pt x="922053" y="2913049"/>
                </a:cubicBezTo>
                <a:cubicBezTo>
                  <a:pt x="940821" y="2913049"/>
                  <a:pt x="955837" y="2901782"/>
                  <a:pt x="955837" y="2867984"/>
                </a:cubicBezTo>
                <a:cubicBezTo>
                  <a:pt x="967098" y="2744056"/>
                  <a:pt x="1038420" y="2605106"/>
                  <a:pt x="1136018" y="2529998"/>
                </a:cubicBezTo>
                <a:cubicBezTo>
                  <a:pt x="1222355" y="2462400"/>
                  <a:pt x="1319953" y="2409825"/>
                  <a:pt x="1425059" y="2409825"/>
                </a:cubicBezTo>
                <a:close/>
                <a:moveTo>
                  <a:pt x="3462906" y="2016125"/>
                </a:moveTo>
                <a:cubicBezTo>
                  <a:pt x="3583040" y="2016125"/>
                  <a:pt x="3654369" y="2124914"/>
                  <a:pt x="3699419" y="2256211"/>
                </a:cubicBezTo>
                <a:cubicBezTo>
                  <a:pt x="3736961" y="2376255"/>
                  <a:pt x="3789519" y="2522558"/>
                  <a:pt x="3902144" y="2646352"/>
                </a:cubicBezTo>
                <a:cubicBezTo>
                  <a:pt x="3905898" y="2650104"/>
                  <a:pt x="3913407" y="2650104"/>
                  <a:pt x="3917161" y="2650104"/>
                </a:cubicBezTo>
                <a:cubicBezTo>
                  <a:pt x="3924669" y="2650104"/>
                  <a:pt x="3932177" y="2642601"/>
                  <a:pt x="3932177" y="2631347"/>
                </a:cubicBezTo>
                <a:cubicBezTo>
                  <a:pt x="3875865" y="2383758"/>
                  <a:pt x="3973473" y="2128665"/>
                  <a:pt x="4033540" y="2042384"/>
                </a:cubicBezTo>
                <a:cubicBezTo>
                  <a:pt x="4044802" y="2023628"/>
                  <a:pt x="4071082" y="2023628"/>
                  <a:pt x="4082344" y="2023628"/>
                </a:cubicBezTo>
                <a:cubicBezTo>
                  <a:pt x="4089852" y="2023628"/>
                  <a:pt x="4116132" y="2023628"/>
                  <a:pt x="4127394" y="2042384"/>
                </a:cubicBezTo>
                <a:cubicBezTo>
                  <a:pt x="4187461" y="2128665"/>
                  <a:pt x="4285069" y="2383758"/>
                  <a:pt x="4232511" y="2631347"/>
                </a:cubicBezTo>
                <a:cubicBezTo>
                  <a:pt x="4228757" y="2642601"/>
                  <a:pt x="4236265" y="2650104"/>
                  <a:pt x="4243773" y="2650104"/>
                </a:cubicBezTo>
                <a:cubicBezTo>
                  <a:pt x="4251282" y="2650104"/>
                  <a:pt x="4255036" y="2650104"/>
                  <a:pt x="4258790" y="2646352"/>
                </a:cubicBezTo>
                <a:cubicBezTo>
                  <a:pt x="4375169" y="2522558"/>
                  <a:pt x="4423973" y="2376255"/>
                  <a:pt x="4461515" y="2256211"/>
                </a:cubicBezTo>
                <a:cubicBezTo>
                  <a:pt x="4506565" y="2124914"/>
                  <a:pt x="4577894" y="2016125"/>
                  <a:pt x="4698028" y="2016125"/>
                </a:cubicBezTo>
                <a:cubicBezTo>
                  <a:pt x="4720553" y="2016125"/>
                  <a:pt x="4743078" y="2019876"/>
                  <a:pt x="4769357" y="2027379"/>
                </a:cubicBezTo>
                <a:cubicBezTo>
                  <a:pt x="4784373" y="2031130"/>
                  <a:pt x="4795636" y="2046136"/>
                  <a:pt x="4773111" y="2079898"/>
                </a:cubicBezTo>
                <a:cubicBezTo>
                  <a:pt x="4716799" y="2151174"/>
                  <a:pt x="4720553" y="2342493"/>
                  <a:pt x="4709290" y="2391260"/>
                </a:cubicBezTo>
                <a:cubicBezTo>
                  <a:pt x="4671749" y="2567574"/>
                  <a:pt x="4637961" y="2687617"/>
                  <a:pt x="4491548" y="2863931"/>
                </a:cubicBezTo>
                <a:cubicBezTo>
                  <a:pt x="4371415" y="3006482"/>
                  <a:pt x="4225002" y="3074007"/>
                  <a:pt x="4116132" y="3175293"/>
                </a:cubicBezTo>
                <a:cubicBezTo>
                  <a:pt x="4116132" y="3175293"/>
                  <a:pt x="4116132" y="3175293"/>
                  <a:pt x="4082344" y="3194050"/>
                </a:cubicBezTo>
                <a:cubicBezTo>
                  <a:pt x="4082344" y="3194050"/>
                  <a:pt x="4082344" y="3194050"/>
                  <a:pt x="4044802" y="3175293"/>
                </a:cubicBezTo>
                <a:cubicBezTo>
                  <a:pt x="3935932" y="3074007"/>
                  <a:pt x="3789519" y="3006482"/>
                  <a:pt x="3669386" y="2863931"/>
                </a:cubicBezTo>
                <a:cubicBezTo>
                  <a:pt x="3522973" y="2687617"/>
                  <a:pt x="3489186" y="2567574"/>
                  <a:pt x="3451644" y="2391260"/>
                </a:cubicBezTo>
                <a:cubicBezTo>
                  <a:pt x="3440381" y="2342493"/>
                  <a:pt x="3444136" y="2151174"/>
                  <a:pt x="3387823" y="2079898"/>
                </a:cubicBezTo>
                <a:cubicBezTo>
                  <a:pt x="3365298" y="2046136"/>
                  <a:pt x="3376561" y="2031130"/>
                  <a:pt x="3391577" y="2027379"/>
                </a:cubicBezTo>
                <a:cubicBezTo>
                  <a:pt x="3417856" y="2019876"/>
                  <a:pt x="3440381" y="2016125"/>
                  <a:pt x="3462906" y="2016125"/>
                </a:cubicBezTo>
                <a:close/>
                <a:moveTo>
                  <a:pt x="5526407" y="1474787"/>
                </a:moveTo>
                <a:cubicBezTo>
                  <a:pt x="5541418" y="1474787"/>
                  <a:pt x="5556428" y="1474787"/>
                  <a:pt x="5571438" y="1474787"/>
                </a:cubicBezTo>
                <a:cubicBezTo>
                  <a:pt x="5729044" y="1489804"/>
                  <a:pt x="5890403" y="1609945"/>
                  <a:pt x="5950443" y="1711313"/>
                </a:cubicBezTo>
                <a:cubicBezTo>
                  <a:pt x="5950443" y="1711313"/>
                  <a:pt x="5950443" y="1711313"/>
                  <a:pt x="5984216" y="1730085"/>
                </a:cubicBezTo>
                <a:cubicBezTo>
                  <a:pt x="6059266" y="1688787"/>
                  <a:pt x="5965453" y="1508576"/>
                  <a:pt x="6017989" y="1508576"/>
                </a:cubicBezTo>
                <a:cubicBezTo>
                  <a:pt x="6078029" y="1512331"/>
                  <a:pt x="6348211" y="1609945"/>
                  <a:pt x="6333201" y="1981628"/>
                </a:cubicBezTo>
                <a:cubicBezTo>
                  <a:pt x="6325696" y="2158084"/>
                  <a:pt x="6224378" y="2327031"/>
                  <a:pt x="6036751" y="2428399"/>
                </a:cubicBezTo>
                <a:cubicBezTo>
                  <a:pt x="6032999" y="2428399"/>
                  <a:pt x="6029246" y="2428399"/>
                  <a:pt x="6021741" y="2428399"/>
                </a:cubicBezTo>
                <a:cubicBezTo>
                  <a:pt x="6010483" y="2428399"/>
                  <a:pt x="5995473" y="2417136"/>
                  <a:pt x="6006731" y="2394610"/>
                </a:cubicBezTo>
                <a:cubicBezTo>
                  <a:pt x="6040504" y="2278224"/>
                  <a:pt x="6048009" y="2191873"/>
                  <a:pt x="6036751" y="2139312"/>
                </a:cubicBezTo>
                <a:cubicBezTo>
                  <a:pt x="6032999" y="2116786"/>
                  <a:pt x="6048009" y="2090505"/>
                  <a:pt x="6055514" y="2079242"/>
                </a:cubicBezTo>
                <a:cubicBezTo>
                  <a:pt x="6108049" y="1981628"/>
                  <a:pt x="6134317" y="1891523"/>
                  <a:pt x="6119307" y="1801418"/>
                </a:cubicBezTo>
                <a:cubicBezTo>
                  <a:pt x="6115554" y="1790155"/>
                  <a:pt x="6108049" y="1782646"/>
                  <a:pt x="6104297" y="1782646"/>
                </a:cubicBezTo>
                <a:cubicBezTo>
                  <a:pt x="6100544" y="1782646"/>
                  <a:pt x="6096792" y="1786400"/>
                  <a:pt x="6093039" y="1790155"/>
                </a:cubicBezTo>
                <a:cubicBezTo>
                  <a:pt x="6078029" y="1865242"/>
                  <a:pt x="6051761" y="1929067"/>
                  <a:pt x="6025494" y="1970365"/>
                </a:cubicBezTo>
                <a:cubicBezTo>
                  <a:pt x="6017989" y="1981628"/>
                  <a:pt x="6006731" y="1996646"/>
                  <a:pt x="5999226" y="1996646"/>
                </a:cubicBezTo>
                <a:cubicBezTo>
                  <a:pt x="5995473" y="1996646"/>
                  <a:pt x="5991721" y="1996646"/>
                  <a:pt x="5987968" y="1989137"/>
                </a:cubicBezTo>
                <a:cubicBezTo>
                  <a:pt x="5924175" y="1823944"/>
                  <a:pt x="5744054" y="1670015"/>
                  <a:pt x="5545170" y="1670015"/>
                </a:cubicBezTo>
                <a:cubicBezTo>
                  <a:pt x="5496387" y="1670015"/>
                  <a:pt x="5447605" y="1681278"/>
                  <a:pt x="5398822" y="1700050"/>
                </a:cubicBezTo>
                <a:cubicBezTo>
                  <a:pt x="5383811" y="1707558"/>
                  <a:pt x="5383811" y="1722576"/>
                  <a:pt x="5402574" y="1722576"/>
                </a:cubicBezTo>
                <a:cubicBezTo>
                  <a:pt x="5410079" y="1722576"/>
                  <a:pt x="5413832" y="1722576"/>
                  <a:pt x="5421337" y="1722576"/>
                </a:cubicBezTo>
                <a:cubicBezTo>
                  <a:pt x="5575190" y="1722576"/>
                  <a:pt x="5770322" y="1767628"/>
                  <a:pt x="5886650" y="1981628"/>
                </a:cubicBezTo>
                <a:cubicBezTo>
                  <a:pt x="6029246" y="2236926"/>
                  <a:pt x="5901660" y="2480961"/>
                  <a:pt x="5774074" y="2567311"/>
                </a:cubicBezTo>
                <a:cubicBezTo>
                  <a:pt x="5770322" y="2567311"/>
                  <a:pt x="5762817" y="2571066"/>
                  <a:pt x="5759064" y="2571066"/>
                </a:cubicBezTo>
                <a:cubicBezTo>
                  <a:pt x="5747807" y="2571066"/>
                  <a:pt x="5736549" y="2559803"/>
                  <a:pt x="5740302" y="2533522"/>
                </a:cubicBezTo>
                <a:cubicBezTo>
                  <a:pt x="5755312" y="2417136"/>
                  <a:pt x="5706529" y="2278224"/>
                  <a:pt x="5571438" y="2214400"/>
                </a:cubicBezTo>
                <a:cubicBezTo>
                  <a:pt x="5567685" y="2214400"/>
                  <a:pt x="5563933" y="2214400"/>
                  <a:pt x="5563933" y="2214400"/>
                </a:cubicBezTo>
                <a:cubicBezTo>
                  <a:pt x="5552675" y="2214400"/>
                  <a:pt x="5548923" y="2225663"/>
                  <a:pt x="5560180" y="2236926"/>
                </a:cubicBezTo>
                <a:cubicBezTo>
                  <a:pt x="5699024" y="2387101"/>
                  <a:pt x="5665251" y="2672434"/>
                  <a:pt x="5507645" y="2758785"/>
                </a:cubicBezTo>
                <a:cubicBezTo>
                  <a:pt x="5421337" y="2800083"/>
                  <a:pt x="5218700" y="2901451"/>
                  <a:pt x="5109877" y="3044117"/>
                </a:cubicBezTo>
                <a:cubicBezTo>
                  <a:pt x="5106125" y="3047872"/>
                  <a:pt x="5094867" y="3055381"/>
                  <a:pt x="5087362" y="3055381"/>
                </a:cubicBezTo>
                <a:cubicBezTo>
                  <a:pt x="5079857" y="3055381"/>
                  <a:pt x="5072352" y="3047872"/>
                  <a:pt x="5068599" y="3032854"/>
                </a:cubicBezTo>
                <a:cubicBezTo>
                  <a:pt x="5042331" y="2916469"/>
                  <a:pt x="5004806" y="2732504"/>
                  <a:pt x="4982291" y="2616118"/>
                </a:cubicBezTo>
                <a:cubicBezTo>
                  <a:pt x="4978539" y="2604855"/>
                  <a:pt x="4974786" y="2601101"/>
                  <a:pt x="4967281" y="2601101"/>
                </a:cubicBezTo>
                <a:cubicBezTo>
                  <a:pt x="4959776" y="2601101"/>
                  <a:pt x="4956023" y="2604855"/>
                  <a:pt x="4952271" y="2619873"/>
                </a:cubicBezTo>
                <a:cubicBezTo>
                  <a:pt x="4926003" y="2777557"/>
                  <a:pt x="4993549" y="3002819"/>
                  <a:pt x="4997301" y="3228082"/>
                </a:cubicBezTo>
                <a:cubicBezTo>
                  <a:pt x="4944766" y="3329450"/>
                  <a:pt x="4922251" y="3457099"/>
                  <a:pt x="4914746" y="3580994"/>
                </a:cubicBezTo>
                <a:cubicBezTo>
                  <a:pt x="4910993" y="3592257"/>
                  <a:pt x="4903488" y="3599766"/>
                  <a:pt x="4892230" y="3599766"/>
                </a:cubicBezTo>
                <a:cubicBezTo>
                  <a:pt x="4888478" y="3599766"/>
                  <a:pt x="4884725" y="3599766"/>
                  <a:pt x="4880973" y="3592257"/>
                </a:cubicBezTo>
                <a:cubicBezTo>
                  <a:pt x="4805922" y="3494643"/>
                  <a:pt x="4708357" y="3370748"/>
                  <a:pt x="4546998" y="3340713"/>
                </a:cubicBezTo>
                <a:cubicBezTo>
                  <a:pt x="4543245" y="3340713"/>
                  <a:pt x="4543245" y="3340713"/>
                  <a:pt x="4539493" y="3340713"/>
                </a:cubicBezTo>
                <a:cubicBezTo>
                  <a:pt x="4520730" y="3340713"/>
                  <a:pt x="4516978" y="3351977"/>
                  <a:pt x="4539493" y="3366994"/>
                </a:cubicBezTo>
                <a:cubicBezTo>
                  <a:pt x="4704604" y="3472117"/>
                  <a:pt x="4914746" y="3783730"/>
                  <a:pt x="4952271" y="3948923"/>
                </a:cubicBezTo>
                <a:cubicBezTo>
                  <a:pt x="4982291" y="4099098"/>
                  <a:pt x="5053589" y="4207975"/>
                  <a:pt x="5211195" y="4410712"/>
                </a:cubicBezTo>
                <a:cubicBezTo>
                  <a:pt x="5226205" y="4425729"/>
                  <a:pt x="5218700" y="4444501"/>
                  <a:pt x="5203690" y="4444501"/>
                </a:cubicBezTo>
                <a:cubicBezTo>
                  <a:pt x="5199938" y="4444501"/>
                  <a:pt x="5196185" y="4444501"/>
                  <a:pt x="5196185" y="4444501"/>
                </a:cubicBezTo>
                <a:cubicBezTo>
                  <a:pt x="5102372" y="4414466"/>
                  <a:pt x="5008559" y="4399449"/>
                  <a:pt x="4918498" y="4399449"/>
                </a:cubicBezTo>
                <a:cubicBezTo>
                  <a:pt x="4745882" y="4399449"/>
                  <a:pt x="4592028" y="4452010"/>
                  <a:pt x="4483205" y="4549624"/>
                </a:cubicBezTo>
                <a:cubicBezTo>
                  <a:pt x="4475700" y="4557132"/>
                  <a:pt x="4468195" y="4560887"/>
                  <a:pt x="4464442" y="4560887"/>
                </a:cubicBezTo>
                <a:cubicBezTo>
                  <a:pt x="4449432" y="4560887"/>
                  <a:pt x="4441927" y="4542115"/>
                  <a:pt x="4453185" y="4519589"/>
                </a:cubicBezTo>
                <a:cubicBezTo>
                  <a:pt x="4520730" y="4373168"/>
                  <a:pt x="4775902" y="4249273"/>
                  <a:pt x="4914746" y="4249273"/>
                </a:cubicBezTo>
                <a:cubicBezTo>
                  <a:pt x="4918498" y="4249273"/>
                  <a:pt x="4918498" y="4249273"/>
                  <a:pt x="4918498" y="4249273"/>
                </a:cubicBezTo>
                <a:cubicBezTo>
                  <a:pt x="4918498" y="4249273"/>
                  <a:pt x="4922251" y="4249273"/>
                  <a:pt x="4926003" y="4249273"/>
                </a:cubicBezTo>
                <a:cubicBezTo>
                  <a:pt x="4944766" y="4249273"/>
                  <a:pt x="4944766" y="4238010"/>
                  <a:pt x="4922251" y="4222993"/>
                </a:cubicBezTo>
                <a:cubicBezTo>
                  <a:pt x="4633306" y="4027765"/>
                  <a:pt x="4520730" y="3663590"/>
                  <a:pt x="4460690" y="3528432"/>
                </a:cubicBezTo>
                <a:cubicBezTo>
                  <a:pt x="4404402" y="3389520"/>
                  <a:pt x="4325599" y="3355731"/>
                  <a:pt x="4235538" y="3246854"/>
                </a:cubicBezTo>
                <a:cubicBezTo>
                  <a:pt x="4213023" y="3220573"/>
                  <a:pt x="4235538" y="3198047"/>
                  <a:pt x="4246796" y="3194293"/>
                </a:cubicBezTo>
                <a:cubicBezTo>
                  <a:pt x="4303084" y="3168012"/>
                  <a:pt x="4359372" y="3156749"/>
                  <a:pt x="4411907" y="3156749"/>
                </a:cubicBezTo>
                <a:cubicBezTo>
                  <a:pt x="4565761" y="3156749"/>
                  <a:pt x="4700852" y="3235591"/>
                  <a:pt x="4730872" y="3246854"/>
                </a:cubicBezTo>
                <a:cubicBezTo>
                  <a:pt x="4734624" y="3246854"/>
                  <a:pt x="4738377" y="3246854"/>
                  <a:pt x="4738377" y="3246854"/>
                </a:cubicBezTo>
                <a:cubicBezTo>
                  <a:pt x="4772150" y="3246854"/>
                  <a:pt x="4775902" y="3171766"/>
                  <a:pt x="4768397" y="3111696"/>
                </a:cubicBezTo>
                <a:cubicBezTo>
                  <a:pt x="4678336" y="2664925"/>
                  <a:pt x="4850953" y="2375838"/>
                  <a:pt x="4971033" y="2278224"/>
                </a:cubicBezTo>
                <a:cubicBezTo>
                  <a:pt x="4974786" y="2274470"/>
                  <a:pt x="4978539" y="2274470"/>
                  <a:pt x="4982291" y="2274470"/>
                </a:cubicBezTo>
                <a:cubicBezTo>
                  <a:pt x="4993549" y="2274470"/>
                  <a:pt x="5004806" y="2281978"/>
                  <a:pt x="5012311" y="2289487"/>
                </a:cubicBezTo>
                <a:cubicBezTo>
                  <a:pt x="5091114" y="2345803"/>
                  <a:pt x="5124887" y="2484715"/>
                  <a:pt x="5151155" y="2631136"/>
                </a:cubicBezTo>
                <a:cubicBezTo>
                  <a:pt x="5154907" y="2642399"/>
                  <a:pt x="5166165" y="2657416"/>
                  <a:pt x="5181175" y="2657416"/>
                </a:cubicBezTo>
                <a:cubicBezTo>
                  <a:pt x="5184928" y="2657416"/>
                  <a:pt x="5188680" y="2657416"/>
                  <a:pt x="5192433" y="2653662"/>
                </a:cubicBezTo>
                <a:cubicBezTo>
                  <a:pt x="5305008" y="2589838"/>
                  <a:pt x="5380059" y="2574820"/>
                  <a:pt x="5417584" y="2349557"/>
                </a:cubicBezTo>
                <a:cubicBezTo>
                  <a:pt x="5458862" y="2101768"/>
                  <a:pt x="5233710" y="2266961"/>
                  <a:pt x="5256226" y="2131803"/>
                </a:cubicBezTo>
                <a:cubicBezTo>
                  <a:pt x="5267483" y="2067979"/>
                  <a:pt x="5338781" y="2037944"/>
                  <a:pt x="5421337" y="2037944"/>
                </a:cubicBezTo>
                <a:cubicBezTo>
                  <a:pt x="5496387" y="2037944"/>
                  <a:pt x="5582695" y="2060470"/>
                  <a:pt x="5650241" y="2101768"/>
                </a:cubicBezTo>
                <a:cubicBezTo>
                  <a:pt x="5653993" y="2101768"/>
                  <a:pt x="5657746" y="2105523"/>
                  <a:pt x="5661499" y="2105523"/>
                </a:cubicBezTo>
                <a:cubicBezTo>
                  <a:pt x="5672756" y="2105523"/>
                  <a:pt x="5684014" y="2094259"/>
                  <a:pt x="5676509" y="2075488"/>
                </a:cubicBezTo>
                <a:cubicBezTo>
                  <a:pt x="5627726" y="1932821"/>
                  <a:pt x="5447605" y="1872751"/>
                  <a:pt x="5361296" y="1846470"/>
                </a:cubicBezTo>
                <a:cubicBezTo>
                  <a:pt x="5346286" y="1842716"/>
                  <a:pt x="5331276" y="1838962"/>
                  <a:pt x="5312513" y="1838962"/>
                </a:cubicBezTo>
                <a:cubicBezTo>
                  <a:pt x="5222453" y="1838962"/>
                  <a:pt x="5121135" y="1914049"/>
                  <a:pt x="5143650" y="2094259"/>
                </a:cubicBezTo>
                <a:cubicBezTo>
                  <a:pt x="5151155" y="2150575"/>
                  <a:pt x="5124887" y="2169347"/>
                  <a:pt x="5091114" y="2169347"/>
                </a:cubicBezTo>
                <a:cubicBezTo>
                  <a:pt x="5053589" y="2169347"/>
                  <a:pt x="5008559" y="2143066"/>
                  <a:pt x="5001054" y="2113031"/>
                </a:cubicBezTo>
                <a:cubicBezTo>
                  <a:pt x="4922251" y="1606190"/>
                  <a:pt x="5301256" y="1474787"/>
                  <a:pt x="5526407" y="1474787"/>
                </a:cubicBezTo>
                <a:close/>
                <a:moveTo>
                  <a:pt x="2589496" y="1474787"/>
                </a:moveTo>
                <a:cubicBezTo>
                  <a:pt x="2604506" y="1474787"/>
                  <a:pt x="2619516" y="1474787"/>
                  <a:pt x="2634526" y="1474787"/>
                </a:cubicBezTo>
                <a:cubicBezTo>
                  <a:pt x="2859678" y="1474787"/>
                  <a:pt x="3238683" y="1606190"/>
                  <a:pt x="3159880" y="2113031"/>
                </a:cubicBezTo>
                <a:cubicBezTo>
                  <a:pt x="3152375" y="2143066"/>
                  <a:pt x="3107345" y="2169347"/>
                  <a:pt x="3069820" y="2169347"/>
                </a:cubicBezTo>
                <a:cubicBezTo>
                  <a:pt x="3036047" y="2169347"/>
                  <a:pt x="3009779" y="2150575"/>
                  <a:pt x="3017284" y="2094259"/>
                </a:cubicBezTo>
                <a:cubicBezTo>
                  <a:pt x="3039799" y="1914049"/>
                  <a:pt x="2938481" y="1838962"/>
                  <a:pt x="2848421" y="1838962"/>
                </a:cubicBezTo>
                <a:cubicBezTo>
                  <a:pt x="2833410" y="1838962"/>
                  <a:pt x="2814648" y="1842716"/>
                  <a:pt x="2799638" y="1846470"/>
                </a:cubicBezTo>
                <a:cubicBezTo>
                  <a:pt x="2713330" y="1872751"/>
                  <a:pt x="2533208" y="1932821"/>
                  <a:pt x="2484425" y="2075488"/>
                </a:cubicBezTo>
                <a:cubicBezTo>
                  <a:pt x="2476920" y="2094259"/>
                  <a:pt x="2488178" y="2105523"/>
                  <a:pt x="2499435" y="2105523"/>
                </a:cubicBezTo>
                <a:cubicBezTo>
                  <a:pt x="2503188" y="2105523"/>
                  <a:pt x="2506941" y="2101768"/>
                  <a:pt x="2510693" y="2101768"/>
                </a:cubicBezTo>
                <a:cubicBezTo>
                  <a:pt x="2578239" y="2060470"/>
                  <a:pt x="2664547" y="2037944"/>
                  <a:pt x="2739597" y="2037944"/>
                </a:cubicBezTo>
                <a:cubicBezTo>
                  <a:pt x="2822153" y="2037944"/>
                  <a:pt x="2893451" y="2067979"/>
                  <a:pt x="2904708" y="2131803"/>
                </a:cubicBezTo>
                <a:cubicBezTo>
                  <a:pt x="2927224" y="2266961"/>
                  <a:pt x="2702072" y="2101768"/>
                  <a:pt x="2743350" y="2349557"/>
                </a:cubicBezTo>
                <a:cubicBezTo>
                  <a:pt x="2784628" y="2574820"/>
                  <a:pt x="2855926" y="2589838"/>
                  <a:pt x="2968501" y="2653662"/>
                </a:cubicBezTo>
                <a:cubicBezTo>
                  <a:pt x="2972254" y="2657416"/>
                  <a:pt x="2976007" y="2657416"/>
                  <a:pt x="2983511" y="2657416"/>
                </a:cubicBezTo>
                <a:cubicBezTo>
                  <a:pt x="2998522" y="2657416"/>
                  <a:pt x="3009779" y="2642399"/>
                  <a:pt x="3009779" y="2631136"/>
                </a:cubicBezTo>
                <a:cubicBezTo>
                  <a:pt x="3036047" y="2484715"/>
                  <a:pt x="3069820" y="2345803"/>
                  <a:pt x="3148623" y="2289487"/>
                </a:cubicBezTo>
                <a:cubicBezTo>
                  <a:pt x="3156128" y="2281978"/>
                  <a:pt x="3167385" y="2274470"/>
                  <a:pt x="3178643" y="2274470"/>
                </a:cubicBezTo>
                <a:cubicBezTo>
                  <a:pt x="3182395" y="2274470"/>
                  <a:pt x="3186148" y="2274470"/>
                  <a:pt x="3189901" y="2278224"/>
                </a:cubicBezTo>
                <a:cubicBezTo>
                  <a:pt x="3309981" y="2375838"/>
                  <a:pt x="3482598" y="2664925"/>
                  <a:pt x="3392537" y="3111696"/>
                </a:cubicBezTo>
                <a:cubicBezTo>
                  <a:pt x="3385032" y="3171766"/>
                  <a:pt x="3388785" y="3246854"/>
                  <a:pt x="3422557" y="3246854"/>
                </a:cubicBezTo>
                <a:cubicBezTo>
                  <a:pt x="3426310" y="3246854"/>
                  <a:pt x="3426310" y="3246854"/>
                  <a:pt x="3430062" y="3246854"/>
                </a:cubicBezTo>
                <a:cubicBezTo>
                  <a:pt x="3460083" y="3235591"/>
                  <a:pt x="3595173" y="3156749"/>
                  <a:pt x="3749027" y="3156749"/>
                </a:cubicBezTo>
                <a:cubicBezTo>
                  <a:pt x="3805315" y="3156749"/>
                  <a:pt x="3861603" y="3168012"/>
                  <a:pt x="3914138" y="3194293"/>
                </a:cubicBezTo>
                <a:cubicBezTo>
                  <a:pt x="3925396" y="3198047"/>
                  <a:pt x="3947911" y="3220573"/>
                  <a:pt x="3925396" y="3246854"/>
                </a:cubicBezTo>
                <a:cubicBezTo>
                  <a:pt x="3835335" y="3355731"/>
                  <a:pt x="3756532" y="3389520"/>
                  <a:pt x="3700244" y="3528432"/>
                </a:cubicBezTo>
                <a:cubicBezTo>
                  <a:pt x="3643956" y="3663590"/>
                  <a:pt x="3527628" y="4027765"/>
                  <a:pt x="3238683" y="4222993"/>
                </a:cubicBezTo>
                <a:cubicBezTo>
                  <a:pt x="3216168" y="4238010"/>
                  <a:pt x="3216168" y="4249273"/>
                  <a:pt x="3234931" y="4249273"/>
                </a:cubicBezTo>
                <a:cubicBezTo>
                  <a:pt x="3238683" y="4249273"/>
                  <a:pt x="3242436" y="4249273"/>
                  <a:pt x="3242436" y="4249273"/>
                </a:cubicBezTo>
                <a:cubicBezTo>
                  <a:pt x="3246188" y="4249273"/>
                  <a:pt x="3246188" y="4249273"/>
                  <a:pt x="3246188" y="4249273"/>
                </a:cubicBezTo>
                <a:cubicBezTo>
                  <a:pt x="3385032" y="4249273"/>
                  <a:pt x="3640204" y="4373168"/>
                  <a:pt x="3707749" y="4519589"/>
                </a:cubicBezTo>
                <a:cubicBezTo>
                  <a:pt x="3719007" y="4542115"/>
                  <a:pt x="3711502" y="4560887"/>
                  <a:pt x="3696492" y="4560887"/>
                </a:cubicBezTo>
                <a:cubicBezTo>
                  <a:pt x="3692739" y="4560887"/>
                  <a:pt x="3685234" y="4557132"/>
                  <a:pt x="3677729" y="4549624"/>
                </a:cubicBezTo>
                <a:cubicBezTo>
                  <a:pt x="3572658" y="4452010"/>
                  <a:pt x="3415052" y="4399449"/>
                  <a:pt x="3246188" y="4399449"/>
                </a:cubicBezTo>
                <a:cubicBezTo>
                  <a:pt x="3156128" y="4399449"/>
                  <a:pt x="3062315" y="4414466"/>
                  <a:pt x="2964749" y="4444501"/>
                </a:cubicBezTo>
                <a:cubicBezTo>
                  <a:pt x="2964749" y="4444501"/>
                  <a:pt x="2960996" y="4444501"/>
                  <a:pt x="2957244" y="4444501"/>
                </a:cubicBezTo>
                <a:cubicBezTo>
                  <a:pt x="2942234" y="4444501"/>
                  <a:pt x="2934729" y="4425729"/>
                  <a:pt x="2949739" y="4410712"/>
                </a:cubicBezTo>
                <a:cubicBezTo>
                  <a:pt x="3111097" y="4207975"/>
                  <a:pt x="3178643" y="4099098"/>
                  <a:pt x="3208663" y="3948923"/>
                </a:cubicBezTo>
                <a:cubicBezTo>
                  <a:pt x="3246188" y="3783730"/>
                  <a:pt x="3456330" y="3472117"/>
                  <a:pt x="3621441" y="3366994"/>
                </a:cubicBezTo>
                <a:cubicBezTo>
                  <a:pt x="3643956" y="3351977"/>
                  <a:pt x="3640204" y="3340713"/>
                  <a:pt x="3621441" y="3340713"/>
                </a:cubicBezTo>
                <a:cubicBezTo>
                  <a:pt x="3621441" y="3340713"/>
                  <a:pt x="3617689" y="3340713"/>
                  <a:pt x="3613936" y="3340713"/>
                </a:cubicBezTo>
                <a:cubicBezTo>
                  <a:pt x="3452577" y="3370748"/>
                  <a:pt x="3355012" y="3494643"/>
                  <a:pt x="3283714" y="3592257"/>
                </a:cubicBezTo>
                <a:cubicBezTo>
                  <a:pt x="3279961" y="3599766"/>
                  <a:pt x="3272456" y="3599766"/>
                  <a:pt x="3268704" y="3599766"/>
                </a:cubicBezTo>
                <a:cubicBezTo>
                  <a:pt x="3257446" y="3599766"/>
                  <a:pt x="3249941" y="3592257"/>
                  <a:pt x="3249941" y="3580994"/>
                </a:cubicBezTo>
                <a:cubicBezTo>
                  <a:pt x="3242436" y="3457099"/>
                  <a:pt x="3216168" y="3329450"/>
                  <a:pt x="3163633" y="3228082"/>
                </a:cubicBezTo>
                <a:cubicBezTo>
                  <a:pt x="3171138" y="3002819"/>
                  <a:pt x="3238683" y="2777557"/>
                  <a:pt x="3208663" y="2619873"/>
                </a:cubicBezTo>
                <a:cubicBezTo>
                  <a:pt x="3208663" y="2604855"/>
                  <a:pt x="3201158" y="2601101"/>
                  <a:pt x="3193653" y="2601101"/>
                </a:cubicBezTo>
                <a:cubicBezTo>
                  <a:pt x="3186148" y="2601101"/>
                  <a:pt x="3182395" y="2604855"/>
                  <a:pt x="3178643" y="2616118"/>
                </a:cubicBezTo>
                <a:cubicBezTo>
                  <a:pt x="3156128" y="2732504"/>
                  <a:pt x="3122355" y="2916469"/>
                  <a:pt x="3092335" y="3032854"/>
                </a:cubicBezTo>
                <a:cubicBezTo>
                  <a:pt x="3088582" y="3047872"/>
                  <a:pt x="3081077" y="3055381"/>
                  <a:pt x="3073572" y="3055381"/>
                </a:cubicBezTo>
                <a:cubicBezTo>
                  <a:pt x="3066067" y="3055381"/>
                  <a:pt x="3058562" y="3047872"/>
                  <a:pt x="3051057" y="3044117"/>
                </a:cubicBezTo>
                <a:cubicBezTo>
                  <a:pt x="2942234" y="2901451"/>
                  <a:pt x="2739597" y="2800083"/>
                  <a:pt x="2657042" y="2758785"/>
                </a:cubicBezTo>
                <a:cubicBezTo>
                  <a:pt x="2495683" y="2672434"/>
                  <a:pt x="2461910" y="2387101"/>
                  <a:pt x="2600754" y="2236926"/>
                </a:cubicBezTo>
                <a:cubicBezTo>
                  <a:pt x="2612011" y="2225663"/>
                  <a:pt x="2608259" y="2214400"/>
                  <a:pt x="2600754" y="2214400"/>
                </a:cubicBezTo>
                <a:cubicBezTo>
                  <a:pt x="2597001" y="2214400"/>
                  <a:pt x="2593249" y="2214400"/>
                  <a:pt x="2589496" y="2214400"/>
                </a:cubicBezTo>
                <a:cubicBezTo>
                  <a:pt x="2454405" y="2278224"/>
                  <a:pt x="2405622" y="2417136"/>
                  <a:pt x="2420632" y="2533522"/>
                </a:cubicBezTo>
                <a:cubicBezTo>
                  <a:pt x="2424385" y="2559803"/>
                  <a:pt x="2413127" y="2571066"/>
                  <a:pt x="2401870" y="2571066"/>
                </a:cubicBezTo>
                <a:cubicBezTo>
                  <a:pt x="2398117" y="2571066"/>
                  <a:pt x="2390612" y="2567311"/>
                  <a:pt x="2386860" y="2567311"/>
                </a:cubicBezTo>
                <a:cubicBezTo>
                  <a:pt x="2259274" y="2480961"/>
                  <a:pt x="2131688" y="2236926"/>
                  <a:pt x="2274284" y="1981628"/>
                </a:cubicBezTo>
                <a:cubicBezTo>
                  <a:pt x="2390612" y="1767628"/>
                  <a:pt x="2589496" y="1722576"/>
                  <a:pt x="2739597" y="1722576"/>
                </a:cubicBezTo>
                <a:cubicBezTo>
                  <a:pt x="2747102" y="1722576"/>
                  <a:pt x="2750855" y="1722576"/>
                  <a:pt x="2758360" y="1722576"/>
                </a:cubicBezTo>
                <a:cubicBezTo>
                  <a:pt x="2758360" y="1722576"/>
                  <a:pt x="2758360" y="1722576"/>
                  <a:pt x="2762112" y="1722576"/>
                </a:cubicBezTo>
                <a:cubicBezTo>
                  <a:pt x="2780875" y="1722576"/>
                  <a:pt x="2780875" y="1707558"/>
                  <a:pt x="2762112" y="1700050"/>
                </a:cubicBezTo>
                <a:cubicBezTo>
                  <a:pt x="2713330" y="1681278"/>
                  <a:pt x="2664547" y="1670015"/>
                  <a:pt x="2615764" y="1670015"/>
                </a:cubicBezTo>
                <a:cubicBezTo>
                  <a:pt x="2416880" y="1670015"/>
                  <a:pt x="2236759" y="1823944"/>
                  <a:pt x="2172966" y="1989137"/>
                </a:cubicBezTo>
                <a:cubicBezTo>
                  <a:pt x="2169213" y="1996646"/>
                  <a:pt x="2165461" y="1996646"/>
                  <a:pt x="2161708" y="1996646"/>
                </a:cubicBezTo>
                <a:cubicBezTo>
                  <a:pt x="2154203" y="1996646"/>
                  <a:pt x="2142945" y="1981628"/>
                  <a:pt x="2135440" y="1970365"/>
                </a:cubicBezTo>
                <a:cubicBezTo>
                  <a:pt x="2109173" y="1929067"/>
                  <a:pt x="2082905" y="1865242"/>
                  <a:pt x="2067895" y="1790155"/>
                </a:cubicBezTo>
                <a:cubicBezTo>
                  <a:pt x="2067895" y="1786400"/>
                  <a:pt x="2064142" y="1782646"/>
                  <a:pt x="2060390" y="1782646"/>
                </a:cubicBezTo>
                <a:cubicBezTo>
                  <a:pt x="2052885" y="1782646"/>
                  <a:pt x="2045380" y="1790155"/>
                  <a:pt x="2041627" y="1801418"/>
                </a:cubicBezTo>
                <a:cubicBezTo>
                  <a:pt x="2030370" y="1891523"/>
                  <a:pt x="2052885" y="1981628"/>
                  <a:pt x="2105420" y="2079242"/>
                </a:cubicBezTo>
                <a:cubicBezTo>
                  <a:pt x="2112925" y="2090505"/>
                  <a:pt x="2131688" y="2116786"/>
                  <a:pt x="2127935" y="2139312"/>
                </a:cubicBezTo>
                <a:cubicBezTo>
                  <a:pt x="2112925" y="2191873"/>
                  <a:pt x="2120430" y="2278224"/>
                  <a:pt x="2157955" y="2394610"/>
                </a:cubicBezTo>
                <a:cubicBezTo>
                  <a:pt x="2165461" y="2417136"/>
                  <a:pt x="2154203" y="2428399"/>
                  <a:pt x="2139193" y="2428399"/>
                </a:cubicBezTo>
                <a:cubicBezTo>
                  <a:pt x="2135440" y="2428399"/>
                  <a:pt x="2127935" y="2428399"/>
                  <a:pt x="2124183" y="2428399"/>
                </a:cubicBezTo>
                <a:cubicBezTo>
                  <a:pt x="1936556" y="2327031"/>
                  <a:pt x="1835238" y="2158084"/>
                  <a:pt x="1827733" y="1981628"/>
                </a:cubicBezTo>
                <a:cubicBezTo>
                  <a:pt x="1812723" y="1609945"/>
                  <a:pt x="2082905" y="1512331"/>
                  <a:pt x="2142945" y="1508576"/>
                </a:cubicBezTo>
                <a:cubicBezTo>
                  <a:pt x="2195481" y="1508576"/>
                  <a:pt x="2101668" y="1688787"/>
                  <a:pt x="2176718" y="1730085"/>
                </a:cubicBezTo>
                <a:cubicBezTo>
                  <a:pt x="2176718" y="1730085"/>
                  <a:pt x="2180471" y="1730085"/>
                  <a:pt x="2184223" y="1730085"/>
                </a:cubicBezTo>
                <a:cubicBezTo>
                  <a:pt x="2195481" y="1730085"/>
                  <a:pt x="2206738" y="1718822"/>
                  <a:pt x="2214243" y="1711313"/>
                </a:cubicBezTo>
                <a:cubicBezTo>
                  <a:pt x="2270531" y="1609945"/>
                  <a:pt x="2431890" y="1489804"/>
                  <a:pt x="2589496" y="1474787"/>
                </a:cubicBezTo>
                <a:close/>
                <a:moveTo>
                  <a:pt x="4813820" y="1020963"/>
                </a:moveTo>
                <a:cubicBezTo>
                  <a:pt x="4810068" y="1020963"/>
                  <a:pt x="4802563" y="1020963"/>
                  <a:pt x="4795059" y="1024718"/>
                </a:cubicBezTo>
                <a:cubicBezTo>
                  <a:pt x="4648720" y="1126100"/>
                  <a:pt x="4577427" y="1388943"/>
                  <a:pt x="4483620" y="1696844"/>
                </a:cubicBezTo>
                <a:cubicBezTo>
                  <a:pt x="4476116" y="1715618"/>
                  <a:pt x="4479868" y="1726883"/>
                  <a:pt x="4487372" y="1726883"/>
                </a:cubicBezTo>
                <a:cubicBezTo>
                  <a:pt x="4491125" y="1726883"/>
                  <a:pt x="4494877" y="1723128"/>
                  <a:pt x="4498629" y="1715618"/>
                </a:cubicBezTo>
                <a:cubicBezTo>
                  <a:pt x="4705004" y="1415227"/>
                  <a:pt x="4926388" y="1193688"/>
                  <a:pt x="5155277" y="1084797"/>
                </a:cubicBezTo>
                <a:cubicBezTo>
                  <a:pt x="5166534" y="1077287"/>
                  <a:pt x="5177791" y="1066022"/>
                  <a:pt x="5147772" y="1058512"/>
                </a:cubicBezTo>
                <a:cubicBezTo>
                  <a:pt x="5065222" y="1058512"/>
                  <a:pt x="4858847" y="1133610"/>
                  <a:pt x="4738775" y="1295071"/>
                </a:cubicBezTo>
                <a:cubicBezTo>
                  <a:pt x="4731270" y="1298825"/>
                  <a:pt x="4727518" y="1302580"/>
                  <a:pt x="4723766" y="1302580"/>
                </a:cubicBezTo>
                <a:cubicBezTo>
                  <a:pt x="4716261" y="1302580"/>
                  <a:pt x="4712509" y="1287561"/>
                  <a:pt x="4720013" y="1268786"/>
                </a:cubicBezTo>
                <a:cubicBezTo>
                  <a:pt x="4750031" y="1208708"/>
                  <a:pt x="4795059" y="1099816"/>
                  <a:pt x="4825077" y="1047248"/>
                </a:cubicBezTo>
                <a:cubicBezTo>
                  <a:pt x="4836334" y="1032228"/>
                  <a:pt x="4828829" y="1020963"/>
                  <a:pt x="4813820" y="1020963"/>
                </a:cubicBezTo>
                <a:close/>
                <a:moveTo>
                  <a:pt x="3347114" y="1020963"/>
                </a:moveTo>
                <a:cubicBezTo>
                  <a:pt x="3332105" y="1020963"/>
                  <a:pt x="3324600" y="1032228"/>
                  <a:pt x="3335857" y="1047248"/>
                </a:cubicBezTo>
                <a:cubicBezTo>
                  <a:pt x="3365875" y="1099816"/>
                  <a:pt x="3410903" y="1208708"/>
                  <a:pt x="3440921" y="1268786"/>
                </a:cubicBezTo>
                <a:cubicBezTo>
                  <a:pt x="3448425" y="1287561"/>
                  <a:pt x="3448425" y="1302580"/>
                  <a:pt x="3437168" y="1302580"/>
                </a:cubicBezTo>
                <a:cubicBezTo>
                  <a:pt x="3433416" y="1302580"/>
                  <a:pt x="3429664" y="1298825"/>
                  <a:pt x="3422159" y="1295071"/>
                </a:cubicBezTo>
                <a:cubicBezTo>
                  <a:pt x="3302087" y="1133610"/>
                  <a:pt x="3095712" y="1058512"/>
                  <a:pt x="3013162" y="1058512"/>
                </a:cubicBezTo>
                <a:cubicBezTo>
                  <a:pt x="2983143" y="1066022"/>
                  <a:pt x="2994400" y="1077287"/>
                  <a:pt x="3005657" y="1084797"/>
                </a:cubicBezTo>
                <a:cubicBezTo>
                  <a:pt x="3234546" y="1193688"/>
                  <a:pt x="3459682" y="1415227"/>
                  <a:pt x="3662305" y="1715618"/>
                </a:cubicBezTo>
                <a:cubicBezTo>
                  <a:pt x="3666057" y="1723128"/>
                  <a:pt x="3669809" y="1726883"/>
                  <a:pt x="3673562" y="1726883"/>
                </a:cubicBezTo>
                <a:cubicBezTo>
                  <a:pt x="3681066" y="1726883"/>
                  <a:pt x="3684819" y="1715618"/>
                  <a:pt x="3677314" y="1696844"/>
                </a:cubicBezTo>
                <a:cubicBezTo>
                  <a:pt x="3583507" y="1388943"/>
                  <a:pt x="3512214" y="1126100"/>
                  <a:pt x="3365875" y="1024718"/>
                </a:cubicBezTo>
                <a:cubicBezTo>
                  <a:pt x="3358371" y="1020963"/>
                  <a:pt x="3354618" y="1020963"/>
                  <a:pt x="3347114" y="1020963"/>
                </a:cubicBezTo>
                <a:close/>
                <a:moveTo>
                  <a:pt x="5106497" y="731838"/>
                </a:moveTo>
                <a:cubicBezTo>
                  <a:pt x="5106497" y="731838"/>
                  <a:pt x="5110250" y="731838"/>
                  <a:pt x="5110250" y="731838"/>
                </a:cubicBezTo>
                <a:cubicBezTo>
                  <a:pt x="5125259" y="731838"/>
                  <a:pt x="5147772" y="739347"/>
                  <a:pt x="5136516" y="758122"/>
                </a:cubicBezTo>
                <a:cubicBezTo>
                  <a:pt x="5125259" y="791916"/>
                  <a:pt x="5110250" y="821954"/>
                  <a:pt x="5087736" y="855748"/>
                </a:cubicBezTo>
                <a:cubicBezTo>
                  <a:pt x="5080231" y="874523"/>
                  <a:pt x="5087736" y="889542"/>
                  <a:pt x="5106497" y="889542"/>
                </a:cubicBezTo>
                <a:cubicBezTo>
                  <a:pt x="5110250" y="889542"/>
                  <a:pt x="5114002" y="889542"/>
                  <a:pt x="5117754" y="885787"/>
                </a:cubicBezTo>
                <a:cubicBezTo>
                  <a:pt x="5144020" y="882033"/>
                  <a:pt x="5170286" y="878278"/>
                  <a:pt x="5196552" y="878278"/>
                </a:cubicBezTo>
                <a:cubicBezTo>
                  <a:pt x="5391670" y="878278"/>
                  <a:pt x="5665586" y="1013454"/>
                  <a:pt x="5601797" y="1223728"/>
                </a:cubicBezTo>
                <a:cubicBezTo>
                  <a:pt x="5598045" y="1234992"/>
                  <a:pt x="5590541" y="1246257"/>
                  <a:pt x="5583036" y="1246257"/>
                </a:cubicBezTo>
                <a:cubicBezTo>
                  <a:pt x="5568027" y="1246257"/>
                  <a:pt x="5553018" y="1234992"/>
                  <a:pt x="5526752" y="1204953"/>
                </a:cubicBezTo>
                <a:cubicBezTo>
                  <a:pt x="5500486" y="1182424"/>
                  <a:pt x="5466715" y="1171159"/>
                  <a:pt x="5425441" y="1171159"/>
                </a:cubicBezTo>
                <a:cubicBezTo>
                  <a:pt x="5294111" y="1171159"/>
                  <a:pt x="5095241" y="1276296"/>
                  <a:pt x="4948902" y="1407717"/>
                </a:cubicBezTo>
                <a:cubicBezTo>
                  <a:pt x="4738775" y="1591707"/>
                  <a:pt x="4502381" y="1880834"/>
                  <a:pt x="4333529" y="2169960"/>
                </a:cubicBezTo>
                <a:cubicBezTo>
                  <a:pt x="4329777" y="2177470"/>
                  <a:pt x="4326025" y="2181225"/>
                  <a:pt x="4318520" y="2181225"/>
                </a:cubicBezTo>
                <a:cubicBezTo>
                  <a:pt x="4311016" y="2181225"/>
                  <a:pt x="4303511" y="2169960"/>
                  <a:pt x="4303511" y="2154941"/>
                </a:cubicBezTo>
                <a:cubicBezTo>
                  <a:pt x="4311016" y="1884588"/>
                  <a:pt x="4322272" y="1768187"/>
                  <a:pt x="4378556" y="1561668"/>
                </a:cubicBezTo>
                <a:cubicBezTo>
                  <a:pt x="4472363" y="1238747"/>
                  <a:pt x="4671234" y="776896"/>
                  <a:pt x="5106497" y="731838"/>
                </a:cubicBezTo>
                <a:close/>
                <a:moveTo>
                  <a:pt x="3050684" y="731838"/>
                </a:moveTo>
                <a:cubicBezTo>
                  <a:pt x="3050684" y="731838"/>
                  <a:pt x="3054437" y="731838"/>
                  <a:pt x="3054437" y="731838"/>
                </a:cubicBezTo>
                <a:cubicBezTo>
                  <a:pt x="3489700" y="776897"/>
                  <a:pt x="3688571" y="1238747"/>
                  <a:pt x="3782377" y="1561668"/>
                </a:cubicBezTo>
                <a:cubicBezTo>
                  <a:pt x="3838662" y="1768187"/>
                  <a:pt x="3849919" y="1884588"/>
                  <a:pt x="3857423" y="2154941"/>
                </a:cubicBezTo>
                <a:cubicBezTo>
                  <a:pt x="3857423" y="2169960"/>
                  <a:pt x="3849919" y="2181225"/>
                  <a:pt x="3842414" y="2181225"/>
                </a:cubicBezTo>
                <a:cubicBezTo>
                  <a:pt x="3838662" y="2181225"/>
                  <a:pt x="3831157" y="2177470"/>
                  <a:pt x="3827405" y="2169960"/>
                </a:cubicBezTo>
                <a:cubicBezTo>
                  <a:pt x="3658553" y="1880834"/>
                  <a:pt x="3422159" y="1591707"/>
                  <a:pt x="3212032" y="1407717"/>
                </a:cubicBezTo>
                <a:cubicBezTo>
                  <a:pt x="3065693" y="1276296"/>
                  <a:pt x="2866823" y="1171159"/>
                  <a:pt x="2735493" y="1171159"/>
                </a:cubicBezTo>
                <a:cubicBezTo>
                  <a:pt x="2694218" y="1171159"/>
                  <a:pt x="2660448" y="1182424"/>
                  <a:pt x="2637934" y="1204953"/>
                </a:cubicBezTo>
                <a:cubicBezTo>
                  <a:pt x="2611668" y="1234992"/>
                  <a:pt x="2592907" y="1246257"/>
                  <a:pt x="2581650" y="1246257"/>
                </a:cubicBezTo>
                <a:cubicBezTo>
                  <a:pt x="2570393" y="1246257"/>
                  <a:pt x="2562889" y="1234992"/>
                  <a:pt x="2559137" y="1223728"/>
                </a:cubicBezTo>
                <a:cubicBezTo>
                  <a:pt x="2495348" y="1013454"/>
                  <a:pt x="2769264" y="878278"/>
                  <a:pt x="2964382" y="878278"/>
                </a:cubicBezTo>
                <a:cubicBezTo>
                  <a:pt x="2990648" y="878278"/>
                  <a:pt x="3020666" y="882033"/>
                  <a:pt x="3043180" y="885787"/>
                </a:cubicBezTo>
                <a:cubicBezTo>
                  <a:pt x="3046932" y="889542"/>
                  <a:pt x="3050684" y="889542"/>
                  <a:pt x="3054437" y="889542"/>
                </a:cubicBezTo>
                <a:cubicBezTo>
                  <a:pt x="3073198" y="889542"/>
                  <a:pt x="3084455" y="874523"/>
                  <a:pt x="3073198" y="855748"/>
                </a:cubicBezTo>
                <a:cubicBezTo>
                  <a:pt x="3054437" y="821954"/>
                  <a:pt x="3035675" y="791916"/>
                  <a:pt x="3024418" y="758122"/>
                </a:cubicBezTo>
                <a:cubicBezTo>
                  <a:pt x="3016914" y="739347"/>
                  <a:pt x="3035675" y="731838"/>
                  <a:pt x="3050684" y="731838"/>
                </a:cubicBezTo>
                <a:close/>
                <a:moveTo>
                  <a:pt x="4083137" y="319158"/>
                </a:moveTo>
                <a:cubicBezTo>
                  <a:pt x="4068128" y="319158"/>
                  <a:pt x="4064375" y="341687"/>
                  <a:pt x="4060623" y="360461"/>
                </a:cubicBezTo>
                <a:cubicBezTo>
                  <a:pt x="4034357" y="476860"/>
                  <a:pt x="4041862" y="796019"/>
                  <a:pt x="4038109" y="1013798"/>
                </a:cubicBezTo>
                <a:cubicBezTo>
                  <a:pt x="4038109" y="1025062"/>
                  <a:pt x="4026853" y="1036327"/>
                  <a:pt x="4015596" y="1036327"/>
                </a:cubicBezTo>
                <a:cubicBezTo>
                  <a:pt x="4011843" y="1036327"/>
                  <a:pt x="4004339" y="1032572"/>
                  <a:pt x="3996834" y="1025062"/>
                </a:cubicBezTo>
                <a:cubicBezTo>
                  <a:pt x="3865505" y="856096"/>
                  <a:pt x="3756689" y="754716"/>
                  <a:pt x="3689148" y="672110"/>
                </a:cubicBezTo>
                <a:lnTo>
                  <a:pt x="3674139" y="687130"/>
                </a:lnTo>
                <a:cubicBezTo>
                  <a:pt x="3692900" y="897399"/>
                  <a:pt x="3933046" y="964985"/>
                  <a:pt x="4056871" y="1317937"/>
                </a:cubicBezTo>
                <a:cubicBezTo>
                  <a:pt x="4064375" y="1347976"/>
                  <a:pt x="4071880" y="1351731"/>
                  <a:pt x="4083137" y="1351731"/>
                </a:cubicBezTo>
                <a:cubicBezTo>
                  <a:pt x="4090641" y="1351731"/>
                  <a:pt x="4098146" y="1347976"/>
                  <a:pt x="4105650" y="1317937"/>
                </a:cubicBezTo>
                <a:cubicBezTo>
                  <a:pt x="4229475" y="964985"/>
                  <a:pt x="4469621" y="897399"/>
                  <a:pt x="4488382" y="687130"/>
                </a:cubicBezTo>
                <a:cubicBezTo>
                  <a:pt x="4488382" y="687130"/>
                  <a:pt x="4488382" y="687130"/>
                  <a:pt x="4473373" y="672110"/>
                </a:cubicBezTo>
                <a:cubicBezTo>
                  <a:pt x="4405832" y="754716"/>
                  <a:pt x="4297016" y="856096"/>
                  <a:pt x="4165687" y="1025062"/>
                </a:cubicBezTo>
                <a:cubicBezTo>
                  <a:pt x="4158182" y="1032572"/>
                  <a:pt x="4154430" y="1036327"/>
                  <a:pt x="4146925" y="1036327"/>
                </a:cubicBezTo>
                <a:cubicBezTo>
                  <a:pt x="4135668" y="1036327"/>
                  <a:pt x="4124412" y="1025062"/>
                  <a:pt x="4124412" y="1013798"/>
                </a:cubicBezTo>
                <a:cubicBezTo>
                  <a:pt x="4120659" y="796019"/>
                  <a:pt x="4128164" y="476860"/>
                  <a:pt x="4101898" y="360461"/>
                </a:cubicBezTo>
                <a:cubicBezTo>
                  <a:pt x="4098146" y="341687"/>
                  <a:pt x="4094393" y="319158"/>
                  <a:pt x="4083137" y="319158"/>
                </a:cubicBezTo>
                <a:close/>
                <a:moveTo>
                  <a:pt x="4083137" y="0"/>
                </a:moveTo>
                <a:cubicBezTo>
                  <a:pt x="4083137" y="0"/>
                  <a:pt x="4083137" y="0"/>
                  <a:pt x="4113155" y="26283"/>
                </a:cubicBezTo>
                <a:cubicBezTo>
                  <a:pt x="4165687" y="82605"/>
                  <a:pt x="4214466" y="187740"/>
                  <a:pt x="4244484" y="304139"/>
                </a:cubicBezTo>
                <a:cubicBezTo>
                  <a:pt x="4255741" y="360461"/>
                  <a:pt x="4297016" y="518163"/>
                  <a:pt x="4244484" y="735942"/>
                </a:cubicBezTo>
                <a:cubicBezTo>
                  <a:pt x="4240732" y="747207"/>
                  <a:pt x="4244484" y="754716"/>
                  <a:pt x="4251989" y="754716"/>
                </a:cubicBezTo>
                <a:cubicBezTo>
                  <a:pt x="4251989" y="754716"/>
                  <a:pt x="4255741" y="750962"/>
                  <a:pt x="4259493" y="747207"/>
                </a:cubicBezTo>
                <a:cubicBezTo>
                  <a:pt x="4387071" y="563221"/>
                  <a:pt x="4522153" y="518163"/>
                  <a:pt x="4533409" y="386745"/>
                </a:cubicBezTo>
                <a:cubicBezTo>
                  <a:pt x="4533409" y="386745"/>
                  <a:pt x="4533409" y="386745"/>
                  <a:pt x="4555923" y="367971"/>
                </a:cubicBezTo>
                <a:cubicBezTo>
                  <a:pt x="4803573" y="570731"/>
                  <a:pt x="4529657" y="886134"/>
                  <a:pt x="4349548" y="1107668"/>
                </a:cubicBezTo>
                <a:cubicBezTo>
                  <a:pt x="4210714" y="1291654"/>
                  <a:pt x="4154430" y="1449356"/>
                  <a:pt x="4154430" y="1809817"/>
                </a:cubicBezTo>
                <a:cubicBezTo>
                  <a:pt x="4154430" y="1847366"/>
                  <a:pt x="4143173" y="1881159"/>
                  <a:pt x="4120659" y="1903688"/>
                </a:cubicBezTo>
                <a:cubicBezTo>
                  <a:pt x="4120659" y="1903688"/>
                  <a:pt x="4120659" y="1903688"/>
                  <a:pt x="4083137" y="1922462"/>
                </a:cubicBezTo>
                <a:cubicBezTo>
                  <a:pt x="4083137" y="1922462"/>
                  <a:pt x="4083137" y="1922462"/>
                  <a:pt x="4041862" y="1903688"/>
                </a:cubicBezTo>
                <a:cubicBezTo>
                  <a:pt x="4019348" y="1881159"/>
                  <a:pt x="4008091" y="1847366"/>
                  <a:pt x="4008091" y="1809817"/>
                </a:cubicBezTo>
                <a:cubicBezTo>
                  <a:pt x="4008091" y="1449356"/>
                  <a:pt x="3951807" y="1291654"/>
                  <a:pt x="3812973" y="1107668"/>
                </a:cubicBezTo>
                <a:cubicBezTo>
                  <a:pt x="3632864" y="886134"/>
                  <a:pt x="3358948" y="570731"/>
                  <a:pt x="3606598" y="367971"/>
                </a:cubicBezTo>
                <a:cubicBezTo>
                  <a:pt x="3606598" y="367971"/>
                  <a:pt x="3606598" y="367971"/>
                  <a:pt x="3629112" y="386745"/>
                </a:cubicBezTo>
                <a:cubicBezTo>
                  <a:pt x="3644121" y="518163"/>
                  <a:pt x="3775450" y="563221"/>
                  <a:pt x="3903028" y="747207"/>
                </a:cubicBezTo>
                <a:cubicBezTo>
                  <a:pt x="3906780" y="750962"/>
                  <a:pt x="3910532" y="754716"/>
                  <a:pt x="3914284" y="754716"/>
                </a:cubicBezTo>
                <a:cubicBezTo>
                  <a:pt x="3918037" y="754716"/>
                  <a:pt x="3921789" y="747207"/>
                  <a:pt x="3918037" y="735942"/>
                </a:cubicBezTo>
                <a:cubicBezTo>
                  <a:pt x="3865505" y="518163"/>
                  <a:pt x="3906780" y="360461"/>
                  <a:pt x="3921789" y="304139"/>
                </a:cubicBezTo>
                <a:cubicBezTo>
                  <a:pt x="3948055" y="187740"/>
                  <a:pt x="3996834" y="82605"/>
                  <a:pt x="4049366" y="26283"/>
                </a:cubicBezTo>
                <a:cubicBezTo>
                  <a:pt x="4049366" y="26283"/>
                  <a:pt x="4049366" y="26283"/>
                  <a:pt x="4083137" y="0"/>
                </a:cubicBezTo>
                <a:close/>
              </a:path>
            </a:pathLst>
          </a:custGeom>
          <a:solidFill>
            <a:srgbClr val="69ACD1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/>
          </a:p>
        </p:txBody>
      </p:sp>
    </p:spTree>
    <p:extLst>
      <p:ext uri="{BB962C8B-B14F-4D97-AF65-F5344CB8AC3E}">
        <p14:creationId val="2114989028"/>
      </p:ext>
    </p:extLst>
  </p:cSld>
  <p:clrMapOvr>
    <a:masterClrMapping/>
  </p:clrMapOvr>
  <p:transition spd="slow">
    <p:comb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75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4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0"/>
      <p:bldP grpId="0" spid="11"/>
      <p:bldP grpId="0" spid="15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14" name="KSO_Shape">
            <a:extLst>
              <a:ext uri="{FF2B5EF4-FFF2-40B4-BE49-F238E27FC236}">
                <a16:creationId xmlns:a16="http://schemas.microsoft.com/office/drawing/2014/main" id="{F668410A-7B42-4F73-AD91-48A86D3D6246}"/>
              </a:ext>
            </a:extLst>
          </p:cNvPr>
          <p:cNvSpPr/>
          <p:nvPr/>
        </p:nvSpPr>
        <p:spPr bwMode="auto">
          <a:xfrm>
            <a:off x="1477982" y="1738057"/>
            <a:ext cx="1888399" cy="2206035"/>
          </a:xfrm>
          <a:custGeom>
            <a:rect b="b" l="0" r="r" t="0"/>
            <a:pathLst>
              <a:path h="7618421" w="6307071">
                <a:moveTo>
                  <a:pt x="3998296" y="6749040"/>
                </a:moveTo>
                <a:cubicBezTo>
                  <a:pt x="4076121" y="6847180"/>
                  <a:pt x="4138719" y="6853949"/>
                  <a:pt x="4238537" y="6913171"/>
                </a:cubicBezTo>
                <a:cubicBezTo>
                  <a:pt x="4257148" y="6925016"/>
                  <a:pt x="4322284" y="6992699"/>
                  <a:pt x="4384882" y="7032463"/>
                </a:cubicBezTo>
                <a:cubicBezTo>
                  <a:pt x="4433099" y="7063766"/>
                  <a:pt x="4479625" y="7078995"/>
                  <a:pt x="4500773" y="7037539"/>
                </a:cubicBezTo>
                <a:cubicBezTo>
                  <a:pt x="4526997" y="6985085"/>
                  <a:pt x="4360350" y="6859871"/>
                  <a:pt x="4317208" y="6845488"/>
                </a:cubicBezTo>
                <a:cubicBezTo>
                  <a:pt x="4208930" y="6809108"/>
                  <a:pt x="4093039" y="6825183"/>
                  <a:pt x="3998296" y="6749040"/>
                </a:cubicBezTo>
                <a:close/>
                <a:moveTo>
                  <a:pt x="3299908" y="6638143"/>
                </a:moveTo>
                <a:cubicBezTo>
                  <a:pt x="3306201" y="6636398"/>
                  <a:pt x="3315827" y="6641210"/>
                  <a:pt x="3329154" y="6656017"/>
                </a:cubicBezTo>
                <a:cubicBezTo>
                  <a:pt x="3399387" y="6733861"/>
                  <a:pt x="3523777" y="6832858"/>
                  <a:pt x="3470467" y="6956393"/>
                </a:cubicBezTo>
                <a:cubicBezTo>
                  <a:pt x="3417157" y="7079928"/>
                  <a:pt x="3364694" y="7115465"/>
                  <a:pt x="3411234" y="7162848"/>
                </a:cubicBezTo>
                <a:cubicBezTo>
                  <a:pt x="3458621" y="7209385"/>
                  <a:pt x="3393464" y="7197539"/>
                  <a:pt x="3346924" y="7156925"/>
                </a:cubicBezTo>
                <a:cubicBezTo>
                  <a:pt x="3299537" y="7115465"/>
                  <a:pt x="3158224" y="6986007"/>
                  <a:pt x="3205611" y="6862473"/>
                </a:cubicBezTo>
                <a:cubicBezTo>
                  <a:pt x="3252151" y="6738092"/>
                  <a:pt x="3158224" y="6749937"/>
                  <a:pt x="3181917" y="6702554"/>
                </a:cubicBezTo>
                <a:cubicBezTo>
                  <a:pt x="3205611" y="6656017"/>
                  <a:pt x="3275844" y="6691555"/>
                  <a:pt x="3287691" y="6797321"/>
                </a:cubicBezTo>
                <a:cubicBezTo>
                  <a:pt x="3299537" y="6903087"/>
                  <a:pt x="3323231" y="6956393"/>
                  <a:pt x="3358770" y="6944547"/>
                </a:cubicBezTo>
                <a:cubicBezTo>
                  <a:pt x="3393464" y="6932701"/>
                  <a:pt x="3364694" y="6779552"/>
                  <a:pt x="3323231" y="6738092"/>
                </a:cubicBezTo>
                <a:cubicBezTo>
                  <a:pt x="3292133" y="6707631"/>
                  <a:pt x="3281027" y="6643378"/>
                  <a:pt x="3299908" y="6638143"/>
                </a:cubicBezTo>
                <a:close/>
                <a:moveTo>
                  <a:pt x="2926136" y="6563425"/>
                </a:moveTo>
                <a:cubicBezTo>
                  <a:pt x="2954909" y="6561205"/>
                  <a:pt x="2993202" y="6576008"/>
                  <a:pt x="2999126" y="6602654"/>
                </a:cubicBezTo>
                <a:cubicBezTo>
                  <a:pt x="3010973" y="6655945"/>
                  <a:pt x="2969507" y="6891102"/>
                  <a:pt x="2933963" y="6974000"/>
                </a:cubicBezTo>
                <a:cubicBezTo>
                  <a:pt x="2898420" y="7056051"/>
                  <a:pt x="2898420" y="7180397"/>
                  <a:pt x="2957659" y="7191394"/>
                </a:cubicBezTo>
                <a:cubicBezTo>
                  <a:pt x="3016897" y="7203236"/>
                  <a:pt x="3040593" y="7127106"/>
                  <a:pt x="3010973" y="6979921"/>
                </a:cubicBezTo>
                <a:cubicBezTo>
                  <a:pt x="2981354" y="6832736"/>
                  <a:pt x="3016897" y="6720232"/>
                  <a:pt x="3063442" y="6650023"/>
                </a:cubicBezTo>
                <a:cubicBezTo>
                  <a:pt x="3110832" y="6578969"/>
                  <a:pt x="3167532" y="6676246"/>
                  <a:pt x="3116756" y="6714311"/>
                </a:cubicBezTo>
                <a:cubicBezTo>
                  <a:pt x="3046516" y="6767602"/>
                  <a:pt x="3110832" y="7103421"/>
                  <a:pt x="3116756" y="7250606"/>
                </a:cubicBezTo>
                <a:cubicBezTo>
                  <a:pt x="3122680" y="7397791"/>
                  <a:pt x="2963583" y="7451082"/>
                  <a:pt x="2945811" y="7550897"/>
                </a:cubicBezTo>
                <a:cubicBezTo>
                  <a:pt x="2928040" y="7651558"/>
                  <a:pt x="2887419" y="7627873"/>
                  <a:pt x="2898420" y="7556818"/>
                </a:cubicBezTo>
                <a:cubicBezTo>
                  <a:pt x="2910268" y="7486610"/>
                  <a:pt x="2916192" y="7457003"/>
                  <a:pt x="2828181" y="7297976"/>
                </a:cubicBezTo>
                <a:cubicBezTo>
                  <a:pt x="2739323" y="7138948"/>
                  <a:pt x="2845952" y="6991763"/>
                  <a:pt x="2887419" y="6897024"/>
                </a:cubicBezTo>
                <a:cubicBezTo>
                  <a:pt x="2928040" y="6803130"/>
                  <a:pt x="2975430" y="6708390"/>
                  <a:pt x="2910268" y="6626339"/>
                </a:cubicBezTo>
                <a:cubicBezTo>
                  <a:pt x="2878110" y="6584890"/>
                  <a:pt x="2897363" y="6565646"/>
                  <a:pt x="2926136" y="6563425"/>
                </a:cubicBezTo>
                <a:close/>
                <a:moveTo>
                  <a:pt x="2804645" y="6555256"/>
                </a:moveTo>
                <a:cubicBezTo>
                  <a:pt x="2881628" y="6555256"/>
                  <a:pt x="2887550" y="6661848"/>
                  <a:pt x="2881628" y="6697379"/>
                </a:cubicBezTo>
                <a:cubicBezTo>
                  <a:pt x="2875706" y="6732063"/>
                  <a:pt x="2810567" y="6832733"/>
                  <a:pt x="2610073" y="6779437"/>
                </a:cubicBezTo>
                <a:cubicBezTo>
                  <a:pt x="2663369" y="6638161"/>
                  <a:pt x="2715819" y="6555256"/>
                  <a:pt x="2804645" y="6555256"/>
                </a:cubicBezTo>
                <a:close/>
                <a:moveTo>
                  <a:pt x="3894248" y="6460540"/>
                </a:moveTo>
                <a:cubicBezTo>
                  <a:pt x="3775819" y="6460540"/>
                  <a:pt x="3656544" y="6523993"/>
                  <a:pt x="3535577" y="6526531"/>
                </a:cubicBezTo>
                <a:cubicBezTo>
                  <a:pt x="3626091" y="6617904"/>
                  <a:pt x="3653160" y="6664436"/>
                  <a:pt x="3710683" y="6771037"/>
                </a:cubicBezTo>
                <a:cubicBezTo>
                  <a:pt x="3791045" y="6919940"/>
                  <a:pt x="3803734" y="6776113"/>
                  <a:pt x="3758900" y="6678818"/>
                </a:cubicBezTo>
                <a:cubicBezTo>
                  <a:pt x="3741136" y="6639055"/>
                  <a:pt x="3703069" y="6614520"/>
                  <a:pt x="3686151" y="6571372"/>
                </a:cubicBezTo>
                <a:cubicBezTo>
                  <a:pt x="3687843" y="6575602"/>
                  <a:pt x="3767359" y="6578986"/>
                  <a:pt x="3841801" y="6577294"/>
                </a:cubicBezTo>
                <a:cubicBezTo>
                  <a:pt x="3900169" y="6576448"/>
                  <a:pt x="3955154" y="6572218"/>
                  <a:pt x="3966997" y="6562065"/>
                </a:cubicBezTo>
                <a:cubicBezTo>
                  <a:pt x="4040592" y="6501996"/>
                  <a:pt x="3984761" y="6461386"/>
                  <a:pt x="3894248" y="6460540"/>
                </a:cubicBezTo>
                <a:close/>
                <a:moveTo>
                  <a:pt x="4861036" y="6292101"/>
                </a:moveTo>
                <a:cubicBezTo>
                  <a:pt x="4851739" y="6397988"/>
                  <a:pt x="4803563" y="6491168"/>
                  <a:pt x="4758767" y="6469144"/>
                </a:cubicBezTo>
                <a:cubicBezTo>
                  <a:pt x="4714817" y="6447119"/>
                  <a:pt x="4706365" y="6326832"/>
                  <a:pt x="4861036" y="6292101"/>
                </a:cubicBezTo>
                <a:close/>
                <a:moveTo>
                  <a:pt x="5050689" y="6282791"/>
                </a:moveTo>
                <a:cubicBezTo>
                  <a:pt x="5136895" y="6403820"/>
                  <a:pt x="5194366" y="6546853"/>
                  <a:pt x="5090412" y="6567166"/>
                </a:cubicBezTo>
                <a:cubicBezTo>
                  <a:pt x="4986458" y="6587478"/>
                  <a:pt x="4945890" y="6441906"/>
                  <a:pt x="5050689" y="6282791"/>
                </a:cubicBezTo>
                <a:close/>
                <a:moveTo>
                  <a:pt x="4350741" y="6240041"/>
                </a:moveTo>
                <a:cubicBezTo>
                  <a:pt x="4383930" y="6245276"/>
                  <a:pt x="4327782" y="6296197"/>
                  <a:pt x="4301136" y="6419931"/>
                </a:cubicBezTo>
                <a:cubicBezTo>
                  <a:pt x="4265607" y="6584908"/>
                  <a:pt x="4159867" y="6596753"/>
                  <a:pt x="4065124" y="6602675"/>
                </a:cubicBezTo>
                <a:cubicBezTo>
                  <a:pt x="3971226" y="6608597"/>
                  <a:pt x="3894248" y="6632286"/>
                  <a:pt x="4030441" y="6667820"/>
                </a:cubicBezTo>
                <a:cubicBezTo>
                  <a:pt x="4165788" y="6702508"/>
                  <a:pt x="4412797" y="6620442"/>
                  <a:pt x="4589595" y="6738041"/>
                </a:cubicBezTo>
                <a:cubicBezTo>
                  <a:pt x="4766392" y="6856487"/>
                  <a:pt x="4813764" y="7168675"/>
                  <a:pt x="4919504" y="7227052"/>
                </a:cubicBezTo>
                <a:cubicBezTo>
                  <a:pt x="5026090" y="7286275"/>
                  <a:pt x="4972797" y="7321808"/>
                  <a:pt x="4889897" y="7280352"/>
                </a:cubicBezTo>
                <a:cubicBezTo>
                  <a:pt x="4807842" y="7238896"/>
                  <a:pt x="4831528" y="7221130"/>
                  <a:pt x="4495697" y="7232974"/>
                </a:cubicBezTo>
                <a:cubicBezTo>
                  <a:pt x="4159867" y="7244819"/>
                  <a:pt x="3988991" y="6844642"/>
                  <a:pt x="3917933" y="6791342"/>
                </a:cubicBezTo>
                <a:cubicBezTo>
                  <a:pt x="3847722" y="6738041"/>
                  <a:pt x="3782586" y="6743963"/>
                  <a:pt x="3877329" y="6820953"/>
                </a:cubicBezTo>
                <a:cubicBezTo>
                  <a:pt x="3971226" y="6897097"/>
                  <a:pt x="3965305" y="7038385"/>
                  <a:pt x="3912012" y="7127219"/>
                </a:cubicBezTo>
                <a:cubicBezTo>
                  <a:pt x="3859565" y="7215207"/>
                  <a:pt x="3871408" y="7109452"/>
                  <a:pt x="3794429" y="7056152"/>
                </a:cubicBezTo>
                <a:cubicBezTo>
                  <a:pt x="3718296" y="7003698"/>
                  <a:pt x="3670924" y="6938552"/>
                  <a:pt x="3659082" y="6832798"/>
                </a:cubicBezTo>
                <a:cubicBezTo>
                  <a:pt x="3647239" y="6726197"/>
                  <a:pt x="3529656" y="6543452"/>
                  <a:pt x="3393462" y="6561219"/>
                </a:cubicBezTo>
                <a:cubicBezTo>
                  <a:pt x="3258115" y="6578986"/>
                  <a:pt x="3281801" y="6526531"/>
                  <a:pt x="3370623" y="6490998"/>
                </a:cubicBezTo>
                <a:cubicBezTo>
                  <a:pt x="3370623" y="6490998"/>
                  <a:pt x="3529656" y="6396241"/>
                  <a:pt x="3635396" y="6349709"/>
                </a:cubicBezTo>
                <a:cubicBezTo>
                  <a:pt x="3741136" y="6302331"/>
                  <a:pt x="4142103" y="6278642"/>
                  <a:pt x="4283371" y="6249030"/>
                </a:cubicBezTo>
                <a:cubicBezTo>
                  <a:pt x="4318688" y="6241628"/>
                  <a:pt x="4339678" y="6238296"/>
                  <a:pt x="4350741" y="6240041"/>
                </a:cubicBezTo>
                <a:close/>
                <a:moveTo>
                  <a:pt x="5209762" y="6185764"/>
                </a:moveTo>
                <a:cubicBezTo>
                  <a:pt x="5302803" y="6195059"/>
                  <a:pt x="5461818" y="6225477"/>
                  <a:pt x="5413606" y="6300679"/>
                </a:cubicBezTo>
                <a:cubicBezTo>
                  <a:pt x="5364548" y="6375881"/>
                  <a:pt x="5280811" y="6366587"/>
                  <a:pt x="5209762" y="6185764"/>
                </a:cubicBezTo>
                <a:close/>
                <a:moveTo>
                  <a:pt x="4693140" y="6168263"/>
                </a:moveTo>
                <a:cubicBezTo>
                  <a:pt x="4716174" y="6170294"/>
                  <a:pt x="4741532" y="6175782"/>
                  <a:pt x="4767947" y="6185702"/>
                </a:cubicBezTo>
                <a:cubicBezTo>
                  <a:pt x="4666514" y="6282791"/>
                  <a:pt x="4591285" y="6256619"/>
                  <a:pt x="4582832" y="6216939"/>
                </a:cubicBezTo>
                <a:cubicBezTo>
                  <a:pt x="4575858" y="6187179"/>
                  <a:pt x="4624039" y="6162168"/>
                  <a:pt x="4693140" y="6168263"/>
                </a:cubicBezTo>
                <a:close/>
                <a:moveTo>
                  <a:pt x="4726135" y="5813352"/>
                </a:moveTo>
                <a:cubicBezTo>
                  <a:pt x="4733556" y="5813167"/>
                  <a:pt x="4741369" y="5814648"/>
                  <a:pt x="4749388" y="5817820"/>
                </a:cubicBezTo>
                <a:cubicBezTo>
                  <a:pt x="4781462" y="5830509"/>
                  <a:pt x="4816817" y="5870267"/>
                  <a:pt x="4843492" y="5938787"/>
                </a:cubicBezTo>
                <a:cubicBezTo>
                  <a:pt x="4719008" y="5943017"/>
                  <a:pt x="4648721" y="5938787"/>
                  <a:pt x="4674973" y="5859270"/>
                </a:cubicBezTo>
                <a:cubicBezTo>
                  <a:pt x="4685135" y="5829451"/>
                  <a:pt x="4703871" y="5813907"/>
                  <a:pt x="4726135" y="5813352"/>
                </a:cubicBezTo>
                <a:close/>
                <a:moveTo>
                  <a:pt x="886592" y="5797426"/>
                </a:moveTo>
                <a:cubicBezTo>
                  <a:pt x="888284" y="5796580"/>
                  <a:pt x="888284" y="5799118"/>
                  <a:pt x="887438" y="5799964"/>
                </a:cubicBezTo>
                <a:cubicBezTo>
                  <a:pt x="813859" y="5849871"/>
                  <a:pt x="793561" y="5929384"/>
                  <a:pt x="818088" y="6013126"/>
                </a:cubicBezTo>
                <a:cubicBezTo>
                  <a:pt x="835002" y="6070646"/>
                  <a:pt x="738589" y="6085872"/>
                  <a:pt x="736051" y="6024123"/>
                </a:cubicBezTo>
                <a:cubicBezTo>
                  <a:pt x="731823" y="5920079"/>
                  <a:pt x="782567" y="5827032"/>
                  <a:pt x="886592" y="5797426"/>
                </a:cubicBezTo>
                <a:close/>
                <a:moveTo>
                  <a:pt x="1036349" y="5788117"/>
                </a:moveTo>
                <a:cubicBezTo>
                  <a:pt x="1038040" y="5787272"/>
                  <a:pt x="1039732" y="5790653"/>
                  <a:pt x="1038040" y="5791499"/>
                </a:cubicBezTo>
                <a:cubicBezTo>
                  <a:pt x="956856" y="5832075"/>
                  <a:pt x="925566" y="5918298"/>
                  <a:pt x="932331" y="6003676"/>
                </a:cubicBezTo>
                <a:cubicBezTo>
                  <a:pt x="935714" y="6051860"/>
                  <a:pt x="852838" y="6050169"/>
                  <a:pt x="858757" y="6003676"/>
                </a:cubicBezTo>
                <a:cubicBezTo>
                  <a:pt x="863832" y="5958029"/>
                  <a:pt x="873980" y="5907309"/>
                  <a:pt x="904424" y="5870114"/>
                </a:cubicBezTo>
                <a:cubicBezTo>
                  <a:pt x="939942" y="5826157"/>
                  <a:pt x="985609" y="5810941"/>
                  <a:pt x="1036349" y="5788117"/>
                </a:cubicBezTo>
                <a:close/>
                <a:moveTo>
                  <a:pt x="806228" y="5777963"/>
                </a:moveTo>
                <a:cubicBezTo>
                  <a:pt x="809613" y="5777963"/>
                  <a:pt x="811306" y="5781348"/>
                  <a:pt x="808767" y="5783041"/>
                </a:cubicBezTo>
                <a:cubicBezTo>
                  <a:pt x="737681" y="5824508"/>
                  <a:pt x="724987" y="5882900"/>
                  <a:pt x="725833" y="5959063"/>
                </a:cubicBezTo>
                <a:cubicBezTo>
                  <a:pt x="726679" y="6010685"/>
                  <a:pt x="643746" y="6009839"/>
                  <a:pt x="646285" y="5959063"/>
                </a:cubicBezTo>
                <a:cubicBezTo>
                  <a:pt x="651362" y="5865128"/>
                  <a:pt x="713986" y="5794042"/>
                  <a:pt x="806228" y="5777963"/>
                </a:cubicBezTo>
                <a:close/>
                <a:moveTo>
                  <a:pt x="2374831" y="5748246"/>
                </a:moveTo>
                <a:cubicBezTo>
                  <a:pt x="2527970" y="5913223"/>
                  <a:pt x="2887550" y="5872613"/>
                  <a:pt x="2852015" y="6167033"/>
                </a:cubicBezTo>
                <a:cubicBezTo>
                  <a:pt x="2840170" y="6260942"/>
                  <a:pt x="2792790" y="6231331"/>
                  <a:pt x="2775023" y="6149266"/>
                </a:cubicBezTo>
                <a:cubicBezTo>
                  <a:pt x="2757255" y="6066355"/>
                  <a:pt x="2710721" y="6031667"/>
                  <a:pt x="2615961" y="6007978"/>
                </a:cubicBezTo>
                <a:cubicBezTo>
                  <a:pt x="2522047" y="5984289"/>
                  <a:pt x="2556737" y="6037590"/>
                  <a:pt x="2627807" y="6078199"/>
                </a:cubicBezTo>
                <a:cubicBezTo>
                  <a:pt x="2698876" y="6119655"/>
                  <a:pt x="2763178" y="6184799"/>
                  <a:pt x="2663341" y="6172955"/>
                </a:cubicBezTo>
                <a:cubicBezTo>
                  <a:pt x="2562659" y="6161110"/>
                  <a:pt x="2421365" y="6184799"/>
                  <a:pt x="2339296" y="6237253"/>
                </a:cubicBezTo>
                <a:cubicBezTo>
                  <a:pt x="2256381" y="6290554"/>
                  <a:pt x="2291916" y="6354852"/>
                  <a:pt x="2403598" y="6296476"/>
                </a:cubicBezTo>
                <a:cubicBezTo>
                  <a:pt x="2516125" y="6237253"/>
                  <a:pt x="2645574" y="6219487"/>
                  <a:pt x="2715798" y="6243176"/>
                </a:cubicBezTo>
                <a:cubicBezTo>
                  <a:pt x="2786868" y="6266865"/>
                  <a:pt x="2804635" y="6284631"/>
                  <a:pt x="2727643" y="6302398"/>
                </a:cubicBezTo>
                <a:cubicBezTo>
                  <a:pt x="2651496" y="6320165"/>
                  <a:pt x="2745410" y="6467375"/>
                  <a:pt x="2615961" y="6514752"/>
                </a:cubicBezTo>
                <a:cubicBezTo>
                  <a:pt x="2486513" y="6561284"/>
                  <a:pt x="2492435" y="6555362"/>
                  <a:pt x="2392599" y="6584973"/>
                </a:cubicBezTo>
                <a:cubicBezTo>
                  <a:pt x="2445055" y="6526597"/>
                  <a:pt x="2427288" y="6402230"/>
                  <a:pt x="2527970" y="6372619"/>
                </a:cubicBezTo>
                <a:cubicBezTo>
                  <a:pt x="2627807" y="6343854"/>
                  <a:pt x="2556737" y="6284631"/>
                  <a:pt x="2480590" y="6326087"/>
                </a:cubicBezTo>
                <a:cubicBezTo>
                  <a:pt x="2403598" y="6366697"/>
                  <a:pt x="2226769" y="6526597"/>
                  <a:pt x="1979717" y="6508830"/>
                </a:cubicBezTo>
                <a:cubicBezTo>
                  <a:pt x="1731818" y="6491064"/>
                  <a:pt x="1761430" y="6308320"/>
                  <a:pt x="1608292" y="6302398"/>
                </a:cubicBezTo>
                <a:cubicBezTo>
                  <a:pt x="1744509" y="6219487"/>
                  <a:pt x="1808810" y="6343854"/>
                  <a:pt x="1961949" y="6272787"/>
                </a:cubicBezTo>
                <a:cubicBezTo>
                  <a:pt x="2115088" y="6201720"/>
                  <a:pt x="2374831" y="6007978"/>
                  <a:pt x="2522047" y="6113733"/>
                </a:cubicBezTo>
                <a:cubicBezTo>
                  <a:pt x="2498358" y="5996134"/>
                  <a:pt x="2362986" y="6037590"/>
                  <a:pt x="2374831" y="5748246"/>
                </a:cubicBezTo>
                <a:close/>
                <a:moveTo>
                  <a:pt x="4360146" y="5672342"/>
                </a:moveTo>
                <a:cubicBezTo>
                  <a:pt x="4259519" y="5736618"/>
                  <a:pt x="4189333" y="5889697"/>
                  <a:pt x="4153818" y="6042776"/>
                </a:cubicBezTo>
                <a:cubicBezTo>
                  <a:pt x="4118302" y="6196700"/>
                  <a:pt x="3941570" y="6125658"/>
                  <a:pt x="3706492" y="6249136"/>
                </a:cubicBezTo>
                <a:cubicBezTo>
                  <a:pt x="3770758" y="6149339"/>
                  <a:pt x="3953409" y="6042776"/>
                  <a:pt x="4030359" y="5990340"/>
                </a:cubicBezTo>
                <a:cubicBezTo>
                  <a:pt x="4106464" y="5937058"/>
                  <a:pt x="4088706" y="5889697"/>
                  <a:pt x="4024440" y="5913378"/>
                </a:cubicBezTo>
                <a:cubicBezTo>
                  <a:pt x="3959328" y="5937058"/>
                  <a:pt x="3824031" y="6037701"/>
                  <a:pt x="3753000" y="6113818"/>
                </a:cubicBezTo>
                <a:cubicBezTo>
                  <a:pt x="3682815" y="6189934"/>
                  <a:pt x="3647299" y="6143419"/>
                  <a:pt x="3700572" y="6090137"/>
                </a:cubicBezTo>
                <a:cubicBezTo>
                  <a:pt x="3700572" y="6090137"/>
                  <a:pt x="3853627" y="5907458"/>
                  <a:pt x="3911974" y="5813581"/>
                </a:cubicBezTo>
                <a:cubicBezTo>
                  <a:pt x="3971167" y="5718858"/>
                  <a:pt x="4165656" y="5718858"/>
                  <a:pt x="4360146" y="5672342"/>
                </a:cubicBezTo>
                <a:close/>
                <a:moveTo>
                  <a:pt x="5506212" y="5625507"/>
                </a:moveTo>
                <a:cubicBezTo>
                  <a:pt x="5524018" y="5623009"/>
                  <a:pt x="5535756" y="5660122"/>
                  <a:pt x="5493244" y="5700090"/>
                </a:cubicBezTo>
                <a:cubicBezTo>
                  <a:pt x="5435715" y="5753380"/>
                  <a:pt x="5501704" y="5956392"/>
                  <a:pt x="5364649" y="5982614"/>
                </a:cubicBezTo>
                <a:cubicBezTo>
                  <a:pt x="5227593" y="6008836"/>
                  <a:pt x="5227593" y="6084120"/>
                  <a:pt x="5356189" y="6044363"/>
                </a:cubicBezTo>
                <a:cubicBezTo>
                  <a:pt x="5483938" y="6004607"/>
                  <a:pt x="5647220" y="6123876"/>
                  <a:pt x="5660756" y="6212694"/>
                </a:cubicBezTo>
                <a:cubicBezTo>
                  <a:pt x="5674293" y="6300665"/>
                  <a:pt x="5642990" y="6419935"/>
                  <a:pt x="5708979" y="6455462"/>
                </a:cubicBezTo>
                <a:cubicBezTo>
                  <a:pt x="5775815" y="6490989"/>
                  <a:pt x="5762279" y="6552738"/>
                  <a:pt x="5670062" y="6508752"/>
                </a:cubicBezTo>
                <a:cubicBezTo>
                  <a:pt x="5577000" y="6463921"/>
                  <a:pt x="5452635" y="6645785"/>
                  <a:pt x="5364649" y="6552738"/>
                </a:cubicBezTo>
                <a:cubicBezTo>
                  <a:pt x="5276663" y="6459691"/>
                  <a:pt x="5249590" y="6512982"/>
                  <a:pt x="5316425" y="6583190"/>
                </a:cubicBezTo>
                <a:cubicBezTo>
                  <a:pt x="5382415" y="6654244"/>
                  <a:pt x="5342652" y="6769284"/>
                  <a:pt x="5263126" y="6809040"/>
                </a:cubicBezTo>
                <a:cubicBezTo>
                  <a:pt x="5183600" y="6848797"/>
                  <a:pt x="5245360" y="6932539"/>
                  <a:pt x="5183600" y="6946073"/>
                </a:cubicBezTo>
                <a:cubicBezTo>
                  <a:pt x="5121841" y="6958761"/>
                  <a:pt x="5187830" y="6892782"/>
                  <a:pt x="5112534" y="6839492"/>
                </a:cubicBezTo>
                <a:cubicBezTo>
                  <a:pt x="5038085" y="6787047"/>
                  <a:pt x="4887493" y="6782818"/>
                  <a:pt x="4887493" y="6622946"/>
                </a:cubicBezTo>
                <a:cubicBezTo>
                  <a:pt x="4829963" y="6737986"/>
                  <a:pt x="4744515" y="6672007"/>
                  <a:pt x="4703060" y="6742216"/>
                </a:cubicBezTo>
                <a:cubicBezTo>
                  <a:pt x="4684448" y="6645785"/>
                  <a:pt x="4494093" y="6578960"/>
                  <a:pt x="4595616" y="6437698"/>
                </a:cubicBezTo>
                <a:cubicBezTo>
                  <a:pt x="4697138" y="6296436"/>
                  <a:pt x="4635379" y="6340422"/>
                  <a:pt x="4582925" y="6371720"/>
                </a:cubicBezTo>
                <a:cubicBezTo>
                  <a:pt x="4529626" y="6402171"/>
                  <a:pt x="4489863" y="6247375"/>
                  <a:pt x="4414567" y="6247375"/>
                </a:cubicBezTo>
                <a:cubicBezTo>
                  <a:pt x="4445870" y="6172937"/>
                  <a:pt x="4450100" y="6053668"/>
                  <a:pt x="4622688" y="6057897"/>
                </a:cubicBezTo>
                <a:cubicBezTo>
                  <a:pt x="4794431" y="6062127"/>
                  <a:pt x="4662451" y="5986843"/>
                  <a:pt x="4595616" y="5982614"/>
                </a:cubicBezTo>
                <a:cubicBezTo>
                  <a:pt x="4529626" y="5978385"/>
                  <a:pt x="4538086" y="5810054"/>
                  <a:pt x="4432333" y="5788061"/>
                </a:cubicBezTo>
                <a:cubicBezTo>
                  <a:pt x="4560083" y="5770298"/>
                  <a:pt x="4622688" y="5589279"/>
                  <a:pt x="4763974" y="5646799"/>
                </a:cubicBezTo>
                <a:cubicBezTo>
                  <a:pt x="4905259" y="5704319"/>
                  <a:pt x="5020318" y="5876879"/>
                  <a:pt x="4953482" y="5898872"/>
                </a:cubicBezTo>
                <a:cubicBezTo>
                  <a:pt x="4887493" y="5920865"/>
                  <a:pt x="4883263" y="5704319"/>
                  <a:pt x="4741977" y="5717853"/>
                </a:cubicBezTo>
                <a:cubicBezTo>
                  <a:pt x="4599846" y="5730541"/>
                  <a:pt x="4569389" y="5912406"/>
                  <a:pt x="4706444" y="5969080"/>
                </a:cubicBezTo>
                <a:cubicBezTo>
                  <a:pt x="4843500" y="6026600"/>
                  <a:pt x="4781740" y="6111188"/>
                  <a:pt x="4670911" y="6101883"/>
                </a:cubicBezTo>
                <a:cubicBezTo>
                  <a:pt x="4560083" y="6093424"/>
                  <a:pt x="4445870" y="6167862"/>
                  <a:pt x="4494093" y="6238916"/>
                </a:cubicBezTo>
                <a:cubicBezTo>
                  <a:pt x="4543162" y="6309970"/>
                  <a:pt x="4613382" y="6318429"/>
                  <a:pt x="4670911" y="6300665"/>
                </a:cubicBezTo>
                <a:cubicBezTo>
                  <a:pt x="4728441" y="6282902"/>
                  <a:pt x="4763974" y="6300665"/>
                  <a:pt x="4706444" y="6362415"/>
                </a:cubicBezTo>
                <a:cubicBezTo>
                  <a:pt x="4648915" y="6424164"/>
                  <a:pt x="4609152" y="6596724"/>
                  <a:pt x="4702214" y="6632251"/>
                </a:cubicBezTo>
                <a:cubicBezTo>
                  <a:pt x="4794431" y="6667778"/>
                  <a:pt x="4856190" y="6596724"/>
                  <a:pt x="4873956" y="6486759"/>
                </a:cubicBezTo>
                <a:cubicBezTo>
                  <a:pt x="4891723" y="6375949"/>
                  <a:pt x="4953482" y="6397942"/>
                  <a:pt x="4940792" y="6508752"/>
                </a:cubicBezTo>
                <a:cubicBezTo>
                  <a:pt x="4927256" y="6618717"/>
                  <a:pt x="4993245" y="6720223"/>
                  <a:pt x="5130301" y="6694000"/>
                </a:cubicBezTo>
                <a:cubicBezTo>
                  <a:pt x="5267356" y="6667778"/>
                  <a:pt x="5258896" y="6570502"/>
                  <a:pt x="5219133" y="6486759"/>
                </a:cubicBezTo>
                <a:cubicBezTo>
                  <a:pt x="5179370" y="6402171"/>
                  <a:pt x="5241130" y="6353956"/>
                  <a:pt x="5302889" y="6415705"/>
                </a:cubicBezTo>
                <a:cubicBezTo>
                  <a:pt x="5364649" y="6477455"/>
                  <a:pt x="5466171" y="6463921"/>
                  <a:pt x="5523701" y="6389483"/>
                </a:cubicBezTo>
                <a:cubicBezTo>
                  <a:pt x="5581230" y="6314200"/>
                  <a:pt x="5470401" y="6084120"/>
                  <a:pt x="5298659" y="6111188"/>
                </a:cubicBezTo>
                <a:cubicBezTo>
                  <a:pt x="5126071" y="6137410"/>
                  <a:pt x="5231823" y="5964850"/>
                  <a:pt x="5342652" y="5929323"/>
                </a:cubicBezTo>
                <a:cubicBezTo>
                  <a:pt x="5452635" y="5894642"/>
                  <a:pt x="5360419" y="5708548"/>
                  <a:pt x="5258896" y="5881108"/>
                </a:cubicBezTo>
                <a:cubicBezTo>
                  <a:pt x="5228439" y="5931861"/>
                  <a:pt x="5174294" y="5920865"/>
                  <a:pt x="5205597" y="5819359"/>
                </a:cubicBezTo>
                <a:cubicBezTo>
                  <a:pt x="5236900" y="5717853"/>
                  <a:pt x="5289353" y="5682326"/>
                  <a:pt x="5373955" y="5690785"/>
                </a:cubicBezTo>
                <a:cubicBezTo>
                  <a:pt x="5457711" y="5700090"/>
                  <a:pt x="5466171" y="5686555"/>
                  <a:pt x="5488168" y="5642570"/>
                </a:cubicBezTo>
                <a:cubicBezTo>
                  <a:pt x="5493667" y="5631573"/>
                  <a:pt x="5500276" y="5626339"/>
                  <a:pt x="5506212" y="5625507"/>
                </a:cubicBezTo>
                <a:close/>
                <a:moveTo>
                  <a:pt x="425527" y="5432897"/>
                </a:moveTo>
                <a:cubicBezTo>
                  <a:pt x="449087" y="5433624"/>
                  <a:pt x="472038" y="5436160"/>
                  <a:pt x="490865" y="5439543"/>
                </a:cubicBezTo>
                <a:cubicBezTo>
                  <a:pt x="402020" y="5523250"/>
                  <a:pt x="309791" y="5575673"/>
                  <a:pt x="292023" y="5501266"/>
                </a:cubicBezTo>
                <a:cubicBezTo>
                  <a:pt x="278696" y="5444827"/>
                  <a:pt x="354848" y="5430717"/>
                  <a:pt x="425527" y="5432897"/>
                </a:cubicBezTo>
                <a:close/>
                <a:moveTo>
                  <a:pt x="2522024" y="5265257"/>
                </a:moveTo>
                <a:cubicBezTo>
                  <a:pt x="2615923" y="5342234"/>
                  <a:pt x="2928071" y="5388759"/>
                  <a:pt x="2993208" y="5760109"/>
                </a:cubicBezTo>
                <a:cubicBezTo>
                  <a:pt x="3009281" y="5850621"/>
                  <a:pt x="2939915" y="5865847"/>
                  <a:pt x="2898464" y="5754188"/>
                </a:cubicBezTo>
                <a:cubicBezTo>
                  <a:pt x="2857859" y="5642529"/>
                  <a:pt x="2792722" y="5459814"/>
                  <a:pt x="2733507" y="5489421"/>
                </a:cubicBezTo>
                <a:cubicBezTo>
                  <a:pt x="2675138" y="5519027"/>
                  <a:pt x="2798644" y="5707663"/>
                  <a:pt x="2857859" y="5789716"/>
                </a:cubicBezTo>
                <a:cubicBezTo>
                  <a:pt x="2916228" y="5872614"/>
                  <a:pt x="2939915" y="5948745"/>
                  <a:pt x="2887467" y="5948745"/>
                </a:cubicBezTo>
                <a:cubicBezTo>
                  <a:pt x="2834173" y="5948745"/>
                  <a:pt x="2857859" y="5895453"/>
                  <a:pt x="2763115" y="5860771"/>
                </a:cubicBezTo>
                <a:cubicBezTo>
                  <a:pt x="2669216" y="5825244"/>
                  <a:pt x="2510181" y="5742345"/>
                  <a:pt x="2527945" y="5559631"/>
                </a:cubicBezTo>
                <a:cubicBezTo>
                  <a:pt x="2545710" y="5377762"/>
                  <a:pt x="2574472" y="5342234"/>
                  <a:pt x="2522024" y="5265257"/>
                </a:cubicBezTo>
                <a:close/>
                <a:moveTo>
                  <a:pt x="440602" y="4999792"/>
                </a:moveTo>
                <a:cubicBezTo>
                  <a:pt x="511145" y="5010656"/>
                  <a:pt x="582521" y="5114536"/>
                  <a:pt x="618685" y="5200812"/>
                </a:cubicBezTo>
                <a:cubicBezTo>
                  <a:pt x="441884" y="5173745"/>
                  <a:pt x="282848" y="5107769"/>
                  <a:pt x="371671" y="5024031"/>
                </a:cubicBezTo>
                <a:cubicBezTo>
                  <a:pt x="393666" y="5002884"/>
                  <a:pt x="417088" y="4996171"/>
                  <a:pt x="440602" y="4999792"/>
                </a:cubicBezTo>
                <a:close/>
                <a:moveTo>
                  <a:pt x="1552315" y="4956015"/>
                </a:moveTo>
                <a:cubicBezTo>
                  <a:pt x="1553902" y="4957073"/>
                  <a:pt x="1554748" y="4958978"/>
                  <a:pt x="1553479" y="4960672"/>
                </a:cubicBezTo>
                <a:cubicBezTo>
                  <a:pt x="1474770" y="5069056"/>
                  <a:pt x="1352898" y="5122401"/>
                  <a:pt x="1220023" y="5116474"/>
                </a:cubicBezTo>
                <a:cubicBezTo>
                  <a:pt x="1198865" y="5115627"/>
                  <a:pt x="1181092" y="5102926"/>
                  <a:pt x="1174321" y="5081757"/>
                </a:cubicBezTo>
                <a:cubicBezTo>
                  <a:pt x="1173475" y="5078370"/>
                  <a:pt x="1172629" y="5074136"/>
                  <a:pt x="1171782" y="5070749"/>
                </a:cubicBezTo>
                <a:cubicBezTo>
                  <a:pt x="1167551" y="5057201"/>
                  <a:pt x="1174321" y="5041960"/>
                  <a:pt x="1186170" y="5035186"/>
                </a:cubicBezTo>
                <a:cubicBezTo>
                  <a:pt x="1189555" y="5032646"/>
                  <a:pt x="1192941" y="5030952"/>
                  <a:pt x="1196326" y="5028412"/>
                </a:cubicBezTo>
                <a:cubicBezTo>
                  <a:pt x="1210714" y="5019944"/>
                  <a:pt x="1230179" y="5019944"/>
                  <a:pt x="1243721" y="5028412"/>
                </a:cubicBezTo>
                <a:cubicBezTo>
                  <a:pt x="1345281" y="5087684"/>
                  <a:pt x="1469692" y="5030105"/>
                  <a:pt x="1546708" y="4956438"/>
                </a:cubicBezTo>
                <a:cubicBezTo>
                  <a:pt x="1548401" y="4954745"/>
                  <a:pt x="1550728" y="4954956"/>
                  <a:pt x="1552315" y="4956015"/>
                </a:cubicBezTo>
                <a:close/>
                <a:moveTo>
                  <a:pt x="3798203" y="4947579"/>
                </a:moveTo>
                <a:cubicBezTo>
                  <a:pt x="3809857" y="4944527"/>
                  <a:pt x="3821551" y="4944527"/>
                  <a:pt x="3832556" y="4948966"/>
                </a:cubicBezTo>
                <a:cubicBezTo>
                  <a:pt x="3848641" y="4954884"/>
                  <a:pt x="3857107" y="4970948"/>
                  <a:pt x="3848641" y="4987012"/>
                </a:cubicBezTo>
                <a:cubicBezTo>
                  <a:pt x="3840175" y="5003076"/>
                  <a:pt x="3830016" y="5007303"/>
                  <a:pt x="3815624" y="5015758"/>
                </a:cubicBezTo>
                <a:cubicBezTo>
                  <a:pt x="3798693" y="5025058"/>
                  <a:pt x="3784301" y="5038585"/>
                  <a:pt x="3770755" y="5052113"/>
                </a:cubicBezTo>
                <a:cubicBezTo>
                  <a:pt x="3744511" y="5079168"/>
                  <a:pt x="3730966" y="5123978"/>
                  <a:pt x="3724193" y="5159487"/>
                </a:cubicBezTo>
                <a:cubicBezTo>
                  <a:pt x="3721653" y="5172169"/>
                  <a:pt x="3703028" y="5170478"/>
                  <a:pt x="3699642" y="5159487"/>
                </a:cubicBezTo>
                <a:cubicBezTo>
                  <a:pt x="3685250" y="5109605"/>
                  <a:pt x="3690330" y="5066486"/>
                  <a:pt x="3714034" y="5019985"/>
                </a:cubicBezTo>
                <a:cubicBezTo>
                  <a:pt x="3728637" y="4993353"/>
                  <a:pt x="3763242" y="4956734"/>
                  <a:pt x="3798203" y="4947579"/>
                </a:cubicBezTo>
                <a:close/>
                <a:moveTo>
                  <a:pt x="759342" y="4941755"/>
                </a:moveTo>
                <a:cubicBezTo>
                  <a:pt x="766754" y="4941416"/>
                  <a:pt x="775917" y="4942460"/>
                  <a:pt x="787024" y="4944681"/>
                </a:cubicBezTo>
                <a:cubicBezTo>
                  <a:pt x="875036" y="4962447"/>
                  <a:pt x="875036" y="5116416"/>
                  <a:pt x="795487" y="5223010"/>
                </a:cubicBezTo>
                <a:cubicBezTo>
                  <a:pt x="741432" y="5014263"/>
                  <a:pt x="707462" y="4944126"/>
                  <a:pt x="759342" y="4941755"/>
                </a:cubicBezTo>
                <a:close/>
                <a:moveTo>
                  <a:pt x="3909543" y="4790796"/>
                </a:moveTo>
                <a:cubicBezTo>
                  <a:pt x="3951856" y="4786565"/>
                  <a:pt x="3952702" y="4856805"/>
                  <a:pt x="3909543" y="4856805"/>
                </a:cubicBezTo>
                <a:cubicBezTo>
                  <a:pt x="3837610" y="4856805"/>
                  <a:pt x="3786835" y="4908427"/>
                  <a:pt x="3734367" y="4952433"/>
                </a:cubicBezTo>
                <a:cubicBezTo>
                  <a:pt x="3732674" y="4954125"/>
                  <a:pt x="3729289" y="4952433"/>
                  <a:pt x="3730135" y="4949894"/>
                </a:cubicBezTo>
                <a:cubicBezTo>
                  <a:pt x="3741983" y="4907581"/>
                  <a:pt x="3752138" y="4872038"/>
                  <a:pt x="3784296" y="4841572"/>
                </a:cubicBezTo>
                <a:cubicBezTo>
                  <a:pt x="3818146" y="4808568"/>
                  <a:pt x="3862998" y="4795028"/>
                  <a:pt x="3909543" y="4790796"/>
                </a:cubicBezTo>
                <a:close/>
                <a:moveTo>
                  <a:pt x="1204320" y="4753167"/>
                </a:moveTo>
                <a:cubicBezTo>
                  <a:pt x="1212778" y="4750737"/>
                  <a:pt x="1222294" y="4752639"/>
                  <a:pt x="1230329" y="4760245"/>
                </a:cubicBezTo>
                <a:cubicBezTo>
                  <a:pt x="1254012" y="4780527"/>
                  <a:pt x="1256550" y="4810105"/>
                  <a:pt x="1277696" y="4832922"/>
                </a:cubicBezTo>
                <a:cubicBezTo>
                  <a:pt x="1300533" y="4857430"/>
                  <a:pt x="1340287" y="4866726"/>
                  <a:pt x="1371583" y="4875177"/>
                </a:cubicBezTo>
                <a:cubicBezTo>
                  <a:pt x="1442633" y="4894614"/>
                  <a:pt x="1521295" y="4888698"/>
                  <a:pt x="1593191" y="4876867"/>
                </a:cubicBezTo>
                <a:cubicBezTo>
                  <a:pt x="1596574" y="4876022"/>
                  <a:pt x="1598266" y="4881093"/>
                  <a:pt x="1594882" y="4881938"/>
                </a:cubicBezTo>
                <a:cubicBezTo>
                  <a:pt x="1511991" y="4911516"/>
                  <a:pt x="1421487" y="4932643"/>
                  <a:pt x="1333521" y="4923347"/>
                </a:cubicBezTo>
                <a:cubicBezTo>
                  <a:pt x="1269237" y="4917432"/>
                  <a:pt x="1152513" y="4851514"/>
                  <a:pt x="1184654" y="4772076"/>
                </a:cubicBezTo>
                <a:cubicBezTo>
                  <a:pt x="1188461" y="4762358"/>
                  <a:pt x="1195862" y="4755597"/>
                  <a:pt x="1204320" y="4753167"/>
                </a:cubicBezTo>
                <a:close/>
                <a:moveTo>
                  <a:pt x="3847177" y="4690840"/>
                </a:moveTo>
                <a:cubicBezTo>
                  <a:pt x="3860775" y="4689756"/>
                  <a:pt x="3874200" y="4692136"/>
                  <a:pt x="3886675" y="4699327"/>
                </a:cubicBezTo>
                <a:cubicBezTo>
                  <a:pt x="3904435" y="4708634"/>
                  <a:pt x="3908664" y="4734861"/>
                  <a:pt x="3893441" y="4749243"/>
                </a:cubicBezTo>
                <a:cubicBezTo>
                  <a:pt x="3863840" y="4775470"/>
                  <a:pt x="3818171" y="4769548"/>
                  <a:pt x="3783496" y="4789007"/>
                </a:cubicBezTo>
                <a:cubicBezTo>
                  <a:pt x="3745438" y="4810157"/>
                  <a:pt x="3714146" y="4861765"/>
                  <a:pt x="3714146" y="4905759"/>
                </a:cubicBezTo>
                <a:cubicBezTo>
                  <a:pt x="3714146" y="4908297"/>
                  <a:pt x="3710764" y="4908297"/>
                  <a:pt x="3709918" y="4905759"/>
                </a:cubicBezTo>
                <a:cubicBezTo>
                  <a:pt x="3708226" y="4879532"/>
                  <a:pt x="3703152" y="4857535"/>
                  <a:pt x="3708226" y="4830462"/>
                </a:cubicBezTo>
                <a:cubicBezTo>
                  <a:pt x="3712455" y="4804235"/>
                  <a:pt x="3725141" y="4778854"/>
                  <a:pt x="3741210" y="4757703"/>
                </a:cubicBezTo>
                <a:cubicBezTo>
                  <a:pt x="3764044" y="4728515"/>
                  <a:pt x="3806384" y="4694092"/>
                  <a:pt x="3847177" y="4690840"/>
                </a:cubicBezTo>
                <a:close/>
                <a:moveTo>
                  <a:pt x="871194" y="4530205"/>
                </a:moveTo>
                <a:cubicBezTo>
                  <a:pt x="881665" y="4533589"/>
                  <a:pt x="890549" y="4553469"/>
                  <a:pt x="888434" y="4595344"/>
                </a:cubicBezTo>
                <a:cubicBezTo>
                  <a:pt x="884203" y="4679093"/>
                  <a:pt x="976431" y="4740848"/>
                  <a:pt x="1033968" y="4802603"/>
                </a:cubicBezTo>
                <a:cubicBezTo>
                  <a:pt x="1091504" y="4865204"/>
                  <a:pt x="1105042" y="5076693"/>
                  <a:pt x="1016199" y="5138448"/>
                </a:cubicBezTo>
                <a:cubicBezTo>
                  <a:pt x="928202" y="5201048"/>
                  <a:pt x="972200" y="5249268"/>
                  <a:pt x="1029737" y="5235733"/>
                </a:cubicBezTo>
                <a:cubicBezTo>
                  <a:pt x="1087274" y="5223043"/>
                  <a:pt x="1246346" y="5169748"/>
                  <a:pt x="1286114" y="5209508"/>
                </a:cubicBezTo>
                <a:cubicBezTo>
                  <a:pt x="1325882" y="5249268"/>
                  <a:pt x="1294575" y="5328788"/>
                  <a:pt x="1347881" y="5320328"/>
                </a:cubicBezTo>
                <a:cubicBezTo>
                  <a:pt x="1401187" y="5311023"/>
                  <a:pt x="1413879" y="5346553"/>
                  <a:pt x="1339420" y="5350783"/>
                </a:cubicBezTo>
                <a:cubicBezTo>
                  <a:pt x="1264114" y="5355012"/>
                  <a:pt x="1268345" y="5492057"/>
                  <a:pt x="1180348" y="5514052"/>
                </a:cubicBezTo>
                <a:cubicBezTo>
                  <a:pt x="1091504" y="5536893"/>
                  <a:pt x="963739" y="5611337"/>
                  <a:pt x="826666" y="5470062"/>
                </a:cubicBezTo>
                <a:cubicBezTo>
                  <a:pt x="764899" y="5406616"/>
                  <a:pt x="759822" y="5372778"/>
                  <a:pt x="870665" y="5368548"/>
                </a:cubicBezTo>
                <a:cubicBezTo>
                  <a:pt x="981508" y="5364318"/>
                  <a:pt x="1083043" y="5443838"/>
                  <a:pt x="967970" y="5443838"/>
                </a:cubicBezTo>
                <a:cubicBezTo>
                  <a:pt x="852896" y="5443838"/>
                  <a:pt x="884203" y="5465833"/>
                  <a:pt x="963739" y="5470062"/>
                </a:cubicBezTo>
                <a:cubicBezTo>
                  <a:pt x="1043275" y="5474292"/>
                  <a:pt x="1144810" y="5501363"/>
                  <a:pt x="1180348" y="5394772"/>
                </a:cubicBezTo>
                <a:cubicBezTo>
                  <a:pt x="1215039" y="5289028"/>
                  <a:pt x="1105042" y="5297487"/>
                  <a:pt x="1003507" y="5311023"/>
                </a:cubicBezTo>
                <a:cubicBezTo>
                  <a:pt x="901972" y="5324558"/>
                  <a:pt x="817359" y="5289028"/>
                  <a:pt x="910433" y="5183283"/>
                </a:cubicBezTo>
                <a:cubicBezTo>
                  <a:pt x="1003507" y="5076693"/>
                  <a:pt x="976431" y="5006479"/>
                  <a:pt x="918894" y="4922729"/>
                </a:cubicBezTo>
                <a:cubicBezTo>
                  <a:pt x="862204" y="4838133"/>
                  <a:pt x="786898" y="4772149"/>
                  <a:pt x="720054" y="4838133"/>
                </a:cubicBezTo>
                <a:cubicBezTo>
                  <a:pt x="654056" y="4904964"/>
                  <a:pt x="698055" y="5129988"/>
                  <a:pt x="645595" y="5050468"/>
                </a:cubicBezTo>
                <a:cubicBezTo>
                  <a:pt x="592289" y="4970948"/>
                  <a:pt x="397680" y="4820368"/>
                  <a:pt x="304606" y="4944724"/>
                </a:cubicBezTo>
                <a:cubicBezTo>
                  <a:pt x="212378" y="5068233"/>
                  <a:pt x="309682" y="5173978"/>
                  <a:pt x="428986" y="5209508"/>
                </a:cubicBezTo>
                <a:cubicBezTo>
                  <a:pt x="548290" y="5245038"/>
                  <a:pt x="548290" y="5342323"/>
                  <a:pt x="428986" y="5333018"/>
                </a:cubicBezTo>
                <a:cubicBezTo>
                  <a:pt x="309682" y="5324558"/>
                  <a:pt x="190378" y="5443838"/>
                  <a:pt x="207301" y="5509822"/>
                </a:cubicBezTo>
                <a:cubicBezTo>
                  <a:pt x="225070" y="5575807"/>
                  <a:pt x="423910" y="5651097"/>
                  <a:pt x="490754" y="5580883"/>
                </a:cubicBezTo>
                <a:cubicBezTo>
                  <a:pt x="556752" y="5509822"/>
                  <a:pt x="610058" y="5589342"/>
                  <a:pt x="486523" y="5678168"/>
                </a:cubicBezTo>
                <a:cubicBezTo>
                  <a:pt x="362142" y="5766147"/>
                  <a:pt x="256376" y="5739923"/>
                  <a:pt x="203070" y="5673938"/>
                </a:cubicBezTo>
                <a:cubicBezTo>
                  <a:pt x="150610" y="5607107"/>
                  <a:pt x="79536" y="5611337"/>
                  <a:pt x="0" y="5629102"/>
                </a:cubicBezTo>
                <a:cubicBezTo>
                  <a:pt x="145534" y="5523358"/>
                  <a:pt x="48229" y="5311023"/>
                  <a:pt x="167533" y="5297487"/>
                </a:cubicBezTo>
                <a:cubicBezTo>
                  <a:pt x="286837" y="5284798"/>
                  <a:pt x="379911" y="5284798"/>
                  <a:pt x="278376" y="5227273"/>
                </a:cubicBezTo>
                <a:cubicBezTo>
                  <a:pt x="176840" y="5169748"/>
                  <a:pt x="79536" y="5072463"/>
                  <a:pt x="150610" y="4975178"/>
                </a:cubicBezTo>
                <a:cubicBezTo>
                  <a:pt x="220839" y="4877893"/>
                  <a:pt x="172610" y="4873663"/>
                  <a:pt x="141303" y="4825444"/>
                </a:cubicBezTo>
                <a:cubicBezTo>
                  <a:pt x="110842" y="4776378"/>
                  <a:pt x="190378" y="4728159"/>
                  <a:pt x="216608" y="4794144"/>
                </a:cubicBezTo>
                <a:cubicBezTo>
                  <a:pt x="242838" y="4860128"/>
                  <a:pt x="371450" y="4754384"/>
                  <a:pt x="455216" y="4820368"/>
                </a:cubicBezTo>
                <a:cubicBezTo>
                  <a:pt x="538983" y="4887199"/>
                  <a:pt x="600750" y="4913423"/>
                  <a:pt x="588058" y="4820368"/>
                </a:cubicBezTo>
                <a:cubicBezTo>
                  <a:pt x="574520" y="4728159"/>
                  <a:pt x="588058" y="4670634"/>
                  <a:pt x="715824" y="4657099"/>
                </a:cubicBezTo>
                <a:cubicBezTo>
                  <a:pt x="844435" y="4643563"/>
                  <a:pt x="835128" y="4613109"/>
                  <a:pt x="844435" y="4564043"/>
                </a:cubicBezTo>
                <a:cubicBezTo>
                  <a:pt x="848666" y="4539934"/>
                  <a:pt x="860723" y="4526821"/>
                  <a:pt x="871194" y="4530205"/>
                </a:cubicBezTo>
                <a:close/>
                <a:moveTo>
                  <a:pt x="2487317" y="4489656"/>
                </a:moveTo>
                <a:cubicBezTo>
                  <a:pt x="2546585" y="4494732"/>
                  <a:pt x="2527958" y="4558181"/>
                  <a:pt x="2526265" y="4600480"/>
                </a:cubicBezTo>
                <a:cubicBezTo>
                  <a:pt x="2525418" y="4656315"/>
                  <a:pt x="2543199" y="4728224"/>
                  <a:pt x="2578759" y="4773061"/>
                </a:cubicBezTo>
                <a:cubicBezTo>
                  <a:pt x="2582146" y="4776445"/>
                  <a:pt x="2578759" y="4784059"/>
                  <a:pt x="2573679" y="4781521"/>
                </a:cubicBezTo>
                <a:cubicBezTo>
                  <a:pt x="2482237" y="4745990"/>
                  <a:pt x="2384869" y="4603864"/>
                  <a:pt x="2448370" y="4511652"/>
                </a:cubicBezTo>
                <a:cubicBezTo>
                  <a:pt x="2456837" y="4498962"/>
                  <a:pt x="2471230" y="4487964"/>
                  <a:pt x="2487317" y="4489656"/>
                </a:cubicBezTo>
                <a:close/>
                <a:moveTo>
                  <a:pt x="3919776" y="4460962"/>
                </a:moveTo>
                <a:cubicBezTo>
                  <a:pt x="3929956" y="4462405"/>
                  <a:pt x="3939964" y="4466323"/>
                  <a:pt x="3949283" y="4473311"/>
                </a:cubicBezTo>
                <a:cubicBezTo>
                  <a:pt x="3980629" y="4497028"/>
                  <a:pt x="3974699" y="4554628"/>
                  <a:pt x="3928103" y="4552934"/>
                </a:cubicBezTo>
                <a:cubicBezTo>
                  <a:pt x="3902686" y="4552087"/>
                  <a:pt x="3878965" y="4541075"/>
                  <a:pt x="3854396" y="4539381"/>
                </a:cubicBezTo>
                <a:cubicBezTo>
                  <a:pt x="3825591" y="4535993"/>
                  <a:pt x="3795939" y="4563946"/>
                  <a:pt x="3777301" y="4583428"/>
                </a:cubicBezTo>
                <a:cubicBezTo>
                  <a:pt x="3776453" y="4584275"/>
                  <a:pt x="3774759" y="4582581"/>
                  <a:pt x="3775606" y="4581734"/>
                </a:cubicBezTo>
                <a:cubicBezTo>
                  <a:pt x="3790856" y="4549546"/>
                  <a:pt x="3815425" y="4525828"/>
                  <a:pt x="3837452" y="4498723"/>
                </a:cubicBezTo>
                <a:cubicBezTo>
                  <a:pt x="3857149" y="4474581"/>
                  <a:pt x="3889237" y="4456635"/>
                  <a:pt x="3919776" y="4460962"/>
                </a:cubicBezTo>
                <a:close/>
                <a:moveTo>
                  <a:pt x="2329177" y="4425178"/>
                </a:moveTo>
                <a:cubicBezTo>
                  <a:pt x="2346938" y="4416715"/>
                  <a:pt x="2375693" y="4426024"/>
                  <a:pt x="2374001" y="4450566"/>
                </a:cubicBezTo>
                <a:cubicBezTo>
                  <a:pt x="2372310" y="4467491"/>
                  <a:pt x="2364698" y="4479339"/>
                  <a:pt x="2361315" y="4495418"/>
                </a:cubicBezTo>
                <a:cubicBezTo>
                  <a:pt x="2355395" y="4515728"/>
                  <a:pt x="2363007" y="4545347"/>
                  <a:pt x="2367235" y="4565658"/>
                </a:cubicBezTo>
                <a:cubicBezTo>
                  <a:pt x="2375693" y="4611356"/>
                  <a:pt x="2395990" y="4659593"/>
                  <a:pt x="2428974" y="4693443"/>
                </a:cubicBezTo>
                <a:cubicBezTo>
                  <a:pt x="2433203" y="4697675"/>
                  <a:pt x="2427283" y="4705291"/>
                  <a:pt x="2422208" y="4701906"/>
                </a:cubicBezTo>
                <a:cubicBezTo>
                  <a:pt x="2374001" y="4673979"/>
                  <a:pt x="2335943" y="4625742"/>
                  <a:pt x="2310571" y="4576659"/>
                </a:cubicBezTo>
                <a:cubicBezTo>
                  <a:pt x="2288582" y="4536885"/>
                  <a:pt x="2276742" y="4448873"/>
                  <a:pt x="2329177" y="4425178"/>
                </a:cubicBezTo>
                <a:close/>
                <a:moveTo>
                  <a:pt x="1292310" y="4417764"/>
                </a:moveTo>
                <a:cubicBezTo>
                  <a:pt x="1324220" y="4409045"/>
                  <a:pt x="1365286" y="4439324"/>
                  <a:pt x="1354504" y="4478639"/>
                </a:cubicBezTo>
                <a:cubicBezTo>
                  <a:pt x="1335900" y="4548813"/>
                  <a:pt x="1315605" y="4630825"/>
                  <a:pt x="1373108" y="4690854"/>
                </a:cubicBezTo>
                <a:cubicBezTo>
                  <a:pt x="1420464" y="4740737"/>
                  <a:pt x="1498262" y="4789775"/>
                  <a:pt x="1565067" y="4807530"/>
                </a:cubicBezTo>
                <a:cubicBezTo>
                  <a:pt x="1566759" y="4807530"/>
                  <a:pt x="1565913" y="4810912"/>
                  <a:pt x="1563376" y="4810067"/>
                </a:cubicBezTo>
                <a:cubicBezTo>
                  <a:pt x="1420464" y="4763565"/>
                  <a:pt x="1171847" y="4626598"/>
                  <a:pt x="1265712" y="4440592"/>
                </a:cubicBezTo>
                <a:cubicBezTo>
                  <a:pt x="1272055" y="4427910"/>
                  <a:pt x="1281674" y="4420670"/>
                  <a:pt x="1292310" y="4417764"/>
                </a:cubicBezTo>
                <a:close/>
                <a:moveTo>
                  <a:pt x="2170270" y="4395338"/>
                </a:moveTo>
                <a:cubicBezTo>
                  <a:pt x="2192228" y="4400847"/>
                  <a:pt x="2209424" y="4423532"/>
                  <a:pt x="2193742" y="4449696"/>
                </a:cubicBezTo>
                <a:cubicBezTo>
                  <a:pt x="2175157" y="4481832"/>
                  <a:pt x="2209793" y="4526653"/>
                  <a:pt x="2226689" y="4552869"/>
                </a:cubicBezTo>
                <a:cubicBezTo>
                  <a:pt x="2246120" y="4584160"/>
                  <a:pt x="2271464" y="4613759"/>
                  <a:pt x="2299342" y="4639129"/>
                </a:cubicBezTo>
                <a:cubicBezTo>
                  <a:pt x="2306101" y="4644203"/>
                  <a:pt x="2297653" y="4652660"/>
                  <a:pt x="2291739" y="4649277"/>
                </a:cubicBezTo>
                <a:cubicBezTo>
                  <a:pt x="2213173" y="4614604"/>
                  <a:pt x="2080539" y="4523270"/>
                  <a:pt x="2123624" y="4420097"/>
                </a:cubicBezTo>
                <a:cubicBezTo>
                  <a:pt x="2129115" y="4406989"/>
                  <a:pt x="2137985" y="4399377"/>
                  <a:pt x="2147767" y="4396061"/>
                </a:cubicBezTo>
                <a:cubicBezTo>
                  <a:pt x="2155103" y="4393573"/>
                  <a:pt x="2162951" y="4393501"/>
                  <a:pt x="2170270" y="4395338"/>
                </a:cubicBezTo>
                <a:close/>
                <a:moveTo>
                  <a:pt x="3973450" y="4342733"/>
                </a:moveTo>
                <a:cubicBezTo>
                  <a:pt x="3989058" y="4343644"/>
                  <a:pt x="4004917" y="4348508"/>
                  <a:pt x="4020354" y="4358234"/>
                </a:cubicBezTo>
                <a:cubicBezTo>
                  <a:pt x="4050804" y="4377686"/>
                  <a:pt x="4021200" y="4426739"/>
                  <a:pt x="3992441" y="4406441"/>
                </a:cubicBezTo>
                <a:cubicBezTo>
                  <a:pt x="3972141" y="4391218"/>
                  <a:pt x="3956070" y="4397138"/>
                  <a:pt x="3932387" y="4397984"/>
                </a:cubicBezTo>
                <a:cubicBezTo>
                  <a:pt x="3907011" y="4398829"/>
                  <a:pt x="3882482" y="4404750"/>
                  <a:pt x="3859645" y="4418282"/>
                </a:cubicBezTo>
                <a:cubicBezTo>
                  <a:pt x="3858799" y="4419127"/>
                  <a:pt x="3857107" y="4417436"/>
                  <a:pt x="3857953" y="4416590"/>
                </a:cubicBezTo>
                <a:cubicBezTo>
                  <a:pt x="3882060" y="4372823"/>
                  <a:pt x="3926625" y="4339997"/>
                  <a:pt x="3973450" y="4342733"/>
                </a:cubicBezTo>
                <a:close/>
                <a:moveTo>
                  <a:pt x="1698996" y="4240338"/>
                </a:moveTo>
                <a:cubicBezTo>
                  <a:pt x="1729130" y="4237483"/>
                  <a:pt x="1758525" y="4267090"/>
                  <a:pt x="1761485" y="4346603"/>
                </a:cubicBezTo>
                <a:cubicBezTo>
                  <a:pt x="1767406" y="4505632"/>
                  <a:pt x="1844381" y="4587685"/>
                  <a:pt x="1926431" y="4640976"/>
                </a:cubicBezTo>
                <a:cubicBezTo>
                  <a:pt x="2009327" y="4694268"/>
                  <a:pt x="1961958" y="4646898"/>
                  <a:pt x="1914589" y="4581763"/>
                </a:cubicBezTo>
                <a:cubicBezTo>
                  <a:pt x="1868065" y="4517475"/>
                  <a:pt x="1885829" y="4393127"/>
                  <a:pt x="1950115" y="4393127"/>
                </a:cubicBezTo>
                <a:cubicBezTo>
                  <a:pt x="2015248" y="4393127"/>
                  <a:pt x="1973800" y="4664662"/>
                  <a:pt x="2285928" y="4734872"/>
                </a:cubicBezTo>
                <a:cubicBezTo>
                  <a:pt x="2598056" y="4805927"/>
                  <a:pt x="2951632" y="4941272"/>
                  <a:pt x="3086972" y="5371836"/>
                </a:cubicBezTo>
                <a:cubicBezTo>
                  <a:pt x="3222312" y="5801554"/>
                  <a:pt x="3134341" y="6072242"/>
                  <a:pt x="2951632" y="6354773"/>
                </a:cubicBezTo>
                <a:cubicBezTo>
                  <a:pt x="2878041" y="6468970"/>
                  <a:pt x="2739317" y="6461357"/>
                  <a:pt x="2851819" y="6326013"/>
                </a:cubicBezTo>
                <a:cubicBezTo>
                  <a:pt x="2963474" y="6189823"/>
                  <a:pt x="3198627" y="5877685"/>
                  <a:pt x="3016764" y="5400596"/>
                </a:cubicBezTo>
                <a:cubicBezTo>
                  <a:pt x="2834055" y="4923508"/>
                  <a:pt x="2274086" y="4752636"/>
                  <a:pt x="2197957" y="4887980"/>
                </a:cubicBezTo>
                <a:cubicBezTo>
                  <a:pt x="2120982" y="5024170"/>
                  <a:pt x="2215720" y="5106222"/>
                  <a:pt x="2144667" y="5141750"/>
                </a:cubicBezTo>
                <a:cubicBezTo>
                  <a:pt x="2073613" y="5177278"/>
                  <a:pt x="2038932" y="5118065"/>
                  <a:pt x="2038932" y="5036013"/>
                </a:cubicBezTo>
                <a:cubicBezTo>
                  <a:pt x="2038932" y="4953114"/>
                  <a:pt x="1938273" y="4947193"/>
                  <a:pt x="1944194" y="5052931"/>
                </a:cubicBezTo>
                <a:cubicBezTo>
                  <a:pt x="1950115" y="5159514"/>
                  <a:pt x="1950115" y="5206885"/>
                  <a:pt x="2015248" y="5300780"/>
                </a:cubicBezTo>
                <a:cubicBezTo>
                  <a:pt x="2079534" y="5394675"/>
                  <a:pt x="1985642" y="5453888"/>
                  <a:pt x="1926431" y="5359993"/>
                </a:cubicBezTo>
                <a:cubicBezTo>
                  <a:pt x="1868065" y="5265252"/>
                  <a:pt x="1820696" y="5171357"/>
                  <a:pt x="1826618" y="5094380"/>
                </a:cubicBezTo>
                <a:cubicBezTo>
                  <a:pt x="1832539" y="5018249"/>
                  <a:pt x="1767406" y="5018249"/>
                  <a:pt x="1773327" y="5129908"/>
                </a:cubicBezTo>
                <a:cubicBezTo>
                  <a:pt x="1779249" y="5241567"/>
                  <a:pt x="1832539" y="5271173"/>
                  <a:pt x="1773327" y="5300780"/>
                </a:cubicBezTo>
                <a:cubicBezTo>
                  <a:pt x="1714962" y="5330386"/>
                  <a:pt x="1673514" y="5212806"/>
                  <a:pt x="1685356" y="5112144"/>
                </a:cubicBezTo>
                <a:cubicBezTo>
                  <a:pt x="1550016" y="5371836"/>
                  <a:pt x="1561859" y="5507180"/>
                  <a:pt x="1632066" y="5624760"/>
                </a:cubicBezTo>
                <a:cubicBezTo>
                  <a:pt x="1703120" y="5742341"/>
                  <a:pt x="1761485" y="5783790"/>
                  <a:pt x="1797012" y="5672131"/>
                </a:cubicBezTo>
                <a:cubicBezTo>
                  <a:pt x="1832539" y="5559626"/>
                  <a:pt x="1944194" y="5501259"/>
                  <a:pt x="2056696" y="5565547"/>
                </a:cubicBezTo>
                <a:cubicBezTo>
                  <a:pt x="2168351" y="5630682"/>
                  <a:pt x="2168351" y="5954662"/>
                  <a:pt x="1873987" y="5966505"/>
                </a:cubicBezTo>
                <a:cubicBezTo>
                  <a:pt x="1726382" y="5972426"/>
                  <a:pt x="1549594" y="5794152"/>
                  <a:pt x="1499581" y="5557723"/>
                </a:cubicBezTo>
                <a:lnTo>
                  <a:pt x="1488389" y="5476169"/>
                </a:lnTo>
                <a:lnTo>
                  <a:pt x="1442693" y="5543355"/>
                </a:lnTo>
                <a:cubicBezTo>
                  <a:pt x="1331106" y="5676379"/>
                  <a:pt x="1137912" y="5748246"/>
                  <a:pt x="932346" y="5748246"/>
                </a:cubicBezTo>
                <a:cubicBezTo>
                  <a:pt x="658258" y="5748246"/>
                  <a:pt x="556744" y="5553640"/>
                  <a:pt x="574509" y="5377649"/>
                </a:cubicBezTo>
                <a:cubicBezTo>
                  <a:pt x="592274" y="5200811"/>
                  <a:pt x="808837" y="5288807"/>
                  <a:pt x="747083" y="5408109"/>
                </a:cubicBezTo>
                <a:cubicBezTo>
                  <a:pt x="685328" y="5527411"/>
                  <a:pt x="685328" y="5602715"/>
                  <a:pt x="830832" y="5673788"/>
                </a:cubicBezTo>
                <a:cubicBezTo>
                  <a:pt x="958147" y="5735237"/>
                  <a:pt x="1221476" y="5722836"/>
                  <a:pt x="1436067" y="5499413"/>
                </a:cubicBezTo>
                <a:lnTo>
                  <a:pt x="1487461" y="5436033"/>
                </a:lnTo>
                <a:lnTo>
                  <a:pt x="1488279" y="5371466"/>
                </a:lnTo>
                <a:cubicBezTo>
                  <a:pt x="1505621" y="5178243"/>
                  <a:pt x="1616206" y="4970032"/>
                  <a:pt x="1885829" y="4800006"/>
                </a:cubicBezTo>
                <a:cubicBezTo>
                  <a:pt x="1596539" y="4800006"/>
                  <a:pt x="1508568" y="4764478"/>
                  <a:pt x="1473042" y="4658740"/>
                </a:cubicBezTo>
                <a:cubicBezTo>
                  <a:pt x="1437515" y="4552157"/>
                  <a:pt x="1490805" y="4517475"/>
                  <a:pt x="1578776" y="4611370"/>
                </a:cubicBezTo>
                <a:cubicBezTo>
                  <a:pt x="1667593" y="4706111"/>
                  <a:pt x="1802933" y="4688347"/>
                  <a:pt x="1720883" y="4575842"/>
                </a:cubicBezTo>
                <a:cubicBezTo>
                  <a:pt x="1637987" y="4464183"/>
                  <a:pt x="1620224" y="4428655"/>
                  <a:pt x="1632066" y="4328839"/>
                </a:cubicBezTo>
                <a:cubicBezTo>
                  <a:pt x="1637987" y="4278510"/>
                  <a:pt x="1668862" y="4243193"/>
                  <a:pt x="1698996" y="4240338"/>
                </a:cubicBezTo>
                <a:close/>
                <a:moveTo>
                  <a:pt x="4536505" y="4132797"/>
                </a:moveTo>
                <a:cubicBezTo>
                  <a:pt x="4538728" y="4131103"/>
                  <a:pt x="4541903" y="4130680"/>
                  <a:pt x="4544019" y="4133220"/>
                </a:cubicBezTo>
                <a:cubicBezTo>
                  <a:pt x="4587196" y="4180646"/>
                  <a:pt x="4610054" y="4265335"/>
                  <a:pt x="4579576" y="4324617"/>
                </a:cubicBezTo>
                <a:cubicBezTo>
                  <a:pt x="4567724" y="4348330"/>
                  <a:pt x="4528780" y="4324617"/>
                  <a:pt x="4544019" y="4303445"/>
                </a:cubicBezTo>
                <a:cubicBezTo>
                  <a:pt x="4577036" y="4259407"/>
                  <a:pt x="4563491" y="4183187"/>
                  <a:pt x="4534706" y="4139996"/>
                </a:cubicBezTo>
                <a:cubicBezTo>
                  <a:pt x="4533013" y="4137455"/>
                  <a:pt x="4534283" y="4134491"/>
                  <a:pt x="4536505" y="4132797"/>
                </a:cubicBezTo>
                <a:close/>
                <a:moveTo>
                  <a:pt x="4728236" y="4106429"/>
                </a:moveTo>
                <a:cubicBezTo>
                  <a:pt x="4762911" y="4120806"/>
                  <a:pt x="4790821" y="4131801"/>
                  <a:pt x="4818730" y="4158018"/>
                </a:cubicBezTo>
                <a:cubicBezTo>
                  <a:pt x="4849176" y="4185082"/>
                  <a:pt x="4866937" y="4224831"/>
                  <a:pt x="4874548" y="4264580"/>
                </a:cubicBezTo>
                <a:cubicBezTo>
                  <a:pt x="4882160" y="4303484"/>
                  <a:pt x="4823804" y="4311095"/>
                  <a:pt x="4820421" y="4271346"/>
                </a:cubicBezTo>
                <a:cubicBezTo>
                  <a:pt x="4817038" y="4213836"/>
                  <a:pt x="4776443" y="4141949"/>
                  <a:pt x="4727390" y="4108966"/>
                </a:cubicBezTo>
                <a:cubicBezTo>
                  <a:pt x="4725699" y="4108120"/>
                  <a:pt x="4726545" y="4105583"/>
                  <a:pt x="4728236" y="4106429"/>
                </a:cubicBezTo>
                <a:close/>
                <a:moveTo>
                  <a:pt x="4545735" y="4067273"/>
                </a:moveTo>
                <a:cubicBezTo>
                  <a:pt x="4654039" y="4068120"/>
                  <a:pt x="4733575" y="4152780"/>
                  <a:pt x="4726806" y="4261145"/>
                </a:cubicBezTo>
                <a:cubicBezTo>
                  <a:pt x="4723422" y="4311094"/>
                  <a:pt x="4651501" y="4302628"/>
                  <a:pt x="4659116" y="4252679"/>
                </a:cubicBezTo>
                <a:cubicBezTo>
                  <a:pt x="4669270" y="4179871"/>
                  <a:pt x="4607503" y="4107910"/>
                  <a:pt x="4543197" y="4083358"/>
                </a:cubicBezTo>
                <a:cubicBezTo>
                  <a:pt x="4535582" y="4079972"/>
                  <a:pt x="4535582" y="4067273"/>
                  <a:pt x="4545735" y="4067273"/>
                </a:cubicBezTo>
                <a:close/>
                <a:moveTo>
                  <a:pt x="2518635" y="4055767"/>
                </a:moveTo>
                <a:cubicBezTo>
                  <a:pt x="2584834" y="4061403"/>
                  <a:pt x="2645441" y="4102996"/>
                  <a:pt x="2687961" y="4156971"/>
                </a:cubicBezTo>
                <a:cubicBezTo>
                  <a:pt x="2691346" y="4161204"/>
                  <a:pt x="2687115" y="4169671"/>
                  <a:pt x="2681192" y="4165438"/>
                </a:cubicBezTo>
                <a:cubicBezTo>
                  <a:pt x="2625345" y="4126491"/>
                  <a:pt x="2544959" y="4099397"/>
                  <a:pt x="2478957" y="4129877"/>
                </a:cubicBezTo>
                <a:cubicBezTo>
                  <a:pt x="2429880" y="4152738"/>
                  <a:pt x="2400264" y="4078230"/>
                  <a:pt x="2451034" y="4062990"/>
                </a:cubicBezTo>
                <a:cubicBezTo>
                  <a:pt x="2473880" y="4056005"/>
                  <a:pt x="2496568" y="4053889"/>
                  <a:pt x="2518635" y="4055767"/>
                </a:cubicBezTo>
                <a:close/>
                <a:moveTo>
                  <a:pt x="4333866" y="4026079"/>
                </a:moveTo>
                <a:cubicBezTo>
                  <a:pt x="4419377" y="4024374"/>
                  <a:pt x="4473475" y="4057041"/>
                  <a:pt x="4503301" y="4140135"/>
                </a:cubicBezTo>
                <a:cubicBezTo>
                  <a:pt x="4536299" y="4233167"/>
                  <a:pt x="4445765" y="4255157"/>
                  <a:pt x="4378922" y="4184115"/>
                </a:cubicBezTo>
                <a:cubicBezTo>
                  <a:pt x="4312925" y="4113917"/>
                  <a:pt x="4246928" y="4118146"/>
                  <a:pt x="4237621" y="4153667"/>
                </a:cubicBezTo>
                <a:cubicBezTo>
                  <a:pt x="4229160" y="4188343"/>
                  <a:pt x="4374691" y="4219636"/>
                  <a:pt x="4414459" y="4307591"/>
                </a:cubicBezTo>
                <a:cubicBezTo>
                  <a:pt x="4454226" y="4396394"/>
                  <a:pt x="4498224" y="4590915"/>
                  <a:pt x="4392460" y="4617133"/>
                </a:cubicBezTo>
                <a:cubicBezTo>
                  <a:pt x="4286695" y="4643351"/>
                  <a:pt x="4273158" y="4400623"/>
                  <a:pt x="4237621" y="4299136"/>
                </a:cubicBezTo>
                <a:cubicBezTo>
                  <a:pt x="4202084" y="4197646"/>
                  <a:pt x="3985479" y="4193418"/>
                  <a:pt x="4082782" y="4237396"/>
                </a:cubicBezTo>
                <a:cubicBezTo>
                  <a:pt x="4180085" y="4281375"/>
                  <a:pt x="4233390" y="4422612"/>
                  <a:pt x="4171624" y="4427687"/>
                </a:cubicBezTo>
                <a:cubicBezTo>
                  <a:pt x="4109858" y="4431915"/>
                  <a:pt x="4060783" y="4250082"/>
                  <a:pt x="4008324" y="4259386"/>
                </a:cubicBezTo>
                <a:cubicBezTo>
                  <a:pt x="3955019" y="4267843"/>
                  <a:pt x="3893253" y="4255157"/>
                  <a:pt x="3800180" y="4475894"/>
                </a:cubicBezTo>
                <a:cubicBezTo>
                  <a:pt x="3875484" y="4219636"/>
                  <a:pt x="4114088" y="4064864"/>
                  <a:pt x="4237621" y="4038646"/>
                </a:cubicBezTo>
                <a:cubicBezTo>
                  <a:pt x="4273369" y="4031035"/>
                  <a:pt x="4305363" y="4026647"/>
                  <a:pt x="4333866" y="4026079"/>
                </a:cubicBezTo>
                <a:close/>
                <a:moveTo>
                  <a:pt x="3676395" y="3974110"/>
                </a:moveTo>
                <a:cubicBezTo>
                  <a:pt x="3683054" y="3973581"/>
                  <a:pt x="3690030" y="3975062"/>
                  <a:pt x="3696372" y="3977600"/>
                </a:cubicBezTo>
                <a:cubicBezTo>
                  <a:pt x="3803759" y="4023281"/>
                  <a:pt x="3768245" y="4139175"/>
                  <a:pt x="3760635" y="4228845"/>
                </a:cubicBezTo>
                <a:cubicBezTo>
                  <a:pt x="3760635" y="4230537"/>
                  <a:pt x="3757253" y="4230537"/>
                  <a:pt x="3757253" y="4228845"/>
                </a:cubicBezTo>
                <a:cubicBezTo>
                  <a:pt x="3764017" y="4178934"/>
                  <a:pt x="3737805" y="4111259"/>
                  <a:pt x="3706519" y="4073191"/>
                </a:cubicBezTo>
                <a:cubicBezTo>
                  <a:pt x="3700600" y="4065578"/>
                  <a:pt x="3695526" y="4057118"/>
                  <a:pt x="3689607" y="4049505"/>
                </a:cubicBezTo>
                <a:cubicBezTo>
                  <a:pt x="3680306" y="4039354"/>
                  <a:pt x="3667622" y="4036816"/>
                  <a:pt x="3658321" y="4027510"/>
                </a:cubicBezTo>
                <a:cubicBezTo>
                  <a:pt x="3644792" y="4013975"/>
                  <a:pt x="3646483" y="3995365"/>
                  <a:pt x="3658321" y="3982675"/>
                </a:cubicBezTo>
                <a:cubicBezTo>
                  <a:pt x="3663394" y="3977177"/>
                  <a:pt x="3669736" y="3974639"/>
                  <a:pt x="3676395" y="3974110"/>
                </a:cubicBezTo>
                <a:close/>
                <a:moveTo>
                  <a:pt x="2356423" y="3917948"/>
                </a:moveTo>
                <a:cubicBezTo>
                  <a:pt x="2432389" y="3924853"/>
                  <a:pt x="2511091" y="3968666"/>
                  <a:pt x="2559328" y="4020098"/>
                </a:cubicBezTo>
                <a:cubicBezTo>
                  <a:pt x="2561021" y="4022638"/>
                  <a:pt x="2558482" y="4026871"/>
                  <a:pt x="2555943" y="4025178"/>
                </a:cubicBezTo>
                <a:cubicBezTo>
                  <a:pt x="2517861" y="4001472"/>
                  <a:pt x="2478087" y="3989620"/>
                  <a:pt x="2433235" y="3986233"/>
                </a:cubicBezTo>
                <a:cubicBezTo>
                  <a:pt x="2397692" y="3983693"/>
                  <a:pt x="2344377" y="4015018"/>
                  <a:pt x="2311373" y="4026871"/>
                </a:cubicBezTo>
                <a:cubicBezTo>
                  <a:pt x="2247057" y="4049730"/>
                  <a:pt x="2216592" y="3943902"/>
                  <a:pt x="2282600" y="3924430"/>
                </a:cubicBezTo>
                <a:cubicBezTo>
                  <a:pt x="2306084" y="3917445"/>
                  <a:pt x="2331102" y="3915646"/>
                  <a:pt x="2356423" y="3917948"/>
                </a:cubicBezTo>
                <a:close/>
                <a:moveTo>
                  <a:pt x="4825162" y="3807095"/>
                </a:moveTo>
                <a:cubicBezTo>
                  <a:pt x="4845501" y="3805308"/>
                  <a:pt x="4866794" y="3825289"/>
                  <a:pt x="4860438" y="3848126"/>
                </a:cubicBezTo>
                <a:cubicBezTo>
                  <a:pt x="4842641" y="3908177"/>
                  <a:pt x="4762978" y="3909023"/>
                  <a:pt x="4714672" y="3892107"/>
                </a:cubicBezTo>
                <a:cubicBezTo>
                  <a:pt x="4709587" y="3890416"/>
                  <a:pt x="4709587" y="3882803"/>
                  <a:pt x="4714672" y="3881112"/>
                </a:cubicBezTo>
                <a:cubicBezTo>
                  <a:pt x="4734164" y="3876883"/>
                  <a:pt x="4751961" y="3869271"/>
                  <a:pt x="4769758" y="3859121"/>
                </a:cubicBezTo>
                <a:cubicBezTo>
                  <a:pt x="4786708" y="3848971"/>
                  <a:pt x="4793487" y="3830364"/>
                  <a:pt x="4806200" y="3816831"/>
                </a:cubicBezTo>
                <a:cubicBezTo>
                  <a:pt x="4811708" y="3810699"/>
                  <a:pt x="4818382" y="3807688"/>
                  <a:pt x="4825162" y="3807095"/>
                </a:cubicBezTo>
                <a:close/>
                <a:moveTo>
                  <a:pt x="3741668" y="3801381"/>
                </a:moveTo>
                <a:cubicBezTo>
                  <a:pt x="3750853" y="3802861"/>
                  <a:pt x="3759722" y="3807302"/>
                  <a:pt x="3765634" y="3813645"/>
                </a:cubicBezTo>
                <a:cubicBezTo>
                  <a:pt x="3843336" y="3895690"/>
                  <a:pt x="3858539" y="3998034"/>
                  <a:pt x="3839958" y="4105453"/>
                </a:cubicBezTo>
                <a:cubicBezTo>
                  <a:pt x="3839958" y="4106299"/>
                  <a:pt x="3837424" y="4106299"/>
                  <a:pt x="3837424" y="4105453"/>
                </a:cubicBezTo>
                <a:cubicBezTo>
                  <a:pt x="3823066" y="4029329"/>
                  <a:pt x="3814620" y="3903302"/>
                  <a:pt x="3725938" y="3883003"/>
                </a:cubicBezTo>
                <a:cubicBezTo>
                  <a:pt x="3707357" y="3877928"/>
                  <a:pt x="3696377" y="3861011"/>
                  <a:pt x="3695532" y="3842403"/>
                </a:cubicBezTo>
                <a:cubicBezTo>
                  <a:pt x="3693843" y="3824641"/>
                  <a:pt x="3702289" y="3817029"/>
                  <a:pt x="3715802" y="3806880"/>
                </a:cubicBezTo>
                <a:cubicBezTo>
                  <a:pt x="3722981" y="3801381"/>
                  <a:pt x="3732483" y="3799905"/>
                  <a:pt x="3741668" y="3801381"/>
                </a:cubicBezTo>
                <a:close/>
                <a:moveTo>
                  <a:pt x="2162333" y="3771989"/>
                </a:moveTo>
                <a:cubicBezTo>
                  <a:pt x="2272347" y="3755067"/>
                  <a:pt x="2376438" y="3822754"/>
                  <a:pt x="2445831" y="3903132"/>
                </a:cubicBezTo>
                <a:cubicBezTo>
                  <a:pt x="2447524" y="3904824"/>
                  <a:pt x="2445831" y="3906516"/>
                  <a:pt x="2444139" y="3905670"/>
                </a:cubicBezTo>
                <a:cubicBezTo>
                  <a:pt x="2364590" y="3853213"/>
                  <a:pt x="2277425" y="3826138"/>
                  <a:pt x="2183490" y="3849828"/>
                </a:cubicBezTo>
                <a:cubicBezTo>
                  <a:pt x="2132714" y="3862520"/>
                  <a:pt x="2112404" y="3780450"/>
                  <a:pt x="2162333" y="3771989"/>
                </a:cubicBezTo>
                <a:close/>
                <a:moveTo>
                  <a:pt x="3303556" y="3766328"/>
                </a:moveTo>
                <a:cubicBezTo>
                  <a:pt x="3363605" y="3762944"/>
                  <a:pt x="3364451" y="3858521"/>
                  <a:pt x="3303556" y="3860213"/>
                </a:cubicBezTo>
                <a:cubicBezTo>
                  <a:pt x="3268035" y="3861059"/>
                  <a:pt x="3232513" y="3868671"/>
                  <a:pt x="3197837" y="3877129"/>
                </a:cubicBezTo>
                <a:cubicBezTo>
                  <a:pt x="3157240" y="3888125"/>
                  <a:pt x="3125101" y="3919420"/>
                  <a:pt x="3093808" y="3946486"/>
                </a:cubicBezTo>
                <a:cubicBezTo>
                  <a:pt x="3092963" y="3947332"/>
                  <a:pt x="3091271" y="3946486"/>
                  <a:pt x="3092117" y="3945640"/>
                </a:cubicBezTo>
                <a:cubicBezTo>
                  <a:pt x="3103112" y="3899121"/>
                  <a:pt x="3123410" y="3857676"/>
                  <a:pt x="3155549" y="3822151"/>
                </a:cubicBezTo>
                <a:cubicBezTo>
                  <a:pt x="3194454" y="3779015"/>
                  <a:pt x="3247736" y="3769711"/>
                  <a:pt x="3303556" y="3766328"/>
                </a:cubicBezTo>
                <a:close/>
                <a:moveTo>
                  <a:pt x="3801950" y="3666383"/>
                </a:moveTo>
                <a:cubicBezTo>
                  <a:pt x="3811514" y="3664069"/>
                  <a:pt x="3822730" y="3666078"/>
                  <a:pt x="3834159" y="3674959"/>
                </a:cubicBezTo>
                <a:cubicBezTo>
                  <a:pt x="3927282" y="3748571"/>
                  <a:pt x="3926435" y="3884793"/>
                  <a:pt x="3901885" y="3987172"/>
                </a:cubicBezTo>
                <a:cubicBezTo>
                  <a:pt x="3901885" y="3988864"/>
                  <a:pt x="3899345" y="3988864"/>
                  <a:pt x="3899345" y="3987172"/>
                </a:cubicBezTo>
                <a:cubicBezTo>
                  <a:pt x="3890033" y="3948251"/>
                  <a:pt x="3881567" y="3910176"/>
                  <a:pt x="3872255" y="3870409"/>
                </a:cubicBezTo>
                <a:cubicBezTo>
                  <a:pt x="3862096" y="3820489"/>
                  <a:pt x="3852784" y="3756185"/>
                  <a:pt x="3799450" y="3735034"/>
                </a:cubicBezTo>
                <a:cubicBezTo>
                  <a:pt x="3759449" y="3719170"/>
                  <a:pt x="3773259" y="3673324"/>
                  <a:pt x="3801950" y="3666383"/>
                </a:cubicBezTo>
                <a:close/>
                <a:moveTo>
                  <a:pt x="3324485" y="3641693"/>
                </a:moveTo>
                <a:cubicBezTo>
                  <a:pt x="3361855" y="3648783"/>
                  <a:pt x="3363152" y="3717808"/>
                  <a:pt x="3316459" y="3715587"/>
                </a:cubicBezTo>
                <a:cubicBezTo>
                  <a:pt x="3231756" y="3711358"/>
                  <a:pt x="3181781" y="3757040"/>
                  <a:pt x="3120795" y="3808643"/>
                </a:cubicBezTo>
                <a:cubicBezTo>
                  <a:pt x="3119948" y="3809489"/>
                  <a:pt x="3117407" y="3808643"/>
                  <a:pt x="3118254" y="3806951"/>
                </a:cubicBezTo>
                <a:cubicBezTo>
                  <a:pt x="3135195" y="3723201"/>
                  <a:pt x="3228368" y="3664830"/>
                  <a:pt x="3306295" y="3642835"/>
                </a:cubicBezTo>
                <a:cubicBezTo>
                  <a:pt x="3313071" y="3640931"/>
                  <a:pt x="3319146" y="3640680"/>
                  <a:pt x="3324485" y="3641693"/>
                </a:cubicBezTo>
                <a:close/>
                <a:moveTo>
                  <a:pt x="4735422" y="3636941"/>
                </a:moveTo>
                <a:cubicBezTo>
                  <a:pt x="4751499" y="3636305"/>
                  <a:pt x="4767364" y="3644975"/>
                  <a:pt x="4772441" y="3664845"/>
                </a:cubicBezTo>
                <a:cubicBezTo>
                  <a:pt x="4785133" y="3718964"/>
                  <a:pt x="4745364" y="3767161"/>
                  <a:pt x="4701365" y="3793370"/>
                </a:cubicBezTo>
                <a:cubicBezTo>
                  <a:pt x="4680211" y="3806902"/>
                  <a:pt x="4654827" y="3813663"/>
                  <a:pt x="4630289" y="3818737"/>
                </a:cubicBezTo>
                <a:cubicBezTo>
                  <a:pt x="4602366" y="3823810"/>
                  <a:pt x="4587982" y="3815354"/>
                  <a:pt x="4562598" y="3806902"/>
                </a:cubicBezTo>
                <a:cubicBezTo>
                  <a:pt x="4560905" y="3806056"/>
                  <a:pt x="4559213" y="3802672"/>
                  <a:pt x="4561751" y="3801826"/>
                </a:cubicBezTo>
                <a:cubicBezTo>
                  <a:pt x="4576136" y="3795911"/>
                  <a:pt x="4585443" y="3782378"/>
                  <a:pt x="4600674" y="3777307"/>
                </a:cubicBezTo>
                <a:cubicBezTo>
                  <a:pt x="4617597" y="3771386"/>
                  <a:pt x="4633674" y="3763775"/>
                  <a:pt x="4648904" y="3753628"/>
                </a:cubicBezTo>
                <a:cubicBezTo>
                  <a:pt x="4685288" y="3730800"/>
                  <a:pt x="4684442" y="3701207"/>
                  <a:pt x="4697134" y="3664845"/>
                </a:cubicBezTo>
                <a:cubicBezTo>
                  <a:pt x="4703057" y="3647509"/>
                  <a:pt x="4719345" y="3637578"/>
                  <a:pt x="4735422" y="3636941"/>
                </a:cubicBezTo>
                <a:close/>
                <a:moveTo>
                  <a:pt x="2745214" y="3601992"/>
                </a:moveTo>
                <a:cubicBezTo>
                  <a:pt x="2776507" y="3598607"/>
                  <a:pt x="2800189" y="3641754"/>
                  <a:pt x="2782428" y="3667133"/>
                </a:cubicBezTo>
                <a:cubicBezTo>
                  <a:pt x="2751134" y="3710280"/>
                  <a:pt x="2729990" y="3728047"/>
                  <a:pt x="2738448" y="3786420"/>
                </a:cubicBezTo>
                <a:cubicBezTo>
                  <a:pt x="2745214" y="3831258"/>
                  <a:pt x="2759592" y="3878635"/>
                  <a:pt x="2783274" y="3917551"/>
                </a:cubicBezTo>
                <a:cubicBezTo>
                  <a:pt x="2784965" y="3920935"/>
                  <a:pt x="2781582" y="3922627"/>
                  <a:pt x="2779045" y="3920935"/>
                </a:cubicBezTo>
                <a:cubicBezTo>
                  <a:pt x="2707154" y="3863407"/>
                  <a:pt x="2576059" y="3621450"/>
                  <a:pt x="2745214" y="3601992"/>
                </a:cubicBezTo>
                <a:close/>
                <a:moveTo>
                  <a:pt x="3332456" y="3506493"/>
                </a:moveTo>
                <a:cubicBezTo>
                  <a:pt x="3389156" y="3504801"/>
                  <a:pt x="3389156" y="3592761"/>
                  <a:pt x="3332456" y="3595298"/>
                </a:cubicBezTo>
                <a:cubicBezTo>
                  <a:pt x="3301991" y="3596144"/>
                  <a:pt x="3263062" y="3594452"/>
                  <a:pt x="3235136" y="3607139"/>
                </a:cubicBezTo>
                <a:cubicBezTo>
                  <a:pt x="3202978" y="3621517"/>
                  <a:pt x="3175897" y="3646044"/>
                  <a:pt x="3150509" y="3669725"/>
                </a:cubicBezTo>
                <a:cubicBezTo>
                  <a:pt x="3148817" y="3670571"/>
                  <a:pt x="3147124" y="3669725"/>
                  <a:pt x="3147970" y="3668034"/>
                </a:cubicBezTo>
                <a:cubicBezTo>
                  <a:pt x="3165742" y="3629974"/>
                  <a:pt x="3184360" y="3593607"/>
                  <a:pt x="3213133" y="3563159"/>
                </a:cubicBezTo>
                <a:cubicBezTo>
                  <a:pt x="3247830" y="3525945"/>
                  <a:pt x="3280834" y="3508184"/>
                  <a:pt x="3332456" y="3506493"/>
                </a:cubicBezTo>
                <a:close/>
                <a:moveTo>
                  <a:pt x="2630907" y="3489269"/>
                </a:moveTo>
                <a:cubicBezTo>
                  <a:pt x="2659933" y="3489308"/>
                  <a:pt x="2689794" y="3523735"/>
                  <a:pt x="2670099" y="3552924"/>
                </a:cubicBezTo>
                <a:cubicBezTo>
                  <a:pt x="2648074" y="3585077"/>
                  <a:pt x="2629438" y="3601152"/>
                  <a:pt x="2631979" y="3642612"/>
                </a:cubicBezTo>
                <a:cubicBezTo>
                  <a:pt x="2634520" y="3694223"/>
                  <a:pt x="2632826" y="3737375"/>
                  <a:pt x="2660781" y="3783911"/>
                </a:cubicBezTo>
                <a:cubicBezTo>
                  <a:pt x="2666710" y="3793217"/>
                  <a:pt x="2654851" y="3805909"/>
                  <a:pt x="2645533" y="3799141"/>
                </a:cubicBezTo>
                <a:cubicBezTo>
                  <a:pt x="2597248" y="3761912"/>
                  <a:pt x="2570141" y="3711146"/>
                  <a:pt x="2550657" y="3653611"/>
                </a:cubicBezTo>
                <a:cubicBezTo>
                  <a:pt x="2532021" y="3595229"/>
                  <a:pt x="2569294" y="3544464"/>
                  <a:pt x="2604025" y="3502158"/>
                </a:cubicBezTo>
                <a:cubicBezTo>
                  <a:pt x="2611649" y="3493063"/>
                  <a:pt x="2621232" y="3489256"/>
                  <a:pt x="2630907" y="3489269"/>
                </a:cubicBezTo>
                <a:close/>
                <a:moveTo>
                  <a:pt x="4594489" y="3460942"/>
                </a:moveTo>
                <a:cubicBezTo>
                  <a:pt x="4601460" y="3458614"/>
                  <a:pt x="4609065" y="3459037"/>
                  <a:pt x="4615824" y="3464115"/>
                </a:cubicBezTo>
                <a:cubicBezTo>
                  <a:pt x="4664832" y="3498790"/>
                  <a:pt x="4650468" y="3589294"/>
                  <a:pt x="4630189" y="3639200"/>
                </a:cubicBezTo>
                <a:cubicBezTo>
                  <a:pt x="4605685" y="3701789"/>
                  <a:pt x="4565972" y="3749157"/>
                  <a:pt x="4502600" y="3772844"/>
                </a:cubicBezTo>
                <a:cubicBezTo>
                  <a:pt x="4499220" y="3773689"/>
                  <a:pt x="4495840" y="3769457"/>
                  <a:pt x="4498375" y="3766922"/>
                </a:cubicBezTo>
                <a:cubicBezTo>
                  <a:pt x="4530483" y="3722936"/>
                  <a:pt x="4553297" y="3668806"/>
                  <a:pt x="4559212" y="3613823"/>
                </a:cubicBezTo>
                <a:cubicBezTo>
                  <a:pt x="4562592" y="3587602"/>
                  <a:pt x="4565972" y="3562231"/>
                  <a:pt x="4565972" y="3535161"/>
                </a:cubicBezTo>
                <a:cubicBezTo>
                  <a:pt x="4565972" y="3510634"/>
                  <a:pt x="4560902" y="3495410"/>
                  <a:pt x="4576956" y="3474261"/>
                </a:cubicBezTo>
                <a:cubicBezTo>
                  <a:pt x="4581181" y="3468340"/>
                  <a:pt x="4587518" y="3463264"/>
                  <a:pt x="4594489" y="3460942"/>
                </a:cubicBezTo>
                <a:close/>
                <a:moveTo>
                  <a:pt x="2519662" y="3362236"/>
                </a:moveTo>
                <a:cubicBezTo>
                  <a:pt x="2569788" y="3360687"/>
                  <a:pt x="2603899" y="3433102"/>
                  <a:pt x="2550653" y="3458258"/>
                </a:cubicBezTo>
                <a:cubicBezTo>
                  <a:pt x="2537975" y="3463331"/>
                  <a:pt x="2521917" y="3466714"/>
                  <a:pt x="2511775" y="3475170"/>
                </a:cubicBezTo>
                <a:cubicBezTo>
                  <a:pt x="2497407" y="3486162"/>
                  <a:pt x="2498252" y="3516603"/>
                  <a:pt x="2497407" y="3532669"/>
                </a:cubicBezTo>
                <a:cubicBezTo>
                  <a:pt x="2496562" y="3571565"/>
                  <a:pt x="2497407" y="3612152"/>
                  <a:pt x="2508394" y="3650202"/>
                </a:cubicBezTo>
                <a:cubicBezTo>
                  <a:pt x="2509239" y="3653585"/>
                  <a:pt x="2504168" y="3656968"/>
                  <a:pt x="2500788" y="3653585"/>
                </a:cubicBezTo>
                <a:cubicBezTo>
                  <a:pt x="2468671" y="3617226"/>
                  <a:pt x="2445007" y="3571565"/>
                  <a:pt x="2439936" y="3522522"/>
                </a:cubicBezTo>
                <a:cubicBezTo>
                  <a:pt x="2435710" y="3470096"/>
                  <a:pt x="2443316" y="3392304"/>
                  <a:pt x="2497407" y="3367781"/>
                </a:cubicBezTo>
                <a:cubicBezTo>
                  <a:pt x="2505014" y="3364187"/>
                  <a:pt x="2512501" y="3362458"/>
                  <a:pt x="2519662" y="3362236"/>
                </a:cubicBezTo>
                <a:close/>
                <a:moveTo>
                  <a:pt x="3535592" y="3216227"/>
                </a:moveTo>
                <a:cubicBezTo>
                  <a:pt x="3623590" y="3221307"/>
                  <a:pt x="3752203" y="3327127"/>
                  <a:pt x="3694666" y="3366912"/>
                </a:cubicBezTo>
                <a:cubicBezTo>
                  <a:pt x="3637128" y="3406700"/>
                  <a:pt x="3570284" y="3313580"/>
                  <a:pt x="3535592" y="3216227"/>
                </a:cubicBezTo>
                <a:close/>
                <a:moveTo>
                  <a:pt x="5320423" y="3119205"/>
                </a:moveTo>
                <a:cubicBezTo>
                  <a:pt x="5342381" y="3256186"/>
                  <a:pt x="5350827" y="3366959"/>
                  <a:pt x="5262994" y="3349202"/>
                </a:cubicBezTo>
                <a:cubicBezTo>
                  <a:pt x="5174316" y="3331444"/>
                  <a:pt x="5227523" y="3207988"/>
                  <a:pt x="5320423" y="3119205"/>
                </a:cubicBezTo>
                <a:close/>
                <a:moveTo>
                  <a:pt x="3103482" y="3076847"/>
                </a:moveTo>
                <a:cubicBezTo>
                  <a:pt x="3159322" y="3072930"/>
                  <a:pt x="3225737" y="3083939"/>
                  <a:pt x="3257041" y="3110615"/>
                </a:cubicBezTo>
                <a:cubicBezTo>
                  <a:pt x="3097982" y="3180904"/>
                  <a:pt x="3035374" y="3198687"/>
                  <a:pt x="3013376" y="3132633"/>
                </a:cubicBezTo>
                <a:cubicBezTo>
                  <a:pt x="3002378" y="3099606"/>
                  <a:pt x="3047642" y="3080764"/>
                  <a:pt x="3103482" y="3076847"/>
                </a:cubicBezTo>
                <a:close/>
                <a:moveTo>
                  <a:pt x="5483658" y="2965249"/>
                </a:moveTo>
                <a:cubicBezTo>
                  <a:pt x="5563236" y="2987225"/>
                  <a:pt x="5664824" y="3097104"/>
                  <a:pt x="5616569" y="3124152"/>
                </a:cubicBezTo>
                <a:cubicBezTo>
                  <a:pt x="5567468" y="3150354"/>
                  <a:pt x="5514981" y="3066676"/>
                  <a:pt x="5483658" y="2965249"/>
                </a:cubicBezTo>
                <a:close/>
                <a:moveTo>
                  <a:pt x="5060103" y="2933743"/>
                </a:moveTo>
                <a:cubicBezTo>
                  <a:pt x="4989017" y="3070766"/>
                  <a:pt x="4923008" y="3185799"/>
                  <a:pt x="4861231" y="3128282"/>
                </a:cubicBezTo>
                <a:cubicBezTo>
                  <a:pt x="4799454" y="3070766"/>
                  <a:pt x="4931471" y="2933743"/>
                  <a:pt x="5060103" y="2933743"/>
                </a:cubicBezTo>
                <a:close/>
                <a:moveTo>
                  <a:pt x="1610185" y="2877392"/>
                </a:moveTo>
                <a:cubicBezTo>
                  <a:pt x="1676276" y="2878005"/>
                  <a:pt x="1732979" y="2941833"/>
                  <a:pt x="1782559" y="2981054"/>
                </a:cubicBezTo>
                <a:cubicBezTo>
                  <a:pt x="1845142" y="3030954"/>
                  <a:pt x="1894193" y="3097768"/>
                  <a:pt x="1932250" y="3167119"/>
                </a:cubicBezTo>
                <a:cubicBezTo>
                  <a:pt x="1937325" y="3175577"/>
                  <a:pt x="1926330" y="3181497"/>
                  <a:pt x="1920410" y="3173885"/>
                </a:cubicBezTo>
                <a:cubicBezTo>
                  <a:pt x="1873050" y="3112146"/>
                  <a:pt x="1819770" y="3058863"/>
                  <a:pt x="1751267" y="3021650"/>
                </a:cubicBezTo>
                <a:cubicBezTo>
                  <a:pt x="1689530" y="2988666"/>
                  <a:pt x="1610878" y="3010656"/>
                  <a:pt x="1560981" y="2959911"/>
                </a:cubicBezTo>
                <a:cubicBezTo>
                  <a:pt x="1535610" y="2934538"/>
                  <a:pt x="1547450" y="2890559"/>
                  <a:pt x="1581278" y="2881256"/>
                </a:cubicBezTo>
                <a:cubicBezTo>
                  <a:pt x="1591110" y="2878507"/>
                  <a:pt x="1600743" y="2877305"/>
                  <a:pt x="1610185" y="2877392"/>
                </a:cubicBezTo>
                <a:close/>
                <a:moveTo>
                  <a:pt x="3583809" y="2789297"/>
                </a:moveTo>
                <a:cubicBezTo>
                  <a:pt x="3592374" y="2788134"/>
                  <a:pt x="3601100" y="2789152"/>
                  <a:pt x="3609879" y="2792536"/>
                </a:cubicBezTo>
                <a:cubicBezTo>
                  <a:pt x="3680954" y="2818762"/>
                  <a:pt x="3614955" y="3026877"/>
                  <a:pt x="3464343" y="3070868"/>
                </a:cubicBezTo>
                <a:cubicBezTo>
                  <a:pt x="3471746" y="2912456"/>
                  <a:pt x="3523850" y="2797440"/>
                  <a:pt x="3583809" y="2789297"/>
                </a:cubicBezTo>
                <a:close/>
                <a:moveTo>
                  <a:pt x="3178158" y="2776615"/>
                </a:moveTo>
                <a:cubicBezTo>
                  <a:pt x="3244528" y="2788414"/>
                  <a:pt x="3319572" y="2911950"/>
                  <a:pt x="3323278" y="3008928"/>
                </a:cubicBezTo>
                <a:cubicBezTo>
                  <a:pt x="3164031" y="2893866"/>
                  <a:pt x="3080172" y="2805877"/>
                  <a:pt x="3150478" y="2778803"/>
                </a:cubicBezTo>
                <a:cubicBezTo>
                  <a:pt x="3159372" y="2775525"/>
                  <a:pt x="3168677" y="2774930"/>
                  <a:pt x="3178158" y="2776615"/>
                </a:cubicBezTo>
                <a:close/>
                <a:moveTo>
                  <a:pt x="1578851" y="2625013"/>
                </a:moveTo>
                <a:cubicBezTo>
                  <a:pt x="1662564" y="2623321"/>
                  <a:pt x="1695542" y="2713000"/>
                  <a:pt x="1739513" y="2768838"/>
                </a:cubicBezTo>
                <a:cubicBezTo>
                  <a:pt x="1786021" y="2829752"/>
                  <a:pt x="1816462" y="2901665"/>
                  <a:pt x="1842675" y="2973577"/>
                </a:cubicBezTo>
                <a:cubicBezTo>
                  <a:pt x="1843521" y="2974423"/>
                  <a:pt x="1840984" y="2975269"/>
                  <a:pt x="1840138" y="2974423"/>
                </a:cubicBezTo>
                <a:cubicBezTo>
                  <a:pt x="1804624" y="2914355"/>
                  <a:pt x="1764881" y="2858517"/>
                  <a:pt x="1716682" y="2808601"/>
                </a:cubicBezTo>
                <a:cubicBezTo>
                  <a:pt x="1689623" y="2782375"/>
                  <a:pt x="1664255" y="2767146"/>
                  <a:pt x="1627895" y="2758686"/>
                </a:cubicBezTo>
                <a:cubicBezTo>
                  <a:pt x="1597454" y="2751917"/>
                  <a:pt x="1562784" y="2736689"/>
                  <a:pt x="1543336" y="2712154"/>
                </a:cubicBezTo>
                <a:cubicBezTo>
                  <a:pt x="1516277" y="2678313"/>
                  <a:pt x="1531497" y="2625859"/>
                  <a:pt x="1578851" y="2625013"/>
                </a:cubicBezTo>
                <a:close/>
                <a:moveTo>
                  <a:pt x="5422920" y="2615394"/>
                </a:moveTo>
                <a:cubicBezTo>
                  <a:pt x="5496942" y="2609894"/>
                  <a:pt x="5576463" y="2626604"/>
                  <a:pt x="5647101" y="2668909"/>
                </a:cubicBezTo>
                <a:cubicBezTo>
                  <a:pt x="5788377" y="2752671"/>
                  <a:pt x="5899199" y="3013264"/>
                  <a:pt x="5903429" y="3079259"/>
                </a:cubicBezTo>
                <a:cubicBezTo>
                  <a:pt x="5978720" y="2849970"/>
                  <a:pt x="6027786" y="2765362"/>
                  <a:pt x="6115766" y="2739133"/>
                </a:cubicBezTo>
                <a:cubicBezTo>
                  <a:pt x="6203747" y="2712905"/>
                  <a:pt x="6243507" y="2814435"/>
                  <a:pt x="6137761" y="2885506"/>
                </a:cubicBezTo>
                <a:cubicBezTo>
                  <a:pt x="6032015" y="2955731"/>
                  <a:pt x="6014250" y="3048800"/>
                  <a:pt x="6004945" y="3101257"/>
                </a:cubicBezTo>
                <a:cubicBezTo>
                  <a:pt x="6159756" y="2947270"/>
                  <a:pt x="6199517" y="2937963"/>
                  <a:pt x="6243507" y="2947270"/>
                </a:cubicBezTo>
                <a:cubicBezTo>
                  <a:pt x="6288343" y="2955731"/>
                  <a:pt x="6340793" y="3035263"/>
                  <a:pt x="6203747" y="3079259"/>
                </a:cubicBezTo>
                <a:cubicBezTo>
                  <a:pt x="6067546" y="3124101"/>
                  <a:pt x="5921194" y="3269621"/>
                  <a:pt x="6032015" y="3216319"/>
                </a:cubicBezTo>
                <a:cubicBezTo>
                  <a:pt x="6141991" y="3163867"/>
                  <a:pt x="6235047" y="3106334"/>
                  <a:pt x="6284113" y="3132562"/>
                </a:cubicBezTo>
                <a:cubicBezTo>
                  <a:pt x="6332333" y="3158791"/>
                  <a:pt x="6306108" y="3265394"/>
                  <a:pt x="6191057" y="3256085"/>
                </a:cubicBezTo>
                <a:cubicBezTo>
                  <a:pt x="6076006" y="3247625"/>
                  <a:pt x="5956725" y="3309391"/>
                  <a:pt x="5956725" y="3406688"/>
                </a:cubicBezTo>
                <a:cubicBezTo>
                  <a:pt x="5956725" y="3503992"/>
                  <a:pt x="5872974" y="3945641"/>
                  <a:pt x="5572656" y="4069170"/>
                </a:cubicBezTo>
                <a:cubicBezTo>
                  <a:pt x="5384429" y="4146903"/>
                  <a:pt x="5250065" y="4201833"/>
                  <a:pt x="5137967" y="4186861"/>
                </a:cubicBezTo>
                <a:lnTo>
                  <a:pt x="5081582" y="4171427"/>
                </a:lnTo>
                <a:lnTo>
                  <a:pt x="5105147" y="4200372"/>
                </a:lnTo>
                <a:cubicBezTo>
                  <a:pt x="5283178" y="4441300"/>
                  <a:pt x="5229516" y="4701580"/>
                  <a:pt x="5090367" y="4835559"/>
                </a:cubicBezTo>
                <a:cubicBezTo>
                  <a:pt x="4931340" y="4988679"/>
                  <a:pt x="4642890" y="4994600"/>
                  <a:pt x="4525311" y="4770420"/>
                </a:cubicBezTo>
                <a:cubicBezTo>
                  <a:pt x="4406887" y="4547085"/>
                  <a:pt x="4666575" y="4346592"/>
                  <a:pt x="4795997" y="4511555"/>
                </a:cubicBezTo>
                <a:cubicBezTo>
                  <a:pt x="4925418" y="4676518"/>
                  <a:pt x="4724942" y="4800029"/>
                  <a:pt x="4631048" y="4682440"/>
                </a:cubicBezTo>
                <a:cubicBezTo>
                  <a:pt x="4536308" y="4564005"/>
                  <a:pt x="4577757" y="4911696"/>
                  <a:pt x="4813761" y="4905774"/>
                </a:cubicBezTo>
                <a:cubicBezTo>
                  <a:pt x="5048919" y="4899852"/>
                  <a:pt x="5173265" y="4611379"/>
                  <a:pt x="5108131" y="4375355"/>
                </a:cubicBezTo>
                <a:cubicBezTo>
                  <a:pt x="5042997" y="4140179"/>
                  <a:pt x="4577757" y="3786566"/>
                  <a:pt x="4100674" y="4069117"/>
                </a:cubicBezTo>
                <a:cubicBezTo>
                  <a:pt x="3623590" y="4352514"/>
                  <a:pt x="3647275" y="4893931"/>
                  <a:pt x="3700567" y="5530942"/>
                </a:cubicBezTo>
                <a:cubicBezTo>
                  <a:pt x="3707123" y="5610462"/>
                  <a:pt x="3707334" y="5682898"/>
                  <a:pt x="3702502" y="5748938"/>
                </a:cubicBezTo>
                <a:lnTo>
                  <a:pt x="3702191" y="5751629"/>
                </a:lnTo>
                <a:lnTo>
                  <a:pt x="3734440" y="5726388"/>
                </a:lnTo>
                <a:cubicBezTo>
                  <a:pt x="3888403" y="5624868"/>
                  <a:pt x="3972999" y="5479357"/>
                  <a:pt x="3937469" y="5346535"/>
                </a:cubicBezTo>
                <a:cubicBezTo>
                  <a:pt x="3901938" y="5213714"/>
                  <a:pt x="3981458" y="5129960"/>
                  <a:pt x="3994993" y="5262781"/>
                </a:cubicBezTo>
                <a:cubicBezTo>
                  <a:pt x="4008529" y="5394757"/>
                  <a:pt x="3955234" y="5505583"/>
                  <a:pt x="3999223" y="5483587"/>
                </a:cubicBezTo>
                <a:cubicBezTo>
                  <a:pt x="4043213" y="5461591"/>
                  <a:pt x="4070283" y="5360071"/>
                  <a:pt x="4052518" y="5235710"/>
                </a:cubicBezTo>
                <a:cubicBezTo>
                  <a:pt x="4034753" y="5112194"/>
                  <a:pt x="4180257" y="5050436"/>
                  <a:pt x="4154033" y="5227250"/>
                </a:cubicBezTo>
                <a:cubicBezTo>
                  <a:pt x="4127808" y="5404063"/>
                  <a:pt x="4030523" y="5501353"/>
                  <a:pt x="4118503" y="5439595"/>
                </a:cubicBezTo>
                <a:cubicBezTo>
                  <a:pt x="4207328" y="5377837"/>
                  <a:pt x="4184487" y="5289007"/>
                  <a:pt x="4189563" y="5209484"/>
                </a:cubicBezTo>
                <a:cubicBezTo>
                  <a:pt x="4193793" y="5129960"/>
                  <a:pt x="4321532" y="5169722"/>
                  <a:pt x="4286848" y="5262781"/>
                </a:cubicBezTo>
                <a:cubicBezTo>
                  <a:pt x="4251317" y="5354995"/>
                  <a:pt x="4149803" y="5470051"/>
                  <a:pt x="4229323" y="5439595"/>
                </a:cubicBezTo>
                <a:cubicBezTo>
                  <a:pt x="4308842" y="5408293"/>
                  <a:pt x="4428122" y="5368531"/>
                  <a:pt x="4529636" y="5372761"/>
                </a:cubicBezTo>
                <a:cubicBezTo>
                  <a:pt x="4631151" y="5377837"/>
                  <a:pt x="4692905" y="5354995"/>
                  <a:pt x="4728435" y="5271241"/>
                </a:cubicBezTo>
                <a:cubicBezTo>
                  <a:pt x="4763966" y="5187488"/>
                  <a:pt x="4869710" y="5231480"/>
                  <a:pt x="4794420" y="5297467"/>
                </a:cubicBezTo>
                <a:cubicBezTo>
                  <a:pt x="4719130" y="5364301"/>
                  <a:pt x="4644686" y="5430289"/>
                  <a:pt x="4710671" y="5399833"/>
                </a:cubicBezTo>
                <a:cubicBezTo>
                  <a:pt x="4776655" y="5368531"/>
                  <a:pt x="4838409" y="5328769"/>
                  <a:pt x="4873940" y="5249245"/>
                </a:cubicBezTo>
                <a:cubicBezTo>
                  <a:pt x="4909470" y="5169722"/>
                  <a:pt x="5024519" y="5249245"/>
                  <a:pt x="4923005" y="5320309"/>
                </a:cubicBezTo>
                <a:cubicBezTo>
                  <a:pt x="4821491" y="5390527"/>
                  <a:pt x="4750430" y="5448055"/>
                  <a:pt x="4803725" y="5448055"/>
                </a:cubicBezTo>
                <a:cubicBezTo>
                  <a:pt x="4856175" y="5448055"/>
                  <a:pt x="4945000" y="5386297"/>
                  <a:pt x="4997449" y="5284777"/>
                </a:cubicBezTo>
                <a:cubicBezTo>
                  <a:pt x="5050744" y="5183258"/>
                  <a:pt x="5179329" y="5280547"/>
                  <a:pt x="5072739" y="5364301"/>
                </a:cubicBezTo>
                <a:cubicBezTo>
                  <a:pt x="4966995" y="5448055"/>
                  <a:pt x="4901010" y="5496277"/>
                  <a:pt x="4799496" y="5496277"/>
                </a:cubicBezTo>
                <a:cubicBezTo>
                  <a:pt x="4966995" y="5558881"/>
                  <a:pt x="5174253" y="5708622"/>
                  <a:pt x="5148029" y="5912507"/>
                </a:cubicBezTo>
                <a:cubicBezTo>
                  <a:pt x="5121804" y="6115547"/>
                  <a:pt x="5152259" y="6167999"/>
                  <a:pt x="5064279" y="6217066"/>
                </a:cubicBezTo>
                <a:cubicBezTo>
                  <a:pt x="4929773" y="6290668"/>
                  <a:pt x="4829950" y="6234832"/>
                  <a:pt x="4816415" y="6115547"/>
                </a:cubicBezTo>
                <a:cubicBezTo>
                  <a:pt x="4803725" y="5996261"/>
                  <a:pt x="4887475" y="5978495"/>
                  <a:pt x="4962765" y="6014027"/>
                </a:cubicBezTo>
                <a:cubicBezTo>
                  <a:pt x="5038055" y="6048713"/>
                  <a:pt x="5134493" y="5867670"/>
                  <a:pt x="5068509" y="5744154"/>
                </a:cubicBezTo>
                <a:cubicBezTo>
                  <a:pt x="5006649" y="5628358"/>
                  <a:pt x="4334363" y="5123684"/>
                  <a:pt x="3744514" y="5858512"/>
                </a:cubicBezTo>
                <a:lnTo>
                  <a:pt x="3654388" y="5985186"/>
                </a:lnTo>
                <a:lnTo>
                  <a:pt x="3623381" y="6073937"/>
                </a:lnTo>
                <a:cubicBezTo>
                  <a:pt x="3524344" y="6289996"/>
                  <a:pt x="3364219" y="6380607"/>
                  <a:pt x="3305535" y="6431894"/>
                </a:cubicBezTo>
                <a:cubicBezTo>
                  <a:pt x="3210795" y="6514798"/>
                  <a:pt x="3148199" y="6486881"/>
                  <a:pt x="3234480" y="6402285"/>
                </a:cubicBezTo>
                <a:cubicBezTo>
                  <a:pt x="3676882" y="5974227"/>
                  <a:pt x="3610056" y="5271231"/>
                  <a:pt x="3597368" y="4913388"/>
                </a:cubicBezTo>
                <a:cubicBezTo>
                  <a:pt x="3583833" y="4555545"/>
                  <a:pt x="3791923" y="4219699"/>
                  <a:pt x="3901889" y="4108878"/>
                </a:cubicBezTo>
                <a:cubicBezTo>
                  <a:pt x="4012701" y="3998903"/>
                  <a:pt x="3994937" y="3800101"/>
                  <a:pt x="3933187" y="3702816"/>
                </a:cubicBezTo>
                <a:cubicBezTo>
                  <a:pt x="3871437" y="3605532"/>
                  <a:pt x="3853673" y="3388963"/>
                  <a:pt x="3941646" y="3380504"/>
                </a:cubicBezTo>
                <a:cubicBezTo>
                  <a:pt x="4030465" y="3371203"/>
                  <a:pt x="4074451" y="3490480"/>
                  <a:pt x="4078680" y="3605532"/>
                </a:cubicBezTo>
                <a:cubicBezTo>
                  <a:pt x="4082910" y="3720586"/>
                  <a:pt x="4025389" y="3795876"/>
                  <a:pt x="4070221" y="3800101"/>
                </a:cubicBezTo>
                <a:cubicBezTo>
                  <a:pt x="4114208" y="3804334"/>
                  <a:pt x="4162424" y="3720586"/>
                  <a:pt x="4136201" y="3587766"/>
                </a:cubicBezTo>
                <a:cubicBezTo>
                  <a:pt x="4109978" y="3454950"/>
                  <a:pt x="4025389" y="3203702"/>
                  <a:pt x="4162424" y="3212157"/>
                </a:cubicBezTo>
                <a:cubicBezTo>
                  <a:pt x="4299458" y="3221466"/>
                  <a:pt x="4308763" y="3482023"/>
                  <a:pt x="4277465" y="3583539"/>
                </a:cubicBezTo>
                <a:cubicBezTo>
                  <a:pt x="4247013" y="3685050"/>
                  <a:pt x="4202181" y="3716351"/>
                  <a:pt x="4251242" y="3742579"/>
                </a:cubicBezTo>
                <a:cubicBezTo>
                  <a:pt x="4299458" y="3768805"/>
                  <a:pt x="4321451" y="3729042"/>
                  <a:pt x="4312993" y="3671522"/>
                </a:cubicBezTo>
                <a:cubicBezTo>
                  <a:pt x="4303688" y="3613990"/>
                  <a:pt x="4334986" y="3561540"/>
                  <a:pt x="4383201" y="3579306"/>
                </a:cubicBezTo>
                <a:cubicBezTo>
                  <a:pt x="4432263" y="3596224"/>
                  <a:pt x="4489784" y="3762881"/>
                  <a:pt x="4295229" y="3904155"/>
                </a:cubicBezTo>
                <a:cubicBezTo>
                  <a:pt x="4429197" y="3873806"/>
                  <a:pt x="4662253" y="3842809"/>
                  <a:pt x="4908263" y="4012921"/>
                </a:cubicBezTo>
                <a:lnTo>
                  <a:pt x="5003930" y="4090381"/>
                </a:lnTo>
                <a:lnTo>
                  <a:pt x="5020534" y="4095684"/>
                </a:lnTo>
                <a:cubicBezTo>
                  <a:pt x="5186182" y="4140624"/>
                  <a:pt x="5412874" y="4142567"/>
                  <a:pt x="5656407" y="3945641"/>
                </a:cubicBezTo>
                <a:cubicBezTo>
                  <a:pt x="5934729" y="3720586"/>
                  <a:pt x="5885663" y="3287389"/>
                  <a:pt x="5828138" y="3026802"/>
                </a:cubicBezTo>
                <a:cubicBezTo>
                  <a:pt x="5771458" y="2765362"/>
                  <a:pt x="5466064" y="2712905"/>
                  <a:pt x="5439839" y="2862662"/>
                </a:cubicBezTo>
                <a:cubicBezTo>
                  <a:pt x="5413614" y="3013264"/>
                  <a:pt x="5342553" y="3026802"/>
                  <a:pt x="5263033" y="2991266"/>
                </a:cubicBezTo>
                <a:cubicBezTo>
                  <a:pt x="5183512" y="2955731"/>
                  <a:pt x="5134446" y="2788206"/>
                  <a:pt x="5231732" y="2695137"/>
                </a:cubicBezTo>
                <a:cubicBezTo>
                  <a:pt x="5280375" y="2648603"/>
                  <a:pt x="5348898" y="2620894"/>
                  <a:pt x="5422920" y="2615394"/>
                </a:cubicBezTo>
                <a:close/>
                <a:moveTo>
                  <a:pt x="4899288" y="2485751"/>
                </a:moveTo>
                <a:cubicBezTo>
                  <a:pt x="4972787" y="2490677"/>
                  <a:pt x="5081979" y="2544039"/>
                  <a:pt x="5134327" y="2593764"/>
                </a:cubicBezTo>
                <a:cubicBezTo>
                  <a:pt x="5182551" y="2638622"/>
                  <a:pt x="5165630" y="2642008"/>
                  <a:pt x="5112330" y="2637776"/>
                </a:cubicBezTo>
                <a:cubicBezTo>
                  <a:pt x="5059876" y="2633544"/>
                  <a:pt x="4829754" y="2655550"/>
                  <a:pt x="4825524" y="2540442"/>
                </a:cubicBezTo>
                <a:cubicBezTo>
                  <a:pt x="4823938" y="2497276"/>
                  <a:pt x="4855188" y="2482795"/>
                  <a:pt x="4899288" y="2485751"/>
                </a:cubicBezTo>
                <a:close/>
                <a:moveTo>
                  <a:pt x="3868054" y="2473777"/>
                </a:moveTo>
                <a:cubicBezTo>
                  <a:pt x="3895296" y="2474649"/>
                  <a:pt x="3902909" y="2512868"/>
                  <a:pt x="3853422" y="2536338"/>
                </a:cubicBezTo>
                <a:cubicBezTo>
                  <a:pt x="3786593" y="2566787"/>
                  <a:pt x="3857652" y="2730870"/>
                  <a:pt x="3875416" y="2801070"/>
                </a:cubicBezTo>
                <a:cubicBezTo>
                  <a:pt x="3893181" y="2872116"/>
                  <a:pt x="3883876" y="3097096"/>
                  <a:pt x="3685081" y="3106400"/>
                </a:cubicBezTo>
                <a:cubicBezTo>
                  <a:pt x="3893181" y="3185904"/>
                  <a:pt x="3897411" y="3340678"/>
                  <a:pt x="3813663" y="3428643"/>
                </a:cubicBezTo>
                <a:cubicBezTo>
                  <a:pt x="3729070" y="3517447"/>
                  <a:pt x="3817893" y="3605410"/>
                  <a:pt x="3729070" y="3552125"/>
                </a:cubicBezTo>
                <a:cubicBezTo>
                  <a:pt x="3641093" y="3499689"/>
                  <a:pt x="3468522" y="3521682"/>
                  <a:pt x="3460063" y="3353364"/>
                </a:cubicBezTo>
                <a:cubicBezTo>
                  <a:pt x="3455833" y="3261174"/>
                  <a:pt x="3495592" y="3243413"/>
                  <a:pt x="3504051" y="3317847"/>
                </a:cubicBezTo>
                <a:cubicBezTo>
                  <a:pt x="3513357" y="3393116"/>
                  <a:pt x="3601334" y="3406652"/>
                  <a:pt x="3672392" y="3415108"/>
                </a:cubicBezTo>
                <a:cubicBezTo>
                  <a:pt x="3742605" y="3424411"/>
                  <a:pt x="3764599" y="3397350"/>
                  <a:pt x="3773904" y="3300926"/>
                </a:cubicBezTo>
                <a:cubicBezTo>
                  <a:pt x="3782364" y="3203665"/>
                  <a:pt x="3627558" y="3132619"/>
                  <a:pt x="3513357" y="3141923"/>
                </a:cubicBezTo>
                <a:cubicBezTo>
                  <a:pt x="3499822" y="3119087"/>
                  <a:pt x="3460063" y="3110629"/>
                  <a:pt x="3535351" y="3088638"/>
                </a:cubicBezTo>
                <a:cubicBezTo>
                  <a:pt x="3609793" y="3066648"/>
                  <a:pt x="3751910" y="3026895"/>
                  <a:pt x="3742605" y="2836593"/>
                </a:cubicBezTo>
                <a:cubicBezTo>
                  <a:pt x="3734145" y="2646291"/>
                  <a:pt x="3526046" y="2681814"/>
                  <a:pt x="3486287" y="2806145"/>
                </a:cubicBezTo>
                <a:cubicBezTo>
                  <a:pt x="3446528" y="2929630"/>
                  <a:pt x="3420304" y="3062419"/>
                  <a:pt x="3376315" y="2916097"/>
                </a:cubicBezTo>
                <a:cubicBezTo>
                  <a:pt x="3331481" y="2770622"/>
                  <a:pt x="3269727" y="2713108"/>
                  <a:pt x="3150451" y="2699575"/>
                </a:cubicBezTo>
                <a:cubicBezTo>
                  <a:pt x="3031174" y="2686889"/>
                  <a:pt x="2995645" y="2867887"/>
                  <a:pt x="3163986" y="2973611"/>
                </a:cubicBezTo>
                <a:cubicBezTo>
                  <a:pt x="2947427" y="2973611"/>
                  <a:pt x="2885673" y="3009134"/>
                  <a:pt x="2889903" y="3088638"/>
                </a:cubicBezTo>
                <a:cubicBezTo>
                  <a:pt x="2894133" y="3168142"/>
                  <a:pt x="2929662" y="3265405"/>
                  <a:pt x="3066703" y="3238338"/>
                </a:cubicBezTo>
                <a:cubicBezTo>
                  <a:pt x="2925432" y="3349136"/>
                  <a:pt x="2876368" y="3287398"/>
                  <a:pt x="2850144" y="3243413"/>
                </a:cubicBezTo>
                <a:cubicBezTo>
                  <a:pt x="2823920" y="3198591"/>
                  <a:pt x="2814615" y="3180829"/>
                  <a:pt x="2748632" y="3185904"/>
                </a:cubicBezTo>
                <a:cubicBezTo>
                  <a:pt x="2814615" y="3119087"/>
                  <a:pt x="2841685" y="2858584"/>
                  <a:pt x="2995645" y="2894107"/>
                </a:cubicBezTo>
                <a:cubicBezTo>
                  <a:pt x="2907668" y="2725795"/>
                  <a:pt x="3053168" y="2646291"/>
                  <a:pt x="2955886" y="2554100"/>
                </a:cubicBezTo>
                <a:cubicBezTo>
                  <a:pt x="3092927" y="2571861"/>
                  <a:pt x="3410999" y="2571861"/>
                  <a:pt x="3398309" y="2743557"/>
                </a:cubicBezTo>
                <a:cubicBezTo>
                  <a:pt x="3393234" y="2840822"/>
                  <a:pt x="3450757" y="2845897"/>
                  <a:pt x="3455833" y="2735099"/>
                </a:cubicBezTo>
                <a:cubicBezTo>
                  <a:pt x="3460063" y="2624300"/>
                  <a:pt x="3543810" y="2549871"/>
                  <a:pt x="3658857" y="2554100"/>
                </a:cubicBezTo>
                <a:cubicBezTo>
                  <a:pt x="3773904" y="2558329"/>
                  <a:pt x="3786593" y="2527035"/>
                  <a:pt x="3835657" y="2487283"/>
                </a:cubicBezTo>
                <a:cubicBezTo>
                  <a:pt x="3847712" y="2477345"/>
                  <a:pt x="3858973" y="2473486"/>
                  <a:pt x="3868054" y="2473777"/>
                </a:cubicBezTo>
                <a:close/>
                <a:moveTo>
                  <a:pt x="5806660" y="2456000"/>
                </a:moveTo>
                <a:cubicBezTo>
                  <a:pt x="5816337" y="2456556"/>
                  <a:pt x="5823962" y="2461320"/>
                  <a:pt x="5828198" y="2470212"/>
                </a:cubicBezTo>
                <a:cubicBezTo>
                  <a:pt x="5845989" y="2504935"/>
                  <a:pt x="5748560" y="2536270"/>
                  <a:pt x="5700269" y="2566758"/>
                </a:cubicBezTo>
                <a:cubicBezTo>
                  <a:pt x="5730133" y="2490538"/>
                  <a:pt x="5777630" y="2454333"/>
                  <a:pt x="5806660" y="2456000"/>
                </a:cubicBezTo>
                <a:close/>
                <a:moveTo>
                  <a:pt x="1710327" y="2438063"/>
                </a:moveTo>
                <a:cubicBezTo>
                  <a:pt x="1724675" y="2439174"/>
                  <a:pt x="1738653" y="2446951"/>
                  <a:pt x="1748818" y="2464303"/>
                </a:cubicBezTo>
                <a:cubicBezTo>
                  <a:pt x="1792868" y="2538790"/>
                  <a:pt x="1830989" y="2614123"/>
                  <a:pt x="1826753" y="2702999"/>
                </a:cubicBezTo>
                <a:cubicBezTo>
                  <a:pt x="1826753" y="2705539"/>
                  <a:pt x="1822518" y="2706385"/>
                  <a:pt x="1821670" y="2703846"/>
                </a:cubicBezTo>
                <a:cubicBezTo>
                  <a:pt x="1781009" y="2639516"/>
                  <a:pt x="1720863" y="2580265"/>
                  <a:pt x="1664106" y="2529479"/>
                </a:cubicBezTo>
                <a:cubicBezTo>
                  <a:pt x="1620903" y="2491389"/>
                  <a:pt x="1667283" y="2434731"/>
                  <a:pt x="1710327" y="2438063"/>
                </a:cubicBezTo>
                <a:close/>
                <a:moveTo>
                  <a:pt x="2104123" y="2399181"/>
                </a:moveTo>
                <a:cubicBezTo>
                  <a:pt x="2147291" y="2389882"/>
                  <a:pt x="2171838" y="2445680"/>
                  <a:pt x="2133748" y="2470198"/>
                </a:cubicBezTo>
                <a:cubicBezTo>
                  <a:pt x="2105816" y="2487952"/>
                  <a:pt x="2089734" y="2507397"/>
                  <a:pt x="2074498" y="2537833"/>
                </a:cubicBezTo>
                <a:cubicBezTo>
                  <a:pt x="2060109" y="2566578"/>
                  <a:pt x="2035562" y="2589404"/>
                  <a:pt x="2022020" y="2620685"/>
                </a:cubicBezTo>
                <a:cubicBezTo>
                  <a:pt x="2022020" y="2621531"/>
                  <a:pt x="2019480" y="2621531"/>
                  <a:pt x="2019480" y="2619840"/>
                </a:cubicBezTo>
                <a:cubicBezTo>
                  <a:pt x="2016941" y="2577568"/>
                  <a:pt x="2006784" y="2536987"/>
                  <a:pt x="2021173" y="2495561"/>
                </a:cubicBezTo>
                <a:cubicBezTo>
                  <a:pt x="2033870" y="2456671"/>
                  <a:pt x="2060109" y="2408481"/>
                  <a:pt x="2104123" y="2399181"/>
                </a:cubicBezTo>
                <a:close/>
                <a:moveTo>
                  <a:pt x="1760387" y="2238812"/>
                </a:moveTo>
                <a:cubicBezTo>
                  <a:pt x="1768417" y="2237109"/>
                  <a:pt x="1776681" y="2237394"/>
                  <a:pt x="1783796" y="2240141"/>
                </a:cubicBezTo>
                <a:cubicBezTo>
                  <a:pt x="1793282" y="2243804"/>
                  <a:pt x="1800723" y="2251844"/>
                  <a:pt x="1802834" y="2265384"/>
                </a:cubicBezTo>
                <a:cubicBezTo>
                  <a:pt x="1812966" y="2333931"/>
                  <a:pt x="1846742" y="2399093"/>
                  <a:pt x="1842520" y="2470179"/>
                </a:cubicBezTo>
                <a:cubicBezTo>
                  <a:pt x="1842520" y="2471026"/>
                  <a:pt x="1839987" y="2471872"/>
                  <a:pt x="1839987" y="2470179"/>
                </a:cubicBezTo>
                <a:cubicBezTo>
                  <a:pt x="1824788" y="2397401"/>
                  <a:pt x="1770747" y="2354241"/>
                  <a:pt x="1731906" y="2295003"/>
                </a:cubicBezTo>
                <a:cubicBezTo>
                  <a:pt x="1714332" y="2266918"/>
                  <a:pt x="1736300" y="2243920"/>
                  <a:pt x="1760387" y="2238812"/>
                </a:cubicBezTo>
                <a:close/>
                <a:moveTo>
                  <a:pt x="2135062" y="2194666"/>
                </a:moveTo>
                <a:cubicBezTo>
                  <a:pt x="2146693" y="2195937"/>
                  <a:pt x="2157689" y="2202294"/>
                  <a:pt x="2164879" y="2213736"/>
                </a:cubicBezTo>
                <a:cubicBezTo>
                  <a:pt x="2177567" y="2235774"/>
                  <a:pt x="2165725" y="2266287"/>
                  <a:pt x="2140349" y="2273068"/>
                </a:cubicBezTo>
                <a:cubicBezTo>
                  <a:pt x="2101440" y="2282391"/>
                  <a:pt x="2073526" y="2312905"/>
                  <a:pt x="2058301" y="2349351"/>
                </a:cubicBezTo>
                <a:cubicBezTo>
                  <a:pt x="2055763" y="2354437"/>
                  <a:pt x="2048151" y="2351046"/>
                  <a:pt x="2048151" y="2345961"/>
                </a:cubicBezTo>
                <a:cubicBezTo>
                  <a:pt x="2042230" y="2293410"/>
                  <a:pt x="2062530" y="2241707"/>
                  <a:pt x="2101440" y="2206108"/>
                </a:cubicBezTo>
                <a:cubicBezTo>
                  <a:pt x="2111167" y="2197208"/>
                  <a:pt x="2123432" y="2193394"/>
                  <a:pt x="2135062" y="2194666"/>
                </a:cubicBezTo>
                <a:close/>
                <a:moveTo>
                  <a:pt x="5209543" y="2111492"/>
                </a:moveTo>
                <a:cubicBezTo>
                  <a:pt x="5276408" y="2098806"/>
                  <a:pt x="5364432" y="2279789"/>
                  <a:pt x="5350890" y="2474303"/>
                </a:cubicBezTo>
                <a:cubicBezTo>
                  <a:pt x="5348351" y="2519126"/>
                  <a:pt x="5324652" y="2549572"/>
                  <a:pt x="5306878" y="2470075"/>
                </a:cubicBezTo>
                <a:cubicBezTo>
                  <a:pt x="5289104" y="2390578"/>
                  <a:pt x="5214622" y="2297549"/>
                  <a:pt x="5183305" y="2248497"/>
                </a:cubicBezTo>
                <a:cubicBezTo>
                  <a:pt x="5151989" y="2200292"/>
                  <a:pt x="5143525" y="2125023"/>
                  <a:pt x="5209543" y="2111492"/>
                </a:cubicBezTo>
                <a:close/>
                <a:moveTo>
                  <a:pt x="2368920" y="1826827"/>
                </a:moveTo>
                <a:cubicBezTo>
                  <a:pt x="2402771" y="1821755"/>
                  <a:pt x="2435775" y="1826405"/>
                  <a:pt x="2458624" y="1852611"/>
                </a:cubicBezTo>
                <a:cubicBezTo>
                  <a:pt x="2466240" y="1860219"/>
                  <a:pt x="2467933" y="1871209"/>
                  <a:pt x="2462855" y="1880508"/>
                </a:cubicBezTo>
                <a:cubicBezTo>
                  <a:pt x="2428158" y="1938838"/>
                  <a:pt x="2357918" y="1916013"/>
                  <a:pt x="2302065" y="1925312"/>
                </a:cubicBezTo>
                <a:cubicBezTo>
                  <a:pt x="2248750" y="1933766"/>
                  <a:pt x="2190358" y="1981951"/>
                  <a:pt x="2145506" y="2011539"/>
                </a:cubicBezTo>
                <a:cubicBezTo>
                  <a:pt x="2143813" y="2013229"/>
                  <a:pt x="2142121" y="2010693"/>
                  <a:pt x="2143813" y="2009003"/>
                </a:cubicBezTo>
                <a:cubicBezTo>
                  <a:pt x="2190358" y="1951518"/>
                  <a:pt x="2203052" y="1894879"/>
                  <a:pt x="2274138" y="1859374"/>
                </a:cubicBezTo>
                <a:cubicBezTo>
                  <a:pt x="2300373" y="1846693"/>
                  <a:pt x="2335069" y="1831900"/>
                  <a:pt x="2368920" y="1826827"/>
                </a:cubicBezTo>
                <a:close/>
                <a:moveTo>
                  <a:pt x="5165585" y="1708085"/>
                </a:moveTo>
                <a:cubicBezTo>
                  <a:pt x="5179966" y="1709777"/>
                  <a:pt x="5196675" y="1729656"/>
                  <a:pt x="5201328" y="1771529"/>
                </a:cubicBezTo>
                <a:cubicBezTo>
                  <a:pt x="5209788" y="1856121"/>
                  <a:pt x="5368837" y="1926333"/>
                  <a:pt x="5444131" y="1966091"/>
                </a:cubicBezTo>
                <a:cubicBezTo>
                  <a:pt x="5519425" y="2005849"/>
                  <a:pt x="5598949" y="2142888"/>
                  <a:pt x="5581183" y="2306151"/>
                </a:cubicBezTo>
                <a:cubicBezTo>
                  <a:pt x="5563417" y="2470259"/>
                  <a:pt x="5682704" y="2447419"/>
                  <a:pt x="5696240" y="2359444"/>
                </a:cubicBezTo>
                <a:cubicBezTo>
                  <a:pt x="5708930" y="2271468"/>
                  <a:pt x="5766458" y="2186876"/>
                  <a:pt x="5895050" y="2231710"/>
                </a:cubicBezTo>
                <a:cubicBezTo>
                  <a:pt x="6022797" y="2275698"/>
                  <a:pt x="6040563" y="2266392"/>
                  <a:pt x="6076095" y="2244399"/>
                </a:cubicBezTo>
                <a:cubicBezTo>
                  <a:pt x="6111627" y="2222405"/>
                  <a:pt x="6142083" y="2235939"/>
                  <a:pt x="6089631" y="2284157"/>
                </a:cubicBezTo>
                <a:cubicBezTo>
                  <a:pt x="6036333" y="2333220"/>
                  <a:pt x="6058329" y="2390743"/>
                  <a:pt x="6058329" y="2434730"/>
                </a:cubicBezTo>
                <a:cubicBezTo>
                  <a:pt x="6058329" y="2478718"/>
                  <a:pt x="5970345" y="2633522"/>
                  <a:pt x="5841752" y="2651286"/>
                </a:cubicBezTo>
                <a:cubicBezTo>
                  <a:pt x="5714006" y="2669050"/>
                  <a:pt x="5731772" y="2575999"/>
                  <a:pt x="5819756" y="2562464"/>
                </a:cubicBezTo>
                <a:cubicBezTo>
                  <a:pt x="5908586" y="2549776"/>
                  <a:pt x="5961039" y="2492253"/>
                  <a:pt x="5970345" y="2407661"/>
                </a:cubicBezTo>
                <a:cubicBezTo>
                  <a:pt x="5771534" y="2381438"/>
                  <a:pt x="5704700" y="2470259"/>
                  <a:pt x="5674244" y="2514247"/>
                </a:cubicBezTo>
                <a:cubicBezTo>
                  <a:pt x="5642941" y="2558235"/>
                  <a:pt x="5497429" y="2641981"/>
                  <a:pt x="5470357" y="2474489"/>
                </a:cubicBezTo>
                <a:cubicBezTo>
                  <a:pt x="5444131" y="2306151"/>
                  <a:pt x="5430595" y="2045607"/>
                  <a:pt x="5245320" y="1983855"/>
                </a:cubicBezTo>
                <a:cubicBezTo>
                  <a:pt x="5032974" y="2196181"/>
                  <a:pt x="5068506" y="2315456"/>
                  <a:pt x="5165796" y="2416966"/>
                </a:cubicBezTo>
                <a:cubicBezTo>
                  <a:pt x="5263086" y="2518477"/>
                  <a:pt x="5236860" y="2607298"/>
                  <a:pt x="5157336" y="2500712"/>
                </a:cubicBezTo>
                <a:cubicBezTo>
                  <a:pt x="5077812" y="2394972"/>
                  <a:pt x="4825703" y="2315456"/>
                  <a:pt x="4736873" y="2355214"/>
                </a:cubicBezTo>
                <a:cubicBezTo>
                  <a:pt x="4648889" y="2394972"/>
                  <a:pt x="4662425" y="2504942"/>
                  <a:pt x="4714877" y="2575999"/>
                </a:cubicBezTo>
                <a:cubicBezTo>
                  <a:pt x="4768175" y="2646210"/>
                  <a:pt x="4873925" y="2730802"/>
                  <a:pt x="4971216" y="2725727"/>
                </a:cubicBezTo>
                <a:cubicBezTo>
                  <a:pt x="5068506" y="2721497"/>
                  <a:pt x="5165796" y="2801014"/>
                  <a:pt x="5032974" y="2823008"/>
                </a:cubicBezTo>
                <a:cubicBezTo>
                  <a:pt x="4900997" y="2845848"/>
                  <a:pt x="4768175" y="2977811"/>
                  <a:pt x="4719107" y="3092856"/>
                </a:cubicBezTo>
                <a:cubicBezTo>
                  <a:pt x="4847699" y="3287413"/>
                  <a:pt x="4944989" y="3261194"/>
                  <a:pt x="5015208" y="3194367"/>
                </a:cubicBezTo>
                <a:cubicBezTo>
                  <a:pt x="5086272" y="3128385"/>
                  <a:pt x="5253780" y="3031104"/>
                  <a:pt x="5183562" y="3136844"/>
                </a:cubicBezTo>
                <a:cubicBezTo>
                  <a:pt x="5112498" y="3243425"/>
                  <a:pt x="5112498" y="3464210"/>
                  <a:pt x="5236860" y="3481977"/>
                </a:cubicBezTo>
                <a:cubicBezTo>
                  <a:pt x="5360377" y="3499739"/>
                  <a:pt x="5501659" y="3305179"/>
                  <a:pt x="5417905" y="3066633"/>
                </a:cubicBezTo>
                <a:cubicBezTo>
                  <a:pt x="5572723" y="3180832"/>
                  <a:pt x="5696240" y="3300947"/>
                  <a:pt x="5692010" y="3150379"/>
                </a:cubicBezTo>
                <a:cubicBezTo>
                  <a:pt x="5686934" y="2999805"/>
                  <a:pt x="5638711" y="2951588"/>
                  <a:pt x="5537191" y="2938053"/>
                </a:cubicBezTo>
                <a:cubicBezTo>
                  <a:pt x="5475433" y="2930440"/>
                  <a:pt x="5493199" y="2876301"/>
                  <a:pt x="5545651" y="2876301"/>
                </a:cubicBezTo>
                <a:cubicBezTo>
                  <a:pt x="5598949" y="2876301"/>
                  <a:pt x="5793530" y="2947358"/>
                  <a:pt x="5771534" y="3128385"/>
                </a:cubicBezTo>
                <a:cubicBezTo>
                  <a:pt x="5748692" y="3309407"/>
                  <a:pt x="5828216" y="3300947"/>
                  <a:pt x="5806220" y="3388927"/>
                </a:cubicBezTo>
                <a:cubicBezTo>
                  <a:pt x="5784224" y="3476899"/>
                  <a:pt x="5757998" y="3420222"/>
                  <a:pt x="5753768" y="3375392"/>
                </a:cubicBezTo>
                <a:cubicBezTo>
                  <a:pt x="5748692" y="3331406"/>
                  <a:pt x="5611639" y="3331406"/>
                  <a:pt x="5576953" y="3247658"/>
                </a:cubicBezTo>
                <a:cubicBezTo>
                  <a:pt x="5541421" y="3163913"/>
                  <a:pt x="5479663" y="3273877"/>
                  <a:pt x="5515195" y="3327172"/>
                </a:cubicBezTo>
                <a:cubicBezTo>
                  <a:pt x="5549881" y="3380464"/>
                  <a:pt x="5510119" y="3579260"/>
                  <a:pt x="5346841" y="3579260"/>
                </a:cubicBezTo>
                <a:cubicBezTo>
                  <a:pt x="5183562" y="3579260"/>
                  <a:pt x="5183562" y="3631702"/>
                  <a:pt x="5170026" y="3702759"/>
                </a:cubicBezTo>
                <a:cubicBezTo>
                  <a:pt x="5157336" y="3772971"/>
                  <a:pt x="5121804" y="3720529"/>
                  <a:pt x="5126034" y="3680766"/>
                </a:cubicBezTo>
                <a:cubicBezTo>
                  <a:pt x="5130264" y="3641008"/>
                  <a:pt x="5015208" y="3596174"/>
                  <a:pt x="5054970" y="3446448"/>
                </a:cubicBezTo>
                <a:cubicBezTo>
                  <a:pt x="5094732" y="3295871"/>
                  <a:pt x="5002518" y="3229890"/>
                  <a:pt x="4993212" y="3327172"/>
                </a:cubicBezTo>
                <a:cubicBezTo>
                  <a:pt x="4984752" y="3424456"/>
                  <a:pt x="4825703" y="3450675"/>
                  <a:pt x="4768175" y="3340708"/>
                </a:cubicBezTo>
                <a:cubicBezTo>
                  <a:pt x="4710647" y="3229890"/>
                  <a:pt x="4626893" y="3163913"/>
                  <a:pt x="4538062" y="3216355"/>
                </a:cubicBezTo>
                <a:cubicBezTo>
                  <a:pt x="4599820" y="3114850"/>
                  <a:pt x="4480534" y="2965122"/>
                  <a:pt x="4631123" y="2898295"/>
                </a:cubicBezTo>
                <a:cubicBezTo>
                  <a:pt x="4781711" y="2832313"/>
                  <a:pt x="4865465" y="2792555"/>
                  <a:pt x="4763945" y="2770561"/>
                </a:cubicBezTo>
                <a:cubicBezTo>
                  <a:pt x="4662425" y="2748567"/>
                  <a:pt x="4551598" y="2624217"/>
                  <a:pt x="4573594" y="2514247"/>
                </a:cubicBezTo>
                <a:cubicBezTo>
                  <a:pt x="4595590" y="2403431"/>
                  <a:pt x="4551598" y="2394972"/>
                  <a:pt x="4454308" y="2381438"/>
                </a:cubicBezTo>
                <a:cubicBezTo>
                  <a:pt x="4560058" y="2333220"/>
                  <a:pt x="4684421" y="2151347"/>
                  <a:pt x="4803707" y="2213945"/>
                </a:cubicBezTo>
                <a:cubicBezTo>
                  <a:pt x="4922993" y="2275698"/>
                  <a:pt x="5038050" y="2341679"/>
                  <a:pt x="4993212" y="2204640"/>
                </a:cubicBezTo>
                <a:cubicBezTo>
                  <a:pt x="4949219" y="2067601"/>
                  <a:pt x="4993212" y="1966091"/>
                  <a:pt x="5090502" y="1912798"/>
                </a:cubicBezTo>
                <a:cubicBezTo>
                  <a:pt x="5187792" y="1860351"/>
                  <a:pt x="5152260" y="1816363"/>
                  <a:pt x="5143800" y="1753765"/>
                </a:cubicBezTo>
                <a:cubicBezTo>
                  <a:pt x="5139147" y="1722889"/>
                  <a:pt x="5151202" y="1706393"/>
                  <a:pt x="5165585" y="1708085"/>
                </a:cubicBezTo>
                <a:close/>
                <a:moveTo>
                  <a:pt x="2434747" y="1622177"/>
                </a:moveTo>
                <a:cubicBezTo>
                  <a:pt x="2446299" y="1621489"/>
                  <a:pt x="2457825" y="1623764"/>
                  <a:pt x="2468821" y="1630115"/>
                </a:cubicBezTo>
                <a:cubicBezTo>
                  <a:pt x="2490815" y="1643664"/>
                  <a:pt x="2493353" y="1672456"/>
                  <a:pt x="2476435" y="1691085"/>
                </a:cubicBezTo>
                <a:cubicBezTo>
                  <a:pt x="2462054" y="1706328"/>
                  <a:pt x="2448520" y="1709715"/>
                  <a:pt x="2428218" y="1710562"/>
                </a:cubicBezTo>
                <a:cubicBezTo>
                  <a:pt x="2408762" y="1712256"/>
                  <a:pt x="2389306" y="1723264"/>
                  <a:pt x="2372388" y="1732579"/>
                </a:cubicBezTo>
                <a:cubicBezTo>
                  <a:pt x="2336860" y="1752055"/>
                  <a:pt x="2307253" y="1780000"/>
                  <a:pt x="2275108" y="1804557"/>
                </a:cubicBezTo>
                <a:cubicBezTo>
                  <a:pt x="2269187" y="1808791"/>
                  <a:pt x="2262420" y="1800323"/>
                  <a:pt x="2265803" y="1795243"/>
                </a:cubicBezTo>
                <a:cubicBezTo>
                  <a:pt x="2291181" y="1755443"/>
                  <a:pt x="2313174" y="1714796"/>
                  <a:pt x="2343627" y="1678383"/>
                </a:cubicBezTo>
                <a:cubicBezTo>
                  <a:pt x="2365198" y="1652979"/>
                  <a:pt x="2400091" y="1624241"/>
                  <a:pt x="2434747" y="1622177"/>
                </a:cubicBezTo>
                <a:close/>
                <a:moveTo>
                  <a:pt x="3367087" y="1524518"/>
                </a:moveTo>
                <a:cubicBezTo>
                  <a:pt x="3384859" y="1657252"/>
                  <a:pt x="3362856" y="1957382"/>
                  <a:pt x="3243533" y="1904120"/>
                </a:cubicBezTo>
                <a:cubicBezTo>
                  <a:pt x="3124210" y="1850857"/>
                  <a:pt x="3217299" y="1713896"/>
                  <a:pt x="3367087" y="1524518"/>
                </a:cubicBezTo>
                <a:close/>
                <a:moveTo>
                  <a:pt x="3659114" y="1480479"/>
                </a:moveTo>
                <a:cubicBezTo>
                  <a:pt x="3774184" y="1498246"/>
                  <a:pt x="3999247" y="1621769"/>
                  <a:pt x="3937482" y="1679301"/>
                </a:cubicBezTo>
                <a:cubicBezTo>
                  <a:pt x="3875716" y="1736832"/>
                  <a:pt x="3747109" y="1661534"/>
                  <a:pt x="3659114" y="1480479"/>
                </a:cubicBezTo>
                <a:close/>
                <a:moveTo>
                  <a:pt x="3016304" y="1309703"/>
                </a:moveTo>
                <a:cubicBezTo>
                  <a:pt x="3034982" y="1308880"/>
                  <a:pt x="3055309" y="1309182"/>
                  <a:pt x="3075763" y="1309796"/>
                </a:cubicBezTo>
                <a:cubicBezTo>
                  <a:pt x="3103034" y="1310615"/>
                  <a:pt x="3130531" y="1311990"/>
                  <a:pt x="3154643" y="1311990"/>
                </a:cubicBezTo>
                <a:cubicBezTo>
                  <a:pt x="3066655" y="1400774"/>
                  <a:pt x="2960900" y="1448972"/>
                  <a:pt x="2933826" y="1369488"/>
                </a:cubicBezTo>
                <a:cubicBezTo>
                  <a:pt x="2919074" y="1324779"/>
                  <a:pt x="2960268" y="1312174"/>
                  <a:pt x="3016304" y="1309703"/>
                </a:cubicBezTo>
                <a:close/>
                <a:moveTo>
                  <a:pt x="3245146" y="993420"/>
                </a:moveTo>
                <a:cubicBezTo>
                  <a:pt x="3348009" y="989392"/>
                  <a:pt x="3447091" y="1014342"/>
                  <a:pt x="3535493" y="1082020"/>
                </a:cubicBezTo>
                <a:cubicBezTo>
                  <a:pt x="3888255" y="1353583"/>
                  <a:pt x="3293551" y="1636138"/>
                  <a:pt x="3228413" y="1318052"/>
                </a:cubicBezTo>
                <a:cubicBezTo>
                  <a:pt x="3205572" y="1164931"/>
                  <a:pt x="3411138" y="1212305"/>
                  <a:pt x="3311316" y="1117556"/>
                </a:cubicBezTo>
                <a:cubicBezTo>
                  <a:pt x="3210648" y="1023653"/>
                  <a:pt x="3016925" y="934827"/>
                  <a:pt x="2456904" y="1506704"/>
                </a:cubicBezTo>
                <a:cubicBezTo>
                  <a:pt x="1897730" y="2077735"/>
                  <a:pt x="1850357" y="2873795"/>
                  <a:pt x="2162513" y="3345000"/>
                </a:cubicBezTo>
                <a:cubicBezTo>
                  <a:pt x="2056769" y="2961776"/>
                  <a:pt x="2091453" y="2856030"/>
                  <a:pt x="2115140" y="2702909"/>
                </a:cubicBezTo>
                <a:cubicBezTo>
                  <a:pt x="2138827" y="2549788"/>
                  <a:pt x="2297865" y="2549788"/>
                  <a:pt x="2244570" y="2802734"/>
                </a:cubicBezTo>
                <a:cubicBezTo>
                  <a:pt x="2192121" y="3056526"/>
                  <a:pt x="2180278" y="3185959"/>
                  <a:pt x="2226805" y="3191881"/>
                </a:cubicBezTo>
                <a:cubicBezTo>
                  <a:pt x="2274179" y="3197803"/>
                  <a:pt x="2250492" y="2850108"/>
                  <a:pt x="2321552" y="2725750"/>
                </a:cubicBezTo>
                <a:cubicBezTo>
                  <a:pt x="2392612" y="2602238"/>
                  <a:pt x="2556727" y="2649613"/>
                  <a:pt x="2462826" y="2832343"/>
                </a:cubicBezTo>
                <a:cubicBezTo>
                  <a:pt x="2368925" y="3015073"/>
                  <a:pt x="2327474" y="3144506"/>
                  <a:pt x="2315630" y="3238405"/>
                </a:cubicBezTo>
                <a:cubicBezTo>
                  <a:pt x="2303787" y="3333153"/>
                  <a:pt x="2357082" y="3380528"/>
                  <a:pt x="2380769" y="3238405"/>
                </a:cubicBezTo>
                <a:cubicBezTo>
                  <a:pt x="2403609" y="3097132"/>
                  <a:pt x="2527964" y="2897483"/>
                  <a:pt x="2639630" y="2856030"/>
                </a:cubicBezTo>
                <a:cubicBezTo>
                  <a:pt x="2751296" y="2814577"/>
                  <a:pt x="2886648" y="2949933"/>
                  <a:pt x="2681082" y="3062447"/>
                </a:cubicBezTo>
                <a:cubicBezTo>
                  <a:pt x="2474669" y="3174115"/>
                  <a:pt x="2221730" y="3509962"/>
                  <a:pt x="2456904" y="3698615"/>
                </a:cubicBezTo>
                <a:cubicBezTo>
                  <a:pt x="2574915" y="3792943"/>
                  <a:pt x="2779635" y="3982860"/>
                  <a:pt x="2967436" y="4237603"/>
                </a:cubicBezTo>
                <a:lnTo>
                  <a:pt x="3008515" y="4298812"/>
                </a:lnTo>
                <a:lnTo>
                  <a:pt x="2984785" y="4214703"/>
                </a:lnTo>
                <a:cubicBezTo>
                  <a:pt x="2890868" y="3795831"/>
                  <a:pt x="3116156" y="3438995"/>
                  <a:pt x="3194531" y="3388806"/>
                </a:cubicBezTo>
                <a:cubicBezTo>
                  <a:pt x="3291840" y="3327040"/>
                  <a:pt x="3279148" y="3251735"/>
                  <a:pt x="3313841" y="3150207"/>
                </a:cubicBezTo>
                <a:cubicBezTo>
                  <a:pt x="3318283" y="3137515"/>
                  <a:pt x="3326176" y="3129517"/>
                  <a:pt x="3335958" y="3125625"/>
                </a:cubicBezTo>
                <a:cubicBezTo>
                  <a:pt x="3344517" y="3122220"/>
                  <a:pt x="3354523" y="3121958"/>
                  <a:pt x="3364929" y="3124448"/>
                </a:cubicBezTo>
                <a:cubicBezTo>
                  <a:pt x="3437768" y="3141878"/>
                  <a:pt x="3530208" y="3294109"/>
                  <a:pt x="3283379" y="3446346"/>
                </a:cubicBezTo>
                <a:cubicBezTo>
                  <a:pt x="3001289" y="3620324"/>
                  <a:pt x="3013320" y="4095534"/>
                  <a:pt x="3076855" y="4395270"/>
                </a:cubicBezTo>
                <a:lnTo>
                  <a:pt x="3079064" y="4403928"/>
                </a:lnTo>
                <a:lnTo>
                  <a:pt x="3103496" y="4440333"/>
                </a:lnTo>
                <a:cubicBezTo>
                  <a:pt x="3233145" y="4654256"/>
                  <a:pt x="3338704" y="4900315"/>
                  <a:pt x="3376454" y="5165528"/>
                </a:cubicBezTo>
                <a:cubicBezTo>
                  <a:pt x="3476277" y="5872761"/>
                  <a:pt x="3228413" y="6320281"/>
                  <a:pt x="3134512" y="6420106"/>
                </a:cubicBezTo>
                <a:cubicBezTo>
                  <a:pt x="3083755" y="6474248"/>
                  <a:pt x="2987316" y="6491167"/>
                  <a:pt x="3057530" y="6390496"/>
                </a:cubicBezTo>
                <a:cubicBezTo>
                  <a:pt x="3128590" y="6290672"/>
                  <a:pt x="3411138" y="5819465"/>
                  <a:pt x="3269864" y="5165528"/>
                </a:cubicBezTo>
                <a:cubicBezTo>
                  <a:pt x="3128590" y="4511591"/>
                  <a:pt x="2621865" y="3969324"/>
                  <a:pt x="2445061" y="3810281"/>
                </a:cubicBezTo>
                <a:cubicBezTo>
                  <a:pt x="2268257" y="3651240"/>
                  <a:pt x="2050848" y="3574261"/>
                  <a:pt x="1879965" y="3816203"/>
                </a:cubicBezTo>
                <a:cubicBezTo>
                  <a:pt x="1709083" y="4057305"/>
                  <a:pt x="1590650" y="3786598"/>
                  <a:pt x="1715005" y="3704539"/>
                </a:cubicBezTo>
                <a:cubicBezTo>
                  <a:pt x="1838514" y="3621636"/>
                  <a:pt x="2067767" y="3592022"/>
                  <a:pt x="2067767" y="3533655"/>
                </a:cubicBezTo>
                <a:cubicBezTo>
                  <a:pt x="2067767" y="3474432"/>
                  <a:pt x="1874044" y="3515884"/>
                  <a:pt x="1731924" y="3586099"/>
                </a:cubicBezTo>
                <a:cubicBezTo>
                  <a:pt x="1590650" y="3657164"/>
                  <a:pt x="1550044" y="3639395"/>
                  <a:pt x="1526357" y="3562415"/>
                </a:cubicBezTo>
                <a:cubicBezTo>
                  <a:pt x="1502671" y="3486280"/>
                  <a:pt x="1620258" y="3345000"/>
                  <a:pt x="1791140" y="3386451"/>
                </a:cubicBezTo>
                <a:cubicBezTo>
                  <a:pt x="1962023" y="3427057"/>
                  <a:pt x="2021239" y="3356846"/>
                  <a:pt x="1874044" y="3339076"/>
                </a:cubicBezTo>
                <a:cubicBezTo>
                  <a:pt x="1726848" y="3321310"/>
                  <a:pt x="1561887" y="3315388"/>
                  <a:pt x="1555966" y="3203725"/>
                </a:cubicBezTo>
                <a:cubicBezTo>
                  <a:pt x="1550044" y="3091210"/>
                  <a:pt x="1897730" y="3250250"/>
                  <a:pt x="2056769" y="3327232"/>
                </a:cubicBezTo>
                <a:cubicBezTo>
                  <a:pt x="1709083" y="2625925"/>
                  <a:pt x="1944258" y="2071813"/>
                  <a:pt x="2156592" y="1783337"/>
                </a:cubicBezTo>
                <a:cubicBezTo>
                  <a:pt x="2186200" y="1453407"/>
                  <a:pt x="2174356" y="1435642"/>
                  <a:pt x="2091453" y="1335817"/>
                </a:cubicBezTo>
                <a:cubicBezTo>
                  <a:pt x="2009396" y="1235993"/>
                  <a:pt x="2103297" y="1176774"/>
                  <a:pt x="2150670" y="1241068"/>
                </a:cubicBezTo>
                <a:cubicBezTo>
                  <a:pt x="2198043" y="1306208"/>
                  <a:pt x="2238649" y="1395035"/>
                  <a:pt x="2238649" y="1560000"/>
                </a:cubicBezTo>
                <a:cubicBezTo>
                  <a:pt x="2291944" y="1395035"/>
                  <a:pt x="2262335" y="1264756"/>
                  <a:pt x="2215808" y="1182696"/>
                </a:cubicBezTo>
                <a:cubicBezTo>
                  <a:pt x="2168435" y="1099788"/>
                  <a:pt x="2232727" y="1047335"/>
                  <a:pt x="2280100" y="1153087"/>
                </a:cubicBezTo>
                <a:cubicBezTo>
                  <a:pt x="2327474" y="1258834"/>
                  <a:pt x="2351160" y="1365426"/>
                  <a:pt x="2321552" y="1465251"/>
                </a:cubicBezTo>
                <a:cubicBezTo>
                  <a:pt x="2386690" y="1359505"/>
                  <a:pt x="2392612" y="1241068"/>
                  <a:pt x="2333395" y="1105711"/>
                </a:cubicBezTo>
                <a:cubicBezTo>
                  <a:pt x="2274179" y="970355"/>
                  <a:pt x="2409531" y="970355"/>
                  <a:pt x="2427296" y="1093865"/>
                </a:cubicBezTo>
                <a:cubicBezTo>
                  <a:pt x="2445061" y="1218227"/>
                  <a:pt x="2439139" y="1371348"/>
                  <a:pt x="2403609" y="1441564"/>
                </a:cubicBezTo>
                <a:cubicBezTo>
                  <a:pt x="2593949" y="1278503"/>
                  <a:pt x="2936559" y="1005511"/>
                  <a:pt x="3245146" y="993420"/>
                </a:cubicBezTo>
                <a:close/>
                <a:moveTo>
                  <a:pt x="3938581" y="969362"/>
                </a:moveTo>
                <a:cubicBezTo>
                  <a:pt x="3965379" y="966976"/>
                  <a:pt x="3987167" y="972253"/>
                  <a:pt x="3999224" y="985569"/>
                </a:cubicBezTo>
                <a:cubicBezTo>
                  <a:pt x="4048298" y="1037965"/>
                  <a:pt x="3866384" y="1192620"/>
                  <a:pt x="3689547" y="1188394"/>
                </a:cubicBezTo>
                <a:cubicBezTo>
                  <a:pt x="3732699" y="1052755"/>
                  <a:pt x="3858188" y="976533"/>
                  <a:pt x="3938581" y="969362"/>
                </a:cubicBezTo>
                <a:close/>
                <a:moveTo>
                  <a:pt x="3402690" y="552381"/>
                </a:moveTo>
                <a:cubicBezTo>
                  <a:pt x="3490567" y="538845"/>
                  <a:pt x="3504086" y="693642"/>
                  <a:pt x="3428884" y="914422"/>
                </a:cubicBezTo>
                <a:cubicBezTo>
                  <a:pt x="3345233" y="729169"/>
                  <a:pt x="3313969" y="565065"/>
                  <a:pt x="3402690" y="552381"/>
                </a:cubicBezTo>
                <a:close/>
                <a:moveTo>
                  <a:pt x="3402536" y="0"/>
                </a:moveTo>
                <a:cubicBezTo>
                  <a:pt x="3432992" y="198802"/>
                  <a:pt x="3521822" y="220802"/>
                  <a:pt x="3680871" y="348538"/>
                </a:cubicBezTo>
                <a:cubicBezTo>
                  <a:pt x="3839919" y="477124"/>
                  <a:pt x="3746859" y="604868"/>
                  <a:pt x="3689331" y="689460"/>
                </a:cubicBezTo>
                <a:cubicBezTo>
                  <a:pt x="3632649" y="773212"/>
                  <a:pt x="3698637" y="861192"/>
                  <a:pt x="3768855" y="773212"/>
                </a:cubicBezTo>
                <a:cubicBezTo>
                  <a:pt x="3839919" y="684385"/>
                  <a:pt x="4025193" y="622630"/>
                  <a:pt x="4109793" y="724146"/>
                </a:cubicBezTo>
                <a:cubicBezTo>
                  <a:pt x="4193547" y="826507"/>
                  <a:pt x="4317064" y="892495"/>
                  <a:pt x="4564942" y="914488"/>
                </a:cubicBezTo>
                <a:cubicBezTo>
                  <a:pt x="4458346" y="950018"/>
                  <a:pt x="4366132" y="980478"/>
                  <a:pt x="4317064" y="1170820"/>
                </a:cubicBezTo>
                <a:cubicBezTo>
                  <a:pt x="4268841" y="1361162"/>
                  <a:pt x="4100487" y="1325631"/>
                  <a:pt x="4034499" y="1325631"/>
                </a:cubicBezTo>
                <a:cubicBezTo>
                  <a:pt x="3968511" y="1325631"/>
                  <a:pt x="3901677" y="1387387"/>
                  <a:pt x="4056495" y="1391617"/>
                </a:cubicBezTo>
                <a:cubicBezTo>
                  <a:pt x="4211313" y="1395847"/>
                  <a:pt x="4277302" y="1559964"/>
                  <a:pt x="4259535" y="1657249"/>
                </a:cubicBezTo>
                <a:cubicBezTo>
                  <a:pt x="4241769" y="1753689"/>
                  <a:pt x="4308604" y="1802755"/>
                  <a:pt x="4405894" y="1860281"/>
                </a:cubicBezTo>
                <a:cubicBezTo>
                  <a:pt x="4503184" y="1917806"/>
                  <a:pt x="4449886" y="1957567"/>
                  <a:pt x="4361056" y="1904271"/>
                </a:cubicBezTo>
                <a:cubicBezTo>
                  <a:pt x="4273071" y="1850975"/>
                  <a:pt x="4180011" y="1882276"/>
                  <a:pt x="4012503" y="1970256"/>
                </a:cubicBezTo>
                <a:cubicBezTo>
                  <a:pt x="3844149" y="2059082"/>
                  <a:pt x="3734169" y="1922036"/>
                  <a:pt x="3663105" y="1838286"/>
                </a:cubicBezTo>
                <a:cubicBezTo>
                  <a:pt x="3592887" y="1753689"/>
                  <a:pt x="3570045" y="1796833"/>
                  <a:pt x="3605577" y="1912731"/>
                </a:cubicBezTo>
                <a:cubicBezTo>
                  <a:pt x="3658875" y="2085307"/>
                  <a:pt x="3508286" y="2178363"/>
                  <a:pt x="3424532" y="2186823"/>
                </a:cubicBezTo>
                <a:cubicBezTo>
                  <a:pt x="3340778" y="2196128"/>
                  <a:pt x="3247718" y="2208818"/>
                  <a:pt x="3261254" y="2333175"/>
                </a:cubicBezTo>
                <a:cubicBezTo>
                  <a:pt x="3273944" y="2456685"/>
                  <a:pt x="3181730" y="2478680"/>
                  <a:pt x="3199496" y="2407619"/>
                </a:cubicBezTo>
                <a:cubicBezTo>
                  <a:pt x="3217262" y="2337404"/>
                  <a:pt x="3269714" y="2253654"/>
                  <a:pt x="3075134" y="2107302"/>
                </a:cubicBezTo>
                <a:cubicBezTo>
                  <a:pt x="2881399" y="1961796"/>
                  <a:pt x="2965154" y="1767225"/>
                  <a:pt x="3031142" y="1687704"/>
                </a:cubicBezTo>
                <a:cubicBezTo>
                  <a:pt x="3097976" y="1608184"/>
                  <a:pt x="3102206" y="1559964"/>
                  <a:pt x="2977844" y="1665709"/>
                </a:cubicBezTo>
                <a:cubicBezTo>
                  <a:pt x="2854327" y="1771455"/>
                  <a:pt x="2836561" y="1581959"/>
                  <a:pt x="2571763" y="1576883"/>
                </a:cubicBezTo>
                <a:cubicBezTo>
                  <a:pt x="2682589" y="1550658"/>
                  <a:pt x="2726581" y="1361162"/>
                  <a:pt x="2784109" y="1272336"/>
                </a:cubicBezTo>
                <a:cubicBezTo>
                  <a:pt x="2841637" y="1184356"/>
                  <a:pt x="2951618" y="1170820"/>
                  <a:pt x="3048908" y="1188585"/>
                </a:cubicBezTo>
                <a:cubicBezTo>
                  <a:pt x="3146198" y="1206351"/>
                  <a:pt x="3154658" y="1250341"/>
                  <a:pt x="3018452" y="1219040"/>
                </a:cubicBezTo>
                <a:cubicBezTo>
                  <a:pt x="2881399" y="1188585"/>
                  <a:pt x="2818795" y="1378081"/>
                  <a:pt x="2854327" y="1457602"/>
                </a:cubicBezTo>
                <a:cubicBezTo>
                  <a:pt x="2889859" y="1537969"/>
                  <a:pt x="2947388" y="1520203"/>
                  <a:pt x="3070904" y="1449142"/>
                </a:cubicBezTo>
                <a:cubicBezTo>
                  <a:pt x="3194420" y="1378081"/>
                  <a:pt x="3261254" y="1498208"/>
                  <a:pt x="3190190" y="1608184"/>
                </a:cubicBezTo>
                <a:cubicBezTo>
                  <a:pt x="3119972" y="1719005"/>
                  <a:pt x="2951618" y="1975332"/>
                  <a:pt x="3251948" y="2027782"/>
                </a:cubicBezTo>
                <a:cubicBezTo>
                  <a:pt x="3552279" y="2081077"/>
                  <a:pt x="3530282" y="1838286"/>
                  <a:pt x="3495596" y="1687704"/>
                </a:cubicBezTo>
                <a:cubicBezTo>
                  <a:pt x="3460064" y="1537969"/>
                  <a:pt x="3623343" y="1568423"/>
                  <a:pt x="3711327" y="1731694"/>
                </a:cubicBezTo>
                <a:cubicBezTo>
                  <a:pt x="3800157" y="1895811"/>
                  <a:pt x="3981201" y="1864511"/>
                  <a:pt x="4070031" y="1753689"/>
                </a:cubicBezTo>
                <a:cubicBezTo>
                  <a:pt x="4158015" y="1643714"/>
                  <a:pt x="4048035" y="1475367"/>
                  <a:pt x="3915213" y="1449142"/>
                </a:cubicBezTo>
                <a:cubicBezTo>
                  <a:pt x="3782391" y="1422917"/>
                  <a:pt x="3663105" y="1405152"/>
                  <a:pt x="3667335" y="1329861"/>
                </a:cubicBezTo>
                <a:cubicBezTo>
                  <a:pt x="3672411" y="1254571"/>
                  <a:pt x="3778161" y="1228346"/>
                  <a:pt x="3923673" y="1254571"/>
                </a:cubicBezTo>
                <a:cubicBezTo>
                  <a:pt x="4070031" y="1281642"/>
                  <a:pt x="4193547" y="1166590"/>
                  <a:pt x="4131789" y="994014"/>
                </a:cubicBezTo>
                <a:cubicBezTo>
                  <a:pt x="4070031" y="821431"/>
                  <a:pt x="3734169" y="972013"/>
                  <a:pt x="3654645" y="1029542"/>
                </a:cubicBezTo>
                <a:cubicBezTo>
                  <a:pt x="3575121" y="1087064"/>
                  <a:pt x="3587811" y="1002471"/>
                  <a:pt x="3535358" y="962708"/>
                </a:cubicBezTo>
                <a:cubicBezTo>
                  <a:pt x="3482060" y="922947"/>
                  <a:pt x="3548049" y="817205"/>
                  <a:pt x="3587811" y="724146"/>
                </a:cubicBezTo>
                <a:cubicBezTo>
                  <a:pt x="3627573" y="631940"/>
                  <a:pt x="3535358" y="388298"/>
                  <a:pt x="3362774" y="450900"/>
                </a:cubicBezTo>
                <a:cubicBezTo>
                  <a:pt x="3190190" y="512654"/>
                  <a:pt x="3261254" y="759676"/>
                  <a:pt x="3309476" y="870504"/>
                </a:cubicBezTo>
                <a:cubicBezTo>
                  <a:pt x="3358544" y="980478"/>
                  <a:pt x="3283250" y="918723"/>
                  <a:pt x="3172424" y="940715"/>
                </a:cubicBezTo>
                <a:cubicBezTo>
                  <a:pt x="3062444" y="962708"/>
                  <a:pt x="2921162" y="812971"/>
                  <a:pt x="2894089" y="852733"/>
                </a:cubicBezTo>
                <a:cubicBezTo>
                  <a:pt x="2867863" y="892495"/>
                  <a:pt x="2885629" y="936482"/>
                  <a:pt x="2965154" y="954252"/>
                </a:cubicBezTo>
                <a:cubicBezTo>
                  <a:pt x="3044678" y="972013"/>
                  <a:pt x="3013376" y="994014"/>
                  <a:pt x="2955848" y="998237"/>
                </a:cubicBezTo>
                <a:cubicBezTo>
                  <a:pt x="2677513" y="998237"/>
                  <a:pt x="2739271" y="821431"/>
                  <a:pt x="2717275" y="707231"/>
                </a:cubicBezTo>
                <a:cubicBezTo>
                  <a:pt x="2792569" y="777443"/>
                  <a:pt x="2823871" y="724146"/>
                  <a:pt x="2947388" y="724146"/>
                </a:cubicBezTo>
                <a:cubicBezTo>
                  <a:pt x="3070904" y="724146"/>
                  <a:pt x="3106436" y="883186"/>
                  <a:pt x="3168194" y="870504"/>
                </a:cubicBezTo>
                <a:cubicBezTo>
                  <a:pt x="3229952" y="856967"/>
                  <a:pt x="3172424" y="786747"/>
                  <a:pt x="3114896" y="587099"/>
                </a:cubicBezTo>
                <a:cubicBezTo>
                  <a:pt x="3058214" y="388298"/>
                  <a:pt x="3358544" y="211492"/>
                  <a:pt x="3402536" y="0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" name="TextBox 21">
            <a:extLst>
              <a:ext uri="{FF2B5EF4-FFF2-40B4-BE49-F238E27FC236}">
                <a16:creationId xmlns:a16="http://schemas.microsoft.com/office/drawing/2014/main" id="{C25279A2-2C45-4571-A13C-EBDB71472D2A}"/>
              </a:ext>
            </a:extLst>
          </p:cNvPr>
          <p:cNvSpPr txBox="1"/>
          <p:nvPr/>
        </p:nvSpPr>
        <p:spPr>
          <a:xfrm>
            <a:off x="3630644" y="2572310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9" name="TextBox 21">
            <a:extLst>
              <a:ext uri="{FF2B5EF4-FFF2-40B4-BE49-F238E27FC236}">
                <a16:creationId xmlns:a16="http://schemas.microsoft.com/office/drawing/2014/main" id="{738BFBC3-2E14-41F0-8057-46156B16F93E}"/>
              </a:ext>
            </a:extLst>
          </p:cNvPr>
          <p:cNvSpPr txBox="1"/>
          <p:nvPr/>
        </p:nvSpPr>
        <p:spPr>
          <a:xfrm>
            <a:off x="3630644" y="4413992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12" name="KSO_Shape">
            <a:extLst>
              <a:ext uri="{FF2B5EF4-FFF2-40B4-BE49-F238E27FC236}">
                <a16:creationId xmlns:a16="http://schemas.microsoft.com/office/drawing/2014/main" id="{BADE8D95-BABE-4493-A350-B33DD5FB11A0}"/>
              </a:ext>
            </a:extLst>
          </p:cNvPr>
          <p:cNvSpPr/>
          <p:nvPr/>
        </p:nvSpPr>
        <p:spPr bwMode="auto">
          <a:xfrm>
            <a:off x="8860331" y="3310974"/>
            <a:ext cx="1785838" cy="2206035"/>
          </a:xfrm>
          <a:custGeom>
            <a:rect b="b" l="0" r="r" t="0"/>
            <a:pathLst>
              <a:path h="22101149" w="17907330">
                <a:moveTo>
                  <a:pt x="4634945" y="19851900"/>
                </a:moveTo>
                <a:cubicBezTo>
                  <a:pt x="5354386" y="19844096"/>
                  <a:pt x="6068329" y="20201410"/>
                  <a:pt x="6284036" y="20267069"/>
                </a:cubicBezTo>
                <a:cubicBezTo>
                  <a:pt x="6632918" y="20372123"/>
                  <a:pt x="6580398" y="20661022"/>
                  <a:pt x="6284036" y="20612247"/>
                </a:cubicBezTo>
                <a:cubicBezTo>
                  <a:pt x="5965164" y="20559720"/>
                  <a:pt x="5807604" y="20931162"/>
                  <a:pt x="5353682" y="20931162"/>
                </a:cubicBezTo>
                <a:cubicBezTo>
                  <a:pt x="4903509" y="20931162"/>
                  <a:pt x="4423327" y="20214541"/>
                  <a:pt x="3440454" y="20402139"/>
                </a:cubicBezTo>
                <a:cubicBezTo>
                  <a:pt x="3769642" y="19992708"/>
                  <a:pt x="4203283" y="19856583"/>
                  <a:pt x="4634945" y="19851900"/>
                </a:cubicBezTo>
                <a:close/>
                <a:moveTo>
                  <a:pt x="3208811" y="19547352"/>
                </a:moveTo>
                <a:cubicBezTo>
                  <a:pt x="3553118" y="19548661"/>
                  <a:pt x="3936883" y="19610633"/>
                  <a:pt x="4343730" y="19734870"/>
                </a:cubicBezTo>
                <a:cubicBezTo>
                  <a:pt x="2055067" y="19708616"/>
                  <a:pt x="2561575" y="20214941"/>
                  <a:pt x="2430258" y="21040064"/>
                </a:cubicBezTo>
                <a:cubicBezTo>
                  <a:pt x="2295189" y="21861436"/>
                  <a:pt x="1390980" y="21223841"/>
                  <a:pt x="1683629" y="20402469"/>
                </a:cubicBezTo>
                <a:cubicBezTo>
                  <a:pt x="1884825" y="19835198"/>
                  <a:pt x="2451333" y="19544471"/>
                  <a:pt x="3208811" y="19547352"/>
                </a:cubicBezTo>
                <a:close/>
                <a:moveTo>
                  <a:pt x="11753387" y="18035561"/>
                </a:moveTo>
                <a:cubicBezTo>
                  <a:pt x="11893229" y="18035561"/>
                  <a:pt x="12006594" y="18147859"/>
                  <a:pt x="12006594" y="18286386"/>
                </a:cubicBezTo>
                <a:cubicBezTo>
                  <a:pt x="12006594" y="18424913"/>
                  <a:pt x="11893229" y="18537211"/>
                  <a:pt x="11753387" y="18537211"/>
                </a:cubicBezTo>
                <a:cubicBezTo>
                  <a:pt x="11613545" y="18537211"/>
                  <a:pt x="11500180" y="18424913"/>
                  <a:pt x="11500180" y="18286386"/>
                </a:cubicBezTo>
                <a:cubicBezTo>
                  <a:pt x="11500180" y="18147859"/>
                  <a:pt x="11613545" y="18035561"/>
                  <a:pt x="11753387" y="18035561"/>
                </a:cubicBezTo>
                <a:close/>
                <a:moveTo>
                  <a:pt x="12895592" y="17953011"/>
                </a:moveTo>
                <a:cubicBezTo>
                  <a:pt x="13020091" y="17953011"/>
                  <a:pt x="13121017" y="18054648"/>
                  <a:pt x="13121017" y="18180024"/>
                </a:cubicBezTo>
                <a:cubicBezTo>
                  <a:pt x="13121017" y="18305400"/>
                  <a:pt x="13020091" y="18407037"/>
                  <a:pt x="12895592" y="18407037"/>
                </a:cubicBezTo>
                <a:cubicBezTo>
                  <a:pt x="12771093" y="18407037"/>
                  <a:pt x="12670167" y="18305400"/>
                  <a:pt x="12670167" y="18180024"/>
                </a:cubicBezTo>
                <a:cubicBezTo>
                  <a:pt x="12670167" y="18054648"/>
                  <a:pt x="12771093" y="17953011"/>
                  <a:pt x="12895592" y="17953011"/>
                </a:cubicBezTo>
                <a:close/>
                <a:moveTo>
                  <a:pt x="10713574" y="17741874"/>
                </a:moveTo>
                <a:cubicBezTo>
                  <a:pt x="10853416" y="17741874"/>
                  <a:pt x="10966781" y="17854528"/>
                  <a:pt x="10966781" y="17993493"/>
                </a:cubicBezTo>
                <a:cubicBezTo>
                  <a:pt x="10966781" y="18132458"/>
                  <a:pt x="10853416" y="18245112"/>
                  <a:pt x="10713574" y="18245112"/>
                </a:cubicBezTo>
                <a:cubicBezTo>
                  <a:pt x="10573732" y="18245112"/>
                  <a:pt x="10460367" y="18132458"/>
                  <a:pt x="10460367" y="17993493"/>
                </a:cubicBezTo>
                <a:cubicBezTo>
                  <a:pt x="10460367" y="17854528"/>
                  <a:pt x="10573732" y="17741874"/>
                  <a:pt x="10713574" y="17741874"/>
                </a:cubicBezTo>
                <a:close/>
                <a:moveTo>
                  <a:pt x="13867142" y="17422786"/>
                </a:moveTo>
                <a:cubicBezTo>
                  <a:pt x="14014436" y="17422786"/>
                  <a:pt x="14133842" y="17541481"/>
                  <a:pt x="14133842" y="17687899"/>
                </a:cubicBezTo>
                <a:cubicBezTo>
                  <a:pt x="14133842" y="17834317"/>
                  <a:pt x="14014436" y="17953012"/>
                  <a:pt x="13867142" y="17953012"/>
                </a:cubicBezTo>
                <a:cubicBezTo>
                  <a:pt x="13719848" y="17953012"/>
                  <a:pt x="13600442" y="17834317"/>
                  <a:pt x="13600442" y="17687899"/>
                </a:cubicBezTo>
                <a:cubicBezTo>
                  <a:pt x="13600442" y="17541481"/>
                  <a:pt x="13719848" y="17422786"/>
                  <a:pt x="13867142" y="17422786"/>
                </a:cubicBezTo>
                <a:close/>
                <a:moveTo>
                  <a:pt x="2507778" y="17344483"/>
                </a:moveTo>
                <a:cubicBezTo>
                  <a:pt x="2777490" y="17342834"/>
                  <a:pt x="3150881" y="17399988"/>
                  <a:pt x="3732362" y="17716533"/>
                </a:cubicBezTo>
                <a:cubicBezTo>
                  <a:pt x="4662732" y="18219254"/>
                  <a:pt x="4850307" y="19123401"/>
                  <a:pt x="5221707" y="19363506"/>
                </a:cubicBezTo>
                <a:cubicBezTo>
                  <a:pt x="5593105" y="19603612"/>
                  <a:pt x="5435542" y="19802449"/>
                  <a:pt x="5142925" y="19577350"/>
                </a:cubicBezTo>
                <a:cubicBezTo>
                  <a:pt x="4662732" y="19205937"/>
                  <a:pt x="3889925" y="19284722"/>
                  <a:pt x="3308444" y="18913309"/>
                </a:cubicBezTo>
                <a:cubicBezTo>
                  <a:pt x="2723210" y="18538144"/>
                  <a:pt x="2749471" y="17795318"/>
                  <a:pt x="2111717" y="17367630"/>
                </a:cubicBezTo>
                <a:cubicBezTo>
                  <a:pt x="2221448" y="17367630"/>
                  <a:pt x="2345951" y="17345472"/>
                  <a:pt x="2507778" y="17344483"/>
                </a:cubicBezTo>
                <a:close/>
                <a:moveTo>
                  <a:pt x="9863467" y="16995749"/>
                </a:moveTo>
                <a:cubicBezTo>
                  <a:pt x="10001994" y="16995749"/>
                  <a:pt x="10114292" y="17109114"/>
                  <a:pt x="10114292" y="17248956"/>
                </a:cubicBezTo>
                <a:cubicBezTo>
                  <a:pt x="10114292" y="17388798"/>
                  <a:pt x="10001994" y="17502163"/>
                  <a:pt x="9863467" y="17502163"/>
                </a:cubicBezTo>
                <a:cubicBezTo>
                  <a:pt x="9724940" y="17502163"/>
                  <a:pt x="9612642" y="17388798"/>
                  <a:pt x="9612642" y="17248956"/>
                </a:cubicBezTo>
                <a:cubicBezTo>
                  <a:pt x="9612642" y="17109114"/>
                  <a:pt x="9724940" y="16995749"/>
                  <a:pt x="9863467" y="16995749"/>
                </a:cubicBezTo>
                <a:close/>
                <a:moveTo>
                  <a:pt x="1210765" y="16673536"/>
                </a:moveTo>
                <a:cubicBezTo>
                  <a:pt x="1777676" y="16688059"/>
                  <a:pt x="2535233" y="16878174"/>
                  <a:pt x="3465843" y="17262095"/>
                </a:cubicBezTo>
                <a:cubicBezTo>
                  <a:pt x="1897710" y="16864579"/>
                  <a:pt x="1391256" y="16969583"/>
                  <a:pt x="1203680" y="17820866"/>
                </a:cubicBezTo>
                <a:cubicBezTo>
                  <a:pt x="1019856" y="18672149"/>
                  <a:pt x="-98095" y="18379638"/>
                  <a:pt x="6947" y="17449602"/>
                </a:cubicBezTo>
                <a:cubicBezTo>
                  <a:pt x="68144" y="16926457"/>
                  <a:pt x="481880" y="16654864"/>
                  <a:pt x="1210765" y="16673536"/>
                </a:cubicBezTo>
                <a:close/>
                <a:moveTo>
                  <a:pt x="15566345" y="16064748"/>
                </a:moveTo>
                <a:cubicBezTo>
                  <a:pt x="16470643" y="16091009"/>
                  <a:pt x="16793338" y="16968895"/>
                  <a:pt x="16819604" y="17501629"/>
                </a:cubicBezTo>
                <a:cubicBezTo>
                  <a:pt x="16845870" y="18034363"/>
                  <a:pt x="16793338" y="18619620"/>
                  <a:pt x="17296143" y="19336185"/>
                </a:cubicBezTo>
                <a:cubicBezTo>
                  <a:pt x="16845870" y="18964771"/>
                  <a:pt x="16500661" y="19204877"/>
                  <a:pt x="15780225" y="19467492"/>
                </a:cubicBezTo>
                <a:cubicBezTo>
                  <a:pt x="15063541" y="19733859"/>
                  <a:pt x="14399388" y="19204877"/>
                  <a:pt x="13731483" y="18855973"/>
                </a:cubicBezTo>
                <a:cubicBezTo>
                  <a:pt x="13067331" y="18510822"/>
                  <a:pt x="13172395" y="19122341"/>
                  <a:pt x="13465072" y="19576290"/>
                </a:cubicBezTo>
                <a:cubicBezTo>
                  <a:pt x="13757749" y="20026488"/>
                  <a:pt x="13652686" y="20532960"/>
                  <a:pt x="13678951" y="21650951"/>
                </a:cubicBezTo>
                <a:cubicBezTo>
                  <a:pt x="13307477" y="21013171"/>
                  <a:pt x="12853451" y="21091955"/>
                  <a:pt x="12031704" y="21039433"/>
                </a:cubicBezTo>
                <a:cubicBezTo>
                  <a:pt x="11206204" y="20983158"/>
                  <a:pt x="10913529" y="19921441"/>
                  <a:pt x="10808465" y="19576290"/>
                </a:cubicBezTo>
                <a:cubicBezTo>
                  <a:pt x="10699648" y="19231138"/>
                  <a:pt x="10459505" y="19309923"/>
                  <a:pt x="10568317" y="19655075"/>
                </a:cubicBezTo>
                <a:cubicBezTo>
                  <a:pt x="10673382" y="20000226"/>
                  <a:pt x="10380706" y="20611745"/>
                  <a:pt x="9637756" y="20638007"/>
                </a:cubicBezTo>
                <a:cubicBezTo>
                  <a:pt x="8891066" y="20664268"/>
                  <a:pt x="8519591" y="21039433"/>
                  <a:pt x="7720357" y="22101149"/>
                </a:cubicBezTo>
                <a:cubicBezTo>
                  <a:pt x="8226913" y="21197002"/>
                  <a:pt x="8200646" y="20401653"/>
                  <a:pt x="7772889" y="19550029"/>
                </a:cubicBezTo>
                <a:cubicBezTo>
                  <a:pt x="7348881" y="18698404"/>
                  <a:pt x="7694093" y="17501629"/>
                  <a:pt x="8148114" y="17340308"/>
                </a:cubicBezTo>
                <a:cubicBezTo>
                  <a:pt x="8598391" y="17182739"/>
                  <a:pt x="9183744" y="17287785"/>
                  <a:pt x="9397609" y="17689211"/>
                </a:cubicBezTo>
                <a:cubicBezTo>
                  <a:pt x="9611491" y="18086886"/>
                  <a:pt x="9844129" y="18473305"/>
                  <a:pt x="9397609" y="18405776"/>
                </a:cubicBezTo>
                <a:cubicBezTo>
                  <a:pt x="8864801" y="18326991"/>
                  <a:pt x="8650924" y="18882235"/>
                  <a:pt x="8812270" y="19231138"/>
                </a:cubicBezTo>
                <a:cubicBezTo>
                  <a:pt x="8969863" y="19576290"/>
                  <a:pt x="9345090" y="19497505"/>
                  <a:pt x="9528938" y="19043556"/>
                </a:cubicBezTo>
                <a:cubicBezTo>
                  <a:pt x="9716553" y="18593358"/>
                  <a:pt x="10275643" y="18432037"/>
                  <a:pt x="10568317" y="18724666"/>
                </a:cubicBezTo>
                <a:cubicBezTo>
                  <a:pt x="10860997" y="19017295"/>
                  <a:pt x="10992326" y="18991033"/>
                  <a:pt x="11420083" y="19096079"/>
                </a:cubicBezTo>
                <a:cubicBezTo>
                  <a:pt x="11844090" y="19204877"/>
                  <a:pt x="11363799" y="19441231"/>
                  <a:pt x="11896622" y="20187809"/>
                </a:cubicBezTo>
                <a:cubicBezTo>
                  <a:pt x="12429445" y="20930635"/>
                  <a:pt x="12962267" y="20000226"/>
                  <a:pt x="12722122" y="19628813"/>
                </a:cubicBezTo>
                <a:cubicBezTo>
                  <a:pt x="12481977" y="19257400"/>
                  <a:pt x="12643325" y="18484561"/>
                  <a:pt x="13281211" y="18326991"/>
                </a:cubicBezTo>
                <a:cubicBezTo>
                  <a:pt x="13919097" y="18165670"/>
                  <a:pt x="14451920" y="18672143"/>
                  <a:pt x="15089807" y="18912248"/>
                </a:cubicBezTo>
                <a:cubicBezTo>
                  <a:pt x="15727693" y="19148602"/>
                  <a:pt x="16286782" y="18191932"/>
                  <a:pt x="15408749" y="18034363"/>
                </a:cubicBezTo>
                <a:cubicBezTo>
                  <a:pt x="14530717" y="17873042"/>
                  <a:pt x="14290572" y="17366569"/>
                  <a:pt x="14264307" y="16916372"/>
                </a:cubicBezTo>
                <a:cubicBezTo>
                  <a:pt x="14238041" y="16462422"/>
                  <a:pt x="14662047" y="16038486"/>
                  <a:pt x="15566345" y="16064748"/>
                </a:cubicBezTo>
                <a:close/>
                <a:moveTo>
                  <a:pt x="9383249" y="15878149"/>
                </a:moveTo>
                <a:cubicBezTo>
                  <a:pt x="9493282" y="15878149"/>
                  <a:pt x="9582481" y="15967703"/>
                  <a:pt x="9582481" y="16078174"/>
                </a:cubicBezTo>
                <a:cubicBezTo>
                  <a:pt x="9582481" y="16188645"/>
                  <a:pt x="9493282" y="16278199"/>
                  <a:pt x="9383249" y="16278199"/>
                </a:cubicBezTo>
                <a:cubicBezTo>
                  <a:pt x="9273226" y="16278199"/>
                  <a:pt x="9184026" y="16188645"/>
                  <a:pt x="9184026" y="16078174"/>
                </a:cubicBezTo>
                <a:cubicBezTo>
                  <a:pt x="9184026" y="15967703"/>
                  <a:pt x="9273226" y="15878149"/>
                  <a:pt x="9383249" y="15878149"/>
                </a:cubicBezTo>
                <a:close/>
                <a:moveTo>
                  <a:pt x="1845184" y="15347924"/>
                </a:moveTo>
                <a:cubicBezTo>
                  <a:pt x="1976536" y="15693112"/>
                  <a:pt x="2535717" y="15374188"/>
                  <a:pt x="3147439" y="15719377"/>
                </a:cubicBezTo>
                <a:cubicBezTo>
                  <a:pt x="3759160" y="16064565"/>
                  <a:pt x="3732890" y="16784959"/>
                  <a:pt x="4025616" y="17073866"/>
                </a:cubicBezTo>
                <a:cubicBezTo>
                  <a:pt x="4318341" y="17366526"/>
                  <a:pt x="4138202" y="17752987"/>
                  <a:pt x="4025616" y="17475335"/>
                </a:cubicBezTo>
                <a:cubicBezTo>
                  <a:pt x="3864241" y="17073866"/>
                  <a:pt x="3308813" y="16754942"/>
                  <a:pt x="2749632" y="16518563"/>
                </a:cubicBezTo>
                <a:cubicBezTo>
                  <a:pt x="2190450" y="16278432"/>
                  <a:pt x="1710080" y="15719377"/>
                  <a:pt x="1845184" y="15347924"/>
                </a:cubicBezTo>
                <a:close/>
                <a:moveTo>
                  <a:pt x="13148005" y="15322524"/>
                </a:moveTo>
                <a:cubicBezTo>
                  <a:pt x="13279518" y="15322524"/>
                  <a:pt x="13386130" y="15429136"/>
                  <a:pt x="13386130" y="15560649"/>
                </a:cubicBezTo>
                <a:cubicBezTo>
                  <a:pt x="13386130" y="15692162"/>
                  <a:pt x="13279518" y="15798774"/>
                  <a:pt x="13148005" y="15798774"/>
                </a:cubicBezTo>
                <a:cubicBezTo>
                  <a:pt x="13016492" y="15798774"/>
                  <a:pt x="12909880" y="15692162"/>
                  <a:pt x="12909880" y="15560649"/>
                </a:cubicBezTo>
                <a:cubicBezTo>
                  <a:pt x="12909880" y="15429136"/>
                  <a:pt x="13016492" y="15322524"/>
                  <a:pt x="13148005" y="15322524"/>
                </a:cubicBezTo>
                <a:close/>
                <a:moveTo>
                  <a:pt x="9730912" y="14868499"/>
                </a:moveTo>
                <a:cubicBezTo>
                  <a:pt x="9870754" y="14868499"/>
                  <a:pt x="9984119" y="14981864"/>
                  <a:pt x="9984119" y="15121706"/>
                </a:cubicBezTo>
                <a:cubicBezTo>
                  <a:pt x="9984119" y="15261548"/>
                  <a:pt x="9870754" y="15374913"/>
                  <a:pt x="9730912" y="15374913"/>
                </a:cubicBezTo>
                <a:cubicBezTo>
                  <a:pt x="9591070" y="15374913"/>
                  <a:pt x="9477705" y="15261548"/>
                  <a:pt x="9477705" y="15121706"/>
                </a:cubicBezTo>
                <a:cubicBezTo>
                  <a:pt x="9477705" y="14981864"/>
                  <a:pt x="9591070" y="14868499"/>
                  <a:pt x="9730912" y="14868499"/>
                </a:cubicBezTo>
                <a:close/>
                <a:moveTo>
                  <a:pt x="12696361" y="14654186"/>
                </a:moveTo>
                <a:cubicBezTo>
                  <a:pt x="12814284" y="14654186"/>
                  <a:pt x="12909880" y="14750137"/>
                  <a:pt x="12909880" y="14868499"/>
                </a:cubicBezTo>
                <a:cubicBezTo>
                  <a:pt x="12909880" y="14986861"/>
                  <a:pt x="12814284" y="15082812"/>
                  <a:pt x="12696361" y="15082812"/>
                </a:cubicBezTo>
                <a:cubicBezTo>
                  <a:pt x="12578438" y="15082812"/>
                  <a:pt x="12482842" y="14986861"/>
                  <a:pt x="12482842" y="14868499"/>
                </a:cubicBezTo>
                <a:cubicBezTo>
                  <a:pt x="12482842" y="14750137"/>
                  <a:pt x="12578438" y="14654186"/>
                  <a:pt x="12696361" y="14654186"/>
                </a:cubicBezTo>
                <a:close/>
                <a:moveTo>
                  <a:pt x="787266" y="14462534"/>
                </a:moveTo>
                <a:cubicBezTo>
                  <a:pt x="1251111" y="14457160"/>
                  <a:pt x="1905187" y="14705498"/>
                  <a:pt x="2667330" y="15349093"/>
                </a:cubicBezTo>
                <a:cubicBezTo>
                  <a:pt x="1526344" y="14816398"/>
                  <a:pt x="1259864" y="14790138"/>
                  <a:pt x="967110" y="15401613"/>
                </a:cubicBezTo>
                <a:cubicBezTo>
                  <a:pt x="674358" y="16013087"/>
                  <a:pt x="-125083" y="15427872"/>
                  <a:pt x="88852" y="14868917"/>
                </a:cubicBezTo>
                <a:cubicBezTo>
                  <a:pt x="180806" y="14624374"/>
                  <a:pt x="426497" y="14466714"/>
                  <a:pt x="787266" y="14462534"/>
                </a:cubicBezTo>
                <a:close/>
                <a:moveTo>
                  <a:pt x="10408774" y="14257311"/>
                </a:moveTo>
                <a:cubicBezTo>
                  <a:pt x="10525821" y="14257311"/>
                  <a:pt x="10620706" y="14352196"/>
                  <a:pt x="10620706" y="14469243"/>
                </a:cubicBezTo>
                <a:cubicBezTo>
                  <a:pt x="10620706" y="14586290"/>
                  <a:pt x="10525821" y="14681175"/>
                  <a:pt x="10408774" y="14681175"/>
                </a:cubicBezTo>
                <a:cubicBezTo>
                  <a:pt x="10291727" y="14681175"/>
                  <a:pt x="10196842" y="14586290"/>
                  <a:pt x="10196842" y="14469243"/>
                </a:cubicBezTo>
                <a:cubicBezTo>
                  <a:pt x="10196842" y="14352196"/>
                  <a:pt x="10291727" y="14257311"/>
                  <a:pt x="10408774" y="14257311"/>
                </a:cubicBezTo>
                <a:close/>
                <a:moveTo>
                  <a:pt x="11978018" y="14230324"/>
                </a:moveTo>
                <a:cubicBezTo>
                  <a:pt x="12080598" y="14230324"/>
                  <a:pt x="12163756" y="14313482"/>
                  <a:pt x="12163756" y="14416062"/>
                </a:cubicBezTo>
                <a:cubicBezTo>
                  <a:pt x="12163756" y="14518642"/>
                  <a:pt x="12080598" y="14601800"/>
                  <a:pt x="11978018" y="14601800"/>
                </a:cubicBezTo>
                <a:cubicBezTo>
                  <a:pt x="11875438" y="14601800"/>
                  <a:pt x="11792280" y="14518642"/>
                  <a:pt x="11792280" y="14416062"/>
                </a:cubicBezTo>
                <a:cubicBezTo>
                  <a:pt x="11792280" y="14313482"/>
                  <a:pt x="11875438" y="14230324"/>
                  <a:pt x="11978018" y="14230324"/>
                </a:cubicBezTo>
                <a:close/>
                <a:moveTo>
                  <a:pt x="11126324" y="14016011"/>
                </a:moveTo>
                <a:cubicBezTo>
                  <a:pt x="11243371" y="14016011"/>
                  <a:pt x="11338256" y="14111962"/>
                  <a:pt x="11338256" y="14230324"/>
                </a:cubicBezTo>
                <a:cubicBezTo>
                  <a:pt x="11338256" y="14348686"/>
                  <a:pt x="11243371" y="14444637"/>
                  <a:pt x="11126324" y="14444637"/>
                </a:cubicBezTo>
                <a:cubicBezTo>
                  <a:pt x="11009277" y="14444637"/>
                  <a:pt x="10914392" y="14348686"/>
                  <a:pt x="10914392" y="14230324"/>
                </a:cubicBezTo>
                <a:cubicBezTo>
                  <a:pt x="10914392" y="14111962"/>
                  <a:pt x="11009277" y="14016011"/>
                  <a:pt x="11126324" y="14016011"/>
                </a:cubicBezTo>
                <a:close/>
                <a:moveTo>
                  <a:pt x="1694136" y="13936223"/>
                </a:moveTo>
                <a:cubicBezTo>
                  <a:pt x="2504079" y="13963637"/>
                  <a:pt x="2860479" y="14557258"/>
                  <a:pt x="3335679" y="15454286"/>
                </a:cubicBezTo>
                <a:cubicBezTo>
                  <a:pt x="2776234" y="14973995"/>
                  <a:pt x="1818794" y="14628786"/>
                  <a:pt x="1525930" y="13938368"/>
                </a:cubicBezTo>
                <a:cubicBezTo>
                  <a:pt x="1584128" y="13935085"/>
                  <a:pt x="1640139" y="13934396"/>
                  <a:pt x="1694136" y="13936223"/>
                </a:cubicBezTo>
                <a:close/>
                <a:moveTo>
                  <a:pt x="8865725" y="13696924"/>
                </a:moveTo>
                <a:cubicBezTo>
                  <a:pt x="9027486" y="13696924"/>
                  <a:pt x="9158619" y="13828057"/>
                  <a:pt x="9158619" y="13989818"/>
                </a:cubicBezTo>
                <a:cubicBezTo>
                  <a:pt x="9158619" y="14151579"/>
                  <a:pt x="9027486" y="14282712"/>
                  <a:pt x="8865725" y="14282712"/>
                </a:cubicBezTo>
                <a:cubicBezTo>
                  <a:pt x="8703965" y="14282712"/>
                  <a:pt x="8572832" y="14151579"/>
                  <a:pt x="8572832" y="13989818"/>
                </a:cubicBezTo>
                <a:cubicBezTo>
                  <a:pt x="8572832" y="13828057"/>
                  <a:pt x="8703965" y="13696924"/>
                  <a:pt x="8865725" y="13696924"/>
                </a:cubicBezTo>
                <a:close/>
                <a:moveTo>
                  <a:pt x="9837274" y="13566749"/>
                </a:moveTo>
                <a:cubicBezTo>
                  <a:pt x="9961335" y="13566749"/>
                  <a:pt x="10061906" y="13667320"/>
                  <a:pt x="10061906" y="13791381"/>
                </a:cubicBezTo>
                <a:cubicBezTo>
                  <a:pt x="10061906" y="13915442"/>
                  <a:pt x="9961335" y="14016013"/>
                  <a:pt x="9837274" y="14016013"/>
                </a:cubicBezTo>
                <a:cubicBezTo>
                  <a:pt x="9713213" y="14016013"/>
                  <a:pt x="9612642" y="13915442"/>
                  <a:pt x="9612642" y="13791381"/>
                </a:cubicBezTo>
                <a:cubicBezTo>
                  <a:pt x="9612642" y="13667320"/>
                  <a:pt x="9713213" y="13566749"/>
                  <a:pt x="9837274" y="13566749"/>
                </a:cubicBezTo>
                <a:close/>
                <a:moveTo>
                  <a:pt x="8014032" y="13379424"/>
                </a:moveTo>
                <a:cubicBezTo>
                  <a:pt x="8161327" y="13379424"/>
                  <a:pt x="8280732" y="13498475"/>
                  <a:pt x="8280732" y="13645331"/>
                </a:cubicBezTo>
                <a:cubicBezTo>
                  <a:pt x="8280732" y="13792187"/>
                  <a:pt x="8161327" y="13911238"/>
                  <a:pt x="8014032" y="13911238"/>
                </a:cubicBezTo>
                <a:cubicBezTo>
                  <a:pt x="7866739" y="13911238"/>
                  <a:pt x="7747332" y="13792187"/>
                  <a:pt x="7747332" y="13645331"/>
                </a:cubicBezTo>
                <a:cubicBezTo>
                  <a:pt x="7747332" y="13498475"/>
                  <a:pt x="7866739" y="13379424"/>
                  <a:pt x="8014032" y="13379424"/>
                </a:cubicBezTo>
                <a:close/>
                <a:moveTo>
                  <a:pt x="14745030" y="13112845"/>
                </a:moveTo>
                <a:cubicBezTo>
                  <a:pt x="16365568" y="14815869"/>
                  <a:pt x="16339309" y="12553924"/>
                  <a:pt x="17907330" y="15401048"/>
                </a:cubicBezTo>
                <a:cubicBezTo>
                  <a:pt x="16208016" y="14125657"/>
                  <a:pt x="16470603" y="15933712"/>
                  <a:pt x="14745030" y="13112845"/>
                </a:cubicBezTo>
                <a:close/>
                <a:moveTo>
                  <a:pt x="10289712" y="12819036"/>
                </a:moveTo>
                <a:cubicBezTo>
                  <a:pt x="10429554" y="12819036"/>
                  <a:pt x="10542919" y="12932756"/>
                  <a:pt x="10542919" y="13073036"/>
                </a:cubicBezTo>
                <a:cubicBezTo>
                  <a:pt x="10542919" y="13213316"/>
                  <a:pt x="10429554" y="13327036"/>
                  <a:pt x="10289712" y="13327036"/>
                </a:cubicBezTo>
                <a:cubicBezTo>
                  <a:pt x="10149870" y="13327036"/>
                  <a:pt x="10036505" y="13213316"/>
                  <a:pt x="10036505" y="13073036"/>
                </a:cubicBezTo>
                <a:cubicBezTo>
                  <a:pt x="10036505" y="12932756"/>
                  <a:pt x="10149870" y="12819036"/>
                  <a:pt x="10289712" y="12819036"/>
                </a:cubicBezTo>
                <a:close/>
                <a:moveTo>
                  <a:pt x="900049" y="12814775"/>
                </a:moveTo>
                <a:cubicBezTo>
                  <a:pt x="1299271" y="12809174"/>
                  <a:pt x="1852918" y="13210033"/>
                  <a:pt x="2456192" y="13885708"/>
                </a:cubicBezTo>
                <a:cubicBezTo>
                  <a:pt x="1526202" y="13248013"/>
                  <a:pt x="1203706" y="13248013"/>
                  <a:pt x="858709" y="13593119"/>
                </a:cubicBezTo>
                <a:cubicBezTo>
                  <a:pt x="513713" y="13938224"/>
                  <a:pt x="116217" y="13671893"/>
                  <a:pt x="461214" y="13086714"/>
                </a:cubicBezTo>
                <a:cubicBezTo>
                  <a:pt x="569025" y="12903846"/>
                  <a:pt x="718584" y="12817321"/>
                  <a:pt x="900049" y="12814775"/>
                </a:cubicBezTo>
                <a:close/>
                <a:moveTo>
                  <a:pt x="2322300" y="12584086"/>
                </a:moveTo>
                <a:cubicBezTo>
                  <a:pt x="2802727" y="12955286"/>
                  <a:pt x="3253129" y="13300239"/>
                  <a:pt x="3200582" y="14335099"/>
                </a:cubicBezTo>
                <a:cubicBezTo>
                  <a:pt x="2562513" y="13750178"/>
                  <a:pt x="2243479" y="13326485"/>
                  <a:pt x="2322300" y="12584086"/>
                </a:cubicBezTo>
                <a:close/>
                <a:moveTo>
                  <a:pt x="10196049" y="12023699"/>
                </a:moveTo>
                <a:cubicBezTo>
                  <a:pt x="10313096" y="12023699"/>
                  <a:pt x="10407981" y="12118584"/>
                  <a:pt x="10407981" y="12235631"/>
                </a:cubicBezTo>
                <a:cubicBezTo>
                  <a:pt x="10407981" y="12352678"/>
                  <a:pt x="10313096" y="12447563"/>
                  <a:pt x="10196049" y="12447563"/>
                </a:cubicBezTo>
                <a:cubicBezTo>
                  <a:pt x="10079002" y="12447563"/>
                  <a:pt x="9984117" y="12352678"/>
                  <a:pt x="9984117" y="12235631"/>
                </a:cubicBezTo>
                <a:cubicBezTo>
                  <a:pt x="9984117" y="12118584"/>
                  <a:pt x="10079002" y="12023699"/>
                  <a:pt x="10196049" y="12023699"/>
                </a:cubicBezTo>
                <a:close/>
                <a:moveTo>
                  <a:pt x="8792203" y="12003493"/>
                </a:moveTo>
                <a:cubicBezTo>
                  <a:pt x="8862643" y="12004409"/>
                  <a:pt x="8940201" y="12010913"/>
                  <a:pt x="9026960" y="12024509"/>
                </a:cubicBezTo>
                <a:cubicBezTo>
                  <a:pt x="9717280" y="12129519"/>
                  <a:pt x="9769805" y="13697159"/>
                  <a:pt x="8944421" y="13457137"/>
                </a:cubicBezTo>
                <a:cubicBezTo>
                  <a:pt x="8122773" y="13220866"/>
                  <a:pt x="8359136" y="12688319"/>
                  <a:pt x="7695065" y="12635813"/>
                </a:cubicBezTo>
                <a:cubicBezTo>
                  <a:pt x="7030996" y="12583309"/>
                  <a:pt x="6153071" y="13247118"/>
                  <a:pt x="5061294" y="14150949"/>
                </a:cubicBezTo>
                <a:cubicBezTo>
                  <a:pt x="5410213" y="13007097"/>
                  <a:pt x="7057259" y="12317035"/>
                  <a:pt x="7642543" y="12290782"/>
                </a:cubicBezTo>
                <a:cubicBezTo>
                  <a:pt x="8154664" y="12264530"/>
                  <a:pt x="8299109" y="11997084"/>
                  <a:pt x="8792203" y="12003493"/>
                </a:cubicBezTo>
                <a:close/>
                <a:moveTo>
                  <a:pt x="2952632" y="11838912"/>
                </a:moveTo>
                <a:cubicBezTo>
                  <a:pt x="2961581" y="11841751"/>
                  <a:pt x="2972560" y="11849610"/>
                  <a:pt x="2985711" y="11862980"/>
                </a:cubicBezTo>
                <a:cubicBezTo>
                  <a:pt x="3199889" y="12076912"/>
                  <a:pt x="3707153" y="12422205"/>
                  <a:pt x="3440370" y="13431812"/>
                </a:cubicBezTo>
                <a:cubicBezTo>
                  <a:pt x="3140943" y="12882908"/>
                  <a:pt x="2818399" y="11796319"/>
                  <a:pt x="2952632" y="11838912"/>
                </a:cubicBezTo>
                <a:close/>
                <a:moveTo>
                  <a:pt x="1986376" y="11561663"/>
                </a:moveTo>
                <a:cubicBezTo>
                  <a:pt x="2312981" y="11543993"/>
                  <a:pt x="2608446" y="11880702"/>
                  <a:pt x="2827667" y="12793637"/>
                </a:cubicBezTo>
                <a:cubicBezTo>
                  <a:pt x="2456281" y="11942127"/>
                  <a:pt x="2268712" y="11968385"/>
                  <a:pt x="2002365" y="12155942"/>
                </a:cubicBezTo>
                <a:cubicBezTo>
                  <a:pt x="1736017" y="12343500"/>
                  <a:pt x="1019504" y="12208458"/>
                  <a:pt x="1525940" y="11784579"/>
                </a:cubicBezTo>
                <a:cubicBezTo>
                  <a:pt x="1683029" y="11650945"/>
                  <a:pt x="1837919" y="11569695"/>
                  <a:pt x="1986376" y="11561663"/>
                </a:cubicBezTo>
                <a:close/>
                <a:moveTo>
                  <a:pt x="9557080" y="11544273"/>
                </a:moveTo>
                <a:cubicBezTo>
                  <a:pt x="9659660" y="11544273"/>
                  <a:pt x="9742818" y="11627432"/>
                  <a:pt x="9742818" y="11730012"/>
                </a:cubicBezTo>
                <a:cubicBezTo>
                  <a:pt x="9742818" y="11832592"/>
                  <a:pt x="9659660" y="11915750"/>
                  <a:pt x="9557080" y="11915750"/>
                </a:cubicBezTo>
                <a:cubicBezTo>
                  <a:pt x="9454500" y="11915750"/>
                  <a:pt x="9371342" y="11832592"/>
                  <a:pt x="9371342" y="11730012"/>
                </a:cubicBezTo>
                <a:cubicBezTo>
                  <a:pt x="9371342" y="11627432"/>
                  <a:pt x="9454500" y="11544273"/>
                  <a:pt x="9557080" y="11544273"/>
                </a:cubicBezTo>
                <a:close/>
                <a:moveTo>
                  <a:pt x="13203567" y="11225191"/>
                </a:moveTo>
                <a:cubicBezTo>
                  <a:pt x="13867667" y="11596603"/>
                  <a:pt x="13920195" y="11517818"/>
                  <a:pt x="15064549" y="11596603"/>
                </a:cubicBezTo>
                <a:cubicBezTo>
                  <a:pt x="16208903" y="11679139"/>
                  <a:pt x="15781177" y="12369441"/>
                  <a:pt x="16899267" y="12980961"/>
                </a:cubicBezTo>
                <a:cubicBezTo>
                  <a:pt x="15995040" y="12819640"/>
                  <a:pt x="15383467" y="12954699"/>
                  <a:pt x="14850686" y="12635808"/>
                </a:cubicBezTo>
                <a:cubicBezTo>
                  <a:pt x="14317905" y="12316918"/>
                  <a:pt x="13841404" y="11915490"/>
                  <a:pt x="13203567" y="11225191"/>
                </a:cubicBezTo>
                <a:close/>
                <a:moveTo>
                  <a:pt x="9822559" y="10478746"/>
                </a:moveTo>
                <a:cubicBezTo>
                  <a:pt x="11897593" y="10478746"/>
                  <a:pt x="13387265" y="11172882"/>
                  <a:pt x="14107711" y="13112713"/>
                </a:cubicBezTo>
                <a:cubicBezTo>
                  <a:pt x="14824405" y="15056308"/>
                  <a:pt x="14531724" y="18088016"/>
                  <a:pt x="11338497" y="17716557"/>
                </a:cubicBezTo>
                <a:cubicBezTo>
                  <a:pt x="9417308" y="17491429"/>
                  <a:pt x="9717494" y="14549773"/>
                  <a:pt x="11683711" y="14842437"/>
                </a:cubicBezTo>
                <a:cubicBezTo>
                  <a:pt x="13068318" y="15056308"/>
                  <a:pt x="12482955" y="16598427"/>
                  <a:pt x="12351624" y="16729751"/>
                </a:cubicBezTo>
                <a:cubicBezTo>
                  <a:pt x="12216540" y="16864827"/>
                  <a:pt x="12325357" y="17104962"/>
                  <a:pt x="12749370" y="16864827"/>
                </a:cubicBezTo>
                <a:cubicBezTo>
                  <a:pt x="13173383" y="16624691"/>
                  <a:pt x="14719340" y="15161367"/>
                  <a:pt x="13042051" y="12317265"/>
                </a:cubicBezTo>
                <a:cubicBezTo>
                  <a:pt x="11364763" y="9469427"/>
                  <a:pt x="5860119" y="11330456"/>
                  <a:pt x="4982076" y="13698043"/>
                </a:cubicBezTo>
                <a:cubicBezTo>
                  <a:pt x="4104030" y="16065627"/>
                  <a:pt x="4955808" y="18485740"/>
                  <a:pt x="4794457" y="17528951"/>
                </a:cubicBezTo>
                <a:cubicBezTo>
                  <a:pt x="4636860" y="16572161"/>
                  <a:pt x="4715658" y="14283373"/>
                  <a:pt x="6445482" y="14069502"/>
                </a:cubicBezTo>
                <a:cubicBezTo>
                  <a:pt x="8175304" y="13859384"/>
                  <a:pt x="9346029" y="16091891"/>
                  <a:pt x="7376057" y="16677221"/>
                </a:cubicBezTo>
                <a:cubicBezTo>
                  <a:pt x="6231600" y="16917356"/>
                  <a:pt x="5860119" y="15003779"/>
                  <a:pt x="7218460" y="14816172"/>
                </a:cubicBezTo>
                <a:cubicBezTo>
                  <a:pt x="7454858" y="14789909"/>
                  <a:pt x="7349793" y="14523508"/>
                  <a:pt x="6685630" y="14576038"/>
                </a:cubicBezTo>
                <a:cubicBezTo>
                  <a:pt x="6021469" y="14628567"/>
                  <a:pt x="4610594" y="15240161"/>
                  <a:pt x="4982076" y="17450157"/>
                </a:cubicBezTo>
                <a:cubicBezTo>
                  <a:pt x="5353556" y="19656399"/>
                  <a:pt x="5169692" y="19337469"/>
                  <a:pt x="4689393" y="18061751"/>
                </a:cubicBezTo>
                <a:cubicBezTo>
                  <a:pt x="4212848" y="16786032"/>
                  <a:pt x="4265380" y="15135102"/>
                  <a:pt x="4741925" y="13540454"/>
                </a:cubicBezTo>
                <a:cubicBezTo>
                  <a:pt x="5222226" y="11942055"/>
                  <a:pt x="7747540" y="10478746"/>
                  <a:pt x="9822559" y="10478746"/>
                </a:cubicBezTo>
                <a:close/>
                <a:moveTo>
                  <a:pt x="12052643" y="9605091"/>
                </a:moveTo>
                <a:cubicBezTo>
                  <a:pt x="12240427" y="9598842"/>
                  <a:pt x="12444310" y="9636199"/>
                  <a:pt x="12669446" y="9735817"/>
                </a:cubicBezTo>
                <a:cubicBezTo>
                  <a:pt x="13386130" y="10054597"/>
                  <a:pt x="12988389" y="10478384"/>
                  <a:pt x="13840155" y="10770909"/>
                </a:cubicBezTo>
                <a:cubicBezTo>
                  <a:pt x="12481832" y="11093433"/>
                  <a:pt x="12136623" y="10268366"/>
                  <a:pt x="10992181" y="10080849"/>
                </a:cubicBezTo>
                <a:cubicBezTo>
                  <a:pt x="11304322" y="9843640"/>
                  <a:pt x="11639521" y="9618839"/>
                  <a:pt x="12052643" y="9605091"/>
                </a:cubicBezTo>
                <a:close/>
                <a:moveTo>
                  <a:pt x="6139195" y="8434365"/>
                </a:moveTo>
                <a:cubicBezTo>
                  <a:pt x="6293503" y="8434365"/>
                  <a:pt x="6418595" y="8559457"/>
                  <a:pt x="6418595" y="8713765"/>
                </a:cubicBezTo>
                <a:cubicBezTo>
                  <a:pt x="6418595" y="8868073"/>
                  <a:pt x="6293503" y="8993165"/>
                  <a:pt x="6139195" y="8993165"/>
                </a:cubicBezTo>
                <a:cubicBezTo>
                  <a:pt x="5984887" y="8993165"/>
                  <a:pt x="5859795" y="8868073"/>
                  <a:pt x="5859795" y="8713765"/>
                </a:cubicBezTo>
                <a:cubicBezTo>
                  <a:pt x="5859795" y="8559457"/>
                  <a:pt x="5984887" y="8434365"/>
                  <a:pt x="6139195" y="8434365"/>
                </a:cubicBezTo>
                <a:close/>
                <a:moveTo>
                  <a:pt x="5248608" y="8088290"/>
                </a:moveTo>
                <a:cubicBezTo>
                  <a:pt x="5409930" y="8088290"/>
                  <a:pt x="5540708" y="8218713"/>
                  <a:pt x="5540708" y="8379597"/>
                </a:cubicBezTo>
                <a:cubicBezTo>
                  <a:pt x="5540708" y="8540481"/>
                  <a:pt x="5409930" y="8670904"/>
                  <a:pt x="5248608" y="8670904"/>
                </a:cubicBezTo>
                <a:cubicBezTo>
                  <a:pt x="5087285" y="8670904"/>
                  <a:pt x="4956507" y="8540481"/>
                  <a:pt x="4956507" y="8379597"/>
                </a:cubicBezTo>
                <a:cubicBezTo>
                  <a:pt x="4956507" y="8218713"/>
                  <a:pt x="5087285" y="8088290"/>
                  <a:pt x="5248608" y="8088290"/>
                </a:cubicBezTo>
                <a:close/>
                <a:moveTo>
                  <a:pt x="4278645" y="7289778"/>
                </a:moveTo>
                <a:cubicBezTo>
                  <a:pt x="4432953" y="7289778"/>
                  <a:pt x="4558045" y="7414870"/>
                  <a:pt x="4558045" y="7569178"/>
                </a:cubicBezTo>
                <a:cubicBezTo>
                  <a:pt x="4558045" y="7723486"/>
                  <a:pt x="4432953" y="7848578"/>
                  <a:pt x="4278645" y="7848578"/>
                </a:cubicBezTo>
                <a:cubicBezTo>
                  <a:pt x="4124338" y="7848578"/>
                  <a:pt x="3999246" y="7723486"/>
                  <a:pt x="3999246" y="7569178"/>
                </a:cubicBezTo>
                <a:cubicBezTo>
                  <a:pt x="3999246" y="7414870"/>
                  <a:pt x="4124338" y="7289778"/>
                  <a:pt x="4278645" y="7289778"/>
                </a:cubicBezTo>
                <a:close/>
                <a:moveTo>
                  <a:pt x="3972259" y="6249967"/>
                </a:moveTo>
                <a:cubicBezTo>
                  <a:pt x="4148486" y="6249967"/>
                  <a:pt x="4291347" y="6393538"/>
                  <a:pt x="4291347" y="6570642"/>
                </a:cubicBezTo>
                <a:cubicBezTo>
                  <a:pt x="4291347" y="6747746"/>
                  <a:pt x="4148486" y="6891317"/>
                  <a:pt x="3972259" y="6891317"/>
                </a:cubicBezTo>
                <a:cubicBezTo>
                  <a:pt x="3796032" y="6891317"/>
                  <a:pt x="3653171" y="6747746"/>
                  <a:pt x="3653171" y="6570642"/>
                </a:cubicBezTo>
                <a:cubicBezTo>
                  <a:pt x="3653171" y="6393538"/>
                  <a:pt x="3796032" y="6249967"/>
                  <a:pt x="3972259" y="6249967"/>
                </a:cubicBezTo>
                <a:close/>
                <a:moveTo>
                  <a:pt x="8599032" y="6040420"/>
                </a:moveTo>
                <a:cubicBezTo>
                  <a:pt x="8745887" y="6040420"/>
                  <a:pt x="8864938" y="6158760"/>
                  <a:pt x="8864938" y="6304739"/>
                </a:cubicBezTo>
                <a:cubicBezTo>
                  <a:pt x="8864938" y="6450717"/>
                  <a:pt x="8745887" y="6569058"/>
                  <a:pt x="8599032" y="6569058"/>
                </a:cubicBezTo>
                <a:cubicBezTo>
                  <a:pt x="8452174" y="6569058"/>
                  <a:pt x="8333124" y="6450717"/>
                  <a:pt x="8333124" y="6304739"/>
                </a:cubicBezTo>
                <a:cubicBezTo>
                  <a:pt x="8333124" y="6158760"/>
                  <a:pt x="8452174" y="6040420"/>
                  <a:pt x="8599032" y="6040420"/>
                </a:cubicBezTo>
                <a:close/>
                <a:moveTo>
                  <a:pt x="12589205" y="5878498"/>
                </a:moveTo>
                <a:cubicBezTo>
                  <a:pt x="12766309" y="5878498"/>
                  <a:pt x="12909880" y="6021359"/>
                  <a:pt x="12909880" y="6197586"/>
                </a:cubicBezTo>
                <a:cubicBezTo>
                  <a:pt x="12909880" y="6373813"/>
                  <a:pt x="12766309" y="6516674"/>
                  <a:pt x="12589205" y="6516674"/>
                </a:cubicBezTo>
                <a:cubicBezTo>
                  <a:pt x="12412101" y="6516674"/>
                  <a:pt x="12268530" y="6373813"/>
                  <a:pt x="12268530" y="6197586"/>
                </a:cubicBezTo>
                <a:cubicBezTo>
                  <a:pt x="12268530" y="6021359"/>
                  <a:pt x="12412101" y="5878498"/>
                  <a:pt x="12589205" y="5878498"/>
                </a:cubicBezTo>
                <a:close/>
                <a:moveTo>
                  <a:pt x="10342099" y="5638782"/>
                </a:moveTo>
                <a:cubicBezTo>
                  <a:pt x="10481941" y="5638782"/>
                  <a:pt x="10595306" y="5752147"/>
                  <a:pt x="10595306" y="5891989"/>
                </a:cubicBezTo>
                <a:cubicBezTo>
                  <a:pt x="10595306" y="6031831"/>
                  <a:pt x="10481941" y="6145196"/>
                  <a:pt x="10342099" y="6145196"/>
                </a:cubicBezTo>
                <a:cubicBezTo>
                  <a:pt x="10202257" y="6145196"/>
                  <a:pt x="10088892" y="6031831"/>
                  <a:pt x="10088892" y="5891989"/>
                </a:cubicBezTo>
                <a:cubicBezTo>
                  <a:pt x="10088892" y="5752147"/>
                  <a:pt x="10202257" y="5638782"/>
                  <a:pt x="10342099" y="5638782"/>
                </a:cubicBezTo>
                <a:close/>
                <a:moveTo>
                  <a:pt x="8081504" y="5214920"/>
                </a:moveTo>
                <a:cubicBezTo>
                  <a:pt x="8220469" y="5214920"/>
                  <a:pt x="8333124" y="5328284"/>
                  <a:pt x="8333124" y="5468126"/>
                </a:cubicBezTo>
                <a:cubicBezTo>
                  <a:pt x="8333124" y="5607969"/>
                  <a:pt x="8220469" y="5721334"/>
                  <a:pt x="8081504" y="5721334"/>
                </a:cubicBezTo>
                <a:cubicBezTo>
                  <a:pt x="7942540" y="5721334"/>
                  <a:pt x="7829886" y="5607969"/>
                  <a:pt x="7829886" y="5468126"/>
                </a:cubicBezTo>
                <a:cubicBezTo>
                  <a:pt x="7829886" y="5328284"/>
                  <a:pt x="7942540" y="5214920"/>
                  <a:pt x="8081504" y="5214920"/>
                </a:cubicBezTo>
                <a:close/>
                <a:moveTo>
                  <a:pt x="12908293" y="5187934"/>
                </a:moveTo>
                <a:cubicBezTo>
                  <a:pt x="13010873" y="5187934"/>
                  <a:pt x="13094031" y="5271093"/>
                  <a:pt x="13094031" y="5373672"/>
                </a:cubicBezTo>
                <a:cubicBezTo>
                  <a:pt x="13094031" y="5476252"/>
                  <a:pt x="13010873" y="5559411"/>
                  <a:pt x="12908293" y="5559411"/>
                </a:cubicBezTo>
                <a:cubicBezTo>
                  <a:pt x="12805713" y="5559411"/>
                  <a:pt x="12722555" y="5476252"/>
                  <a:pt x="12722555" y="5373672"/>
                </a:cubicBezTo>
                <a:cubicBezTo>
                  <a:pt x="12722555" y="5271093"/>
                  <a:pt x="12805713" y="5187934"/>
                  <a:pt x="12908293" y="5187934"/>
                </a:cubicBezTo>
                <a:close/>
                <a:moveTo>
                  <a:pt x="4157202" y="5187929"/>
                </a:moveTo>
                <a:cubicBezTo>
                  <a:pt x="4318963" y="5187929"/>
                  <a:pt x="4450096" y="5319062"/>
                  <a:pt x="4450096" y="5480823"/>
                </a:cubicBezTo>
                <a:cubicBezTo>
                  <a:pt x="4450096" y="5642584"/>
                  <a:pt x="4318963" y="5773717"/>
                  <a:pt x="4157202" y="5773717"/>
                </a:cubicBezTo>
                <a:cubicBezTo>
                  <a:pt x="3995441" y="5773717"/>
                  <a:pt x="3864308" y="5642584"/>
                  <a:pt x="3864308" y="5480823"/>
                </a:cubicBezTo>
                <a:cubicBezTo>
                  <a:pt x="3864308" y="5319062"/>
                  <a:pt x="3995441" y="5187929"/>
                  <a:pt x="4157202" y="5187929"/>
                </a:cubicBezTo>
                <a:close/>
                <a:moveTo>
                  <a:pt x="6359925" y="4895140"/>
                </a:moveTo>
                <a:cubicBezTo>
                  <a:pt x="6702315" y="4904380"/>
                  <a:pt x="7085551" y="5080520"/>
                  <a:pt x="7481249" y="5506868"/>
                </a:cubicBezTo>
                <a:cubicBezTo>
                  <a:pt x="8891932" y="7022767"/>
                  <a:pt x="8122811" y="9311625"/>
                  <a:pt x="7218622" y="10215913"/>
                </a:cubicBezTo>
                <a:cubicBezTo>
                  <a:pt x="6314435" y="11120194"/>
                  <a:pt x="3440546" y="11412859"/>
                  <a:pt x="4104617" y="16467111"/>
                </a:cubicBezTo>
                <a:cubicBezTo>
                  <a:pt x="3016592" y="11304042"/>
                  <a:pt x="6130597" y="10639913"/>
                  <a:pt x="6738390" y="10133363"/>
                </a:cubicBezTo>
                <a:cubicBezTo>
                  <a:pt x="7507514" y="9495483"/>
                  <a:pt x="8040268" y="7420503"/>
                  <a:pt x="7004769" y="7739442"/>
                </a:cubicBezTo>
                <a:cubicBezTo>
                  <a:pt x="6329442" y="7949566"/>
                  <a:pt x="5196395" y="7765707"/>
                  <a:pt x="5008805" y="6703828"/>
                </a:cubicBezTo>
                <a:cubicBezTo>
                  <a:pt x="4876669" y="5937905"/>
                  <a:pt x="5484926" y="4871527"/>
                  <a:pt x="6359925" y="4895140"/>
                </a:cubicBezTo>
                <a:close/>
                <a:moveTo>
                  <a:pt x="10315905" y="4576745"/>
                </a:moveTo>
                <a:cubicBezTo>
                  <a:pt x="10441281" y="4576745"/>
                  <a:pt x="10542918" y="4677671"/>
                  <a:pt x="10542918" y="4802170"/>
                </a:cubicBezTo>
                <a:cubicBezTo>
                  <a:pt x="10542918" y="4926669"/>
                  <a:pt x="10441281" y="5027594"/>
                  <a:pt x="10315905" y="5027594"/>
                </a:cubicBezTo>
                <a:cubicBezTo>
                  <a:pt x="10190529" y="5027594"/>
                  <a:pt x="10088892" y="4926669"/>
                  <a:pt x="10088892" y="4802170"/>
                </a:cubicBezTo>
                <a:cubicBezTo>
                  <a:pt x="10088892" y="4677671"/>
                  <a:pt x="10190529" y="4576745"/>
                  <a:pt x="10315905" y="4576745"/>
                </a:cubicBezTo>
                <a:close/>
                <a:moveTo>
                  <a:pt x="4636627" y="4551342"/>
                </a:moveTo>
                <a:cubicBezTo>
                  <a:pt x="4754550" y="4551342"/>
                  <a:pt x="4850146" y="4646227"/>
                  <a:pt x="4850146" y="4763274"/>
                </a:cubicBezTo>
                <a:cubicBezTo>
                  <a:pt x="4850146" y="4880322"/>
                  <a:pt x="4754550" y="4975207"/>
                  <a:pt x="4636627" y="4975207"/>
                </a:cubicBezTo>
                <a:cubicBezTo>
                  <a:pt x="4518704" y="4975207"/>
                  <a:pt x="4423108" y="4880322"/>
                  <a:pt x="4423108" y="4763274"/>
                </a:cubicBezTo>
                <a:cubicBezTo>
                  <a:pt x="4423108" y="4646227"/>
                  <a:pt x="4518704" y="4551342"/>
                  <a:pt x="4636627" y="4551342"/>
                </a:cubicBezTo>
                <a:close/>
                <a:moveTo>
                  <a:pt x="7615573" y="4441804"/>
                </a:moveTo>
                <a:cubicBezTo>
                  <a:pt x="7762867" y="4441804"/>
                  <a:pt x="7882274" y="4561212"/>
                  <a:pt x="7882274" y="4708505"/>
                </a:cubicBezTo>
                <a:cubicBezTo>
                  <a:pt x="7882274" y="4855800"/>
                  <a:pt x="7762867" y="4975206"/>
                  <a:pt x="7615573" y="4975206"/>
                </a:cubicBezTo>
                <a:cubicBezTo>
                  <a:pt x="7468279" y="4975206"/>
                  <a:pt x="7348873" y="4855800"/>
                  <a:pt x="7348873" y="4708505"/>
                </a:cubicBezTo>
                <a:cubicBezTo>
                  <a:pt x="7348873" y="4561212"/>
                  <a:pt x="7468279" y="4441804"/>
                  <a:pt x="7615573" y="4441804"/>
                </a:cubicBezTo>
                <a:close/>
                <a:moveTo>
                  <a:pt x="13067837" y="4414822"/>
                </a:moveTo>
                <a:cubicBezTo>
                  <a:pt x="13200665" y="4414822"/>
                  <a:pt x="13308344" y="4522502"/>
                  <a:pt x="13308344" y="4655329"/>
                </a:cubicBezTo>
                <a:cubicBezTo>
                  <a:pt x="13308344" y="4788157"/>
                  <a:pt x="13200665" y="4895836"/>
                  <a:pt x="13067837" y="4895836"/>
                </a:cubicBezTo>
                <a:cubicBezTo>
                  <a:pt x="12935009" y="4895836"/>
                  <a:pt x="12827330" y="4788157"/>
                  <a:pt x="12827330" y="4655329"/>
                </a:cubicBezTo>
                <a:cubicBezTo>
                  <a:pt x="12827330" y="4522502"/>
                  <a:pt x="12935009" y="4414822"/>
                  <a:pt x="13067837" y="4414822"/>
                </a:cubicBezTo>
                <a:close/>
                <a:moveTo>
                  <a:pt x="11778991" y="4161625"/>
                </a:moveTo>
                <a:cubicBezTo>
                  <a:pt x="12181067" y="4170214"/>
                  <a:pt x="12553608" y="4456395"/>
                  <a:pt x="12403747" y="5053547"/>
                </a:cubicBezTo>
                <a:cubicBezTo>
                  <a:pt x="12137328" y="6118906"/>
                  <a:pt x="11683289" y="6092647"/>
                  <a:pt x="11446889" y="6756619"/>
                </a:cubicBezTo>
                <a:cubicBezTo>
                  <a:pt x="11206736" y="7420592"/>
                  <a:pt x="10887783" y="9495037"/>
                  <a:pt x="7934658" y="10320314"/>
                </a:cubicBezTo>
                <a:cubicBezTo>
                  <a:pt x="10568830" y="8804806"/>
                  <a:pt x="10966583" y="7529378"/>
                  <a:pt x="11154203" y="6677843"/>
                </a:cubicBezTo>
                <a:cubicBezTo>
                  <a:pt x="11338069" y="5826307"/>
                  <a:pt x="10752697" y="5346146"/>
                  <a:pt x="11019117" y="4629655"/>
                </a:cubicBezTo>
                <a:cubicBezTo>
                  <a:pt x="11135675" y="4316191"/>
                  <a:pt x="11466266" y="4154945"/>
                  <a:pt x="11778991" y="4161625"/>
                </a:cubicBezTo>
                <a:close/>
                <a:moveTo>
                  <a:pt x="6045535" y="4097318"/>
                </a:moveTo>
                <a:cubicBezTo>
                  <a:pt x="6148115" y="4097318"/>
                  <a:pt x="6231273" y="4180476"/>
                  <a:pt x="6231273" y="4283056"/>
                </a:cubicBezTo>
                <a:cubicBezTo>
                  <a:pt x="6231273" y="4385636"/>
                  <a:pt x="6148115" y="4468795"/>
                  <a:pt x="6045535" y="4468795"/>
                </a:cubicBezTo>
                <a:cubicBezTo>
                  <a:pt x="5942955" y="4468795"/>
                  <a:pt x="5859797" y="4385636"/>
                  <a:pt x="5859797" y="4283056"/>
                </a:cubicBezTo>
                <a:cubicBezTo>
                  <a:pt x="5859797" y="4180476"/>
                  <a:pt x="5942955" y="4097318"/>
                  <a:pt x="6045535" y="4097318"/>
                </a:cubicBezTo>
                <a:close/>
                <a:moveTo>
                  <a:pt x="6778167" y="4070330"/>
                </a:moveTo>
                <a:cubicBezTo>
                  <a:pt x="6918008" y="4070330"/>
                  <a:pt x="7031373" y="4183695"/>
                  <a:pt x="7031373" y="4323538"/>
                </a:cubicBezTo>
                <a:cubicBezTo>
                  <a:pt x="7031373" y="4463380"/>
                  <a:pt x="6918008" y="4576744"/>
                  <a:pt x="6778167" y="4576744"/>
                </a:cubicBezTo>
                <a:cubicBezTo>
                  <a:pt x="6638324" y="4576744"/>
                  <a:pt x="6524959" y="4463380"/>
                  <a:pt x="6524959" y="4323538"/>
                </a:cubicBezTo>
                <a:cubicBezTo>
                  <a:pt x="6524959" y="4183695"/>
                  <a:pt x="6638324" y="4070330"/>
                  <a:pt x="6778167" y="4070330"/>
                </a:cubicBezTo>
                <a:close/>
                <a:moveTo>
                  <a:pt x="5300997" y="4070329"/>
                </a:moveTo>
                <a:cubicBezTo>
                  <a:pt x="5419359" y="4070329"/>
                  <a:pt x="5515310" y="4165925"/>
                  <a:pt x="5515310" y="4283848"/>
                </a:cubicBezTo>
                <a:cubicBezTo>
                  <a:pt x="5515310" y="4401772"/>
                  <a:pt x="5419359" y="4497368"/>
                  <a:pt x="5300997" y="4497368"/>
                </a:cubicBezTo>
                <a:cubicBezTo>
                  <a:pt x="5182636" y="4497368"/>
                  <a:pt x="5086684" y="4401772"/>
                  <a:pt x="5086684" y="4283848"/>
                </a:cubicBezTo>
                <a:cubicBezTo>
                  <a:pt x="5086684" y="4165925"/>
                  <a:pt x="5182636" y="4070329"/>
                  <a:pt x="5300997" y="4070329"/>
                </a:cubicBezTo>
                <a:close/>
                <a:moveTo>
                  <a:pt x="12855905" y="3594083"/>
                </a:moveTo>
                <a:cubicBezTo>
                  <a:pt x="12987418" y="3594083"/>
                  <a:pt x="13094030" y="3700695"/>
                  <a:pt x="13094030" y="3832206"/>
                </a:cubicBezTo>
                <a:cubicBezTo>
                  <a:pt x="13094030" y="3963720"/>
                  <a:pt x="12987418" y="4070333"/>
                  <a:pt x="12855905" y="4070333"/>
                </a:cubicBezTo>
                <a:cubicBezTo>
                  <a:pt x="12724392" y="4070333"/>
                  <a:pt x="12617780" y="3963720"/>
                  <a:pt x="12617780" y="3832206"/>
                </a:cubicBezTo>
                <a:cubicBezTo>
                  <a:pt x="12617780" y="3700695"/>
                  <a:pt x="12724392" y="3594083"/>
                  <a:pt x="12855905" y="3594083"/>
                </a:cubicBezTo>
                <a:close/>
                <a:moveTo>
                  <a:pt x="10765962" y="3594081"/>
                </a:moveTo>
                <a:cubicBezTo>
                  <a:pt x="10905804" y="3594081"/>
                  <a:pt x="11019169" y="3706737"/>
                  <a:pt x="11019169" y="3845699"/>
                </a:cubicBezTo>
                <a:cubicBezTo>
                  <a:pt x="11019169" y="3984666"/>
                  <a:pt x="10905804" y="4097320"/>
                  <a:pt x="10765962" y="4097320"/>
                </a:cubicBezTo>
                <a:cubicBezTo>
                  <a:pt x="10626120" y="4097320"/>
                  <a:pt x="10512755" y="3984666"/>
                  <a:pt x="10512755" y="3845699"/>
                </a:cubicBezTo>
                <a:cubicBezTo>
                  <a:pt x="10512755" y="3706737"/>
                  <a:pt x="10626120" y="3594081"/>
                  <a:pt x="10765962" y="3594081"/>
                </a:cubicBezTo>
                <a:close/>
                <a:moveTo>
                  <a:pt x="12205030" y="3327382"/>
                </a:moveTo>
                <a:cubicBezTo>
                  <a:pt x="12314624" y="3327382"/>
                  <a:pt x="12403468" y="3416580"/>
                  <a:pt x="12403468" y="3526614"/>
                </a:cubicBezTo>
                <a:cubicBezTo>
                  <a:pt x="12403468" y="3636648"/>
                  <a:pt x="12314624" y="3725849"/>
                  <a:pt x="12205030" y="3725849"/>
                </a:cubicBezTo>
                <a:cubicBezTo>
                  <a:pt x="12095436" y="3725849"/>
                  <a:pt x="12006592" y="3636648"/>
                  <a:pt x="12006592" y="3526614"/>
                </a:cubicBezTo>
                <a:cubicBezTo>
                  <a:pt x="12006592" y="3416580"/>
                  <a:pt x="12095436" y="3327382"/>
                  <a:pt x="12205030" y="3327382"/>
                </a:cubicBezTo>
                <a:close/>
                <a:moveTo>
                  <a:pt x="11551774" y="3165456"/>
                </a:moveTo>
                <a:cubicBezTo>
                  <a:pt x="11684602" y="3165456"/>
                  <a:pt x="11792281" y="3273136"/>
                  <a:pt x="11792281" y="3405963"/>
                </a:cubicBezTo>
                <a:cubicBezTo>
                  <a:pt x="11792281" y="3538792"/>
                  <a:pt x="11684602" y="3646472"/>
                  <a:pt x="11551774" y="3646472"/>
                </a:cubicBezTo>
                <a:cubicBezTo>
                  <a:pt x="11418946" y="3646472"/>
                  <a:pt x="11311267" y="3538792"/>
                  <a:pt x="11311267" y="3405963"/>
                </a:cubicBezTo>
                <a:cubicBezTo>
                  <a:pt x="11311267" y="3273136"/>
                  <a:pt x="11418946" y="3165456"/>
                  <a:pt x="11551774" y="3165456"/>
                </a:cubicBezTo>
                <a:close/>
                <a:moveTo>
                  <a:pt x="12295211" y="212724"/>
                </a:moveTo>
                <a:cubicBezTo>
                  <a:pt x="12587835" y="1252084"/>
                  <a:pt x="12962993" y="1169536"/>
                  <a:pt x="12854197" y="1995019"/>
                </a:cubicBezTo>
                <a:cubicBezTo>
                  <a:pt x="12749153" y="2820502"/>
                  <a:pt x="13360661" y="2794238"/>
                  <a:pt x="13784591" y="2554097"/>
                </a:cubicBezTo>
                <a:cubicBezTo>
                  <a:pt x="14212271" y="2313956"/>
                  <a:pt x="15011359" y="2047550"/>
                  <a:pt x="15487810" y="2396504"/>
                </a:cubicBezTo>
                <a:cubicBezTo>
                  <a:pt x="15968013" y="2741707"/>
                  <a:pt x="16470725" y="2873033"/>
                  <a:pt x="16924667" y="2715441"/>
                </a:cubicBezTo>
                <a:cubicBezTo>
                  <a:pt x="16260637" y="3327049"/>
                  <a:pt x="16234375" y="4017458"/>
                  <a:pt x="16020535" y="4415195"/>
                </a:cubicBezTo>
                <a:cubicBezTo>
                  <a:pt x="15806695" y="4816683"/>
                  <a:pt x="15622867" y="5480824"/>
                  <a:pt x="14636200" y="5266947"/>
                </a:cubicBezTo>
                <a:cubicBezTo>
                  <a:pt x="13653285" y="5053070"/>
                  <a:pt x="13627024" y="5612151"/>
                  <a:pt x="14159749" y="6013637"/>
                </a:cubicBezTo>
                <a:cubicBezTo>
                  <a:pt x="14688723" y="6411371"/>
                  <a:pt x="15090142" y="7049247"/>
                  <a:pt x="14955085" y="7822201"/>
                </a:cubicBezTo>
                <a:cubicBezTo>
                  <a:pt x="14823779" y="8591404"/>
                  <a:pt x="14452373" y="8407545"/>
                  <a:pt x="14662461" y="9097952"/>
                </a:cubicBezTo>
                <a:cubicBezTo>
                  <a:pt x="14159749" y="8324997"/>
                  <a:pt x="13548241" y="8433811"/>
                  <a:pt x="13173082" y="8460077"/>
                </a:cubicBezTo>
                <a:cubicBezTo>
                  <a:pt x="12801675" y="8486342"/>
                  <a:pt x="11766238" y="8167405"/>
                  <a:pt x="12137645" y="6944185"/>
                </a:cubicBezTo>
                <a:cubicBezTo>
                  <a:pt x="12801675" y="7154308"/>
                  <a:pt x="13041777" y="6651513"/>
                  <a:pt x="13334401" y="7180574"/>
                </a:cubicBezTo>
                <a:cubicBezTo>
                  <a:pt x="13627024" y="7713388"/>
                  <a:pt x="14688723" y="7848467"/>
                  <a:pt x="14186010" y="7210592"/>
                </a:cubicBezTo>
                <a:cubicBezTo>
                  <a:pt x="13679546" y="6568964"/>
                  <a:pt x="13360661" y="6276292"/>
                  <a:pt x="13521979" y="5319478"/>
                </a:cubicBezTo>
                <a:cubicBezTo>
                  <a:pt x="13679546" y="4362664"/>
                  <a:pt x="13705807" y="3829845"/>
                  <a:pt x="14452373" y="3751055"/>
                </a:cubicBezTo>
                <a:cubicBezTo>
                  <a:pt x="15195187" y="3672256"/>
                  <a:pt x="15037620" y="2820502"/>
                  <a:pt x="14343577" y="3139440"/>
                </a:cubicBezTo>
                <a:cubicBezTo>
                  <a:pt x="13653285" y="3458380"/>
                  <a:pt x="13094299" y="3270767"/>
                  <a:pt x="12617847" y="2873033"/>
                </a:cubicBezTo>
                <a:cubicBezTo>
                  <a:pt x="12137645" y="2475300"/>
                  <a:pt x="12137645" y="2208894"/>
                  <a:pt x="12163906" y="1811160"/>
                </a:cubicBezTo>
                <a:cubicBezTo>
                  <a:pt x="12190167" y="1409675"/>
                  <a:pt x="11792499" y="1199554"/>
                  <a:pt x="11792499" y="1728612"/>
                </a:cubicBezTo>
                <a:cubicBezTo>
                  <a:pt x="11792499" y="2261426"/>
                  <a:pt x="11683703" y="2449034"/>
                  <a:pt x="11128469" y="2501566"/>
                </a:cubicBezTo>
                <a:cubicBezTo>
                  <a:pt x="10569482" y="2554097"/>
                  <a:pt x="10381903" y="2501566"/>
                  <a:pt x="10303120" y="2208894"/>
                </a:cubicBezTo>
                <a:cubicBezTo>
                  <a:pt x="10224337" y="1916222"/>
                  <a:pt x="9957974" y="2047550"/>
                  <a:pt x="10036758" y="2313956"/>
                </a:cubicBezTo>
                <a:cubicBezTo>
                  <a:pt x="10115541" y="2580362"/>
                  <a:pt x="10513209" y="2846768"/>
                  <a:pt x="10224337" y="3060644"/>
                </a:cubicBezTo>
                <a:cubicBezTo>
                  <a:pt x="9931714" y="3270767"/>
                  <a:pt x="9665351" y="2741707"/>
                  <a:pt x="9717873" y="2261426"/>
                </a:cubicBezTo>
                <a:cubicBezTo>
                  <a:pt x="9770395" y="1781144"/>
                  <a:pt x="9053857" y="1518490"/>
                  <a:pt x="9053857" y="906881"/>
                </a:cubicBezTo>
                <a:cubicBezTo>
                  <a:pt x="9822917" y="1409675"/>
                  <a:pt x="10595744" y="906881"/>
                  <a:pt x="10862106" y="1702348"/>
                </a:cubicBezTo>
                <a:cubicBezTo>
                  <a:pt x="11128469" y="2501566"/>
                  <a:pt x="11447353" y="1942488"/>
                  <a:pt x="11421092" y="1492224"/>
                </a:cubicBezTo>
                <a:cubicBezTo>
                  <a:pt x="11391079" y="1038208"/>
                  <a:pt x="12137645" y="933147"/>
                  <a:pt x="12295211" y="212724"/>
                </a:cubicBezTo>
                <a:close/>
                <a:moveTo>
                  <a:pt x="6816687" y="0"/>
                </a:moveTo>
                <a:cubicBezTo>
                  <a:pt x="6685373" y="799138"/>
                  <a:pt x="6951751" y="907940"/>
                  <a:pt x="7668348" y="1436948"/>
                </a:cubicBezTo>
                <a:cubicBezTo>
                  <a:pt x="8384941" y="1969706"/>
                  <a:pt x="8201104" y="2873895"/>
                  <a:pt x="7987252" y="3245326"/>
                </a:cubicBezTo>
                <a:cubicBezTo>
                  <a:pt x="7773399" y="3620512"/>
                  <a:pt x="7934726" y="3856875"/>
                  <a:pt x="8306154" y="3646774"/>
                </a:cubicBezTo>
                <a:cubicBezTo>
                  <a:pt x="8677586" y="3432920"/>
                  <a:pt x="8917701" y="3594249"/>
                  <a:pt x="9555493" y="3751830"/>
                </a:cubicBezTo>
                <a:cubicBezTo>
                  <a:pt x="9052764" y="3830614"/>
                  <a:pt x="9184077" y="4468427"/>
                  <a:pt x="9262864" y="5109991"/>
                </a:cubicBezTo>
                <a:cubicBezTo>
                  <a:pt x="9345405" y="5747803"/>
                  <a:pt x="8865176" y="5481423"/>
                  <a:pt x="8760125" y="5402634"/>
                </a:cubicBezTo>
                <a:cubicBezTo>
                  <a:pt x="8651322" y="5320093"/>
                  <a:pt x="8358680" y="5001187"/>
                  <a:pt x="8703846" y="4656018"/>
                </a:cubicBezTo>
                <a:cubicBezTo>
                  <a:pt x="9052764" y="4310850"/>
                  <a:pt x="8733862" y="3965679"/>
                  <a:pt x="8467483" y="4232060"/>
                </a:cubicBezTo>
                <a:cubicBezTo>
                  <a:pt x="8201104" y="4494692"/>
                  <a:pt x="7882200" y="4070731"/>
                  <a:pt x="7537034" y="3913152"/>
                </a:cubicBezTo>
                <a:cubicBezTo>
                  <a:pt x="7188115" y="3751830"/>
                  <a:pt x="6790423" y="3432920"/>
                  <a:pt x="6951751" y="3087750"/>
                </a:cubicBezTo>
                <a:cubicBezTo>
                  <a:pt x="7109328" y="2742581"/>
                  <a:pt x="7244391" y="1890918"/>
                  <a:pt x="6790423" y="1864656"/>
                </a:cubicBezTo>
                <a:cubicBezTo>
                  <a:pt x="6340206" y="1838392"/>
                  <a:pt x="6313943" y="2821370"/>
                  <a:pt x="6313943" y="3114012"/>
                </a:cubicBezTo>
                <a:cubicBezTo>
                  <a:pt x="6313943" y="3406654"/>
                  <a:pt x="6497782" y="3778092"/>
                  <a:pt x="5965025" y="3646774"/>
                </a:cubicBezTo>
                <a:cubicBezTo>
                  <a:pt x="5436020" y="3511708"/>
                  <a:pt x="4423030" y="3594249"/>
                  <a:pt x="4209177" y="3856875"/>
                </a:cubicBezTo>
                <a:cubicBezTo>
                  <a:pt x="3999076" y="4123256"/>
                  <a:pt x="3785223" y="4044468"/>
                  <a:pt x="3492582" y="3646774"/>
                </a:cubicBezTo>
                <a:cubicBezTo>
                  <a:pt x="3199942" y="3245326"/>
                  <a:pt x="2693448" y="3114012"/>
                  <a:pt x="2509609" y="3380391"/>
                </a:cubicBezTo>
                <a:cubicBezTo>
                  <a:pt x="2322019" y="3646774"/>
                  <a:pt x="2959826" y="3913152"/>
                  <a:pt x="3226204" y="4044468"/>
                </a:cubicBezTo>
                <a:cubicBezTo>
                  <a:pt x="3492582" y="4179534"/>
                  <a:pt x="3597633" y="4498444"/>
                  <a:pt x="3335007" y="5241304"/>
                </a:cubicBezTo>
                <a:cubicBezTo>
                  <a:pt x="3068628" y="5987920"/>
                  <a:pt x="3278730" y="7075951"/>
                  <a:pt x="3545108" y="7529922"/>
                </a:cubicBezTo>
                <a:cubicBezTo>
                  <a:pt x="3811486" y="7980142"/>
                  <a:pt x="3653910" y="8006405"/>
                  <a:pt x="3226204" y="8088945"/>
                </a:cubicBezTo>
                <a:cubicBezTo>
                  <a:pt x="2802250" y="8167734"/>
                  <a:pt x="2243231" y="8220259"/>
                  <a:pt x="2562134" y="8910596"/>
                </a:cubicBezTo>
                <a:cubicBezTo>
                  <a:pt x="2881038" y="9604685"/>
                  <a:pt x="3278730" y="8963122"/>
                  <a:pt x="3440057" y="8565428"/>
                </a:cubicBezTo>
                <a:cubicBezTo>
                  <a:pt x="3597633" y="8167734"/>
                  <a:pt x="4051601" y="8115208"/>
                  <a:pt x="4156652" y="8565428"/>
                </a:cubicBezTo>
                <a:cubicBezTo>
                  <a:pt x="4265455" y="9019400"/>
                  <a:pt x="4824473" y="9469619"/>
                  <a:pt x="5195904" y="9495882"/>
                </a:cubicBezTo>
                <a:cubicBezTo>
                  <a:pt x="5567333" y="9522144"/>
                  <a:pt x="5672384" y="9420845"/>
                  <a:pt x="5541071" y="9814789"/>
                </a:cubicBezTo>
                <a:cubicBezTo>
                  <a:pt x="5248429" y="10692717"/>
                  <a:pt x="4051601" y="10880308"/>
                  <a:pt x="3627647" y="10745243"/>
                </a:cubicBezTo>
                <a:cubicBezTo>
                  <a:pt x="3199942" y="10613928"/>
                  <a:pt x="2430821" y="10159957"/>
                  <a:pt x="1417834" y="11120422"/>
                </a:cubicBezTo>
                <a:cubicBezTo>
                  <a:pt x="1579161" y="10771505"/>
                  <a:pt x="1950590" y="10587665"/>
                  <a:pt x="1736737" y="9098188"/>
                </a:cubicBezTo>
                <a:cubicBezTo>
                  <a:pt x="1522884" y="7608711"/>
                  <a:pt x="3068628" y="7687500"/>
                  <a:pt x="2959826" y="6809572"/>
                </a:cubicBezTo>
                <a:cubicBezTo>
                  <a:pt x="2854775" y="5931643"/>
                  <a:pt x="2081903" y="6678257"/>
                  <a:pt x="1151455" y="5079976"/>
                </a:cubicBezTo>
                <a:cubicBezTo>
                  <a:pt x="221005" y="3485446"/>
                  <a:pt x="1631687" y="2926420"/>
                  <a:pt x="1286521" y="986729"/>
                </a:cubicBezTo>
                <a:cubicBezTo>
                  <a:pt x="1710475" y="1519488"/>
                  <a:pt x="2348282" y="2314874"/>
                  <a:pt x="3226204" y="2131034"/>
                </a:cubicBezTo>
                <a:cubicBezTo>
                  <a:pt x="4104127" y="1943444"/>
                  <a:pt x="4663146" y="2607516"/>
                  <a:pt x="4903261" y="3114012"/>
                </a:cubicBezTo>
                <a:cubicBezTo>
                  <a:pt x="5143379" y="3620512"/>
                  <a:pt x="5195904" y="3219063"/>
                  <a:pt x="5034577" y="2074757"/>
                </a:cubicBezTo>
                <a:cubicBezTo>
                  <a:pt x="4876999" y="934204"/>
                  <a:pt x="6392732" y="877926"/>
                  <a:pt x="6816687" y="0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119806592"/>
      </p:ext>
    </p:extLst>
  </p:cSld>
  <p:clrMapOvr>
    <a:masterClrMapping/>
  </p:clrMapOvr>
  <mc:AlternateContent>
    <mc:Choice Requires="p14">
      <p:transition p14:dur="1250" spd="slow">
        <p14:flip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0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6"/>
      <p:bldP grpId="0" spid="9"/>
      <p:bldP grpId="0" spid="12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32" name="圆角矩形 8">
            <a:extLst>
              <a:ext uri="{FF2B5EF4-FFF2-40B4-BE49-F238E27FC236}">
                <a16:creationId xmlns:a16="http://schemas.microsoft.com/office/drawing/2014/main" id="{FB1FCBE3-E15E-4377-AB59-45BFC67B1A1A}"/>
              </a:ext>
            </a:extLst>
          </p:cNvPr>
          <p:cNvSpPr/>
          <p:nvPr/>
        </p:nvSpPr>
        <p:spPr>
          <a:xfrm>
            <a:off x="901249" y="1680409"/>
            <a:ext cx="2044719" cy="4312499"/>
          </a:xfrm>
          <a:prstGeom prst="round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A4EFEEC8-EBD8-4E08-B457-BDF24CADE6E0}"/>
              </a:ext>
            </a:extLst>
          </p:cNvPr>
          <p:cNvGrpSpPr/>
          <p:nvPr/>
        </p:nvGrpSpPr>
        <p:grpSpPr>
          <a:xfrm>
            <a:off x="1168366" y="1942303"/>
            <a:ext cx="1510486" cy="1510484"/>
            <a:chOff x="1587466" y="1853403"/>
            <a:chExt cx="1510486" cy="1510484"/>
          </a:xfrm>
        </p:grpSpPr>
        <p:sp>
          <p:nvSpPr>
            <p:cNvPr id="33" name="椭圆 32">
              <a:extLst>
                <a:ext uri="{FF2B5EF4-FFF2-40B4-BE49-F238E27FC236}">
                  <a16:creationId xmlns:a16="http://schemas.microsoft.com/office/drawing/2014/main" id="{DF7A2BF8-3629-473E-A371-37C46B55D185}"/>
                </a:ext>
              </a:extLst>
            </p:cNvPr>
            <p:cNvSpPr/>
            <p:nvPr/>
          </p:nvSpPr>
          <p:spPr>
            <a:xfrm>
              <a:off x="1587466" y="1853403"/>
              <a:ext cx="1510486" cy="15104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rtlCol="0" tIns="0"/>
            <a:lstStyle/>
            <a:p>
              <a:pPr algn="ctr"/>
              <a:endParaRPr altLang="en-US" lang="zh-CN" sz="4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4" name="椭圆 33">
              <a:extLst>
                <a:ext uri="{FF2B5EF4-FFF2-40B4-BE49-F238E27FC236}">
                  <a16:creationId xmlns:a16="http://schemas.microsoft.com/office/drawing/2014/main" id="{B70E0347-25FE-4AB2-A96D-02FDE00159FC}"/>
                </a:ext>
              </a:extLst>
            </p:cNvPr>
            <p:cNvSpPr/>
            <p:nvPr/>
          </p:nvSpPr>
          <p:spPr>
            <a:xfrm>
              <a:off x="1730714" y="1988680"/>
              <a:ext cx="1223990" cy="1223990"/>
            </a:xfrm>
            <a:prstGeom prst="ellipse">
              <a:avLst/>
            </a:prstGeom>
            <a:solidFill>
              <a:schemeClr val="bg1"/>
            </a:solidFill>
            <a:ln w="28575">
              <a:gradFill flip="none" rotWithShape="1">
                <a:gsLst>
                  <a:gs pos="100000">
                    <a:srgbClr val="FFFFFF"/>
                  </a:gs>
                  <a:gs pos="0">
                    <a:srgbClr val="CECED0"/>
                  </a:gs>
                </a:gsLst>
                <a:lin ang="13500000" scaled="1"/>
              </a:gradFill>
            </a:ln>
            <a:effectLst>
              <a:outerShdw algn="tl" blurRad="190500" dir="2700000" dist="889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35" name="椭圆 34">
            <a:extLst>
              <a:ext uri="{FF2B5EF4-FFF2-40B4-BE49-F238E27FC236}">
                <a16:creationId xmlns:a16="http://schemas.microsoft.com/office/drawing/2014/main" id="{AEF01C4F-6EC8-4396-BCA1-383EF1A3C845}"/>
              </a:ext>
            </a:extLst>
          </p:cNvPr>
          <p:cNvSpPr/>
          <p:nvPr/>
        </p:nvSpPr>
        <p:spPr>
          <a:xfrm>
            <a:off x="1279532" y="2045498"/>
            <a:ext cx="1288155" cy="1288153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endParaRPr altLang="en-US" lang="zh-CN" sz="4000">
              <a:solidFill>
                <a:schemeClr val="bg1">
                  <a:lumMod val="50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2" name="Rectangle 5">
            <a:extLst>
              <a:ext uri="{FF2B5EF4-FFF2-40B4-BE49-F238E27FC236}">
                <a16:creationId xmlns:a16="http://schemas.microsoft.com/office/drawing/2014/main" id="{CC121717-4047-47EF-96F4-D07D2CDFC49A}"/>
              </a:ext>
            </a:extLst>
          </p:cNvPr>
          <p:cNvSpPr/>
          <p:nvPr/>
        </p:nvSpPr>
        <p:spPr bwMode="auto">
          <a:xfrm>
            <a:off x="1053128" y="4249469"/>
            <a:ext cx="1715560" cy="11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2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63" name="矩形 62">
            <a:extLst>
              <a:ext uri="{FF2B5EF4-FFF2-40B4-BE49-F238E27FC236}">
                <a16:creationId xmlns:a16="http://schemas.microsoft.com/office/drawing/2014/main" id="{9EE5BB7E-78E9-41FD-AE84-7F5A9CB3ABF7}"/>
              </a:ext>
            </a:extLst>
          </p:cNvPr>
          <p:cNvSpPr/>
          <p:nvPr/>
        </p:nvSpPr>
        <p:spPr>
          <a:xfrm>
            <a:off x="1311469" y="3785858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0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标题内容</a:t>
            </a:r>
          </a:p>
        </p:txBody>
      </p:sp>
      <p:sp>
        <p:nvSpPr>
          <p:cNvPr id="68" name="KSO_Shape">
            <a:extLst>
              <a:ext uri="{FF2B5EF4-FFF2-40B4-BE49-F238E27FC236}">
                <a16:creationId xmlns:a16="http://schemas.microsoft.com/office/drawing/2014/main" id="{E59BC9B3-80DD-4B5C-8949-22E650AB416D}"/>
              </a:ext>
            </a:extLst>
          </p:cNvPr>
          <p:cNvSpPr/>
          <p:nvPr/>
        </p:nvSpPr>
        <p:spPr bwMode="auto">
          <a:xfrm>
            <a:off x="1200449" y="1880296"/>
            <a:ext cx="1143451" cy="1050091"/>
          </a:xfrm>
          <a:custGeom>
            <a:gdLst>
              <a:gd fmla="*/ 2911524 w 2965450" name="T0"/>
              <a:gd fmla="*/ 1176430 h 2371725" name="T1"/>
              <a:gd fmla="*/ 2844910 w 2965450" name="T2"/>
              <a:gd fmla="*/ 1344914 h 2371725" name="T3"/>
              <a:gd fmla="*/ 2700182 w 2965450" name="T4"/>
              <a:gd fmla="*/ 1530484 h 2371725" name="T5"/>
              <a:gd fmla="*/ 2505493 w 2965450" name="T6"/>
              <a:gd fmla="*/ 1695392 h 2371725" name="T7"/>
              <a:gd fmla="*/ 2169249 w 2965450" name="T8"/>
              <a:gd fmla="*/ 1741487 h 2371725" name="T9"/>
              <a:gd fmla="*/ 2397918 w 2965450" name="T10"/>
              <a:gd fmla="*/ 1682545 h 2371725" name="T11"/>
              <a:gd fmla="*/ 2183396 w 2965450" name="T12"/>
              <a:gd fmla="*/ 1677899 h 2371725" name="T13"/>
              <a:gd fmla="*/ 2373611 w 2965450" name="T14"/>
              <a:gd fmla="*/ 1414368 h 2371725" name="T15"/>
              <a:gd fmla="*/ 2721080 w 2965450" name="T16"/>
              <a:gd fmla="*/ 1383353 h 2371725" name="T17"/>
              <a:gd fmla="*/ 2440569 w 2965450" name="T18"/>
              <a:gd fmla="*/ 1405507 h 2371725" name="T19"/>
              <a:gd fmla="*/ 2455069 w 2965450" name="T20"/>
              <a:gd fmla="*/ 1215232 h 2371725" name="T21"/>
              <a:gd fmla="*/ 2696586 w 2965450" name="T22"/>
              <a:gd fmla="*/ 1129193 h 2371725" name="T23"/>
              <a:gd fmla="*/ 2758194 w 2965450" name="T24"/>
              <a:gd fmla="*/ 1109896 h 2371725" name="T25"/>
              <a:gd fmla="*/ 2763441 w 2965450" name="T26"/>
              <a:gd fmla="*/ 1002109 h 2371725" name="T27"/>
              <a:gd fmla="*/ 2520156 w 2965450" name="T28"/>
              <a:gd fmla="*/ 1140619 h 2371725" name="T29"/>
              <a:gd fmla="*/ 2435225 w 2965450" name="T30"/>
              <a:gd fmla="*/ 1138127 h 2371725" name="T31"/>
              <a:gd fmla="*/ 2273366 w 2965450" name="T32"/>
              <a:gd fmla="*/ 1398873 h 2371725" name="T33"/>
              <a:gd fmla="*/ 2248535 w 2965450" name="T34"/>
              <a:gd fmla="*/ 1342760 h 2371725" name="T35"/>
              <a:gd fmla="*/ 2140347 w 2965450" name="T36"/>
              <a:gd fmla="*/ 1706960 h 2371725" name="T37"/>
              <a:gd fmla="*/ 2156319 w 2965450" name="T38"/>
              <a:gd fmla="*/ 1989138 h 2371725" name="T39"/>
              <a:gd fmla="*/ 2108394 w 2965450" name="T40"/>
              <a:gd fmla="*/ 2305487 h 2371725" name="T41"/>
              <a:gd fmla="*/ 2061097 w 2965450" name="T42"/>
              <a:gd fmla="*/ 2135726 h 2371725" name="T43"/>
              <a:gd fmla="*/ 2000687 w 2965450" name="T44"/>
              <a:gd fmla="*/ 1772047 h 2371725" name="T45"/>
              <a:gd fmla="*/ 2089714 w 2965450" name="T46"/>
              <a:gd fmla="*/ 2246313 h 2371725" name="T47"/>
              <a:gd fmla="*/ 2094704 w 2965450" name="T48"/>
              <a:gd fmla="*/ 1581347 h 2371725" name="T49"/>
              <a:gd fmla="*/ 2137131 w 2965450" name="T50"/>
              <a:gd fmla="*/ 1287295 h 2371725" name="T51"/>
              <a:gd fmla="*/ 2250138 w 2965450" name="T52"/>
              <a:gd fmla="*/ 1082253 h 2371725" name="T53"/>
              <a:gd fmla="*/ 2491615 w 2965450" name="T54"/>
              <a:gd fmla="*/ 949135 h 2371725" name="T55"/>
              <a:gd fmla="*/ 2867511 w 2965450" name="T56"/>
              <a:gd fmla="*/ 858138 h 2371725" name="T57"/>
              <a:gd fmla="*/ 54801 w 2965450" name="T58"/>
              <a:gd fmla="*/ 42863 h 2371725" name="T59"/>
              <a:gd fmla="*/ 445550 w 2965450" name="T60"/>
              <a:gd fmla="*/ 177403 h 2371725" name="T61"/>
              <a:gd fmla="*/ 1146040 w 2965450" name="T62"/>
              <a:gd fmla="*/ 211931 h 2371725" name="T63"/>
              <a:gd fmla="*/ 1476430 w 2965450" name="T64"/>
              <a:gd fmla="*/ 317500 h 2371725" name="T65"/>
              <a:gd fmla="*/ 1681733 w 2965450" name="T66"/>
              <a:gd fmla="*/ 431800 h 2371725" name="T67"/>
              <a:gd fmla="*/ 1896566 w 2965450" name="T68"/>
              <a:gd fmla="*/ 822325 h 2371725" name="T69"/>
              <a:gd fmla="*/ 2062158 w 2965450" name="T70"/>
              <a:gd fmla="*/ 1324769 h 2371725" name="T71"/>
              <a:gd fmla="*/ 2045082 w 2965450" name="T72"/>
              <a:gd fmla="*/ 1670050 h 2371725" name="T73"/>
              <a:gd fmla="*/ 1928813 w 2965450" name="T74"/>
              <a:gd fmla="*/ 1036638 h 2371725" name="T75"/>
              <a:gd fmla="*/ 1674012 w 2965450" name="T76"/>
              <a:gd fmla="*/ 718227 h 2371725" name="T77"/>
              <a:gd fmla="*/ 1652012 w 2965450" name="T78"/>
              <a:gd fmla="*/ 960562 h 2371725" name="T79"/>
              <a:gd fmla="*/ 1286636 w 2965450" name="T80"/>
              <a:gd fmla="*/ 759967 h 2371725" name="T81"/>
              <a:gd fmla="*/ 1217106 w 2965450" name="T82"/>
              <a:gd fmla="*/ 633824 h 2371725" name="T83"/>
              <a:gd fmla="*/ 1017290 w 2965450" name="T84"/>
              <a:gd fmla="*/ 600686 h 2371725" name="T85"/>
              <a:gd fmla="*/ 413939 w 2965450" name="T86"/>
              <a:gd fmla="*/ 350444 h 2371725" name="T87"/>
              <a:gd fmla="*/ 875769 w 2965450" name="T88"/>
              <a:gd fmla="*/ 603018 h 2371725" name="T89"/>
              <a:gd fmla="*/ 446145 w 2965450" name="T90"/>
              <a:gd fmla="*/ 604954 h 2371725" name="T91"/>
              <a:gd fmla="*/ 690963 w 2965450" name="T92"/>
              <a:gd fmla="*/ 640576 h 2371725" name="T93"/>
              <a:gd fmla="*/ 1151765 w 2965450" name="T94"/>
              <a:gd fmla="*/ 708727 h 2371725" name="T95"/>
              <a:gd fmla="*/ 1509729 w 2965450" name="T96"/>
              <a:gd fmla="*/ 1046212 h 2371725" name="T97"/>
              <a:gd fmla="*/ 1193150 w 2965450" name="T98"/>
              <a:gd fmla="*/ 1156311 h 2371725" name="T99"/>
              <a:gd fmla="*/ 561975 w 2965450" name="T100"/>
              <a:gd fmla="*/ 1164688 h 2371725" name="T101"/>
              <a:gd fmla="*/ 1203068 w 2965450" name="T102"/>
              <a:gd fmla="*/ 1180645 h 2371725" name="T103"/>
              <a:gd fmla="*/ 1549400 w 2965450" name="T104"/>
              <a:gd fmla="*/ 1084507 h 2371725" name="T105"/>
              <a:gd fmla="*/ 1912343 w 2965450" name="T106"/>
              <a:gd fmla="*/ 1625032 h 2371725" name="T107"/>
              <a:gd fmla="*/ 1486345 w 2965450" name="T108"/>
              <a:gd fmla="*/ 1701422 h 2371725" name="T109"/>
              <a:gd fmla="*/ 1810040 w 2965450" name="T110"/>
              <a:gd fmla="*/ 1689234 h 2371725" name="T111"/>
              <a:gd fmla="*/ 1744475 w 2965450" name="T112"/>
              <a:gd fmla="*/ 1785938 h 2371725" name="T113"/>
              <a:gd fmla="*/ 1260803 w 2965450" name="T114"/>
              <a:gd fmla="*/ 1730772 h 2371725" name="T115"/>
              <a:gd fmla="*/ 791427 w 2965450" name="T116"/>
              <a:gd fmla="*/ 1547019 h 2371725" name="T117"/>
              <a:gd fmla="*/ 594464 w 2965450" name="T118"/>
              <a:gd fmla="*/ 1349375 h 2371725" name="T119"/>
              <a:gd fmla="*/ 459846 w 2965450" name="T120"/>
              <a:gd fmla="*/ 1043384 h 2371725" name="T121"/>
              <a:gd fmla="*/ 240645 w 2965450" name="T122"/>
              <a:gd fmla="*/ 821928 h 2371725" name="T123"/>
              <a:gd fmla="*/ 65522 w 2965450" name="T124"/>
              <a:gd fmla="*/ 402431 h 2371725" name="T1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b="b" l="0" r="r" t="0"/>
            <a:pathLst>
              <a:path h="2371725" w="2965450">
                <a:moveTo>
                  <a:pt x="2962674" y="782638"/>
                </a:moveTo>
                <a:lnTo>
                  <a:pt x="2963467" y="802904"/>
                </a:lnTo>
                <a:lnTo>
                  <a:pt x="2964657" y="822375"/>
                </a:lnTo>
                <a:lnTo>
                  <a:pt x="2965450" y="841051"/>
                </a:lnTo>
                <a:lnTo>
                  <a:pt x="2965450" y="859727"/>
                </a:lnTo>
                <a:lnTo>
                  <a:pt x="2965450" y="877609"/>
                </a:lnTo>
                <a:lnTo>
                  <a:pt x="2965450" y="895093"/>
                </a:lnTo>
                <a:lnTo>
                  <a:pt x="2964260" y="928869"/>
                </a:lnTo>
                <a:lnTo>
                  <a:pt x="2961881" y="960261"/>
                </a:lnTo>
                <a:lnTo>
                  <a:pt x="2958709" y="990859"/>
                </a:lnTo>
                <a:lnTo>
                  <a:pt x="2954744" y="1019072"/>
                </a:lnTo>
                <a:lnTo>
                  <a:pt x="2949986" y="1046490"/>
                </a:lnTo>
                <a:lnTo>
                  <a:pt x="2945228" y="1071922"/>
                </a:lnTo>
                <a:lnTo>
                  <a:pt x="2939280" y="1095764"/>
                </a:lnTo>
                <a:lnTo>
                  <a:pt x="2932936" y="1118017"/>
                </a:lnTo>
                <a:lnTo>
                  <a:pt x="2925799" y="1138680"/>
                </a:lnTo>
                <a:lnTo>
                  <a:pt x="2919058" y="1158151"/>
                </a:lnTo>
                <a:lnTo>
                  <a:pt x="2911524" y="1176430"/>
                </a:lnTo>
                <a:lnTo>
                  <a:pt x="2903990" y="1193119"/>
                </a:lnTo>
                <a:lnTo>
                  <a:pt x="2896060" y="1208219"/>
                </a:lnTo>
                <a:lnTo>
                  <a:pt x="2888526" y="1222524"/>
                </a:lnTo>
                <a:lnTo>
                  <a:pt x="2880596" y="1235637"/>
                </a:lnTo>
                <a:lnTo>
                  <a:pt x="2872666" y="1246764"/>
                </a:lnTo>
                <a:lnTo>
                  <a:pt x="2865132" y="1257890"/>
                </a:lnTo>
                <a:lnTo>
                  <a:pt x="2857598" y="1267030"/>
                </a:lnTo>
                <a:lnTo>
                  <a:pt x="2850858" y="1275772"/>
                </a:lnTo>
                <a:lnTo>
                  <a:pt x="2843720" y="1283322"/>
                </a:lnTo>
                <a:lnTo>
                  <a:pt x="2836980" y="1290077"/>
                </a:lnTo>
                <a:lnTo>
                  <a:pt x="2831428" y="1295243"/>
                </a:lnTo>
                <a:lnTo>
                  <a:pt x="2825877" y="1300011"/>
                </a:lnTo>
                <a:lnTo>
                  <a:pt x="2817154" y="1307164"/>
                </a:lnTo>
                <a:lnTo>
                  <a:pt x="2811206" y="1311137"/>
                </a:lnTo>
                <a:lnTo>
                  <a:pt x="2809620" y="1312329"/>
                </a:lnTo>
                <a:lnTo>
                  <a:pt x="2811603" y="1328622"/>
                </a:lnTo>
                <a:lnTo>
                  <a:pt x="2850064" y="1330608"/>
                </a:lnTo>
                <a:lnTo>
                  <a:pt x="2844910" y="1344914"/>
                </a:lnTo>
                <a:lnTo>
                  <a:pt x="2839359" y="1358424"/>
                </a:lnTo>
                <a:lnTo>
                  <a:pt x="2833807" y="1371537"/>
                </a:lnTo>
                <a:lnTo>
                  <a:pt x="2827067" y="1383856"/>
                </a:lnTo>
                <a:lnTo>
                  <a:pt x="2820722" y="1395777"/>
                </a:lnTo>
                <a:lnTo>
                  <a:pt x="2814378" y="1407300"/>
                </a:lnTo>
                <a:lnTo>
                  <a:pt x="2807637" y="1418029"/>
                </a:lnTo>
                <a:lnTo>
                  <a:pt x="2800897" y="1428758"/>
                </a:lnTo>
                <a:lnTo>
                  <a:pt x="2793759" y="1438295"/>
                </a:lnTo>
                <a:lnTo>
                  <a:pt x="2786622" y="1447832"/>
                </a:lnTo>
                <a:lnTo>
                  <a:pt x="2779881" y="1456574"/>
                </a:lnTo>
                <a:lnTo>
                  <a:pt x="2772744" y="1464919"/>
                </a:lnTo>
                <a:lnTo>
                  <a:pt x="2765607" y="1472866"/>
                </a:lnTo>
                <a:lnTo>
                  <a:pt x="2758866" y="1480416"/>
                </a:lnTo>
                <a:lnTo>
                  <a:pt x="2744988" y="1493927"/>
                </a:lnTo>
                <a:lnTo>
                  <a:pt x="2732300" y="1505450"/>
                </a:lnTo>
                <a:lnTo>
                  <a:pt x="2720801" y="1515384"/>
                </a:lnTo>
                <a:lnTo>
                  <a:pt x="2709698" y="1523729"/>
                </a:lnTo>
                <a:lnTo>
                  <a:pt x="2700182" y="1530484"/>
                </a:lnTo>
                <a:lnTo>
                  <a:pt x="2692648" y="1535253"/>
                </a:lnTo>
                <a:lnTo>
                  <a:pt x="2686304" y="1538829"/>
                </a:lnTo>
                <a:lnTo>
                  <a:pt x="2681546" y="1541611"/>
                </a:lnTo>
                <a:lnTo>
                  <a:pt x="2723180" y="1546379"/>
                </a:lnTo>
                <a:lnTo>
                  <a:pt x="2701768" y="1563466"/>
                </a:lnTo>
                <a:lnTo>
                  <a:pt x="2680356" y="1578963"/>
                </a:lnTo>
                <a:lnTo>
                  <a:pt x="2658944" y="1594063"/>
                </a:lnTo>
                <a:lnTo>
                  <a:pt x="2637929" y="1607176"/>
                </a:lnTo>
                <a:lnTo>
                  <a:pt x="2618103" y="1619892"/>
                </a:lnTo>
                <a:lnTo>
                  <a:pt x="2598674" y="1631416"/>
                </a:lnTo>
                <a:lnTo>
                  <a:pt x="2580435" y="1641350"/>
                </a:lnTo>
                <a:lnTo>
                  <a:pt x="2563384" y="1650092"/>
                </a:lnTo>
                <a:lnTo>
                  <a:pt x="2547524" y="1658437"/>
                </a:lnTo>
                <a:lnTo>
                  <a:pt x="2533249" y="1665192"/>
                </a:lnTo>
                <a:lnTo>
                  <a:pt x="2509855" y="1675524"/>
                </a:lnTo>
                <a:lnTo>
                  <a:pt x="2495184" y="1681882"/>
                </a:lnTo>
                <a:lnTo>
                  <a:pt x="2490029" y="1683868"/>
                </a:lnTo>
                <a:lnTo>
                  <a:pt x="2505493" y="1695392"/>
                </a:lnTo>
                <a:lnTo>
                  <a:pt x="2489633" y="1700955"/>
                </a:lnTo>
                <a:lnTo>
                  <a:pt x="2473772" y="1706518"/>
                </a:lnTo>
                <a:lnTo>
                  <a:pt x="2457515" y="1711287"/>
                </a:lnTo>
                <a:lnTo>
                  <a:pt x="2441655" y="1715658"/>
                </a:lnTo>
                <a:lnTo>
                  <a:pt x="2426587" y="1719631"/>
                </a:lnTo>
                <a:lnTo>
                  <a:pt x="2411123" y="1723208"/>
                </a:lnTo>
                <a:lnTo>
                  <a:pt x="2395659" y="1725989"/>
                </a:lnTo>
                <a:lnTo>
                  <a:pt x="2380988" y="1729168"/>
                </a:lnTo>
                <a:lnTo>
                  <a:pt x="2351646" y="1733937"/>
                </a:lnTo>
                <a:lnTo>
                  <a:pt x="2323890" y="1737513"/>
                </a:lnTo>
                <a:lnTo>
                  <a:pt x="2297720" y="1740295"/>
                </a:lnTo>
                <a:lnTo>
                  <a:pt x="2273136" y="1741884"/>
                </a:lnTo>
                <a:lnTo>
                  <a:pt x="2250931" y="1742679"/>
                </a:lnTo>
                <a:lnTo>
                  <a:pt x="2230709" y="1743076"/>
                </a:lnTo>
                <a:lnTo>
                  <a:pt x="2212866" y="1743076"/>
                </a:lnTo>
                <a:lnTo>
                  <a:pt x="2197798" y="1742679"/>
                </a:lnTo>
                <a:lnTo>
                  <a:pt x="2176783" y="1741884"/>
                </a:lnTo>
                <a:lnTo>
                  <a:pt x="2169249" y="1741487"/>
                </a:lnTo>
                <a:lnTo>
                  <a:pt x="2162614" y="1738582"/>
                </a:lnTo>
                <a:lnTo>
                  <a:pt x="2166540" y="1726804"/>
                </a:lnTo>
                <a:lnTo>
                  <a:pt x="2173287" y="1706166"/>
                </a:lnTo>
                <a:lnTo>
                  <a:pt x="2176615" y="1696849"/>
                </a:lnTo>
                <a:lnTo>
                  <a:pt x="2185193" y="1698293"/>
                </a:lnTo>
                <a:lnTo>
                  <a:pt x="2195115" y="1699061"/>
                </a:lnTo>
                <a:lnTo>
                  <a:pt x="2205037" y="1699829"/>
                </a:lnTo>
                <a:lnTo>
                  <a:pt x="2225278" y="1700213"/>
                </a:lnTo>
                <a:lnTo>
                  <a:pt x="2246312" y="1699829"/>
                </a:lnTo>
                <a:lnTo>
                  <a:pt x="2266950" y="1699061"/>
                </a:lnTo>
                <a:lnTo>
                  <a:pt x="2287984" y="1697525"/>
                </a:lnTo>
                <a:lnTo>
                  <a:pt x="2307828" y="1695604"/>
                </a:lnTo>
                <a:lnTo>
                  <a:pt x="2327672" y="1693684"/>
                </a:lnTo>
                <a:lnTo>
                  <a:pt x="2346325" y="1690995"/>
                </a:lnTo>
                <a:lnTo>
                  <a:pt x="2363390" y="1688307"/>
                </a:lnTo>
                <a:lnTo>
                  <a:pt x="2391568" y="1683314"/>
                </a:lnTo>
                <a:lnTo>
                  <a:pt x="2392416" y="1683160"/>
                </a:lnTo>
                <a:lnTo>
                  <a:pt x="2397918" y="1682545"/>
                </a:lnTo>
                <a:lnTo>
                  <a:pt x="2405477" y="1680790"/>
                </a:lnTo>
                <a:lnTo>
                  <a:pt x="2410618" y="1679857"/>
                </a:lnTo>
                <a:lnTo>
                  <a:pt x="2417762" y="1678705"/>
                </a:lnTo>
                <a:lnTo>
                  <a:pt x="2407840" y="1680241"/>
                </a:lnTo>
                <a:lnTo>
                  <a:pt x="2405477" y="1680790"/>
                </a:lnTo>
                <a:lnTo>
                  <a:pt x="2392416" y="1683160"/>
                </a:lnTo>
                <a:lnTo>
                  <a:pt x="2387600" y="1683698"/>
                </a:lnTo>
                <a:lnTo>
                  <a:pt x="2377678" y="1685234"/>
                </a:lnTo>
                <a:lnTo>
                  <a:pt x="2356643" y="1687154"/>
                </a:lnTo>
                <a:lnTo>
                  <a:pt x="2336006" y="1687923"/>
                </a:lnTo>
                <a:lnTo>
                  <a:pt x="2315368" y="1688307"/>
                </a:lnTo>
                <a:lnTo>
                  <a:pt x="2295128" y="1687923"/>
                </a:lnTo>
                <a:lnTo>
                  <a:pt x="2276078" y="1687538"/>
                </a:lnTo>
                <a:lnTo>
                  <a:pt x="2257425" y="1686386"/>
                </a:lnTo>
                <a:lnTo>
                  <a:pt x="2239962" y="1685234"/>
                </a:lnTo>
                <a:lnTo>
                  <a:pt x="2224484" y="1683314"/>
                </a:lnTo>
                <a:lnTo>
                  <a:pt x="2197893" y="1679857"/>
                </a:lnTo>
                <a:lnTo>
                  <a:pt x="2183396" y="1677899"/>
                </a:lnTo>
                <a:lnTo>
                  <a:pt x="2195909" y="1645444"/>
                </a:lnTo>
                <a:lnTo>
                  <a:pt x="2210990" y="1607344"/>
                </a:lnTo>
                <a:lnTo>
                  <a:pt x="2219722" y="1586707"/>
                </a:lnTo>
                <a:lnTo>
                  <a:pt x="2229644" y="1565276"/>
                </a:lnTo>
                <a:lnTo>
                  <a:pt x="2239565" y="1543051"/>
                </a:lnTo>
                <a:lnTo>
                  <a:pt x="2250678" y="1520032"/>
                </a:lnTo>
                <a:lnTo>
                  <a:pt x="2261790" y="1496616"/>
                </a:lnTo>
                <a:lnTo>
                  <a:pt x="2274094" y="1472804"/>
                </a:lnTo>
                <a:lnTo>
                  <a:pt x="2287190" y="1448991"/>
                </a:lnTo>
                <a:lnTo>
                  <a:pt x="2301081" y="1424385"/>
                </a:lnTo>
                <a:lnTo>
                  <a:pt x="2315369" y="1399779"/>
                </a:lnTo>
                <a:lnTo>
                  <a:pt x="2316953" y="1397235"/>
                </a:lnTo>
                <a:lnTo>
                  <a:pt x="2316162" y="1399465"/>
                </a:lnTo>
                <a:lnTo>
                  <a:pt x="2321709" y="1401479"/>
                </a:lnTo>
                <a:lnTo>
                  <a:pt x="2329633" y="1404701"/>
                </a:lnTo>
                <a:lnTo>
                  <a:pt x="2340727" y="1407924"/>
                </a:lnTo>
                <a:lnTo>
                  <a:pt x="2354990" y="1411549"/>
                </a:lnTo>
                <a:lnTo>
                  <a:pt x="2373611" y="1414368"/>
                </a:lnTo>
                <a:lnTo>
                  <a:pt x="2383516" y="1416382"/>
                </a:lnTo>
                <a:lnTo>
                  <a:pt x="2395402" y="1417591"/>
                </a:lnTo>
                <a:lnTo>
                  <a:pt x="2407685" y="1418396"/>
                </a:lnTo>
                <a:lnTo>
                  <a:pt x="2420759" y="1419202"/>
                </a:lnTo>
                <a:lnTo>
                  <a:pt x="2435023" y="1420410"/>
                </a:lnTo>
                <a:lnTo>
                  <a:pt x="2450474" y="1420813"/>
                </a:lnTo>
                <a:lnTo>
                  <a:pt x="2467115" y="1420410"/>
                </a:lnTo>
                <a:lnTo>
                  <a:pt x="2484548" y="1420008"/>
                </a:lnTo>
                <a:lnTo>
                  <a:pt x="2503169" y="1418799"/>
                </a:lnTo>
                <a:lnTo>
                  <a:pt x="2522583" y="1417591"/>
                </a:lnTo>
                <a:lnTo>
                  <a:pt x="2543186" y="1415174"/>
                </a:lnTo>
                <a:lnTo>
                  <a:pt x="2564977" y="1413160"/>
                </a:lnTo>
                <a:lnTo>
                  <a:pt x="2588352" y="1409938"/>
                </a:lnTo>
                <a:lnTo>
                  <a:pt x="2612521" y="1405910"/>
                </a:lnTo>
                <a:lnTo>
                  <a:pt x="2637878" y="1401479"/>
                </a:lnTo>
                <a:lnTo>
                  <a:pt x="2664423" y="1396242"/>
                </a:lnTo>
                <a:lnTo>
                  <a:pt x="2692157" y="1390200"/>
                </a:lnTo>
                <a:lnTo>
                  <a:pt x="2721080" y="1383353"/>
                </a:lnTo>
                <a:lnTo>
                  <a:pt x="2751587" y="1375297"/>
                </a:lnTo>
                <a:lnTo>
                  <a:pt x="2782887" y="1366838"/>
                </a:lnTo>
                <a:lnTo>
                  <a:pt x="2769416" y="1370463"/>
                </a:lnTo>
                <a:lnTo>
                  <a:pt x="2753172" y="1374491"/>
                </a:lnTo>
                <a:lnTo>
                  <a:pt x="2732173" y="1378922"/>
                </a:lnTo>
                <a:lnTo>
                  <a:pt x="2706420" y="1384561"/>
                </a:lnTo>
                <a:lnTo>
                  <a:pt x="2677102" y="1390200"/>
                </a:lnTo>
                <a:lnTo>
                  <a:pt x="2644217" y="1395437"/>
                </a:lnTo>
                <a:lnTo>
                  <a:pt x="2609351" y="1400270"/>
                </a:lnTo>
                <a:lnTo>
                  <a:pt x="2591522" y="1402284"/>
                </a:lnTo>
                <a:lnTo>
                  <a:pt x="2572901" y="1404298"/>
                </a:lnTo>
                <a:lnTo>
                  <a:pt x="2554279" y="1405910"/>
                </a:lnTo>
                <a:lnTo>
                  <a:pt x="2534865" y="1407118"/>
                </a:lnTo>
                <a:lnTo>
                  <a:pt x="2516244" y="1407924"/>
                </a:lnTo>
                <a:lnTo>
                  <a:pt x="2496830" y="1407924"/>
                </a:lnTo>
                <a:lnTo>
                  <a:pt x="2478209" y="1407924"/>
                </a:lnTo>
                <a:lnTo>
                  <a:pt x="2459191" y="1407118"/>
                </a:lnTo>
                <a:lnTo>
                  <a:pt x="2440569" y="1405507"/>
                </a:lnTo>
                <a:lnTo>
                  <a:pt x="2422344" y="1403493"/>
                </a:lnTo>
                <a:lnTo>
                  <a:pt x="2404515" y="1400673"/>
                </a:lnTo>
                <a:lnTo>
                  <a:pt x="2387082" y="1397048"/>
                </a:lnTo>
                <a:lnTo>
                  <a:pt x="2370442" y="1392617"/>
                </a:lnTo>
                <a:lnTo>
                  <a:pt x="2354594" y="1387784"/>
                </a:lnTo>
                <a:lnTo>
                  <a:pt x="2346670" y="1384561"/>
                </a:lnTo>
                <a:lnTo>
                  <a:pt x="2339538" y="1381742"/>
                </a:lnTo>
                <a:lnTo>
                  <a:pt x="2332010" y="1378519"/>
                </a:lnTo>
                <a:lnTo>
                  <a:pt x="2329429" y="1377207"/>
                </a:lnTo>
                <a:lnTo>
                  <a:pt x="2330450" y="1375569"/>
                </a:lnTo>
                <a:lnTo>
                  <a:pt x="2345928" y="1350963"/>
                </a:lnTo>
                <a:lnTo>
                  <a:pt x="2362200" y="1327150"/>
                </a:lnTo>
                <a:lnTo>
                  <a:pt x="2379662" y="1303735"/>
                </a:lnTo>
                <a:lnTo>
                  <a:pt x="2397522" y="1280716"/>
                </a:lnTo>
                <a:lnTo>
                  <a:pt x="2416175" y="1257697"/>
                </a:lnTo>
                <a:lnTo>
                  <a:pt x="2434828" y="1236266"/>
                </a:lnTo>
                <a:lnTo>
                  <a:pt x="2445147" y="1225550"/>
                </a:lnTo>
                <a:lnTo>
                  <a:pt x="2455069" y="1215232"/>
                </a:lnTo>
                <a:lnTo>
                  <a:pt x="2465387" y="1205310"/>
                </a:lnTo>
                <a:lnTo>
                  <a:pt x="2475706" y="1194991"/>
                </a:lnTo>
                <a:lnTo>
                  <a:pt x="2486422" y="1185466"/>
                </a:lnTo>
                <a:lnTo>
                  <a:pt x="2497138" y="1176338"/>
                </a:lnTo>
                <a:lnTo>
                  <a:pt x="2508250" y="1167210"/>
                </a:lnTo>
                <a:lnTo>
                  <a:pt x="2518966" y="1158875"/>
                </a:lnTo>
                <a:lnTo>
                  <a:pt x="2553515" y="1137536"/>
                </a:lnTo>
                <a:lnTo>
                  <a:pt x="2565817" y="1138644"/>
                </a:lnTo>
                <a:lnTo>
                  <a:pt x="2578536" y="1139431"/>
                </a:lnTo>
                <a:lnTo>
                  <a:pt x="2591255" y="1139825"/>
                </a:lnTo>
                <a:lnTo>
                  <a:pt x="2603577" y="1139825"/>
                </a:lnTo>
                <a:lnTo>
                  <a:pt x="2615899" y="1139431"/>
                </a:lnTo>
                <a:lnTo>
                  <a:pt x="2628220" y="1138644"/>
                </a:lnTo>
                <a:lnTo>
                  <a:pt x="2640144" y="1137856"/>
                </a:lnTo>
                <a:lnTo>
                  <a:pt x="2652069" y="1136281"/>
                </a:lnTo>
                <a:lnTo>
                  <a:pt x="2663595" y="1134706"/>
                </a:lnTo>
                <a:lnTo>
                  <a:pt x="2675122" y="1133131"/>
                </a:lnTo>
                <a:lnTo>
                  <a:pt x="2696586" y="1129193"/>
                </a:lnTo>
                <a:lnTo>
                  <a:pt x="2717254" y="1124073"/>
                </a:lnTo>
                <a:lnTo>
                  <a:pt x="2736333" y="1118954"/>
                </a:lnTo>
                <a:lnTo>
                  <a:pt x="2753424" y="1113834"/>
                </a:lnTo>
                <a:lnTo>
                  <a:pt x="2769323" y="1108715"/>
                </a:lnTo>
                <a:lnTo>
                  <a:pt x="2782837" y="1103202"/>
                </a:lnTo>
                <a:lnTo>
                  <a:pt x="2790519" y="1100052"/>
                </a:lnTo>
                <a:lnTo>
                  <a:pt x="2797941" y="1097295"/>
                </a:lnTo>
                <a:lnTo>
                  <a:pt x="2807481" y="1093357"/>
                </a:lnTo>
                <a:lnTo>
                  <a:pt x="2810659" y="1091782"/>
                </a:lnTo>
                <a:lnTo>
                  <a:pt x="2810661" y="1091782"/>
                </a:lnTo>
                <a:lnTo>
                  <a:pt x="2816225" y="1089025"/>
                </a:lnTo>
                <a:lnTo>
                  <a:pt x="2810659" y="1091782"/>
                </a:lnTo>
                <a:lnTo>
                  <a:pt x="2794364" y="1098476"/>
                </a:lnTo>
                <a:lnTo>
                  <a:pt x="2790519" y="1100052"/>
                </a:lnTo>
                <a:lnTo>
                  <a:pt x="2788402" y="1100839"/>
                </a:lnTo>
                <a:lnTo>
                  <a:pt x="2778465" y="1103989"/>
                </a:lnTo>
                <a:lnTo>
                  <a:pt x="2768528" y="1106746"/>
                </a:lnTo>
                <a:lnTo>
                  <a:pt x="2758194" y="1109896"/>
                </a:lnTo>
                <a:lnTo>
                  <a:pt x="2748257" y="1112259"/>
                </a:lnTo>
                <a:lnTo>
                  <a:pt x="2738320" y="1114228"/>
                </a:lnTo>
                <a:lnTo>
                  <a:pt x="2717652" y="1118166"/>
                </a:lnTo>
                <a:lnTo>
                  <a:pt x="2697381" y="1121317"/>
                </a:lnTo>
                <a:lnTo>
                  <a:pt x="2677507" y="1123286"/>
                </a:lnTo>
                <a:lnTo>
                  <a:pt x="2658826" y="1124861"/>
                </a:lnTo>
                <a:lnTo>
                  <a:pt x="2640939" y="1125648"/>
                </a:lnTo>
                <a:lnTo>
                  <a:pt x="2624643" y="1126042"/>
                </a:lnTo>
                <a:lnTo>
                  <a:pt x="2609539" y="1126436"/>
                </a:lnTo>
                <a:lnTo>
                  <a:pt x="2596820" y="1126436"/>
                </a:lnTo>
                <a:lnTo>
                  <a:pt x="2578934" y="1125648"/>
                </a:lnTo>
                <a:lnTo>
                  <a:pt x="2573192" y="1125314"/>
                </a:lnTo>
                <a:lnTo>
                  <a:pt x="2601516" y="1107678"/>
                </a:lnTo>
                <a:lnTo>
                  <a:pt x="2650331" y="1077119"/>
                </a:lnTo>
                <a:lnTo>
                  <a:pt x="2699544" y="1045766"/>
                </a:lnTo>
                <a:lnTo>
                  <a:pt x="2722960" y="1029891"/>
                </a:lnTo>
                <a:lnTo>
                  <a:pt x="2744391" y="1015603"/>
                </a:lnTo>
                <a:lnTo>
                  <a:pt x="2763441" y="1002109"/>
                </a:lnTo>
                <a:lnTo>
                  <a:pt x="2778919" y="990997"/>
                </a:lnTo>
                <a:lnTo>
                  <a:pt x="2790428" y="981075"/>
                </a:lnTo>
                <a:lnTo>
                  <a:pt x="2794397" y="977900"/>
                </a:lnTo>
                <a:lnTo>
                  <a:pt x="2797175" y="974725"/>
                </a:lnTo>
                <a:lnTo>
                  <a:pt x="2770188" y="992584"/>
                </a:lnTo>
                <a:lnTo>
                  <a:pt x="2740025" y="1012428"/>
                </a:lnTo>
                <a:lnTo>
                  <a:pt x="2702322" y="1036638"/>
                </a:lnTo>
                <a:lnTo>
                  <a:pt x="2676635" y="1052427"/>
                </a:lnTo>
                <a:lnTo>
                  <a:pt x="2677429" y="1051322"/>
                </a:lnTo>
                <a:lnTo>
                  <a:pt x="2700337" y="987425"/>
                </a:lnTo>
                <a:lnTo>
                  <a:pt x="2672089" y="1055221"/>
                </a:lnTo>
                <a:lnTo>
                  <a:pt x="2659063" y="1063228"/>
                </a:lnTo>
                <a:lnTo>
                  <a:pt x="2636044" y="1077119"/>
                </a:lnTo>
                <a:lnTo>
                  <a:pt x="2612628" y="1090613"/>
                </a:lnTo>
                <a:lnTo>
                  <a:pt x="2588816" y="1104503"/>
                </a:lnTo>
                <a:lnTo>
                  <a:pt x="2565003" y="1117600"/>
                </a:lnTo>
                <a:lnTo>
                  <a:pt x="2542381" y="1129903"/>
                </a:lnTo>
                <a:lnTo>
                  <a:pt x="2520156" y="1140619"/>
                </a:lnTo>
                <a:lnTo>
                  <a:pt x="2514203" y="1143794"/>
                </a:lnTo>
                <a:lnTo>
                  <a:pt x="2508647" y="1147366"/>
                </a:lnTo>
                <a:lnTo>
                  <a:pt x="2496344" y="1154906"/>
                </a:lnTo>
                <a:lnTo>
                  <a:pt x="2484041" y="1164035"/>
                </a:lnTo>
                <a:lnTo>
                  <a:pt x="2470944" y="1174353"/>
                </a:lnTo>
                <a:lnTo>
                  <a:pt x="2457847" y="1186260"/>
                </a:lnTo>
                <a:lnTo>
                  <a:pt x="2444859" y="1198866"/>
                </a:lnTo>
                <a:lnTo>
                  <a:pt x="2444354" y="1197054"/>
                </a:lnTo>
                <a:lnTo>
                  <a:pt x="2442766" y="1189144"/>
                </a:lnTo>
                <a:lnTo>
                  <a:pt x="2441179" y="1180839"/>
                </a:lnTo>
                <a:lnTo>
                  <a:pt x="2440385" y="1172929"/>
                </a:lnTo>
                <a:lnTo>
                  <a:pt x="2438400" y="1156319"/>
                </a:lnTo>
                <a:lnTo>
                  <a:pt x="2437607" y="1140895"/>
                </a:lnTo>
                <a:lnTo>
                  <a:pt x="2437210" y="1127449"/>
                </a:lnTo>
                <a:lnTo>
                  <a:pt x="2436813" y="1116771"/>
                </a:lnTo>
                <a:lnTo>
                  <a:pt x="2437210" y="1106488"/>
                </a:lnTo>
                <a:lnTo>
                  <a:pt x="2436019" y="1121121"/>
                </a:lnTo>
                <a:lnTo>
                  <a:pt x="2435225" y="1138127"/>
                </a:lnTo>
                <a:lnTo>
                  <a:pt x="2435225" y="1156715"/>
                </a:lnTo>
                <a:lnTo>
                  <a:pt x="2435225" y="1175302"/>
                </a:lnTo>
                <a:lnTo>
                  <a:pt x="2435622" y="1206150"/>
                </a:lnTo>
                <a:lnTo>
                  <a:pt x="2435679" y="1208030"/>
                </a:lnTo>
                <a:lnTo>
                  <a:pt x="2430066" y="1213644"/>
                </a:lnTo>
                <a:lnTo>
                  <a:pt x="2416175" y="1228725"/>
                </a:lnTo>
                <a:lnTo>
                  <a:pt x="2401887" y="1244997"/>
                </a:lnTo>
                <a:lnTo>
                  <a:pt x="2387203" y="1262063"/>
                </a:lnTo>
                <a:lnTo>
                  <a:pt x="2372916" y="1279922"/>
                </a:lnTo>
                <a:lnTo>
                  <a:pt x="2358231" y="1298972"/>
                </a:lnTo>
                <a:lnTo>
                  <a:pt x="2343944" y="1318022"/>
                </a:lnTo>
                <a:lnTo>
                  <a:pt x="2329259" y="1338263"/>
                </a:lnTo>
                <a:lnTo>
                  <a:pt x="2314972" y="1359297"/>
                </a:lnTo>
                <a:lnTo>
                  <a:pt x="2300287" y="1380332"/>
                </a:lnTo>
                <a:lnTo>
                  <a:pt x="2286794" y="1401763"/>
                </a:lnTo>
                <a:lnTo>
                  <a:pt x="2279164" y="1413970"/>
                </a:lnTo>
                <a:lnTo>
                  <a:pt x="2276519" y="1407628"/>
                </a:lnTo>
                <a:lnTo>
                  <a:pt x="2273366" y="1398873"/>
                </a:lnTo>
                <a:lnTo>
                  <a:pt x="2270213" y="1389322"/>
                </a:lnTo>
                <a:lnTo>
                  <a:pt x="2264301" y="1369822"/>
                </a:lnTo>
                <a:lnTo>
                  <a:pt x="2259177" y="1348730"/>
                </a:lnTo>
                <a:lnTo>
                  <a:pt x="2253659" y="1326046"/>
                </a:lnTo>
                <a:lnTo>
                  <a:pt x="2248929" y="1303760"/>
                </a:lnTo>
                <a:lnTo>
                  <a:pt x="2244594" y="1281076"/>
                </a:lnTo>
                <a:lnTo>
                  <a:pt x="2240652" y="1257994"/>
                </a:lnTo>
                <a:lnTo>
                  <a:pt x="2234346" y="1216208"/>
                </a:lnTo>
                <a:lnTo>
                  <a:pt x="2229617" y="1181585"/>
                </a:lnTo>
                <a:lnTo>
                  <a:pt x="2225675" y="1149350"/>
                </a:lnTo>
                <a:lnTo>
                  <a:pt x="2226464" y="1174024"/>
                </a:lnTo>
                <a:lnTo>
                  <a:pt x="2228040" y="1198698"/>
                </a:lnTo>
                <a:lnTo>
                  <a:pt x="2230405" y="1223769"/>
                </a:lnTo>
                <a:lnTo>
                  <a:pt x="2233558" y="1248841"/>
                </a:lnTo>
                <a:lnTo>
                  <a:pt x="2236711" y="1273515"/>
                </a:lnTo>
                <a:lnTo>
                  <a:pt x="2240652" y="1297790"/>
                </a:lnTo>
                <a:lnTo>
                  <a:pt x="2244594" y="1320872"/>
                </a:lnTo>
                <a:lnTo>
                  <a:pt x="2248535" y="1342760"/>
                </a:lnTo>
                <a:lnTo>
                  <a:pt x="2256812" y="1381363"/>
                </a:lnTo>
                <a:lnTo>
                  <a:pt x="2263907" y="1412404"/>
                </a:lnTo>
                <a:lnTo>
                  <a:pt x="2268391" y="1431645"/>
                </a:lnTo>
                <a:lnTo>
                  <a:pt x="2259806" y="1446213"/>
                </a:lnTo>
                <a:lnTo>
                  <a:pt x="2246709" y="1468438"/>
                </a:lnTo>
                <a:lnTo>
                  <a:pt x="2234009" y="1491060"/>
                </a:lnTo>
                <a:lnTo>
                  <a:pt x="2221706" y="1513285"/>
                </a:lnTo>
                <a:lnTo>
                  <a:pt x="2209800" y="1535907"/>
                </a:lnTo>
                <a:lnTo>
                  <a:pt x="2198687" y="1558529"/>
                </a:lnTo>
                <a:lnTo>
                  <a:pt x="2191857" y="1573239"/>
                </a:lnTo>
                <a:lnTo>
                  <a:pt x="2135187" y="1403350"/>
                </a:lnTo>
                <a:lnTo>
                  <a:pt x="2179944" y="1598574"/>
                </a:lnTo>
                <a:lnTo>
                  <a:pt x="2178050" y="1602582"/>
                </a:lnTo>
                <a:lnTo>
                  <a:pt x="2168922" y="1624410"/>
                </a:lnTo>
                <a:lnTo>
                  <a:pt x="2160587" y="1645444"/>
                </a:lnTo>
                <a:lnTo>
                  <a:pt x="2153047" y="1666479"/>
                </a:lnTo>
                <a:lnTo>
                  <a:pt x="2146300" y="1686719"/>
                </a:lnTo>
                <a:lnTo>
                  <a:pt x="2140347" y="1706960"/>
                </a:lnTo>
                <a:lnTo>
                  <a:pt x="2135187" y="1725613"/>
                </a:lnTo>
                <a:lnTo>
                  <a:pt x="2135900" y="1726148"/>
                </a:lnTo>
                <a:lnTo>
                  <a:pt x="2162225" y="1737519"/>
                </a:lnTo>
                <a:lnTo>
                  <a:pt x="2160650" y="1745457"/>
                </a:lnTo>
                <a:lnTo>
                  <a:pt x="2157500" y="1767285"/>
                </a:lnTo>
                <a:lnTo>
                  <a:pt x="2155531" y="1782763"/>
                </a:lnTo>
                <a:lnTo>
                  <a:pt x="2153563" y="1800226"/>
                </a:lnTo>
                <a:lnTo>
                  <a:pt x="2151594" y="1820466"/>
                </a:lnTo>
                <a:lnTo>
                  <a:pt x="2150019" y="1841898"/>
                </a:lnTo>
                <a:lnTo>
                  <a:pt x="2149231" y="1864916"/>
                </a:lnTo>
                <a:lnTo>
                  <a:pt x="2148838" y="1889126"/>
                </a:lnTo>
                <a:lnTo>
                  <a:pt x="2149231" y="1913732"/>
                </a:lnTo>
                <a:lnTo>
                  <a:pt x="2149625" y="1926432"/>
                </a:lnTo>
                <a:lnTo>
                  <a:pt x="2150413" y="1939132"/>
                </a:lnTo>
                <a:lnTo>
                  <a:pt x="2151200" y="1951832"/>
                </a:lnTo>
                <a:lnTo>
                  <a:pt x="2153169" y="1964135"/>
                </a:lnTo>
                <a:lnTo>
                  <a:pt x="2154744" y="1976835"/>
                </a:lnTo>
                <a:lnTo>
                  <a:pt x="2156319" y="1989138"/>
                </a:lnTo>
                <a:lnTo>
                  <a:pt x="2159075" y="2001441"/>
                </a:lnTo>
                <a:lnTo>
                  <a:pt x="2161831" y="2013744"/>
                </a:lnTo>
                <a:lnTo>
                  <a:pt x="2164981" y="2024857"/>
                </a:lnTo>
                <a:lnTo>
                  <a:pt x="2166838" y="2031096"/>
                </a:lnTo>
                <a:lnTo>
                  <a:pt x="2247900" y="2219020"/>
                </a:lnTo>
                <a:lnTo>
                  <a:pt x="2234387" y="2224573"/>
                </a:lnTo>
                <a:lnTo>
                  <a:pt x="2221271" y="2230126"/>
                </a:lnTo>
                <a:lnTo>
                  <a:pt x="2208950" y="2236472"/>
                </a:lnTo>
                <a:lnTo>
                  <a:pt x="2197026" y="2242422"/>
                </a:lnTo>
                <a:lnTo>
                  <a:pt x="2185898" y="2248768"/>
                </a:lnTo>
                <a:lnTo>
                  <a:pt x="2175166" y="2255114"/>
                </a:lnTo>
                <a:lnTo>
                  <a:pt x="2164833" y="2261460"/>
                </a:lnTo>
                <a:lnTo>
                  <a:pt x="2155294" y="2267806"/>
                </a:lnTo>
                <a:lnTo>
                  <a:pt x="2146550" y="2274549"/>
                </a:lnTo>
                <a:lnTo>
                  <a:pt x="2137806" y="2280499"/>
                </a:lnTo>
                <a:lnTo>
                  <a:pt x="2129857" y="2287242"/>
                </a:lnTo>
                <a:lnTo>
                  <a:pt x="2121908" y="2293191"/>
                </a:lnTo>
                <a:lnTo>
                  <a:pt x="2108394" y="2305487"/>
                </a:lnTo>
                <a:lnTo>
                  <a:pt x="2096073" y="2317783"/>
                </a:lnTo>
                <a:lnTo>
                  <a:pt x="2086137" y="2328888"/>
                </a:lnTo>
                <a:lnTo>
                  <a:pt x="2076996" y="2338804"/>
                </a:lnTo>
                <a:lnTo>
                  <a:pt x="2070239" y="2347927"/>
                </a:lnTo>
                <a:lnTo>
                  <a:pt x="2065072" y="2356256"/>
                </a:lnTo>
                <a:lnTo>
                  <a:pt x="2060303" y="2362603"/>
                </a:lnTo>
                <a:lnTo>
                  <a:pt x="2057520" y="2367759"/>
                </a:lnTo>
                <a:lnTo>
                  <a:pt x="2055136" y="2371725"/>
                </a:lnTo>
                <a:lnTo>
                  <a:pt x="2057520" y="2359033"/>
                </a:lnTo>
                <a:lnTo>
                  <a:pt x="2059508" y="2346737"/>
                </a:lnTo>
                <a:lnTo>
                  <a:pt x="2062687" y="2320956"/>
                </a:lnTo>
                <a:lnTo>
                  <a:pt x="2064277" y="2295174"/>
                </a:lnTo>
                <a:lnTo>
                  <a:pt x="2065867" y="2268600"/>
                </a:lnTo>
                <a:lnTo>
                  <a:pt x="2066264" y="2242025"/>
                </a:lnTo>
                <a:lnTo>
                  <a:pt x="2066264" y="2215450"/>
                </a:lnTo>
                <a:lnTo>
                  <a:pt x="2065072" y="2188479"/>
                </a:lnTo>
                <a:lnTo>
                  <a:pt x="2063085" y="2161904"/>
                </a:lnTo>
                <a:lnTo>
                  <a:pt x="2061097" y="2135726"/>
                </a:lnTo>
                <a:lnTo>
                  <a:pt x="2058315" y="2108755"/>
                </a:lnTo>
                <a:lnTo>
                  <a:pt x="2054738" y="2082577"/>
                </a:lnTo>
                <a:lnTo>
                  <a:pt x="2051161" y="2056796"/>
                </a:lnTo>
                <a:lnTo>
                  <a:pt x="2047187" y="2031411"/>
                </a:lnTo>
                <a:lnTo>
                  <a:pt x="2042815" y="2006819"/>
                </a:lnTo>
                <a:lnTo>
                  <a:pt x="2038045" y="1982228"/>
                </a:lnTo>
                <a:lnTo>
                  <a:pt x="2033276" y="1959223"/>
                </a:lnTo>
                <a:lnTo>
                  <a:pt x="2028506" y="1936218"/>
                </a:lnTo>
                <a:lnTo>
                  <a:pt x="2023339" y="1914006"/>
                </a:lnTo>
                <a:lnTo>
                  <a:pt x="2013006" y="1873153"/>
                </a:lnTo>
                <a:lnTo>
                  <a:pt x="2003467" y="1837059"/>
                </a:lnTo>
                <a:lnTo>
                  <a:pt x="1994325" y="1805328"/>
                </a:lnTo>
                <a:lnTo>
                  <a:pt x="1986376" y="1779943"/>
                </a:lnTo>
                <a:lnTo>
                  <a:pt x="1980017" y="1760905"/>
                </a:lnTo>
                <a:lnTo>
                  <a:pt x="1974850" y="1744643"/>
                </a:lnTo>
                <a:lnTo>
                  <a:pt x="1994510" y="1732525"/>
                </a:lnTo>
                <a:lnTo>
                  <a:pt x="1995497" y="1756569"/>
                </a:lnTo>
                <a:lnTo>
                  <a:pt x="2000687" y="1772047"/>
                </a:lnTo>
                <a:lnTo>
                  <a:pt x="2014261" y="1814513"/>
                </a:lnTo>
                <a:lnTo>
                  <a:pt x="2022644" y="1844278"/>
                </a:lnTo>
                <a:lnTo>
                  <a:pt x="2031827" y="1878013"/>
                </a:lnTo>
                <a:lnTo>
                  <a:pt x="2041807" y="1915716"/>
                </a:lnTo>
                <a:lnTo>
                  <a:pt x="2051389" y="1956197"/>
                </a:lnTo>
                <a:lnTo>
                  <a:pt x="2061369" y="1998266"/>
                </a:lnTo>
                <a:lnTo>
                  <a:pt x="2065761" y="2019697"/>
                </a:lnTo>
                <a:lnTo>
                  <a:pt x="2070152" y="2041128"/>
                </a:lnTo>
                <a:lnTo>
                  <a:pt x="2074144" y="2062956"/>
                </a:lnTo>
                <a:lnTo>
                  <a:pt x="2078137" y="2085181"/>
                </a:lnTo>
                <a:lnTo>
                  <a:pt x="2080931" y="2106613"/>
                </a:lnTo>
                <a:lnTo>
                  <a:pt x="2084125" y="2128044"/>
                </a:lnTo>
                <a:lnTo>
                  <a:pt x="2086520" y="2149078"/>
                </a:lnTo>
                <a:lnTo>
                  <a:pt x="2088117" y="2170113"/>
                </a:lnTo>
                <a:lnTo>
                  <a:pt x="2089714" y="2190353"/>
                </a:lnTo>
                <a:lnTo>
                  <a:pt x="2090513" y="2209403"/>
                </a:lnTo>
                <a:lnTo>
                  <a:pt x="2090513" y="2228453"/>
                </a:lnTo>
                <a:lnTo>
                  <a:pt x="2089714" y="2246313"/>
                </a:lnTo>
                <a:lnTo>
                  <a:pt x="2088117" y="2263378"/>
                </a:lnTo>
                <a:lnTo>
                  <a:pt x="2086121" y="2279650"/>
                </a:lnTo>
                <a:lnTo>
                  <a:pt x="2128838" y="2218135"/>
                </a:lnTo>
                <a:lnTo>
                  <a:pt x="1997420" y="1730731"/>
                </a:lnTo>
                <a:lnTo>
                  <a:pt x="2028904" y="1711325"/>
                </a:lnTo>
                <a:lnTo>
                  <a:pt x="2097058" y="1869327"/>
                </a:lnTo>
                <a:lnTo>
                  <a:pt x="2134545" y="1726064"/>
                </a:lnTo>
                <a:lnTo>
                  <a:pt x="2131184" y="1720824"/>
                </a:lnTo>
                <a:lnTo>
                  <a:pt x="2128012" y="1714863"/>
                </a:lnTo>
                <a:lnTo>
                  <a:pt x="2121667" y="1702545"/>
                </a:lnTo>
                <a:lnTo>
                  <a:pt x="2116116" y="1688637"/>
                </a:lnTo>
                <a:lnTo>
                  <a:pt x="2111358" y="1675126"/>
                </a:lnTo>
                <a:lnTo>
                  <a:pt x="2107393" y="1660424"/>
                </a:lnTo>
                <a:lnTo>
                  <a:pt x="2103428" y="1645324"/>
                </a:lnTo>
                <a:lnTo>
                  <a:pt x="2100256" y="1629429"/>
                </a:lnTo>
                <a:lnTo>
                  <a:pt x="2097876" y="1613932"/>
                </a:lnTo>
                <a:lnTo>
                  <a:pt x="2095894" y="1597640"/>
                </a:lnTo>
                <a:lnTo>
                  <a:pt x="2094704" y="1581347"/>
                </a:lnTo>
                <a:lnTo>
                  <a:pt x="2093118" y="1564658"/>
                </a:lnTo>
                <a:lnTo>
                  <a:pt x="2092722" y="1548366"/>
                </a:lnTo>
                <a:lnTo>
                  <a:pt x="2092325" y="1531676"/>
                </a:lnTo>
                <a:lnTo>
                  <a:pt x="2092325" y="1514987"/>
                </a:lnTo>
                <a:lnTo>
                  <a:pt x="2092722" y="1498695"/>
                </a:lnTo>
                <a:lnTo>
                  <a:pt x="2093118" y="1483198"/>
                </a:lnTo>
                <a:lnTo>
                  <a:pt x="2095101" y="1452203"/>
                </a:lnTo>
                <a:lnTo>
                  <a:pt x="2097480" y="1423592"/>
                </a:lnTo>
                <a:lnTo>
                  <a:pt x="2100652" y="1397366"/>
                </a:lnTo>
                <a:lnTo>
                  <a:pt x="2103824" y="1374716"/>
                </a:lnTo>
                <a:lnTo>
                  <a:pt x="2106203" y="1356040"/>
                </a:lnTo>
                <a:lnTo>
                  <a:pt x="2108582" y="1341735"/>
                </a:lnTo>
                <a:lnTo>
                  <a:pt x="2110565" y="1329814"/>
                </a:lnTo>
                <a:lnTo>
                  <a:pt x="2129994" y="1343324"/>
                </a:lnTo>
                <a:lnTo>
                  <a:pt x="2131184" y="1329416"/>
                </a:lnTo>
                <a:lnTo>
                  <a:pt x="2132770" y="1315111"/>
                </a:lnTo>
                <a:lnTo>
                  <a:pt x="2134752" y="1300806"/>
                </a:lnTo>
                <a:lnTo>
                  <a:pt x="2137131" y="1287295"/>
                </a:lnTo>
                <a:lnTo>
                  <a:pt x="2139907" y="1274182"/>
                </a:lnTo>
                <a:lnTo>
                  <a:pt x="2142683" y="1261069"/>
                </a:lnTo>
                <a:lnTo>
                  <a:pt x="2146251" y="1248353"/>
                </a:lnTo>
                <a:lnTo>
                  <a:pt x="2149820" y="1235637"/>
                </a:lnTo>
                <a:lnTo>
                  <a:pt x="2153785" y="1223716"/>
                </a:lnTo>
                <a:lnTo>
                  <a:pt x="2157750" y="1211795"/>
                </a:lnTo>
                <a:lnTo>
                  <a:pt x="2166077" y="1189543"/>
                </a:lnTo>
                <a:lnTo>
                  <a:pt x="2174404" y="1168482"/>
                </a:lnTo>
                <a:lnTo>
                  <a:pt x="2183127" y="1149011"/>
                </a:lnTo>
                <a:lnTo>
                  <a:pt x="2191850" y="1131924"/>
                </a:lnTo>
                <a:lnTo>
                  <a:pt x="2200177" y="1116824"/>
                </a:lnTo>
                <a:lnTo>
                  <a:pt x="2208107" y="1102917"/>
                </a:lnTo>
                <a:lnTo>
                  <a:pt x="2214452" y="1092188"/>
                </a:lnTo>
                <a:lnTo>
                  <a:pt x="2224761" y="1076293"/>
                </a:lnTo>
                <a:lnTo>
                  <a:pt x="2228330" y="1071127"/>
                </a:lnTo>
                <a:lnTo>
                  <a:pt x="2233881" y="1106890"/>
                </a:lnTo>
                <a:lnTo>
                  <a:pt x="2241811" y="1094174"/>
                </a:lnTo>
                <a:lnTo>
                  <a:pt x="2250138" y="1082253"/>
                </a:lnTo>
                <a:lnTo>
                  <a:pt x="2259258" y="1071127"/>
                </a:lnTo>
                <a:lnTo>
                  <a:pt x="2268774" y="1060001"/>
                </a:lnTo>
                <a:lnTo>
                  <a:pt x="2279480" y="1049669"/>
                </a:lnTo>
                <a:lnTo>
                  <a:pt x="2290186" y="1039735"/>
                </a:lnTo>
                <a:lnTo>
                  <a:pt x="2301685" y="1030596"/>
                </a:lnTo>
                <a:lnTo>
                  <a:pt x="2313977" y="1021853"/>
                </a:lnTo>
                <a:lnTo>
                  <a:pt x="2326269" y="1013509"/>
                </a:lnTo>
                <a:lnTo>
                  <a:pt x="2339354" y="1005561"/>
                </a:lnTo>
                <a:lnTo>
                  <a:pt x="2352835" y="998011"/>
                </a:lnTo>
                <a:lnTo>
                  <a:pt x="2366713" y="991654"/>
                </a:lnTo>
                <a:lnTo>
                  <a:pt x="2381384" y="984898"/>
                </a:lnTo>
                <a:lnTo>
                  <a:pt x="2396055" y="978938"/>
                </a:lnTo>
                <a:lnTo>
                  <a:pt x="2411123" y="973375"/>
                </a:lnTo>
                <a:lnTo>
                  <a:pt x="2426983" y="967414"/>
                </a:lnTo>
                <a:lnTo>
                  <a:pt x="2442448" y="962248"/>
                </a:lnTo>
                <a:lnTo>
                  <a:pt x="2458705" y="957877"/>
                </a:lnTo>
                <a:lnTo>
                  <a:pt x="2474962" y="953109"/>
                </a:lnTo>
                <a:lnTo>
                  <a:pt x="2491615" y="949135"/>
                </a:lnTo>
                <a:lnTo>
                  <a:pt x="2508665" y="944764"/>
                </a:lnTo>
                <a:lnTo>
                  <a:pt x="2525716" y="941188"/>
                </a:lnTo>
                <a:lnTo>
                  <a:pt x="2560212" y="934035"/>
                </a:lnTo>
                <a:lnTo>
                  <a:pt x="2595502" y="927677"/>
                </a:lnTo>
                <a:lnTo>
                  <a:pt x="2630792" y="921717"/>
                </a:lnTo>
                <a:lnTo>
                  <a:pt x="2702165" y="910988"/>
                </a:lnTo>
                <a:lnTo>
                  <a:pt x="2719215" y="908206"/>
                </a:lnTo>
                <a:lnTo>
                  <a:pt x="2735868" y="904630"/>
                </a:lnTo>
                <a:lnTo>
                  <a:pt x="2752125" y="901054"/>
                </a:lnTo>
                <a:lnTo>
                  <a:pt x="2767589" y="897080"/>
                </a:lnTo>
                <a:lnTo>
                  <a:pt x="2781864" y="893504"/>
                </a:lnTo>
                <a:lnTo>
                  <a:pt x="2796139" y="888338"/>
                </a:lnTo>
                <a:lnTo>
                  <a:pt x="2809620" y="883967"/>
                </a:lnTo>
                <a:lnTo>
                  <a:pt x="2822308" y="878801"/>
                </a:lnTo>
                <a:lnTo>
                  <a:pt x="2834600" y="874033"/>
                </a:lnTo>
                <a:lnTo>
                  <a:pt x="2845703" y="868867"/>
                </a:lnTo>
                <a:lnTo>
                  <a:pt x="2856805" y="863304"/>
                </a:lnTo>
                <a:lnTo>
                  <a:pt x="2867511" y="858138"/>
                </a:lnTo>
                <a:lnTo>
                  <a:pt x="2877027" y="852575"/>
                </a:lnTo>
                <a:lnTo>
                  <a:pt x="2886147" y="847409"/>
                </a:lnTo>
                <a:lnTo>
                  <a:pt x="2894871" y="841449"/>
                </a:lnTo>
                <a:lnTo>
                  <a:pt x="2903197" y="836283"/>
                </a:lnTo>
                <a:lnTo>
                  <a:pt x="2917868" y="825951"/>
                </a:lnTo>
                <a:lnTo>
                  <a:pt x="2929764" y="816017"/>
                </a:lnTo>
                <a:lnTo>
                  <a:pt x="2940470" y="806877"/>
                </a:lnTo>
                <a:lnTo>
                  <a:pt x="2948400" y="798930"/>
                </a:lnTo>
                <a:lnTo>
                  <a:pt x="2954744" y="792572"/>
                </a:lnTo>
                <a:lnTo>
                  <a:pt x="2959106" y="787009"/>
                </a:lnTo>
                <a:lnTo>
                  <a:pt x="2962674" y="782638"/>
                </a:lnTo>
                <a:close/>
                <a:moveTo>
                  <a:pt x="0" y="0"/>
                </a:moveTo>
                <a:lnTo>
                  <a:pt x="1986" y="1984"/>
                </a:lnTo>
                <a:lnTo>
                  <a:pt x="8737" y="7938"/>
                </a:lnTo>
                <a:lnTo>
                  <a:pt x="19458" y="17066"/>
                </a:lnTo>
                <a:lnTo>
                  <a:pt x="34945" y="28972"/>
                </a:lnTo>
                <a:lnTo>
                  <a:pt x="44079" y="35719"/>
                </a:lnTo>
                <a:lnTo>
                  <a:pt x="54801" y="42863"/>
                </a:lnTo>
                <a:lnTo>
                  <a:pt x="66714" y="50403"/>
                </a:lnTo>
                <a:lnTo>
                  <a:pt x="79421" y="58738"/>
                </a:lnTo>
                <a:lnTo>
                  <a:pt x="93320" y="67072"/>
                </a:lnTo>
                <a:lnTo>
                  <a:pt x="108012" y="75406"/>
                </a:lnTo>
                <a:lnTo>
                  <a:pt x="124294" y="84138"/>
                </a:lnTo>
                <a:lnTo>
                  <a:pt x="141766" y="92869"/>
                </a:lnTo>
                <a:lnTo>
                  <a:pt x="160430" y="101203"/>
                </a:lnTo>
                <a:lnTo>
                  <a:pt x="180285" y="109934"/>
                </a:lnTo>
                <a:lnTo>
                  <a:pt x="201332" y="119063"/>
                </a:lnTo>
                <a:lnTo>
                  <a:pt x="223569" y="126603"/>
                </a:lnTo>
                <a:lnTo>
                  <a:pt x="246601" y="134938"/>
                </a:lnTo>
                <a:lnTo>
                  <a:pt x="271619" y="142478"/>
                </a:lnTo>
                <a:lnTo>
                  <a:pt x="297431" y="150019"/>
                </a:lnTo>
                <a:lnTo>
                  <a:pt x="324434" y="156369"/>
                </a:lnTo>
                <a:lnTo>
                  <a:pt x="353025" y="163116"/>
                </a:lnTo>
                <a:lnTo>
                  <a:pt x="382808" y="168275"/>
                </a:lnTo>
                <a:lnTo>
                  <a:pt x="413385" y="173831"/>
                </a:lnTo>
                <a:lnTo>
                  <a:pt x="445550" y="177403"/>
                </a:lnTo>
                <a:lnTo>
                  <a:pt x="478510" y="180975"/>
                </a:lnTo>
                <a:lnTo>
                  <a:pt x="513455" y="183753"/>
                </a:lnTo>
                <a:lnTo>
                  <a:pt x="531324" y="184547"/>
                </a:lnTo>
                <a:lnTo>
                  <a:pt x="549194" y="184944"/>
                </a:lnTo>
                <a:lnTo>
                  <a:pt x="567858" y="185341"/>
                </a:lnTo>
                <a:lnTo>
                  <a:pt x="586522" y="185738"/>
                </a:lnTo>
                <a:lnTo>
                  <a:pt x="662369" y="185738"/>
                </a:lnTo>
                <a:lnTo>
                  <a:pt x="738612" y="185738"/>
                </a:lnTo>
                <a:lnTo>
                  <a:pt x="814856" y="187325"/>
                </a:lnTo>
                <a:lnTo>
                  <a:pt x="852581" y="188119"/>
                </a:lnTo>
                <a:lnTo>
                  <a:pt x="890306" y="189309"/>
                </a:lnTo>
                <a:lnTo>
                  <a:pt x="928031" y="191294"/>
                </a:lnTo>
                <a:lnTo>
                  <a:pt x="965358" y="192881"/>
                </a:lnTo>
                <a:lnTo>
                  <a:pt x="1002289" y="195659"/>
                </a:lnTo>
                <a:lnTo>
                  <a:pt x="1038822" y="198438"/>
                </a:lnTo>
                <a:lnTo>
                  <a:pt x="1074959" y="202406"/>
                </a:lnTo>
                <a:lnTo>
                  <a:pt x="1110698" y="206375"/>
                </a:lnTo>
                <a:lnTo>
                  <a:pt x="1146040" y="211931"/>
                </a:lnTo>
                <a:lnTo>
                  <a:pt x="1180588" y="217488"/>
                </a:lnTo>
                <a:lnTo>
                  <a:pt x="1214739" y="224234"/>
                </a:lnTo>
                <a:lnTo>
                  <a:pt x="1248493" y="230981"/>
                </a:lnTo>
                <a:lnTo>
                  <a:pt x="1264774" y="234950"/>
                </a:lnTo>
                <a:lnTo>
                  <a:pt x="1281453" y="239316"/>
                </a:lnTo>
                <a:lnTo>
                  <a:pt x="1297734" y="243681"/>
                </a:lnTo>
                <a:lnTo>
                  <a:pt x="1313618" y="248444"/>
                </a:lnTo>
                <a:lnTo>
                  <a:pt x="1329502" y="253206"/>
                </a:lnTo>
                <a:lnTo>
                  <a:pt x="1344989" y="258763"/>
                </a:lnTo>
                <a:lnTo>
                  <a:pt x="1360476" y="263922"/>
                </a:lnTo>
                <a:lnTo>
                  <a:pt x="1375963" y="269478"/>
                </a:lnTo>
                <a:lnTo>
                  <a:pt x="1390656" y="275828"/>
                </a:lnTo>
                <a:lnTo>
                  <a:pt x="1405746" y="281781"/>
                </a:lnTo>
                <a:lnTo>
                  <a:pt x="1420042" y="288528"/>
                </a:lnTo>
                <a:lnTo>
                  <a:pt x="1434734" y="294878"/>
                </a:lnTo>
                <a:lnTo>
                  <a:pt x="1448633" y="302419"/>
                </a:lnTo>
                <a:lnTo>
                  <a:pt x="1462532" y="309959"/>
                </a:lnTo>
                <a:lnTo>
                  <a:pt x="1476430" y="317500"/>
                </a:lnTo>
                <a:lnTo>
                  <a:pt x="1489535" y="325438"/>
                </a:lnTo>
                <a:lnTo>
                  <a:pt x="1502639" y="334169"/>
                </a:lnTo>
                <a:lnTo>
                  <a:pt x="1515346" y="342503"/>
                </a:lnTo>
                <a:lnTo>
                  <a:pt x="1528054" y="351631"/>
                </a:lnTo>
                <a:lnTo>
                  <a:pt x="1540364" y="360759"/>
                </a:lnTo>
                <a:lnTo>
                  <a:pt x="1552674" y="370284"/>
                </a:lnTo>
                <a:lnTo>
                  <a:pt x="1563793" y="380603"/>
                </a:lnTo>
                <a:lnTo>
                  <a:pt x="1575706" y="390922"/>
                </a:lnTo>
                <a:lnTo>
                  <a:pt x="1586825" y="401638"/>
                </a:lnTo>
                <a:lnTo>
                  <a:pt x="1597547" y="412750"/>
                </a:lnTo>
                <a:lnTo>
                  <a:pt x="1608269" y="424259"/>
                </a:lnTo>
                <a:lnTo>
                  <a:pt x="1618196" y="436166"/>
                </a:lnTo>
                <a:lnTo>
                  <a:pt x="1628521" y="448469"/>
                </a:lnTo>
                <a:lnTo>
                  <a:pt x="1628521" y="371872"/>
                </a:lnTo>
                <a:lnTo>
                  <a:pt x="1638051" y="381397"/>
                </a:lnTo>
                <a:lnTo>
                  <a:pt x="1649567" y="393700"/>
                </a:lnTo>
                <a:lnTo>
                  <a:pt x="1663863" y="410766"/>
                </a:lnTo>
                <a:lnTo>
                  <a:pt x="1681733" y="431800"/>
                </a:lnTo>
                <a:lnTo>
                  <a:pt x="1701985" y="457200"/>
                </a:lnTo>
                <a:lnTo>
                  <a:pt x="1713104" y="471488"/>
                </a:lnTo>
                <a:lnTo>
                  <a:pt x="1724620" y="486966"/>
                </a:lnTo>
                <a:lnTo>
                  <a:pt x="1735739" y="503238"/>
                </a:lnTo>
                <a:lnTo>
                  <a:pt x="1747652" y="520303"/>
                </a:lnTo>
                <a:lnTo>
                  <a:pt x="1759962" y="538559"/>
                </a:lnTo>
                <a:lnTo>
                  <a:pt x="1772272" y="558006"/>
                </a:lnTo>
                <a:lnTo>
                  <a:pt x="1784582" y="577850"/>
                </a:lnTo>
                <a:lnTo>
                  <a:pt x="1796893" y="598884"/>
                </a:lnTo>
                <a:lnTo>
                  <a:pt x="1809203" y="620316"/>
                </a:lnTo>
                <a:lnTo>
                  <a:pt x="1821513" y="642938"/>
                </a:lnTo>
                <a:lnTo>
                  <a:pt x="1833029" y="666353"/>
                </a:lnTo>
                <a:lnTo>
                  <a:pt x="1844545" y="690166"/>
                </a:lnTo>
                <a:lnTo>
                  <a:pt x="1856061" y="715169"/>
                </a:lnTo>
                <a:lnTo>
                  <a:pt x="1866783" y="740966"/>
                </a:lnTo>
                <a:lnTo>
                  <a:pt x="1877505" y="767556"/>
                </a:lnTo>
                <a:lnTo>
                  <a:pt x="1887035" y="794544"/>
                </a:lnTo>
                <a:lnTo>
                  <a:pt x="1896566" y="822325"/>
                </a:lnTo>
                <a:lnTo>
                  <a:pt x="1904905" y="850503"/>
                </a:lnTo>
                <a:lnTo>
                  <a:pt x="1912847" y="879872"/>
                </a:lnTo>
                <a:lnTo>
                  <a:pt x="1919995" y="910034"/>
                </a:lnTo>
                <a:lnTo>
                  <a:pt x="1955337" y="874316"/>
                </a:lnTo>
                <a:lnTo>
                  <a:pt x="1963676" y="898922"/>
                </a:lnTo>
                <a:lnTo>
                  <a:pt x="1973207" y="927894"/>
                </a:lnTo>
                <a:lnTo>
                  <a:pt x="1984723" y="966391"/>
                </a:lnTo>
                <a:lnTo>
                  <a:pt x="1998621" y="1012825"/>
                </a:lnTo>
                <a:lnTo>
                  <a:pt x="2005372" y="1038622"/>
                </a:lnTo>
                <a:lnTo>
                  <a:pt x="2012520" y="1066403"/>
                </a:lnTo>
                <a:lnTo>
                  <a:pt x="2019668" y="1095375"/>
                </a:lnTo>
                <a:lnTo>
                  <a:pt x="2026816" y="1125538"/>
                </a:lnTo>
                <a:lnTo>
                  <a:pt x="2033566" y="1156891"/>
                </a:lnTo>
                <a:lnTo>
                  <a:pt x="2040317" y="1189435"/>
                </a:lnTo>
                <a:lnTo>
                  <a:pt x="2046671" y="1222375"/>
                </a:lnTo>
                <a:lnTo>
                  <a:pt x="2052230" y="1256110"/>
                </a:lnTo>
                <a:lnTo>
                  <a:pt x="2057790" y="1290241"/>
                </a:lnTo>
                <a:lnTo>
                  <a:pt x="2062158" y="1324769"/>
                </a:lnTo>
                <a:lnTo>
                  <a:pt x="2066129" y="1359694"/>
                </a:lnTo>
                <a:lnTo>
                  <a:pt x="2068511" y="1394619"/>
                </a:lnTo>
                <a:lnTo>
                  <a:pt x="2070894" y="1429147"/>
                </a:lnTo>
                <a:lnTo>
                  <a:pt x="2071291" y="1446610"/>
                </a:lnTo>
                <a:lnTo>
                  <a:pt x="2071688" y="1463675"/>
                </a:lnTo>
                <a:lnTo>
                  <a:pt x="2071688" y="1480741"/>
                </a:lnTo>
                <a:lnTo>
                  <a:pt x="2071291" y="1497806"/>
                </a:lnTo>
                <a:lnTo>
                  <a:pt x="2070894" y="1514475"/>
                </a:lnTo>
                <a:lnTo>
                  <a:pt x="2070100" y="1531144"/>
                </a:lnTo>
                <a:lnTo>
                  <a:pt x="2068511" y="1547416"/>
                </a:lnTo>
                <a:lnTo>
                  <a:pt x="2066923" y="1563688"/>
                </a:lnTo>
                <a:lnTo>
                  <a:pt x="2065335" y="1579960"/>
                </a:lnTo>
                <a:lnTo>
                  <a:pt x="2062555" y="1595835"/>
                </a:lnTo>
                <a:lnTo>
                  <a:pt x="2059775" y="1610916"/>
                </a:lnTo>
                <a:lnTo>
                  <a:pt x="2056995" y="1626394"/>
                </a:lnTo>
                <a:lnTo>
                  <a:pt x="2053421" y="1641078"/>
                </a:lnTo>
                <a:lnTo>
                  <a:pt x="2049450" y="1655763"/>
                </a:lnTo>
                <a:lnTo>
                  <a:pt x="2045082" y="1670050"/>
                </a:lnTo>
                <a:lnTo>
                  <a:pt x="2040317" y="1684338"/>
                </a:lnTo>
                <a:lnTo>
                  <a:pt x="2034758" y="1697435"/>
                </a:lnTo>
                <a:lnTo>
                  <a:pt x="2029198" y="1710531"/>
                </a:lnTo>
                <a:lnTo>
                  <a:pt x="2028520" y="1710950"/>
                </a:lnTo>
                <a:lnTo>
                  <a:pt x="2020892" y="1692617"/>
                </a:lnTo>
                <a:lnTo>
                  <a:pt x="2012561" y="1673551"/>
                </a:lnTo>
                <a:lnTo>
                  <a:pt x="2003438" y="1653690"/>
                </a:lnTo>
                <a:lnTo>
                  <a:pt x="1993917" y="1633830"/>
                </a:lnTo>
                <a:lnTo>
                  <a:pt x="1983604" y="1613969"/>
                </a:lnTo>
                <a:lnTo>
                  <a:pt x="1973290" y="1593712"/>
                </a:lnTo>
                <a:lnTo>
                  <a:pt x="1962183" y="1573057"/>
                </a:lnTo>
                <a:lnTo>
                  <a:pt x="1950679" y="1552402"/>
                </a:lnTo>
                <a:lnTo>
                  <a:pt x="1939175" y="1531350"/>
                </a:lnTo>
                <a:lnTo>
                  <a:pt x="1926878" y="1510298"/>
                </a:lnTo>
                <a:lnTo>
                  <a:pt x="1914185" y="1488848"/>
                </a:lnTo>
                <a:lnTo>
                  <a:pt x="1900301" y="1467796"/>
                </a:lnTo>
                <a:lnTo>
                  <a:pt x="1894260" y="1458189"/>
                </a:lnTo>
                <a:lnTo>
                  <a:pt x="1928813" y="1036638"/>
                </a:lnTo>
                <a:lnTo>
                  <a:pt x="1862051" y="1408114"/>
                </a:lnTo>
                <a:lnTo>
                  <a:pt x="1843972" y="1381204"/>
                </a:lnTo>
                <a:lnTo>
                  <a:pt x="1813824" y="1337908"/>
                </a:lnTo>
                <a:lnTo>
                  <a:pt x="1782090" y="1294612"/>
                </a:lnTo>
                <a:lnTo>
                  <a:pt x="1749959" y="1250919"/>
                </a:lnTo>
                <a:lnTo>
                  <a:pt x="1716638" y="1208021"/>
                </a:lnTo>
                <a:lnTo>
                  <a:pt x="1681730" y="1165122"/>
                </a:lnTo>
                <a:lnTo>
                  <a:pt x="1658188" y="1136727"/>
                </a:lnTo>
                <a:lnTo>
                  <a:pt x="1662012" y="1095017"/>
                </a:lnTo>
                <a:lnTo>
                  <a:pt x="1664012" y="1064080"/>
                </a:lnTo>
                <a:lnTo>
                  <a:pt x="1666812" y="1028781"/>
                </a:lnTo>
                <a:lnTo>
                  <a:pt x="1669612" y="988722"/>
                </a:lnTo>
                <a:lnTo>
                  <a:pt x="1671612" y="945094"/>
                </a:lnTo>
                <a:lnTo>
                  <a:pt x="1673212" y="897896"/>
                </a:lnTo>
                <a:lnTo>
                  <a:pt x="1674412" y="848715"/>
                </a:lnTo>
                <a:lnTo>
                  <a:pt x="1674812" y="797154"/>
                </a:lnTo>
                <a:lnTo>
                  <a:pt x="1674412" y="744800"/>
                </a:lnTo>
                <a:lnTo>
                  <a:pt x="1674012" y="718227"/>
                </a:lnTo>
                <a:lnTo>
                  <a:pt x="1672812" y="691653"/>
                </a:lnTo>
                <a:lnTo>
                  <a:pt x="1671612" y="665080"/>
                </a:lnTo>
                <a:lnTo>
                  <a:pt x="1670012" y="638506"/>
                </a:lnTo>
                <a:lnTo>
                  <a:pt x="1668012" y="612329"/>
                </a:lnTo>
                <a:lnTo>
                  <a:pt x="1666012" y="586549"/>
                </a:lnTo>
                <a:lnTo>
                  <a:pt x="1663212" y="560372"/>
                </a:lnTo>
                <a:lnTo>
                  <a:pt x="1659612" y="534988"/>
                </a:lnTo>
                <a:lnTo>
                  <a:pt x="1660412" y="553629"/>
                </a:lnTo>
                <a:lnTo>
                  <a:pt x="1662012" y="603603"/>
                </a:lnTo>
                <a:lnTo>
                  <a:pt x="1662412" y="638109"/>
                </a:lnTo>
                <a:lnTo>
                  <a:pt x="1662412" y="676978"/>
                </a:lnTo>
                <a:lnTo>
                  <a:pt x="1662412" y="720607"/>
                </a:lnTo>
                <a:lnTo>
                  <a:pt x="1662012" y="766218"/>
                </a:lnTo>
                <a:lnTo>
                  <a:pt x="1660412" y="814606"/>
                </a:lnTo>
                <a:lnTo>
                  <a:pt x="1658812" y="863787"/>
                </a:lnTo>
                <a:lnTo>
                  <a:pt x="1655612" y="912174"/>
                </a:lnTo>
                <a:lnTo>
                  <a:pt x="1654012" y="936765"/>
                </a:lnTo>
                <a:lnTo>
                  <a:pt x="1652012" y="960562"/>
                </a:lnTo>
                <a:lnTo>
                  <a:pt x="1649612" y="983566"/>
                </a:lnTo>
                <a:lnTo>
                  <a:pt x="1646812" y="1006570"/>
                </a:lnTo>
                <a:lnTo>
                  <a:pt x="1644412" y="1028384"/>
                </a:lnTo>
                <a:lnTo>
                  <a:pt x="1640812" y="1049405"/>
                </a:lnTo>
                <a:lnTo>
                  <a:pt x="1637212" y="1069633"/>
                </a:lnTo>
                <a:lnTo>
                  <a:pt x="1633212" y="1088274"/>
                </a:lnTo>
                <a:lnTo>
                  <a:pt x="1629548" y="1102806"/>
                </a:lnTo>
                <a:lnTo>
                  <a:pt x="1611517" y="1081708"/>
                </a:lnTo>
                <a:lnTo>
                  <a:pt x="1575419" y="1041192"/>
                </a:lnTo>
                <a:lnTo>
                  <a:pt x="1538925" y="1001074"/>
                </a:lnTo>
                <a:lnTo>
                  <a:pt x="1502827" y="962545"/>
                </a:lnTo>
                <a:lnTo>
                  <a:pt x="1465936" y="924810"/>
                </a:lnTo>
                <a:lnTo>
                  <a:pt x="1429441" y="888663"/>
                </a:lnTo>
                <a:lnTo>
                  <a:pt x="1393343" y="853709"/>
                </a:lnTo>
                <a:lnTo>
                  <a:pt x="1357245" y="820740"/>
                </a:lnTo>
                <a:lnTo>
                  <a:pt x="1321941" y="789758"/>
                </a:lnTo>
                <a:lnTo>
                  <a:pt x="1304487" y="774267"/>
                </a:lnTo>
                <a:lnTo>
                  <a:pt x="1286636" y="759967"/>
                </a:lnTo>
                <a:lnTo>
                  <a:pt x="1269579" y="745668"/>
                </a:lnTo>
                <a:lnTo>
                  <a:pt x="1252522" y="732560"/>
                </a:lnTo>
                <a:lnTo>
                  <a:pt x="1238401" y="721708"/>
                </a:lnTo>
                <a:lnTo>
                  <a:pt x="1238183" y="719838"/>
                </a:lnTo>
                <a:lnTo>
                  <a:pt x="1234535" y="690371"/>
                </a:lnTo>
                <a:lnTo>
                  <a:pt x="1229671" y="654531"/>
                </a:lnTo>
                <a:lnTo>
                  <a:pt x="1223997" y="615108"/>
                </a:lnTo>
                <a:lnTo>
                  <a:pt x="1217106" y="576482"/>
                </a:lnTo>
                <a:lnTo>
                  <a:pt x="1213864" y="557766"/>
                </a:lnTo>
                <a:lnTo>
                  <a:pt x="1210216" y="540643"/>
                </a:lnTo>
                <a:lnTo>
                  <a:pt x="1206973" y="524714"/>
                </a:lnTo>
                <a:lnTo>
                  <a:pt x="1203325" y="511175"/>
                </a:lnTo>
                <a:lnTo>
                  <a:pt x="1206973" y="531882"/>
                </a:lnTo>
                <a:lnTo>
                  <a:pt x="1209810" y="554580"/>
                </a:lnTo>
                <a:lnTo>
                  <a:pt x="1213053" y="583650"/>
                </a:lnTo>
                <a:lnTo>
                  <a:pt x="1214674" y="599578"/>
                </a:lnTo>
                <a:lnTo>
                  <a:pt x="1216295" y="616303"/>
                </a:lnTo>
                <a:lnTo>
                  <a:pt x="1217106" y="633824"/>
                </a:lnTo>
                <a:lnTo>
                  <a:pt x="1217511" y="650948"/>
                </a:lnTo>
                <a:lnTo>
                  <a:pt x="1217917" y="668469"/>
                </a:lnTo>
                <a:lnTo>
                  <a:pt x="1217511" y="685990"/>
                </a:lnTo>
                <a:lnTo>
                  <a:pt x="1216295" y="703113"/>
                </a:lnTo>
                <a:lnTo>
                  <a:pt x="1216046" y="705118"/>
                </a:lnTo>
                <a:lnTo>
                  <a:pt x="1202540" y="695222"/>
                </a:lnTo>
                <a:lnTo>
                  <a:pt x="1186673" y="684497"/>
                </a:lnTo>
                <a:lnTo>
                  <a:pt x="1170805" y="673773"/>
                </a:lnTo>
                <a:lnTo>
                  <a:pt x="1154938" y="663842"/>
                </a:lnTo>
                <a:lnTo>
                  <a:pt x="1139468" y="654707"/>
                </a:lnTo>
                <a:lnTo>
                  <a:pt x="1124790" y="645968"/>
                </a:lnTo>
                <a:lnTo>
                  <a:pt x="1110113" y="638024"/>
                </a:lnTo>
                <a:lnTo>
                  <a:pt x="1095833" y="630477"/>
                </a:lnTo>
                <a:lnTo>
                  <a:pt x="1081949" y="623724"/>
                </a:lnTo>
                <a:lnTo>
                  <a:pt x="1068065" y="618163"/>
                </a:lnTo>
                <a:lnTo>
                  <a:pt x="1054975" y="613000"/>
                </a:lnTo>
                <a:lnTo>
                  <a:pt x="1042281" y="608630"/>
                </a:lnTo>
                <a:lnTo>
                  <a:pt x="1017290" y="600686"/>
                </a:lnTo>
                <a:lnTo>
                  <a:pt x="991902" y="592345"/>
                </a:lnTo>
                <a:lnTo>
                  <a:pt x="966118" y="583209"/>
                </a:lnTo>
                <a:lnTo>
                  <a:pt x="939937" y="574073"/>
                </a:lnTo>
                <a:lnTo>
                  <a:pt x="886782" y="553815"/>
                </a:lnTo>
                <a:lnTo>
                  <a:pt x="833627" y="533160"/>
                </a:lnTo>
                <a:lnTo>
                  <a:pt x="780075" y="511711"/>
                </a:lnTo>
                <a:lnTo>
                  <a:pt x="727317" y="489864"/>
                </a:lnTo>
                <a:lnTo>
                  <a:pt x="694143" y="475740"/>
                </a:lnTo>
                <a:lnTo>
                  <a:pt x="615950" y="344488"/>
                </a:lnTo>
                <a:lnTo>
                  <a:pt x="682265" y="470683"/>
                </a:lnTo>
                <a:lnTo>
                  <a:pt x="676938" y="468415"/>
                </a:lnTo>
                <a:lnTo>
                  <a:pt x="628543" y="447363"/>
                </a:lnTo>
                <a:lnTo>
                  <a:pt x="583322" y="427105"/>
                </a:lnTo>
                <a:lnTo>
                  <a:pt x="541670" y="408436"/>
                </a:lnTo>
                <a:lnTo>
                  <a:pt x="473044" y="376659"/>
                </a:lnTo>
                <a:lnTo>
                  <a:pt x="427426" y="355607"/>
                </a:lnTo>
                <a:lnTo>
                  <a:pt x="411162" y="347663"/>
                </a:lnTo>
                <a:lnTo>
                  <a:pt x="413939" y="350444"/>
                </a:lnTo>
                <a:lnTo>
                  <a:pt x="417906" y="352827"/>
                </a:lnTo>
                <a:lnTo>
                  <a:pt x="427029" y="359977"/>
                </a:lnTo>
                <a:lnTo>
                  <a:pt x="439327" y="367524"/>
                </a:lnTo>
                <a:lnTo>
                  <a:pt x="453607" y="375865"/>
                </a:lnTo>
                <a:lnTo>
                  <a:pt x="470664" y="385001"/>
                </a:lnTo>
                <a:lnTo>
                  <a:pt x="490102" y="394931"/>
                </a:lnTo>
                <a:lnTo>
                  <a:pt x="533340" y="416380"/>
                </a:lnTo>
                <a:lnTo>
                  <a:pt x="582925" y="440213"/>
                </a:lnTo>
                <a:lnTo>
                  <a:pt x="636873" y="465237"/>
                </a:lnTo>
                <a:lnTo>
                  <a:pt x="692805" y="491056"/>
                </a:lnTo>
                <a:lnTo>
                  <a:pt x="750721" y="516477"/>
                </a:lnTo>
                <a:lnTo>
                  <a:pt x="807049" y="541502"/>
                </a:lnTo>
                <a:lnTo>
                  <a:pt x="861791" y="565334"/>
                </a:lnTo>
                <a:lnTo>
                  <a:pt x="928558" y="593908"/>
                </a:lnTo>
                <a:lnTo>
                  <a:pt x="927038" y="593725"/>
                </a:lnTo>
                <a:lnTo>
                  <a:pt x="913525" y="596435"/>
                </a:lnTo>
                <a:lnTo>
                  <a:pt x="897230" y="599533"/>
                </a:lnTo>
                <a:lnTo>
                  <a:pt x="875769" y="603018"/>
                </a:lnTo>
                <a:lnTo>
                  <a:pt x="848744" y="607664"/>
                </a:lnTo>
                <a:lnTo>
                  <a:pt x="818141" y="611149"/>
                </a:lnTo>
                <a:lnTo>
                  <a:pt x="783565" y="615795"/>
                </a:lnTo>
                <a:lnTo>
                  <a:pt x="746206" y="618893"/>
                </a:lnTo>
                <a:lnTo>
                  <a:pt x="725937" y="620442"/>
                </a:lnTo>
                <a:lnTo>
                  <a:pt x="705668" y="621603"/>
                </a:lnTo>
                <a:lnTo>
                  <a:pt x="685002" y="622765"/>
                </a:lnTo>
                <a:lnTo>
                  <a:pt x="663540" y="623152"/>
                </a:lnTo>
                <a:lnTo>
                  <a:pt x="642079" y="623539"/>
                </a:lnTo>
                <a:lnTo>
                  <a:pt x="620618" y="623539"/>
                </a:lnTo>
                <a:lnTo>
                  <a:pt x="598759" y="623152"/>
                </a:lnTo>
                <a:lnTo>
                  <a:pt x="576503" y="621990"/>
                </a:lnTo>
                <a:lnTo>
                  <a:pt x="554247" y="620829"/>
                </a:lnTo>
                <a:lnTo>
                  <a:pt x="532388" y="618506"/>
                </a:lnTo>
                <a:lnTo>
                  <a:pt x="510132" y="616182"/>
                </a:lnTo>
                <a:lnTo>
                  <a:pt x="488670" y="613085"/>
                </a:lnTo>
                <a:lnTo>
                  <a:pt x="467209" y="609213"/>
                </a:lnTo>
                <a:lnTo>
                  <a:pt x="446145" y="604954"/>
                </a:lnTo>
                <a:lnTo>
                  <a:pt x="429576" y="600994"/>
                </a:lnTo>
                <a:lnTo>
                  <a:pt x="417530" y="597597"/>
                </a:lnTo>
                <a:lnTo>
                  <a:pt x="404812" y="593725"/>
                </a:lnTo>
                <a:lnTo>
                  <a:pt x="425081" y="599920"/>
                </a:lnTo>
                <a:lnTo>
                  <a:pt x="429576" y="600994"/>
                </a:lnTo>
                <a:lnTo>
                  <a:pt x="432632" y="601856"/>
                </a:lnTo>
                <a:lnTo>
                  <a:pt x="453299" y="606890"/>
                </a:lnTo>
                <a:lnTo>
                  <a:pt x="479132" y="613085"/>
                </a:lnTo>
                <a:lnTo>
                  <a:pt x="509734" y="619280"/>
                </a:lnTo>
                <a:lnTo>
                  <a:pt x="526426" y="622378"/>
                </a:lnTo>
                <a:lnTo>
                  <a:pt x="543913" y="625475"/>
                </a:lnTo>
                <a:lnTo>
                  <a:pt x="562195" y="628573"/>
                </a:lnTo>
                <a:lnTo>
                  <a:pt x="582067" y="630896"/>
                </a:lnTo>
                <a:lnTo>
                  <a:pt x="602336" y="633606"/>
                </a:lnTo>
                <a:lnTo>
                  <a:pt x="623400" y="636317"/>
                </a:lnTo>
                <a:lnTo>
                  <a:pt x="645259" y="637865"/>
                </a:lnTo>
                <a:lnTo>
                  <a:pt x="667515" y="639414"/>
                </a:lnTo>
                <a:lnTo>
                  <a:pt x="690963" y="640576"/>
                </a:lnTo>
                <a:lnTo>
                  <a:pt x="714412" y="641350"/>
                </a:lnTo>
                <a:lnTo>
                  <a:pt x="739053" y="641350"/>
                </a:lnTo>
                <a:lnTo>
                  <a:pt x="763693" y="641350"/>
                </a:lnTo>
                <a:lnTo>
                  <a:pt x="788732" y="639801"/>
                </a:lnTo>
                <a:lnTo>
                  <a:pt x="814167" y="638640"/>
                </a:lnTo>
                <a:lnTo>
                  <a:pt x="840000" y="636317"/>
                </a:lnTo>
                <a:lnTo>
                  <a:pt x="865833" y="633219"/>
                </a:lnTo>
                <a:lnTo>
                  <a:pt x="892461" y="629347"/>
                </a:lnTo>
                <a:lnTo>
                  <a:pt x="918692" y="624701"/>
                </a:lnTo>
                <a:lnTo>
                  <a:pt x="945320" y="618893"/>
                </a:lnTo>
                <a:lnTo>
                  <a:pt x="971550" y="612310"/>
                </a:lnTo>
                <a:lnTo>
                  <a:pt x="971357" y="612122"/>
                </a:lnTo>
                <a:lnTo>
                  <a:pt x="1024430" y="634449"/>
                </a:lnTo>
                <a:lnTo>
                  <a:pt x="1049818" y="645571"/>
                </a:lnTo>
                <a:lnTo>
                  <a:pt x="1075602" y="659870"/>
                </a:lnTo>
                <a:lnTo>
                  <a:pt x="1100990" y="675759"/>
                </a:lnTo>
                <a:lnTo>
                  <a:pt x="1126377" y="691647"/>
                </a:lnTo>
                <a:lnTo>
                  <a:pt x="1151765" y="708727"/>
                </a:lnTo>
                <a:lnTo>
                  <a:pt x="1176359" y="725807"/>
                </a:lnTo>
                <a:lnTo>
                  <a:pt x="1200953" y="743682"/>
                </a:lnTo>
                <a:lnTo>
                  <a:pt x="1225547" y="762351"/>
                </a:lnTo>
                <a:lnTo>
                  <a:pt x="1248951" y="781417"/>
                </a:lnTo>
                <a:lnTo>
                  <a:pt x="1272752" y="801277"/>
                </a:lnTo>
                <a:lnTo>
                  <a:pt x="1296553" y="820740"/>
                </a:lnTo>
                <a:lnTo>
                  <a:pt x="1319164" y="841395"/>
                </a:lnTo>
                <a:lnTo>
                  <a:pt x="1342171" y="862050"/>
                </a:lnTo>
                <a:lnTo>
                  <a:pt x="1364385" y="883500"/>
                </a:lnTo>
                <a:lnTo>
                  <a:pt x="1386600" y="904949"/>
                </a:lnTo>
                <a:lnTo>
                  <a:pt x="1408020" y="926796"/>
                </a:lnTo>
                <a:lnTo>
                  <a:pt x="1429441" y="949039"/>
                </a:lnTo>
                <a:lnTo>
                  <a:pt x="1450465" y="971283"/>
                </a:lnTo>
                <a:lnTo>
                  <a:pt x="1471489" y="993924"/>
                </a:lnTo>
                <a:lnTo>
                  <a:pt x="1491720" y="1016962"/>
                </a:lnTo>
                <a:lnTo>
                  <a:pt x="1511951" y="1039603"/>
                </a:lnTo>
                <a:lnTo>
                  <a:pt x="1514611" y="1042747"/>
                </a:lnTo>
                <a:lnTo>
                  <a:pt x="1509729" y="1046212"/>
                </a:lnTo>
                <a:lnTo>
                  <a:pt x="1495050" y="1055387"/>
                </a:lnTo>
                <a:lnTo>
                  <a:pt x="1480372" y="1064163"/>
                </a:lnTo>
                <a:lnTo>
                  <a:pt x="1465297" y="1072540"/>
                </a:lnTo>
                <a:lnTo>
                  <a:pt x="1449428" y="1080917"/>
                </a:lnTo>
                <a:lnTo>
                  <a:pt x="1433163" y="1088496"/>
                </a:lnTo>
                <a:lnTo>
                  <a:pt x="1416501" y="1095677"/>
                </a:lnTo>
                <a:lnTo>
                  <a:pt x="1399442" y="1102458"/>
                </a:lnTo>
                <a:lnTo>
                  <a:pt x="1381986" y="1109240"/>
                </a:lnTo>
                <a:lnTo>
                  <a:pt x="1364531" y="1115223"/>
                </a:lnTo>
                <a:lnTo>
                  <a:pt x="1346679" y="1121207"/>
                </a:lnTo>
                <a:lnTo>
                  <a:pt x="1328033" y="1126792"/>
                </a:lnTo>
                <a:lnTo>
                  <a:pt x="1309387" y="1131579"/>
                </a:lnTo>
                <a:lnTo>
                  <a:pt x="1290345" y="1136366"/>
                </a:lnTo>
                <a:lnTo>
                  <a:pt x="1271699" y="1141153"/>
                </a:lnTo>
                <a:lnTo>
                  <a:pt x="1251864" y="1145142"/>
                </a:lnTo>
                <a:lnTo>
                  <a:pt x="1232821" y="1149131"/>
                </a:lnTo>
                <a:lnTo>
                  <a:pt x="1212985" y="1153120"/>
                </a:lnTo>
                <a:lnTo>
                  <a:pt x="1193150" y="1156311"/>
                </a:lnTo>
                <a:lnTo>
                  <a:pt x="1173711" y="1159502"/>
                </a:lnTo>
                <a:lnTo>
                  <a:pt x="1133246" y="1165087"/>
                </a:lnTo>
                <a:lnTo>
                  <a:pt x="1093574" y="1169475"/>
                </a:lnTo>
                <a:lnTo>
                  <a:pt x="1053109" y="1173065"/>
                </a:lnTo>
                <a:lnTo>
                  <a:pt x="1013438" y="1176257"/>
                </a:lnTo>
                <a:lnTo>
                  <a:pt x="973766" y="1178251"/>
                </a:lnTo>
                <a:lnTo>
                  <a:pt x="935285" y="1179448"/>
                </a:lnTo>
                <a:lnTo>
                  <a:pt x="897200" y="1180246"/>
                </a:lnTo>
                <a:lnTo>
                  <a:pt x="860305" y="1180645"/>
                </a:lnTo>
                <a:lnTo>
                  <a:pt x="824998" y="1180246"/>
                </a:lnTo>
                <a:lnTo>
                  <a:pt x="790880" y="1179448"/>
                </a:lnTo>
                <a:lnTo>
                  <a:pt x="757953" y="1178251"/>
                </a:lnTo>
                <a:lnTo>
                  <a:pt x="727009" y="1177453"/>
                </a:lnTo>
                <a:lnTo>
                  <a:pt x="698445" y="1175858"/>
                </a:lnTo>
                <a:lnTo>
                  <a:pt x="671865" y="1173863"/>
                </a:lnTo>
                <a:lnTo>
                  <a:pt x="625846" y="1170672"/>
                </a:lnTo>
                <a:lnTo>
                  <a:pt x="591332" y="1167880"/>
                </a:lnTo>
                <a:lnTo>
                  <a:pt x="561975" y="1164688"/>
                </a:lnTo>
                <a:lnTo>
                  <a:pt x="596490" y="1168677"/>
                </a:lnTo>
                <a:lnTo>
                  <a:pt x="630210" y="1172667"/>
                </a:lnTo>
                <a:lnTo>
                  <a:pt x="663534" y="1176257"/>
                </a:lnTo>
                <a:lnTo>
                  <a:pt x="696065" y="1179049"/>
                </a:lnTo>
                <a:lnTo>
                  <a:pt x="728199" y="1181841"/>
                </a:lnTo>
                <a:lnTo>
                  <a:pt x="759143" y="1183836"/>
                </a:lnTo>
                <a:lnTo>
                  <a:pt x="789293" y="1186229"/>
                </a:lnTo>
                <a:lnTo>
                  <a:pt x="819047" y="1187825"/>
                </a:lnTo>
                <a:lnTo>
                  <a:pt x="848007" y="1189421"/>
                </a:lnTo>
                <a:lnTo>
                  <a:pt x="876174" y="1190617"/>
                </a:lnTo>
                <a:lnTo>
                  <a:pt x="903547" y="1191415"/>
                </a:lnTo>
                <a:lnTo>
                  <a:pt x="930921" y="1191814"/>
                </a:lnTo>
                <a:lnTo>
                  <a:pt x="982494" y="1192213"/>
                </a:lnTo>
                <a:lnTo>
                  <a:pt x="1031686" y="1191415"/>
                </a:lnTo>
                <a:lnTo>
                  <a:pt x="1078499" y="1190219"/>
                </a:lnTo>
                <a:lnTo>
                  <a:pt x="1122138" y="1187426"/>
                </a:lnTo>
                <a:lnTo>
                  <a:pt x="1163793" y="1184634"/>
                </a:lnTo>
                <a:lnTo>
                  <a:pt x="1203068" y="1180645"/>
                </a:lnTo>
                <a:lnTo>
                  <a:pt x="1239565" y="1176257"/>
                </a:lnTo>
                <a:lnTo>
                  <a:pt x="1274476" y="1170672"/>
                </a:lnTo>
                <a:lnTo>
                  <a:pt x="1306214" y="1165486"/>
                </a:lnTo>
                <a:lnTo>
                  <a:pt x="1335967" y="1159901"/>
                </a:lnTo>
                <a:lnTo>
                  <a:pt x="1363737" y="1153519"/>
                </a:lnTo>
                <a:lnTo>
                  <a:pt x="1389524" y="1147535"/>
                </a:lnTo>
                <a:lnTo>
                  <a:pt x="1412930" y="1140754"/>
                </a:lnTo>
                <a:lnTo>
                  <a:pt x="1434353" y="1134770"/>
                </a:lnTo>
                <a:lnTo>
                  <a:pt x="1453395" y="1127989"/>
                </a:lnTo>
                <a:lnTo>
                  <a:pt x="1470851" y="1122005"/>
                </a:lnTo>
                <a:lnTo>
                  <a:pt x="1486719" y="1115622"/>
                </a:lnTo>
                <a:lnTo>
                  <a:pt x="1500207" y="1110038"/>
                </a:lnTo>
                <a:lnTo>
                  <a:pt x="1512109" y="1104852"/>
                </a:lnTo>
                <a:lnTo>
                  <a:pt x="1522424" y="1100065"/>
                </a:lnTo>
                <a:lnTo>
                  <a:pt x="1531151" y="1095677"/>
                </a:lnTo>
                <a:lnTo>
                  <a:pt x="1537499" y="1091688"/>
                </a:lnTo>
                <a:lnTo>
                  <a:pt x="1546226" y="1086103"/>
                </a:lnTo>
                <a:lnTo>
                  <a:pt x="1549400" y="1084507"/>
                </a:lnTo>
                <a:lnTo>
                  <a:pt x="1549151" y="1084051"/>
                </a:lnTo>
                <a:lnTo>
                  <a:pt x="1550825" y="1086077"/>
                </a:lnTo>
                <a:lnTo>
                  <a:pt x="1570263" y="1109512"/>
                </a:lnTo>
                <a:lnTo>
                  <a:pt x="1588510" y="1132551"/>
                </a:lnTo>
                <a:lnTo>
                  <a:pt x="1607154" y="1155986"/>
                </a:lnTo>
                <a:lnTo>
                  <a:pt x="1625004" y="1179421"/>
                </a:lnTo>
                <a:lnTo>
                  <a:pt x="1642458" y="1202857"/>
                </a:lnTo>
                <a:lnTo>
                  <a:pt x="1659516" y="1225895"/>
                </a:lnTo>
                <a:lnTo>
                  <a:pt x="1692440" y="1271971"/>
                </a:lnTo>
                <a:lnTo>
                  <a:pt x="1723778" y="1317253"/>
                </a:lnTo>
                <a:lnTo>
                  <a:pt x="1753926" y="1362138"/>
                </a:lnTo>
                <a:lnTo>
                  <a:pt x="1782090" y="1405037"/>
                </a:lnTo>
                <a:lnTo>
                  <a:pt x="1808668" y="1447141"/>
                </a:lnTo>
                <a:lnTo>
                  <a:pt x="1833262" y="1487657"/>
                </a:lnTo>
                <a:lnTo>
                  <a:pt x="1856269" y="1526186"/>
                </a:lnTo>
                <a:lnTo>
                  <a:pt x="1877293" y="1562332"/>
                </a:lnTo>
                <a:lnTo>
                  <a:pt x="1896334" y="1596889"/>
                </a:lnTo>
                <a:lnTo>
                  <a:pt x="1912343" y="1625032"/>
                </a:lnTo>
                <a:lnTo>
                  <a:pt x="1902184" y="1628293"/>
                </a:lnTo>
                <a:lnTo>
                  <a:pt x="1881929" y="1634584"/>
                </a:lnTo>
                <a:lnTo>
                  <a:pt x="1856907" y="1641268"/>
                </a:lnTo>
                <a:lnTo>
                  <a:pt x="1827913" y="1649131"/>
                </a:lnTo>
                <a:lnTo>
                  <a:pt x="1795345" y="1657387"/>
                </a:lnTo>
                <a:lnTo>
                  <a:pt x="1759600" y="1666037"/>
                </a:lnTo>
                <a:lnTo>
                  <a:pt x="1721471" y="1674294"/>
                </a:lnTo>
                <a:lnTo>
                  <a:pt x="1701215" y="1678225"/>
                </a:lnTo>
                <a:lnTo>
                  <a:pt x="1680959" y="1681764"/>
                </a:lnTo>
                <a:lnTo>
                  <a:pt x="1659909" y="1685302"/>
                </a:lnTo>
                <a:lnTo>
                  <a:pt x="1638859" y="1688841"/>
                </a:lnTo>
                <a:lnTo>
                  <a:pt x="1617412" y="1691593"/>
                </a:lnTo>
                <a:lnTo>
                  <a:pt x="1595965" y="1694345"/>
                </a:lnTo>
                <a:lnTo>
                  <a:pt x="1574120" y="1696311"/>
                </a:lnTo>
                <a:lnTo>
                  <a:pt x="1552276" y="1698277"/>
                </a:lnTo>
                <a:lnTo>
                  <a:pt x="1530034" y="1699850"/>
                </a:lnTo>
                <a:lnTo>
                  <a:pt x="1508189" y="1701029"/>
                </a:lnTo>
                <a:lnTo>
                  <a:pt x="1486345" y="1701422"/>
                </a:lnTo>
                <a:lnTo>
                  <a:pt x="1469825" y="1701422"/>
                </a:lnTo>
                <a:lnTo>
                  <a:pt x="1437096" y="1699850"/>
                </a:lnTo>
                <a:lnTo>
                  <a:pt x="1422400" y="1699063"/>
                </a:lnTo>
                <a:lnTo>
                  <a:pt x="1443450" y="1700243"/>
                </a:lnTo>
                <a:lnTo>
                  <a:pt x="1464898" y="1701422"/>
                </a:lnTo>
                <a:lnTo>
                  <a:pt x="1469825" y="1701422"/>
                </a:lnTo>
                <a:lnTo>
                  <a:pt x="1478004" y="1701815"/>
                </a:lnTo>
                <a:lnTo>
                  <a:pt x="1506601" y="1702602"/>
                </a:lnTo>
                <a:lnTo>
                  <a:pt x="1539566" y="1702995"/>
                </a:lnTo>
                <a:lnTo>
                  <a:pt x="1575709" y="1703388"/>
                </a:lnTo>
                <a:lnTo>
                  <a:pt x="1615426" y="1702995"/>
                </a:lnTo>
                <a:lnTo>
                  <a:pt x="1656732" y="1701815"/>
                </a:lnTo>
                <a:lnTo>
                  <a:pt x="1700024" y="1699456"/>
                </a:lnTo>
                <a:lnTo>
                  <a:pt x="1721868" y="1698277"/>
                </a:lnTo>
                <a:lnTo>
                  <a:pt x="1743713" y="1696311"/>
                </a:lnTo>
                <a:lnTo>
                  <a:pt x="1765954" y="1694345"/>
                </a:lnTo>
                <a:lnTo>
                  <a:pt x="1788196" y="1691593"/>
                </a:lnTo>
                <a:lnTo>
                  <a:pt x="1810040" y="1689234"/>
                </a:lnTo>
                <a:lnTo>
                  <a:pt x="1831885" y="1686089"/>
                </a:lnTo>
                <a:lnTo>
                  <a:pt x="1853332" y="1682550"/>
                </a:lnTo>
                <a:lnTo>
                  <a:pt x="1873985" y="1678619"/>
                </a:lnTo>
                <a:lnTo>
                  <a:pt x="1894638" y="1673901"/>
                </a:lnTo>
                <a:lnTo>
                  <a:pt x="1914497" y="1669182"/>
                </a:lnTo>
                <a:lnTo>
                  <a:pt x="1933533" y="1664079"/>
                </a:lnTo>
                <a:lnTo>
                  <a:pt x="1943539" y="1682687"/>
                </a:lnTo>
                <a:lnTo>
                  <a:pt x="1964563" y="1723997"/>
                </a:lnTo>
                <a:lnTo>
                  <a:pt x="1974533" y="1744276"/>
                </a:lnTo>
                <a:lnTo>
                  <a:pt x="1961691" y="1752203"/>
                </a:lnTo>
                <a:lnTo>
                  <a:pt x="1946204" y="1755775"/>
                </a:lnTo>
                <a:lnTo>
                  <a:pt x="1927937" y="1759347"/>
                </a:lnTo>
                <a:lnTo>
                  <a:pt x="1902919" y="1764506"/>
                </a:lnTo>
                <a:lnTo>
                  <a:pt x="1871151" y="1770063"/>
                </a:lnTo>
                <a:lnTo>
                  <a:pt x="1834618" y="1775619"/>
                </a:lnTo>
                <a:lnTo>
                  <a:pt x="1792127" y="1781175"/>
                </a:lnTo>
                <a:lnTo>
                  <a:pt x="1768698" y="1783556"/>
                </a:lnTo>
                <a:lnTo>
                  <a:pt x="1744475" y="1785938"/>
                </a:lnTo>
                <a:lnTo>
                  <a:pt x="1719060" y="1787922"/>
                </a:lnTo>
                <a:lnTo>
                  <a:pt x="1692852" y="1789906"/>
                </a:lnTo>
                <a:lnTo>
                  <a:pt x="1665849" y="1791494"/>
                </a:lnTo>
                <a:lnTo>
                  <a:pt x="1637257" y="1792288"/>
                </a:lnTo>
                <a:lnTo>
                  <a:pt x="1607872" y="1793081"/>
                </a:lnTo>
                <a:lnTo>
                  <a:pt x="1578089" y="1793875"/>
                </a:lnTo>
                <a:lnTo>
                  <a:pt x="1546718" y="1793081"/>
                </a:lnTo>
                <a:lnTo>
                  <a:pt x="1515346" y="1792685"/>
                </a:lnTo>
                <a:lnTo>
                  <a:pt x="1483181" y="1791494"/>
                </a:lnTo>
                <a:lnTo>
                  <a:pt x="1450221" y="1789510"/>
                </a:lnTo>
                <a:lnTo>
                  <a:pt x="1416865" y="1786731"/>
                </a:lnTo>
                <a:lnTo>
                  <a:pt x="1383111" y="1783556"/>
                </a:lnTo>
                <a:lnTo>
                  <a:pt x="1348563" y="1779191"/>
                </a:lnTo>
                <a:lnTo>
                  <a:pt x="1314015" y="1774428"/>
                </a:lnTo>
                <a:lnTo>
                  <a:pt x="1279070" y="1768872"/>
                </a:lnTo>
                <a:lnTo>
                  <a:pt x="1243728" y="1761728"/>
                </a:lnTo>
                <a:lnTo>
                  <a:pt x="1272319" y="1733153"/>
                </a:lnTo>
                <a:lnTo>
                  <a:pt x="1260803" y="1730772"/>
                </a:lnTo>
                <a:lnTo>
                  <a:pt x="1246905" y="1727200"/>
                </a:lnTo>
                <a:lnTo>
                  <a:pt x="1227447" y="1722041"/>
                </a:lnTo>
                <a:lnTo>
                  <a:pt x="1204017" y="1715691"/>
                </a:lnTo>
                <a:lnTo>
                  <a:pt x="1175823" y="1707356"/>
                </a:lnTo>
                <a:lnTo>
                  <a:pt x="1144452" y="1697435"/>
                </a:lnTo>
                <a:lnTo>
                  <a:pt x="1108713" y="1685925"/>
                </a:lnTo>
                <a:lnTo>
                  <a:pt x="1070194" y="1672431"/>
                </a:lnTo>
                <a:lnTo>
                  <a:pt x="1028498" y="1656556"/>
                </a:lnTo>
                <a:lnTo>
                  <a:pt x="1007054" y="1648222"/>
                </a:lnTo>
                <a:lnTo>
                  <a:pt x="984816" y="1639094"/>
                </a:lnTo>
                <a:lnTo>
                  <a:pt x="961784" y="1629966"/>
                </a:lnTo>
                <a:lnTo>
                  <a:pt x="938752" y="1619250"/>
                </a:lnTo>
                <a:lnTo>
                  <a:pt x="914926" y="1608931"/>
                </a:lnTo>
                <a:lnTo>
                  <a:pt x="890703" y="1597819"/>
                </a:lnTo>
                <a:lnTo>
                  <a:pt x="866480" y="1585913"/>
                </a:lnTo>
                <a:lnTo>
                  <a:pt x="841859" y="1573610"/>
                </a:lnTo>
                <a:lnTo>
                  <a:pt x="816842" y="1560513"/>
                </a:lnTo>
                <a:lnTo>
                  <a:pt x="791427" y="1547019"/>
                </a:lnTo>
                <a:lnTo>
                  <a:pt x="766013" y="1533128"/>
                </a:lnTo>
                <a:lnTo>
                  <a:pt x="740598" y="1518444"/>
                </a:lnTo>
                <a:lnTo>
                  <a:pt x="826769" y="1496219"/>
                </a:lnTo>
                <a:lnTo>
                  <a:pt x="815650" y="1491853"/>
                </a:lnTo>
                <a:lnTo>
                  <a:pt x="802149" y="1485900"/>
                </a:lnTo>
                <a:lnTo>
                  <a:pt x="784279" y="1478360"/>
                </a:lnTo>
                <a:lnTo>
                  <a:pt x="762439" y="1467247"/>
                </a:lnTo>
                <a:lnTo>
                  <a:pt x="750128" y="1460500"/>
                </a:lnTo>
                <a:lnTo>
                  <a:pt x="737421" y="1453753"/>
                </a:lnTo>
                <a:lnTo>
                  <a:pt x="723522" y="1445419"/>
                </a:lnTo>
                <a:lnTo>
                  <a:pt x="708830" y="1436688"/>
                </a:lnTo>
                <a:lnTo>
                  <a:pt x="694137" y="1426766"/>
                </a:lnTo>
                <a:lnTo>
                  <a:pt x="678253" y="1416447"/>
                </a:lnTo>
                <a:lnTo>
                  <a:pt x="662369" y="1404541"/>
                </a:lnTo>
                <a:lnTo>
                  <a:pt x="645690" y="1392238"/>
                </a:lnTo>
                <a:lnTo>
                  <a:pt x="629012" y="1379141"/>
                </a:lnTo>
                <a:lnTo>
                  <a:pt x="611936" y="1364853"/>
                </a:lnTo>
                <a:lnTo>
                  <a:pt x="594464" y="1349375"/>
                </a:lnTo>
                <a:lnTo>
                  <a:pt x="576991" y="1333103"/>
                </a:lnTo>
                <a:lnTo>
                  <a:pt x="559519" y="1315641"/>
                </a:lnTo>
                <a:lnTo>
                  <a:pt x="541649" y="1297385"/>
                </a:lnTo>
                <a:lnTo>
                  <a:pt x="523780" y="1277938"/>
                </a:lnTo>
                <a:lnTo>
                  <a:pt x="506704" y="1257300"/>
                </a:lnTo>
                <a:lnTo>
                  <a:pt x="489232" y="1235472"/>
                </a:lnTo>
                <a:lnTo>
                  <a:pt x="472156" y="1212056"/>
                </a:lnTo>
                <a:lnTo>
                  <a:pt x="455081" y="1188244"/>
                </a:lnTo>
                <a:lnTo>
                  <a:pt x="438799" y="1162844"/>
                </a:lnTo>
                <a:lnTo>
                  <a:pt x="422518" y="1136253"/>
                </a:lnTo>
                <a:lnTo>
                  <a:pt x="414576" y="1122363"/>
                </a:lnTo>
                <a:lnTo>
                  <a:pt x="407428" y="1108472"/>
                </a:lnTo>
                <a:lnTo>
                  <a:pt x="486849" y="1092200"/>
                </a:lnTo>
                <a:lnTo>
                  <a:pt x="486849" y="1057275"/>
                </a:lnTo>
                <a:lnTo>
                  <a:pt x="482481" y="1055291"/>
                </a:lnTo>
                <a:lnTo>
                  <a:pt x="476921" y="1052513"/>
                </a:lnTo>
                <a:lnTo>
                  <a:pt x="469376" y="1048941"/>
                </a:lnTo>
                <a:lnTo>
                  <a:pt x="459846" y="1043384"/>
                </a:lnTo>
                <a:lnTo>
                  <a:pt x="448727" y="1037034"/>
                </a:lnTo>
                <a:lnTo>
                  <a:pt x="436020" y="1028700"/>
                </a:lnTo>
                <a:lnTo>
                  <a:pt x="422121" y="1018778"/>
                </a:lnTo>
                <a:lnTo>
                  <a:pt x="406237" y="1007269"/>
                </a:lnTo>
                <a:lnTo>
                  <a:pt x="389559" y="994172"/>
                </a:lnTo>
                <a:lnTo>
                  <a:pt x="372086" y="978297"/>
                </a:lnTo>
                <a:lnTo>
                  <a:pt x="353422" y="960834"/>
                </a:lnTo>
                <a:lnTo>
                  <a:pt x="343495" y="950913"/>
                </a:lnTo>
                <a:lnTo>
                  <a:pt x="333964" y="940991"/>
                </a:lnTo>
                <a:lnTo>
                  <a:pt x="324037" y="930275"/>
                </a:lnTo>
                <a:lnTo>
                  <a:pt x="313712" y="919163"/>
                </a:lnTo>
                <a:lnTo>
                  <a:pt x="303784" y="906859"/>
                </a:lnTo>
                <a:lnTo>
                  <a:pt x="293062" y="894556"/>
                </a:lnTo>
                <a:lnTo>
                  <a:pt x="283135" y="881063"/>
                </a:lnTo>
                <a:lnTo>
                  <a:pt x="272810" y="867172"/>
                </a:lnTo>
                <a:lnTo>
                  <a:pt x="262088" y="852884"/>
                </a:lnTo>
                <a:lnTo>
                  <a:pt x="251764" y="837406"/>
                </a:lnTo>
                <a:lnTo>
                  <a:pt x="240645" y="821928"/>
                </a:lnTo>
                <a:lnTo>
                  <a:pt x="229923" y="805259"/>
                </a:lnTo>
                <a:lnTo>
                  <a:pt x="219598" y="787400"/>
                </a:lnTo>
                <a:lnTo>
                  <a:pt x="208877" y="769541"/>
                </a:lnTo>
                <a:lnTo>
                  <a:pt x="198552" y="750888"/>
                </a:lnTo>
                <a:lnTo>
                  <a:pt x="187830" y="731441"/>
                </a:lnTo>
                <a:lnTo>
                  <a:pt x="177505" y="710803"/>
                </a:lnTo>
                <a:lnTo>
                  <a:pt x="167181" y="689769"/>
                </a:lnTo>
                <a:lnTo>
                  <a:pt x="157253" y="667941"/>
                </a:lnTo>
                <a:lnTo>
                  <a:pt x="147326" y="645716"/>
                </a:lnTo>
                <a:lnTo>
                  <a:pt x="137001" y="621903"/>
                </a:lnTo>
                <a:lnTo>
                  <a:pt x="127470" y="597297"/>
                </a:lnTo>
                <a:lnTo>
                  <a:pt x="117940" y="572294"/>
                </a:lnTo>
                <a:lnTo>
                  <a:pt x="108807" y="546100"/>
                </a:lnTo>
                <a:lnTo>
                  <a:pt x="99276" y="519509"/>
                </a:lnTo>
                <a:lnTo>
                  <a:pt x="90540" y="491331"/>
                </a:lnTo>
                <a:lnTo>
                  <a:pt x="81804" y="462359"/>
                </a:lnTo>
                <a:lnTo>
                  <a:pt x="73464" y="432991"/>
                </a:lnTo>
                <a:lnTo>
                  <a:pt x="65522" y="402431"/>
                </a:lnTo>
                <a:lnTo>
                  <a:pt x="57580" y="370681"/>
                </a:lnTo>
                <a:lnTo>
                  <a:pt x="50432" y="338534"/>
                </a:lnTo>
                <a:lnTo>
                  <a:pt x="42887" y="304800"/>
                </a:lnTo>
                <a:lnTo>
                  <a:pt x="36137" y="269875"/>
                </a:lnTo>
                <a:lnTo>
                  <a:pt x="29783" y="234553"/>
                </a:lnTo>
                <a:lnTo>
                  <a:pt x="23826" y="198041"/>
                </a:lnTo>
                <a:lnTo>
                  <a:pt x="18267" y="160338"/>
                </a:lnTo>
                <a:lnTo>
                  <a:pt x="13105" y="121841"/>
                </a:lnTo>
                <a:lnTo>
                  <a:pt x="8339" y="82550"/>
                </a:lnTo>
                <a:lnTo>
                  <a:pt x="3971" y="41672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9" name="圆角矩形 8">
            <a:extLst>
              <a:ext uri="{FF2B5EF4-FFF2-40B4-BE49-F238E27FC236}">
                <a16:creationId xmlns:a16="http://schemas.microsoft.com/office/drawing/2014/main" id="{C12537BF-6268-4C91-A7A7-950907133090}"/>
              </a:ext>
            </a:extLst>
          </p:cNvPr>
          <p:cNvSpPr/>
          <p:nvPr/>
        </p:nvSpPr>
        <p:spPr>
          <a:xfrm>
            <a:off x="3644449" y="1680409"/>
            <a:ext cx="2044719" cy="4312499"/>
          </a:xfrm>
          <a:prstGeom prst="round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B2804B24-FCDB-418E-8C0C-5DAB7CAB8617}"/>
              </a:ext>
            </a:extLst>
          </p:cNvPr>
          <p:cNvGrpSpPr/>
          <p:nvPr/>
        </p:nvGrpSpPr>
        <p:grpSpPr>
          <a:xfrm>
            <a:off x="3911566" y="1942303"/>
            <a:ext cx="1510486" cy="1510484"/>
            <a:chOff x="1587466" y="1853403"/>
            <a:chExt cx="1510486" cy="1510484"/>
          </a:xfrm>
        </p:grpSpPr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43448C3E-3F61-4E18-B200-0E24241FFFD0}"/>
                </a:ext>
              </a:extLst>
            </p:cNvPr>
            <p:cNvSpPr/>
            <p:nvPr/>
          </p:nvSpPr>
          <p:spPr>
            <a:xfrm>
              <a:off x="1587466" y="1853403"/>
              <a:ext cx="1510486" cy="15104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rtlCol="0" tIns="0"/>
            <a:lstStyle/>
            <a:p>
              <a:pPr algn="ctr"/>
              <a:endParaRPr altLang="en-US" lang="zh-CN" sz="4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72" name="椭圆 71">
              <a:extLst>
                <a:ext uri="{FF2B5EF4-FFF2-40B4-BE49-F238E27FC236}">
                  <a16:creationId xmlns:a16="http://schemas.microsoft.com/office/drawing/2014/main" id="{0E05F9D1-A90E-4906-9884-3F6EE3DA7B6E}"/>
                </a:ext>
              </a:extLst>
            </p:cNvPr>
            <p:cNvSpPr/>
            <p:nvPr/>
          </p:nvSpPr>
          <p:spPr>
            <a:xfrm>
              <a:off x="1730714" y="1988680"/>
              <a:ext cx="1223990" cy="1223990"/>
            </a:xfrm>
            <a:prstGeom prst="ellipse">
              <a:avLst/>
            </a:prstGeom>
            <a:solidFill>
              <a:schemeClr val="bg1"/>
            </a:solidFill>
            <a:ln w="28575">
              <a:gradFill flip="none" rotWithShape="1">
                <a:gsLst>
                  <a:gs pos="100000">
                    <a:srgbClr val="FFFFFF"/>
                  </a:gs>
                  <a:gs pos="0">
                    <a:srgbClr val="CECED0"/>
                  </a:gs>
                </a:gsLst>
                <a:lin ang="13500000" scaled="1"/>
              </a:gradFill>
            </a:ln>
            <a:effectLst>
              <a:outerShdw algn="tl" blurRad="190500" dir="2700000" dist="889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73" name="椭圆 72">
            <a:extLst>
              <a:ext uri="{FF2B5EF4-FFF2-40B4-BE49-F238E27FC236}">
                <a16:creationId xmlns:a16="http://schemas.microsoft.com/office/drawing/2014/main" id="{1DDFDBC9-CAA7-4E19-8B3A-583DC051D6CF}"/>
              </a:ext>
            </a:extLst>
          </p:cNvPr>
          <p:cNvSpPr/>
          <p:nvPr/>
        </p:nvSpPr>
        <p:spPr>
          <a:xfrm>
            <a:off x="4022732" y="2045498"/>
            <a:ext cx="1288155" cy="1288153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endParaRPr altLang="en-US" lang="zh-CN" sz="4000">
              <a:solidFill>
                <a:schemeClr val="bg1">
                  <a:lumMod val="50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74" name="Rectangle 5">
            <a:extLst>
              <a:ext uri="{FF2B5EF4-FFF2-40B4-BE49-F238E27FC236}">
                <a16:creationId xmlns:a16="http://schemas.microsoft.com/office/drawing/2014/main" id="{A461379C-9869-4254-868F-2ABEACC4CB65}"/>
              </a:ext>
            </a:extLst>
          </p:cNvPr>
          <p:cNvSpPr/>
          <p:nvPr/>
        </p:nvSpPr>
        <p:spPr bwMode="auto">
          <a:xfrm>
            <a:off x="3796328" y="4249469"/>
            <a:ext cx="1715560" cy="11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2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B6D0D8FA-528E-41DA-84FE-7D3ADC9612E3}"/>
              </a:ext>
            </a:extLst>
          </p:cNvPr>
          <p:cNvSpPr/>
          <p:nvPr/>
        </p:nvSpPr>
        <p:spPr>
          <a:xfrm>
            <a:off x="4054669" y="3785858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0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标题内容</a:t>
            </a:r>
          </a:p>
        </p:txBody>
      </p:sp>
      <p:sp>
        <p:nvSpPr>
          <p:cNvPr id="77" name="圆角矩形 8">
            <a:extLst>
              <a:ext uri="{FF2B5EF4-FFF2-40B4-BE49-F238E27FC236}">
                <a16:creationId xmlns:a16="http://schemas.microsoft.com/office/drawing/2014/main" id="{C6C1375B-4F80-47D7-9D91-E70A002FC988}"/>
              </a:ext>
            </a:extLst>
          </p:cNvPr>
          <p:cNvSpPr/>
          <p:nvPr/>
        </p:nvSpPr>
        <p:spPr>
          <a:xfrm>
            <a:off x="6387649" y="1680409"/>
            <a:ext cx="2044719" cy="4312499"/>
          </a:xfrm>
          <a:prstGeom prst="round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78" name="组合 77">
            <a:extLst>
              <a:ext uri="{FF2B5EF4-FFF2-40B4-BE49-F238E27FC236}">
                <a16:creationId xmlns:a16="http://schemas.microsoft.com/office/drawing/2014/main" id="{5EE5B82D-A0E6-463C-B93C-13B7B370CC4E}"/>
              </a:ext>
            </a:extLst>
          </p:cNvPr>
          <p:cNvGrpSpPr/>
          <p:nvPr/>
        </p:nvGrpSpPr>
        <p:grpSpPr>
          <a:xfrm>
            <a:off x="6654766" y="1942303"/>
            <a:ext cx="1510486" cy="1510484"/>
            <a:chOff x="1587466" y="1853403"/>
            <a:chExt cx="1510486" cy="1510484"/>
          </a:xfrm>
        </p:grpSpPr>
        <p:sp>
          <p:nvSpPr>
            <p:cNvPr id="79" name="椭圆 78">
              <a:extLst>
                <a:ext uri="{FF2B5EF4-FFF2-40B4-BE49-F238E27FC236}">
                  <a16:creationId xmlns:a16="http://schemas.microsoft.com/office/drawing/2014/main" id="{6AB33812-FA26-4147-A9C6-8608B4336551}"/>
                </a:ext>
              </a:extLst>
            </p:cNvPr>
            <p:cNvSpPr/>
            <p:nvPr/>
          </p:nvSpPr>
          <p:spPr>
            <a:xfrm>
              <a:off x="1587466" y="1853403"/>
              <a:ext cx="1510486" cy="15104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rtlCol="0" tIns="0"/>
            <a:lstStyle/>
            <a:p>
              <a:pPr algn="ctr"/>
              <a:endParaRPr altLang="en-US" lang="zh-CN" sz="4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0" name="椭圆 79">
              <a:extLst>
                <a:ext uri="{FF2B5EF4-FFF2-40B4-BE49-F238E27FC236}">
                  <a16:creationId xmlns:a16="http://schemas.microsoft.com/office/drawing/2014/main" id="{FA5AE999-6CBA-4B8D-A421-262D41CEAC2D}"/>
                </a:ext>
              </a:extLst>
            </p:cNvPr>
            <p:cNvSpPr/>
            <p:nvPr/>
          </p:nvSpPr>
          <p:spPr>
            <a:xfrm>
              <a:off x="1730714" y="1988680"/>
              <a:ext cx="1223990" cy="1223990"/>
            </a:xfrm>
            <a:prstGeom prst="ellipse">
              <a:avLst/>
            </a:prstGeom>
            <a:solidFill>
              <a:schemeClr val="bg1"/>
            </a:solidFill>
            <a:ln w="28575">
              <a:gradFill flip="none" rotWithShape="1">
                <a:gsLst>
                  <a:gs pos="100000">
                    <a:srgbClr val="FFFFFF"/>
                  </a:gs>
                  <a:gs pos="0">
                    <a:srgbClr val="CECED0"/>
                  </a:gs>
                </a:gsLst>
                <a:lin ang="13500000" scaled="1"/>
              </a:gradFill>
            </a:ln>
            <a:effectLst>
              <a:outerShdw algn="tl" blurRad="190500" dir="2700000" dist="889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81" name="椭圆 80">
            <a:extLst>
              <a:ext uri="{FF2B5EF4-FFF2-40B4-BE49-F238E27FC236}">
                <a16:creationId xmlns:a16="http://schemas.microsoft.com/office/drawing/2014/main" id="{2ED17DDA-BDFE-4231-A47A-67A314421689}"/>
              </a:ext>
            </a:extLst>
          </p:cNvPr>
          <p:cNvSpPr/>
          <p:nvPr/>
        </p:nvSpPr>
        <p:spPr>
          <a:xfrm>
            <a:off x="6765932" y="2045498"/>
            <a:ext cx="1288155" cy="1288153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endParaRPr altLang="en-US" lang="zh-CN" sz="4000">
              <a:solidFill>
                <a:schemeClr val="bg1">
                  <a:lumMod val="50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82" name="Rectangle 5">
            <a:extLst>
              <a:ext uri="{FF2B5EF4-FFF2-40B4-BE49-F238E27FC236}">
                <a16:creationId xmlns:a16="http://schemas.microsoft.com/office/drawing/2014/main" id="{5C91DC69-4342-4774-9F52-F4C598F97145}"/>
              </a:ext>
            </a:extLst>
          </p:cNvPr>
          <p:cNvSpPr/>
          <p:nvPr/>
        </p:nvSpPr>
        <p:spPr bwMode="auto">
          <a:xfrm>
            <a:off x="6539528" y="4249469"/>
            <a:ext cx="1715560" cy="11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2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83" name="矩形 82">
            <a:extLst>
              <a:ext uri="{FF2B5EF4-FFF2-40B4-BE49-F238E27FC236}">
                <a16:creationId xmlns:a16="http://schemas.microsoft.com/office/drawing/2014/main" id="{7E136DFC-B0B2-4E04-86EB-E59D5BF0DC58}"/>
              </a:ext>
            </a:extLst>
          </p:cNvPr>
          <p:cNvSpPr/>
          <p:nvPr/>
        </p:nvSpPr>
        <p:spPr>
          <a:xfrm>
            <a:off x="6797869" y="3785858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0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标题内容</a:t>
            </a:r>
          </a:p>
        </p:txBody>
      </p:sp>
      <p:sp>
        <p:nvSpPr>
          <p:cNvPr id="85" name="圆角矩形 8">
            <a:extLst>
              <a:ext uri="{FF2B5EF4-FFF2-40B4-BE49-F238E27FC236}">
                <a16:creationId xmlns:a16="http://schemas.microsoft.com/office/drawing/2014/main" id="{ABAC861F-5080-4136-B557-981CD4FB4234}"/>
              </a:ext>
            </a:extLst>
          </p:cNvPr>
          <p:cNvSpPr/>
          <p:nvPr/>
        </p:nvSpPr>
        <p:spPr>
          <a:xfrm>
            <a:off x="9130849" y="1680409"/>
            <a:ext cx="2044719" cy="4312499"/>
          </a:xfrm>
          <a:prstGeom prst="roundRect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86" name="组合 85">
            <a:extLst>
              <a:ext uri="{FF2B5EF4-FFF2-40B4-BE49-F238E27FC236}">
                <a16:creationId xmlns:a16="http://schemas.microsoft.com/office/drawing/2014/main" id="{FCF45C66-3163-4B1F-A9D0-2CD9AF02FAD8}"/>
              </a:ext>
            </a:extLst>
          </p:cNvPr>
          <p:cNvGrpSpPr/>
          <p:nvPr/>
        </p:nvGrpSpPr>
        <p:grpSpPr>
          <a:xfrm>
            <a:off x="9397966" y="1942303"/>
            <a:ext cx="1510486" cy="1510484"/>
            <a:chOff x="1587466" y="1853403"/>
            <a:chExt cx="1510486" cy="1510484"/>
          </a:xfrm>
        </p:grpSpPr>
        <p:sp>
          <p:nvSpPr>
            <p:cNvPr id="87" name="椭圆 86">
              <a:extLst>
                <a:ext uri="{FF2B5EF4-FFF2-40B4-BE49-F238E27FC236}">
                  <a16:creationId xmlns:a16="http://schemas.microsoft.com/office/drawing/2014/main" id="{3D1089EF-361F-4871-B4C9-534DF18F1D42}"/>
                </a:ext>
              </a:extLst>
            </p:cNvPr>
            <p:cNvSpPr/>
            <p:nvPr/>
          </p:nvSpPr>
          <p:spPr>
            <a:xfrm>
              <a:off x="1587466" y="1853403"/>
              <a:ext cx="1510486" cy="151048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innerShdw blurRad="63500" dir="189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0" lIns="0" rIns="0" rtlCol="0" tIns="0"/>
            <a:lstStyle/>
            <a:p>
              <a:pPr algn="ctr"/>
              <a:endParaRPr altLang="en-US" lang="zh-CN" sz="40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5BE9B83A-A6F0-4DE5-BCE8-4FF7ADAD61B5}"/>
                </a:ext>
              </a:extLst>
            </p:cNvPr>
            <p:cNvSpPr/>
            <p:nvPr/>
          </p:nvSpPr>
          <p:spPr>
            <a:xfrm>
              <a:off x="1730714" y="1988680"/>
              <a:ext cx="1223990" cy="1223990"/>
            </a:xfrm>
            <a:prstGeom prst="ellipse">
              <a:avLst/>
            </a:prstGeom>
            <a:solidFill>
              <a:schemeClr val="bg1"/>
            </a:solidFill>
            <a:ln w="28575">
              <a:gradFill flip="none" rotWithShape="1">
                <a:gsLst>
                  <a:gs pos="100000">
                    <a:srgbClr val="FFFFFF"/>
                  </a:gs>
                  <a:gs pos="0">
                    <a:srgbClr val="CECED0"/>
                  </a:gs>
                </a:gsLst>
                <a:lin ang="13500000" scaled="1"/>
              </a:gradFill>
            </a:ln>
            <a:effectLst>
              <a:outerShdw algn="tl" blurRad="190500" dir="2700000" dist="88900" rotWithShape="0">
                <a:prstClr val="black">
                  <a:alpha val="3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89" name="椭圆 88">
            <a:extLst>
              <a:ext uri="{FF2B5EF4-FFF2-40B4-BE49-F238E27FC236}">
                <a16:creationId xmlns:a16="http://schemas.microsoft.com/office/drawing/2014/main" id="{CCE1B7AF-0BB9-4F15-9D33-FAF24E163340}"/>
              </a:ext>
            </a:extLst>
          </p:cNvPr>
          <p:cNvSpPr/>
          <p:nvPr/>
        </p:nvSpPr>
        <p:spPr>
          <a:xfrm>
            <a:off x="9509132" y="2045498"/>
            <a:ext cx="1288155" cy="1288153"/>
          </a:xfrm>
          <a:prstGeom prst="ellipse">
            <a:avLst/>
          </a:prstGeom>
          <a:noFill/>
          <a:ln>
            <a:noFill/>
          </a:ln>
          <a:effectLst>
            <a:innerShdw blurRad="88900" dir="13500000" dist="635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0" lIns="0" rIns="0" rtlCol="0" tIns="0"/>
          <a:lstStyle/>
          <a:p>
            <a:pPr algn="ctr"/>
            <a:endParaRPr altLang="en-US" lang="zh-CN" sz="4000">
              <a:solidFill>
                <a:schemeClr val="bg1">
                  <a:lumMod val="50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0" name="Rectangle 5">
            <a:extLst>
              <a:ext uri="{FF2B5EF4-FFF2-40B4-BE49-F238E27FC236}">
                <a16:creationId xmlns:a16="http://schemas.microsoft.com/office/drawing/2014/main" id="{064167A3-B4CE-4025-BF07-E5C30955A427}"/>
              </a:ext>
            </a:extLst>
          </p:cNvPr>
          <p:cNvSpPr/>
          <p:nvPr/>
        </p:nvSpPr>
        <p:spPr bwMode="auto">
          <a:xfrm>
            <a:off x="9282728" y="4249469"/>
            <a:ext cx="1715560" cy="110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2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91" name="矩形 90">
            <a:extLst>
              <a:ext uri="{FF2B5EF4-FFF2-40B4-BE49-F238E27FC236}">
                <a16:creationId xmlns:a16="http://schemas.microsoft.com/office/drawing/2014/main" id="{CEE46321-05B1-4FCF-AC22-89FF60F1279B}"/>
              </a:ext>
            </a:extLst>
          </p:cNvPr>
          <p:cNvSpPr/>
          <p:nvPr/>
        </p:nvSpPr>
        <p:spPr>
          <a:xfrm>
            <a:off x="9541069" y="3785858"/>
            <a:ext cx="1198880" cy="3962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altLang="en-US" lang="zh-CN" sz="20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标题内容</a:t>
            </a:r>
          </a:p>
        </p:txBody>
      </p:sp>
      <p:sp>
        <p:nvSpPr>
          <p:cNvPr id="94" name="KSO_Shape">
            <a:extLst>
              <a:ext uri="{FF2B5EF4-FFF2-40B4-BE49-F238E27FC236}">
                <a16:creationId xmlns:a16="http://schemas.microsoft.com/office/drawing/2014/main" id="{D5EAA481-3E8F-4738-B6DE-4ADFB82F4F5E}"/>
              </a:ext>
            </a:extLst>
          </p:cNvPr>
          <p:cNvSpPr/>
          <p:nvPr/>
        </p:nvSpPr>
        <p:spPr bwMode="auto">
          <a:xfrm>
            <a:off x="3640610" y="1564854"/>
            <a:ext cx="1299279" cy="1279789"/>
          </a:xfrm>
          <a:custGeom>
            <a:gdLst>
              <a:gd fmla="*/ 214926019 w 7671" name="T0"/>
              <a:gd fmla="*/ 81070558 h 7549" name="T1"/>
              <a:gd fmla="*/ 213260665 w 7671" name="T2"/>
              <a:gd fmla="*/ 201843078 h 7549" name="T3"/>
              <a:gd fmla="*/ 198151291 w 7671" name="T4"/>
              <a:gd fmla="*/ 230677732 h 7549" name="T5"/>
              <a:gd fmla="*/ 199446373 w 7671" name="T6"/>
              <a:gd fmla="*/ 216785376 h 7549" name="T7"/>
              <a:gd fmla="*/ 179834632 w 7671" name="T8"/>
              <a:gd fmla="*/ 172884886 h 7549" name="T9"/>
              <a:gd fmla="*/ 162751717 w 7671" name="T10"/>
              <a:gd fmla="*/ 142568281 h 7549" name="T11"/>
              <a:gd fmla="*/ 174222693 w 7671" name="T12"/>
              <a:gd fmla="*/ 207338376 h 7549" name="T13"/>
              <a:gd fmla="*/ 170830645 w 7671" name="T14"/>
              <a:gd fmla="*/ 207585450 h 7549" name="T15"/>
              <a:gd fmla="*/ 187605373 w 7671" name="T16"/>
              <a:gd fmla="*/ 228516699 h 7549" name="T17"/>
              <a:gd fmla="*/ 191244020 w 7671" name="T18"/>
              <a:gd fmla="*/ 238395956 h 7549" name="T19"/>
              <a:gd fmla="*/ 93617675 w 7671" name="T20"/>
              <a:gd fmla="*/ 262723362 h 7549" name="T21"/>
              <a:gd fmla="*/ 33487620 w 7671" name="T22"/>
              <a:gd fmla="*/ 291125760 h 7549" name="T23"/>
              <a:gd fmla="*/ 0 w 7671" name="T24"/>
              <a:gd fmla="*/ 307796836 h 7549" name="T25"/>
              <a:gd fmla="*/ 23867010 w 7671" name="T26"/>
              <a:gd fmla="*/ 304277389 h 7549" name="T27"/>
              <a:gd fmla="*/ 92816040 w 7671" name="T28"/>
              <a:gd fmla="*/ 301931174 h 7549" name="T29"/>
              <a:gd fmla="*/ 188036985 w 7671" name="T30"/>
              <a:gd fmla="*/ 280999677 h 7549" name="T31"/>
              <a:gd fmla="*/ 213014065 w 7671" name="T32"/>
              <a:gd fmla="*/ 265131222 h 7549" name="T33"/>
              <a:gd fmla="*/ 224361617 w 7671" name="T34"/>
              <a:gd fmla="*/ 258524585 h 7549" name="T35"/>
              <a:gd fmla="*/ 245268440 w 7671" name="T36"/>
              <a:gd fmla="*/ 281061570 h 7549" name="T37"/>
              <a:gd fmla="*/ 233180841 w 7671" name="T38"/>
              <a:gd fmla="*/ 275998280 h 7549" name="T39"/>
              <a:gd fmla="*/ 193464161 w 7671" name="T40"/>
              <a:gd fmla="*/ 302980869 h 7549" name="T41"/>
              <a:gd fmla="*/ 113291003 w 7671" name="T42"/>
              <a:gd fmla="*/ 365898649 h 7549" name="T43"/>
              <a:gd fmla="*/ 72834276 w 7671" name="T44"/>
              <a:gd fmla="*/ 411404379 h 7549" name="T45"/>
              <a:gd fmla="*/ 123713496 w 7671" name="T46"/>
              <a:gd fmla="*/ 390472882 h 7549" name="T47"/>
              <a:gd fmla="*/ 204380102 w 7671" name="T48"/>
              <a:gd fmla="*/ 342682582 h 7549" name="T49"/>
              <a:gd fmla="*/ 253347368 w 7671" name="T50"/>
              <a:gd fmla="*/ 302795439 h 7549" name="T51"/>
              <a:gd fmla="*/ 250387180 w 7671" name="T52"/>
              <a:gd fmla="*/ 285013024 h 7549" name="T53"/>
              <a:gd fmla="*/ 293989106 w 7671" name="T54"/>
              <a:gd fmla="*/ 318231638 h 7549" name="T55"/>
              <a:gd fmla="*/ 282086519 w 7671" name="T56"/>
              <a:gd fmla="*/ 313662497 h 7549" name="T57"/>
              <a:gd fmla="*/ 260193050 w 7671" name="T58"/>
              <a:gd fmla="*/ 331445160 h 7549" name="T59"/>
              <a:gd fmla="*/ 196301173 w 7671" name="T60"/>
              <a:gd fmla="*/ 414985470 h 7549" name="T61"/>
              <a:gd fmla="*/ 168857104 w 7671" name="T62"/>
              <a:gd fmla="*/ 459379861 h 7549" name="T63"/>
              <a:gd fmla="*/ 169227127 w 7671" name="T64"/>
              <a:gd fmla="*/ 462960952 h 7549" name="T65"/>
              <a:gd fmla="*/ 221771453 w 7671" name="T66"/>
              <a:gd fmla="*/ 420233693 h 7549" name="T67"/>
              <a:gd fmla="*/ 287328436 w 7671" name="T68"/>
              <a:gd fmla="*/ 354414153 h 7549" name="T69"/>
              <a:gd fmla="*/ 299786306 w 7671" name="T70"/>
              <a:gd fmla="*/ 329407415 h 7549" name="T71"/>
              <a:gd fmla="*/ 303363117 w 7671" name="T72"/>
              <a:gd fmla="*/ 326258581 h 7549" name="T73"/>
              <a:gd fmla="*/ 389333475 w 7671" name="T74"/>
              <a:gd fmla="*/ 392016477 h 7549" name="T75"/>
              <a:gd fmla="*/ 456370551 w 7671" name="T76"/>
              <a:gd fmla="*/ 445240431 h 7549" name="T77"/>
              <a:gd fmla="*/ 470863551 w 7671" name="T78"/>
              <a:gd fmla="*/ 448080546 h 7549" name="T79"/>
              <a:gd fmla="*/ 467841527 w 7671" name="T80"/>
              <a:gd fmla="*/ 437892819 h 7549" name="T81"/>
              <a:gd fmla="*/ 380267652 w 7671" name="T82"/>
              <a:gd fmla="*/ 377629972 h 7549" name="T83"/>
              <a:gd fmla="*/ 368118465 w 7671" name="T84"/>
              <a:gd fmla="*/ 357995244 h 7549" name="T85"/>
              <a:gd fmla="*/ 371633688 w 7671" name="T86"/>
              <a:gd fmla="*/ 302116356 h 7549" name="T87"/>
              <a:gd fmla="*/ 368673500 w 7671" name="T88"/>
              <a:gd fmla="*/ 232839014 h 7549" name="T89"/>
              <a:gd fmla="*/ 357695972 w 7671" name="T90"/>
              <a:gd fmla="*/ 255437395 h 7549" name="T91"/>
              <a:gd fmla="*/ 341722878 w 7671" name="T92"/>
              <a:gd fmla="*/ 335026251 h 7549" name="T93"/>
              <a:gd fmla="*/ 298614400 w 7671" name="T94"/>
              <a:gd fmla="*/ 314959266 h 7549" name="T95"/>
              <a:gd fmla="*/ 285663330 w 7671" name="T96"/>
              <a:gd fmla="*/ 298103009 h 7549" name="T97"/>
              <a:gd fmla="*/ 300094494 w 7671" name="T98"/>
              <a:gd fmla="*/ 295694901 h 7549" name="T99"/>
              <a:gd fmla="*/ 309160317 w 7671" name="T100"/>
              <a:gd fmla="*/ 258030684 h 7549" name="T101"/>
              <a:gd fmla="*/ 315327540 w 7671" name="T102"/>
              <a:gd fmla="*/ 164734654 h 7549" name="T103"/>
              <a:gd fmla="*/ 314710669 w 7671" name="T104"/>
              <a:gd fmla="*/ 77551112 h 7549" name="T105"/>
              <a:gd fmla="*/ 309160317 w 7671" name="T106"/>
              <a:gd fmla="*/ 76686847 h 7549" name="T107"/>
              <a:gd fmla="*/ 280791189 w 7671" name="T108"/>
              <a:gd fmla="*/ 169180258 h 7549" name="T109"/>
              <a:gd fmla="*/ 266360025 w 7671" name="T110"/>
              <a:gd fmla="*/ 259636172 h 7549" name="T111"/>
              <a:gd fmla="*/ 253162356 w 7671" name="T112"/>
              <a:gd fmla="*/ 278282850 h 7549" name="T113"/>
              <a:gd fmla="*/ 241383193 w 7671" name="T114"/>
              <a:gd fmla="*/ 263340800 h 7549" name="T115"/>
              <a:gd fmla="*/ 250695616 w 7671" name="T116"/>
              <a:gd fmla="*/ 257166171 h 7549" name="T117"/>
              <a:gd fmla="*/ 256677579 w 7671" name="T118"/>
              <a:gd fmla="*/ 207770632 h 7549" name="T119"/>
              <a:gd fmla="*/ 248043616 w 7671" name="T120"/>
              <a:gd fmla="*/ 95148344 h 7549" name="T121"/>
              <a:gd fmla="*/ 231577323 w 7671" name="T122"/>
              <a:gd fmla="*/ 14201323 h 7549" name="T123"/>
              <a:gd fmla="*/ 228493711 w 7671" name="T124"/>
              <a:gd fmla="*/ 18214670 h 7549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60000 65536" name="T186"/>
              <a:gd fmla="*/ 0 60000 65536" name="T187"/>
              <a:gd fmla="*/ 0 60000 65536" name="T188"/>
            </a:gdLst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b="b" l="0" r="r" t="0"/>
            <a:pathLst>
              <a:path h="7549" w="7671">
                <a:moveTo>
                  <a:pt x="3693" y="422"/>
                </a:moveTo>
                <a:lnTo>
                  <a:pt x="3693" y="422"/>
                </a:lnTo>
                <a:lnTo>
                  <a:pt x="3682" y="474"/>
                </a:lnTo>
                <a:lnTo>
                  <a:pt x="3671" y="527"/>
                </a:lnTo>
                <a:lnTo>
                  <a:pt x="3659" y="579"/>
                </a:lnTo>
                <a:lnTo>
                  <a:pt x="3645" y="630"/>
                </a:lnTo>
                <a:lnTo>
                  <a:pt x="3631" y="681"/>
                </a:lnTo>
                <a:lnTo>
                  <a:pt x="3616" y="732"/>
                </a:lnTo>
                <a:lnTo>
                  <a:pt x="3586" y="833"/>
                </a:lnTo>
                <a:lnTo>
                  <a:pt x="3556" y="935"/>
                </a:lnTo>
                <a:lnTo>
                  <a:pt x="3541" y="987"/>
                </a:lnTo>
                <a:lnTo>
                  <a:pt x="3528" y="1038"/>
                </a:lnTo>
                <a:lnTo>
                  <a:pt x="3516" y="1090"/>
                </a:lnTo>
                <a:lnTo>
                  <a:pt x="3506" y="1142"/>
                </a:lnTo>
                <a:lnTo>
                  <a:pt x="3497" y="1196"/>
                </a:lnTo>
                <a:lnTo>
                  <a:pt x="3491" y="1250"/>
                </a:lnTo>
                <a:lnTo>
                  <a:pt x="3485" y="1313"/>
                </a:lnTo>
                <a:lnTo>
                  <a:pt x="3478" y="1376"/>
                </a:lnTo>
                <a:lnTo>
                  <a:pt x="3474" y="1439"/>
                </a:lnTo>
                <a:lnTo>
                  <a:pt x="3470" y="1502"/>
                </a:lnTo>
                <a:lnTo>
                  <a:pt x="3463" y="1629"/>
                </a:lnTo>
                <a:lnTo>
                  <a:pt x="3459" y="1756"/>
                </a:lnTo>
                <a:lnTo>
                  <a:pt x="3457" y="1883"/>
                </a:lnTo>
                <a:lnTo>
                  <a:pt x="3455" y="2009"/>
                </a:lnTo>
                <a:lnTo>
                  <a:pt x="3455" y="2136"/>
                </a:lnTo>
                <a:lnTo>
                  <a:pt x="3455" y="2263"/>
                </a:lnTo>
                <a:lnTo>
                  <a:pt x="3455" y="2371"/>
                </a:lnTo>
                <a:lnTo>
                  <a:pt x="3454" y="2481"/>
                </a:lnTo>
                <a:lnTo>
                  <a:pt x="3452" y="2703"/>
                </a:lnTo>
                <a:lnTo>
                  <a:pt x="3452" y="2816"/>
                </a:lnTo>
                <a:lnTo>
                  <a:pt x="3452" y="2929"/>
                </a:lnTo>
                <a:lnTo>
                  <a:pt x="3452" y="3042"/>
                </a:lnTo>
                <a:lnTo>
                  <a:pt x="3455" y="3156"/>
                </a:lnTo>
                <a:lnTo>
                  <a:pt x="3458" y="3269"/>
                </a:lnTo>
                <a:lnTo>
                  <a:pt x="3464" y="3381"/>
                </a:lnTo>
                <a:lnTo>
                  <a:pt x="3467" y="3438"/>
                </a:lnTo>
                <a:lnTo>
                  <a:pt x="3471" y="3494"/>
                </a:lnTo>
                <a:lnTo>
                  <a:pt x="3476" y="3551"/>
                </a:lnTo>
                <a:lnTo>
                  <a:pt x="3481" y="3606"/>
                </a:lnTo>
                <a:lnTo>
                  <a:pt x="3488" y="3661"/>
                </a:lnTo>
                <a:lnTo>
                  <a:pt x="3495" y="3717"/>
                </a:lnTo>
                <a:lnTo>
                  <a:pt x="3503" y="3771"/>
                </a:lnTo>
                <a:lnTo>
                  <a:pt x="3511" y="3826"/>
                </a:lnTo>
                <a:lnTo>
                  <a:pt x="3521" y="3879"/>
                </a:lnTo>
                <a:lnTo>
                  <a:pt x="3532" y="3933"/>
                </a:lnTo>
                <a:lnTo>
                  <a:pt x="3543" y="3987"/>
                </a:lnTo>
                <a:lnTo>
                  <a:pt x="3556" y="4039"/>
                </a:lnTo>
                <a:lnTo>
                  <a:pt x="3457" y="3954"/>
                </a:lnTo>
                <a:lnTo>
                  <a:pt x="3359" y="3867"/>
                </a:lnTo>
                <a:lnTo>
                  <a:pt x="3262" y="3779"/>
                </a:lnTo>
                <a:lnTo>
                  <a:pt x="3213" y="3736"/>
                </a:lnTo>
                <a:lnTo>
                  <a:pt x="3166" y="3691"/>
                </a:lnTo>
                <a:lnTo>
                  <a:pt x="3176" y="3686"/>
                </a:lnTo>
                <a:lnTo>
                  <a:pt x="3185" y="3678"/>
                </a:lnTo>
                <a:lnTo>
                  <a:pt x="3194" y="3672"/>
                </a:lnTo>
                <a:lnTo>
                  <a:pt x="3201" y="3664"/>
                </a:lnTo>
                <a:lnTo>
                  <a:pt x="3207" y="3657"/>
                </a:lnTo>
                <a:lnTo>
                  <a:pt x="3213" y="3647"/>
                </a:lnTo>
                <a:lnTo>
                  <a:pt x="3219" y="3638"/>
                </a:lnTo>
                <a:lnTo>
                  <a:pt x="3224" y="3629"/>
                </a:lnTo>
                <a:lnTo>
                  <a:pt x="3227" y="3619"/>
                </a:lnTo>
                <a:lnTo>
                  <a:pt x="3231" y="3608"/>
                </a:lnTo>
                <a:lnTo>
                  <a:pt x="3233" y="3598"/>
                </a:lnTo>
                <a:lnTo>
                  <a:pt x="3235" y="3587"/>
                </a:lnTo>
                <a:lnTo>
                  <a:pt x="3236" y="3574"/>
                </a:lnTo>
                <a:lnTo>
                  <a:pt x="3237" y="3563"/>
                </a:lnTo>
                <a:lnTo>
                  <a:pt x="3236" y="3537"/>
                </a:lnTo>
                <a:lnTo>
                  <a:pt x="3234" y="3511"/>
                </a:lnTo>
                <a:lnTo>
                  <a:pt x="3230" y="3484"/>
                </a:lnTo>
                <a:lnTo>
                  <a:pt x="3223" y="3455"/>
                </a:lnTo>
                <a:lnTo>
                  <a:pt x="3215" y="3426"/>
                </a:lnTo>
                <a:lnTo>
                  <a:pt x="3206" y="3396"/>
                </a:lnTo>
                <a:lnTo>
                  <a:pt x="3195" y="3365"/>
                </a:lnTo>
                <a:lnTo>
                  <a:pt x="3184" y="3334"/>
                </a:lnTo>
                <a:lnTo>
                  <a:pt x="3170" y="3303"/>
                </a:lnTo>
                <a:lnTo>
                  <a:pt x="3157" y="3272"/>
                </a:lnTo>
                <a:lnTo>
                  <a:pt x="3142" y="3241"/>
                </a:lnTo>
                <a:lnTo>
                  <a:pt x="3111" y="3180"/>
                </a:lnTo>
                <a:lnTo>
                  <a:pt x="3080" y="3122"/>
                </a:lnTo>
                <a:lnTo>
                  <a:pt x="3051" y="3067"/>
                </a:lnTo>
                <a:lnTo>
                  <a:pt x="2997" y="2971"/>
                </a:lnTo>
                <a:lnTo>
                  <a:pt x="2975" y="2933"/>
                </a:lnTo>
                <a:lnTo>
                  <a:pt x="2961" y="2903"/>
                </a:lnTo>
                <a:lnTo>
                  <a:pt x="2937" y="2852"/>
                </a:lnTo>
                <a:lnTo>
                  <a:pt x="2916" y="2800"/>
                </a:lnTo>
                <a:lnTo>
                  <a:pt x="2894" y="2748"/>
                </a:lnTo>
                <a:lnTo>
                  <a:pt x="2873" y="2695"/>
                </a:lnTo>
                <a:lnTo>
                  <a:pt x="2832" y="2588"/>
                </a:lnTo>
                <a:lnTo>
                  <a:pt x="2793" y="2482"/>
                </a:lnTo>
                <a:lnTo>
                  <a:pt x="2753" y="2374"/>
                </a:lnTo>
                <a:lnTo>
                  <a:pt x="2732" y="2322"/>
                </a:lnTo>
                <a:lnTo>
                  <a:pt x="2711" y="2269"/>
                </a:lnTo>
                <a:lnTo>
                  <a:pt x="2690" y="2217"/>
                </a:lnTo>
                <a:lnTo>
                  <a:pt x="2667" y="2165"/>
                </a:lnTo>
                <a:lnTo>
                  <a:pt x="2644" y="2115"/>
                </a:lnTo>
                <a:lnTo>
                  <a:pt x="2620" y="2064"/>
                </a:lnTo>
                <a:lnTo>
                  <a:pt x="2620" y="2104"/>
                </a:lnTo>
                <a:lnTo>
                  <a:pt x="2622" y="2145"/>
                </a:lnTo>
                <a:lnTo>
                  <a:pt x="2624" y="2186"/>
                </a:lnTo>
                <a:lnTo>
                  <a:pt x="2628" y="2227"/>
                </a:lnTo>
                <a:lnTo>
                  <a:pt x="2633" y="2268"/>
                </a:lnTo>
                <a:lnTo>
                  <a:pt x="2639" y="2309"/>
                </a:lnTo>
                <a:lnTo>
                  <a:pt x="2653" y="2391"/>
                </a:lnTo>
                <a:lnTo>
                  <a:pt x="2667" y="2473"/>
                </a:lnTo>
                <a:lnTo>
                  <a:pt x="2683" y="2555"/>
                </a:lnTo>
                <a:lnTo>
                  <a:pt x="2698" y="2636"/>
                </a:lnTo>
                <a:lnTo>
                  <a:pt x="2711" y="2717"/>
                </a:lnTo>
                <a:lnTo>
                  <a:pt x="2725" y="2802"/>
                </a:lnTo>
                <a:lnTo>
                  <a:pt x="2739" y="2888"/>
                </a:lnTo>
                <a:lnTo>
                  <a:pt x="2755" y="2972"/>
                </a:lnTo>
                <a:lnTo>
                  <a:pt x="2771" y="3057"/>
                </a:lnTo>
                <a:lnTo>
                  <a:pt x="2790" y="3141"/>
                </a:lnTo>
                <a:lnTo>
                  <a:pt x="2810" y="3225"/>
                </a:lnTo>
                <a:lnTo>
                  <a:pt x="2822" y="3266"/>
                </a:lnTo>
                <a:lnTo>
                  <a:pt x="2833" y="3308"/>
                </a:lnTo>
                <a:lnTo>
                  <a:pt x="2845" y="3350"/>
                </a:lnTo>
                <a:lnTo>
                  <a:pt x="2859" y="3392"/>
                </a:lnTo>
                <a:lnTo>
                  <a:pt x="2825" y="3358"/>
                </a:lnTo>
                <a:lnTo>
                  <a:pt x="2790" y="3325"/>
                </a:lnTo>
                <a:lnTo>
                  <a:pt x="2755" y="3293"/>
                </a:lnTo>
                <a:lnTo>
                  <a:pt x="2719" y="3261"/>
                </a:lnTo>
                <a:lnTo>
                  <a:pt x="2647" y="3198"/>
                </a:lnTo>
                <a:lnTo>
                  <a:pt x="2572" y="3138"/>
                </a:lnTo>
                <a:lnTo>
                  <a:pt x="2498" y="3078"/>
                </a:lnTo>
                <a:lnTo>
                  <a:pt x="2422" y="3022"/>
                </a:lnTo>
                <a:lnTo>
                  <a:pt x="2345" y="2965"/>
                </a:lnTo>
                <a:lnTo>
                  <a:pt x="2266" y="2909"/>
                </a:lnTo>
                <a:lnTo>
                  <a:pt x="2385" y="3010"/>
                </a:lnTo>
                <a:lnTo>
                  <a:pt x="2503" y="3113"/>
                </a:lnTo>
                <a:lnTo>
                  <a:pt x="2562" y="3166"/>
                </a:lnTo>
                <a:lnTo>
                  <a:pt x="2620" y="3219"/>
                </a:lnTo>
                <a:lnTo>
                  <a:pt x="2676" y="3271"/>
                </a:lnTo>
                <a:lnTo>
                  <a:pt x="2733" y="3326"/>
                </a:lnTo>
                <a:lnTo>
                  <a:pt x="2770" y="3362"/>
                </a:lnTo>
                <a:lnTo>
                  <a:pt x="2802" y="3398"/>
                </a:lnTo>
                <a:lnTo>
                  <a:pt x="2832" y="3433"/>
                </a:lnTo>
                <a:lnTo>
                  <a:pt x="2858" y="3468"/>
                </a:lnTo>
                <a:lnTo>
                  <a:pt x="2884" y="3504"/>
                </a:lnTo>
                <a:lnTo>
                  <a:pt x="2907" y="3543"/>
                </a:lnTo>
                <a:lnTo>
                  <a:pt x="2932" y="3584"/>
                </a:lnTo>
                <a:lnTo>
                  <a:pt x="2958" y="3628"/>
                </a:lnTo>
                <a:lnTo>
                  <a:pt x="2964" y="3638"/>
                </a:lnTo>
                <a:lnTo>
                  <a:pt x="2970" y="3648"/>
                </a:lnTo>
                <a:lnTo>
                  <a:pt x="2977" y="3657"/>
                </a:lnTo>
                <a:lnTo>
                  <a:pt x="2986" y="3665"/>
                </a:lnTo>
                <a:lnTo>
                  <a:pt x="2994" y="3673"/>
                </a:lnTo>
                <a:lnTo>
                  <a:pt x="3003" y="3680"/>
                </a:lnTo>
                <a:lnTo>
                  <a:pt x="3012" y="3687"/>
                </a:lnTo>
                <a:lnTo>
                  <a:pt x="3022" y="3692"/>
                </a:lnTo>
                <a:lnTo>
                  <a:pt x="3032" y="3697"/>
                </a:lnTo>
                <a:lnTo>
                  <a:pt x="3042" y="3701"/>
                </a:lnTo>
                <a:lnTo>
                  <a:pt x="3053" y="3704"/>
                </a:lnTo>
                <a:lnTo>
                  <a:pt x="3064" y="3706"/>
                </a:lnTo>
                <a:lnTo>
                  <a:pt x="3075" y="3708"/>
                </a:lnTo>
                <a:lnTo>
                  <a:pt x="3087" y="3708"/>
                </a:lnTo>
                <a:lnTo>
                  <a:pt x="3099" y="3708"/>
                </a:lnTo>
                <a:lnTo>
                  <a:pt x="3111" y="3707"/>
                </a:lnTo>
                <a:lnTo>
                  <a:pt x="3198" y="3793"/>
                </a:lnTo>
                <a:lnTo>
                  <a:pt x="3286" y="3877"/>
                </a:lnTo>
                <a:lnTo>
                  <a:pt x="3264" y="3872"/>
                </a:lnTo>
                <a:lnTo>
                  <a:pt x="3241" y="3868"/>
                </a:lnTo>
                <a:lnTo>
                  <a:pt x="3219" y="3865"/>
                </a:lnTo>
                <a:lnTo>
                  <a:pt x="3196" y="3863"/>
                </a:lnTo>
                <a:lnTo>
                  <a:pt x="3173" y="3861"/>
                </a:lnTo>
                <a:lnTo>
                  <a:pt x="3150" y="3860"/>
                </a:lnTo>
                <a:lnTo>
                  <a:pt x="3126" y="3860"/>
                </a:lnTo>
                <a:lnTo>
                  <a:pt x="3101" y="3861"/>
                </a:lnTo>
                <a:lnTo>
                  <a:pt x="3053" y="3864"/>
                </a:lnTo>
                <a:lnTo>
                  <a:pt x="3004" y="3869"/>
                </a:lnTo>
                <a:lnTo>
                  <a:pt x="2955" y="3875"/>
                </a:lnTo>
                <a:lnTo>
                  <a:pt x="2905" y="3885"/>
                </a:lnTo>
                <a:lnTo>
                  <a:pt x="2856" y="3894"/>
                </a:lnTo>
                <a:lnTo>
                  <a:pt x="2806" y="3905"/>
                </a:lnTo>
                <a:lnTo>
                  <a:pt x="2709" y="3928"/>
                </a:lnTo>
                <a:lnTo>
                  <a:pt x="2617" y="3952"/>
                </a:lnTo>
                <a:lnTo>
                  <a:pt x="2530" y="3972"/>
                </a:lnTo>
                <a:lnTo>
                  <a:pt x="2402" y="4002"/>
                </a:lnTo>
                <a:lnTo>
                  <a:pt x="2274" y="4034"/>
                </a:lnTo>
                <a:lnTo>
                  <a:pt x="2148" y="4067"/>
                </a:lnTo>
                <a:lnTo>
                  <a:pt x="2021" y="4102"/>
                </a:lnTo>
                <a:lnTo>
                  <a:pt x="1894" y="4138"/>
                </a:lnTo>
                <a:lnTo>
                  <a:pt x="1768" y="4175"/>
                </a:lnTo>
                <a:lnTo>
                  <a:pt x="1644" y="4214"/>
                </a:lnTo>
                <a:lnTo>
                  <a:pt x="1518" y="4255"/>
                </a:lnTo>
                <a:lnTo>
                  <a:pt x="1327" y="4317"/>
                </a:lnTo>
                <a:lnTo>
                  <a:pt x="1230" y="4349"/>
                </a:lnTo>
                <a:lnTo>
                  <a:pt x="1183" y="4366"/>
                </a:lnTo>
                <a:lnTo>
                  <a:pt x="1134" y="4384"/>
                </a:lnTo>
                <a:lnTo>
                  <a:pt x="1087" y="4402"/>
                </a:lnTo>
                <a:lnTo>
                  <a:pt x="1040" y="4421"/>
                </a:lnTo>
                <a:lnTo>
                  <a:pt x="992" y="4441"/>
                </a:lnTo>
                <a:lnTo>
                  <a:pt x="946" y="4462"/>
                </a:lnTo>
                <a:lnTo>
                  <a:pt x="900" y="4484"/>
                </a:lnTo>
                <a:lnTo>
                  <a:pt x="856" y="4507"/>
                </a:lnTo>
                <a:lnTo>
                  <a:pt x="812" y="4531"/>
                </a:lnTo>
                <a:lnTo>
                  <a:pt x="770" y="4557"/>
                </a:lnTo>
                <a:lnTo>
                  <a:pt x="723" y="4588"/>
                </a:lnTo>
                <a:lnTo>
                  <a:pt x="678" y="4619"/>
                </a:lnTo>
                <a:lnTo>
                  <a:pt x="588" y="4682"/>
                </a:lnTo>
                <a:lnTo>
                  <a:pt x="543" y="4715"/>
                </a:lnTo>
                <a:lnTo>
                  <a:pt x="497" y="4747"/>
                </a:lnTo>
                <a:lnTo>
                  <a:pt x="452" y="4778"/>
                </a:lnTo>
                <a:lnTo>
                  <a:pt x="406" y="4808"/>
                </a:lnTo>
                <a:lnTo>
                  <a:pt x="382" y="4822"/>
                </a:lnTo>
                <a:lnTo>
                  <a:pt x="357" y="4835"/>
                </a:lnTo>
                <a:lnTo>
                  <a:pt x="331" y="4846"/>
                </a:lnTo>
                <a:lnTo>
                  <a:pt x="307" y="4857"/>
                </a:lnTo>
                <a:lnTo>
                  <a:pt x="281" y="4866"/>
                </a:lnTo>
                <a:lnTo>
                  <a:pt x="254" y="4875"/>
                </a:lnTo>
                <a:lnTo>
                  <a:pt x="202" y="4893"/>
                </a:lnTo>
                <a:lnTo>
                  <a:pt x="150" y="4910"/>
                </a:lnTo>
                <a:lnTo>
                  <a:pt x="123" y="4921"/>
                </a:lnTo>
                <a:lnTo>
                  <a:pt x="98" y="4931"/>
                </a:lnTo>
                <a:lnTo>
                  <a:pt x="73" y="4942"/>
                </a:lnTo>
                <a:lnTo>
                  <a:pt x="48" y="4955"/>
                </a:lnTo>
                <a:lnTo>
                  <a:pt x="23" y="4969"/>
                </a:lnTo>
                <a:lnTo>
                  <a:pt x="0" y="4985"/>
                </a:lnTo>
                <a:lnTo>
                  <a:pt x="9" y="4979"/>
                </a:lnTo>
                <a:lnTo>
                  <a:pt x="18" y="4974"/>
                </a:lnTo>
                <a:lnTo>
                  <a:pt x="38" y="4967"/>
                </a:lnTo>
                <a:lnTo>
                  <a:pt x="58" y="4961"/>
                </a:lnTo>
                <a:lnTo>
                  <a:pt x="80" y="4956"/>
                </a:lnTo>
                <a:lnTo>
                  <a:pt x="102" y="4953"/>
                </a:lnTo>
                <a:lnTo>
                  <a:pt x="125" y="4950"/>
                </a:lnTo>
                <a:lnTo>
                  <a:pt x="149" y="4948"/>
                </a:lnTo>
                <a:lnTo>
                  <a:pt x="173" y="4947"/>
                </a:lnTo>
                <a:lnTo>
                  <a:pt x="221" y="4946"/>
                </a:lnTo>
                <a:lnTo>
                  <a:pt x="269" y="4945"/>
                </a:lnTo>
                <a:lnTo>
                  <a:pt x="292" y="4943"/>
                </a:lnTo>
                <a:lnTo>
                  <a:pt x="315" y="4941"/>
                </a:lnTo>
                <a:lnTo>
                  <a:pt x="336" y="4938"/>
                </a:lnTo>
                <a:lnTo>
                  <a:pt x="356" y="4934"/>
                </a:lnTo>
                <a:lnTo>
                  <a:pt x="387" y="4928"/>
                </a:lnTo>
                <a:lnTo>
                  <a:pt x="419" y="4923"/>
                </a:lnTo>
                <a:lnTo>
                  <a:pt x="451" y="4918"/>
                </a:lnTo>
                <a:lnTo>
                  <a:pt x="483" y="4914"/>
                </a:lnTo>
                <a:lnTo>
                  <a:pt x="516" y="4912"/>
                </a:lnTo>
                <a:lnTo>
                  <a:pt x="549" y="4910"/>
                </a:lnTo>
                <a:lnTo>
                  <a:pt x="615" y="4909"/>
                </a:lnTo>
                <a:lnTo>
                  <a:pt x="682" y="4909"/>
                </a:lnTo>
                <a:lnTo>
                  <a:pt x="748" y="4911"/>
                </a:lnTo>
                <a:lnTo>
                  <a:pt x="813" y="4912"/>
                </a:lnTo>
                <a:lnTo>
                  <a:pt x="877" y="4912"/>
                </a:lnTo>
                <a:lnTo>
                  <a:pt x="1057" y="4909"/>
                </a:lnTo>
                <a:lnTo>
                  <a:pt x="1147" y="4908"/>
                </a:lnTo>
                <a:lnTo>
                  <a:pt x="1236" y="4906"/>
                </a:lnTo>
                <a:lnTo>
                  <a:pt x="1326" y="4902"/>
                </a:lnTo>
                <a:lnTo>
                  <a:pt x="1416" y="4897"/>
                </a:lnTo>
                <a:lnTo>
                  <a:pt x="1460" y="4894"/>
                </a:lnTo>
                <a:lnTo>
                  <a:pt x="1505" y="4890"/>
                </a:lnTo>
                <a:lnTo>
                  <a:pt x="1550" y="4885"/>
                </a:lnTo>
                <a:lnTo>
                  <a:pt x="1595" y="4878"/>
                </a:lnTo>
                <a:lnTo>
                  <a:pt x="1678" y="4867"/>
                </a:lnTo>
                <a:lnTo>
                  <a:pt x="1760" y="4854"/>
                </a:lnTo>
                <a:lnTo>
                  <a:pt x="1843" y="4839"/>
                </a:lnTo>
                <a:lnTo>
                  <a:pt x="1925" y="4824"/>
                </a:lnTo>
                <a:lnTo>
                  <a:pt x="2006" y="4807"/>
                </a:lnTo>
                <a:lnTo>
                  <a:pt x="2089" y="4790"/>
                </a:lnTo>
                <a:lnTo>
                  <a:pt x="2170" y="4772"/>
                </a:lnTo>
                <a:lnTo>
                  <a:pt x="2253" y="4754"/>
                </a:lnTo>
                <a:lnTo>
                  <a:pt x="2416" y="4714"/>
                </a:lnTo>
                <a:lnTo>
                  <a:pt x="2578" y="4673"/>
                </a:lnTo>
                <a:lnTo>
                  <a:pt x="2740" y="4631"/>
                </a:lnTo>
                <a:lnTo>
                  <a:pt x="2901" y="4589"/>
                </a:lnTo>
                <a:lnTo>
                  <a:pt x="2997" y="4564"/>
                </a:lnTo>
                <a:lnTo>
                  <a:pt x="3049" y="4551"/>
                </a:lnTo>
                <a:lnTo>
                  <a:pt x="3100" y="4537"/>
                </a:lnTo>
                <a:lnTo>
                  <a:pt x="3151" y="4522"/>
                </a:lnTo>
                <a:lnTo>
                  <a:pt x="3176" y="4513"/>
                </a:lnTo>
                <a:lnTo>
                  <a:pt x="3201" y="4504"/>
                </a:lnTo>
                <a:lnTo>
                  <a:pt x="3226" y="4495"/>
                </a:lnTo>
                <a:lnTo>
                  <a:pt x="3250" y="4485"/>
                </a:lnTo>
                <a:lnTo>
                  <a:pt x="3272" y="4473"/>
                </a:lnTo>
                <a:lnTo>
                  <a:pt x="3295" y="4462"/>
                </a:lnTo>
                <a:lnTo>
                  <a:pt x="3317" y="4449"/>
                </a:lnTo>
                <a:lnTo>
                  <a:pt x="3337" y="4436"/>
                </a:lnTo>
                <a:lnTo>
                  <a:pt x="3357" y="4422"/>
                </a:lnTo>
                <a:lnTo>
                  <a:pt x="3375" y="4407"/>
                </a:lnTo>
                <a:lnTo>
                  <a:pt x="3392" y="4391"/>
                </a:lnTo>
                <a:lnTo>
                  <a:pt x="3407" y="4374"/>
                </a:lnTo>
                <a:lnTo>
                  <a:pt x="3422" y="4356"/>
                </a:lnTo>
                <a:lnTo>
                  <a:pt x="3434" y="4336"/>
                </a:lnTo>
                <a:lnTo>
                  <a:pt x="3444" y="4315"/>
                </a:lnTo>
                <a:lnTo>
                  <a:pt x="3454" y="4294"/>
                </a:lnTo>
                <a:lnTo>
                  <a:pt x="3461" y="4270"/>
                </a:lnTo>
                <a:lnTo>
                  <a:pt x="3466" y="4245"/>
                </a:lnTo>
                <a:lnTo>
                  <a:pt x="3469" y="4220"/>
                </a:lnTo>
                <a:lnTo>
                  <a:pt x="3469" y="4193"/>
                </a:lnTo>
                <a:lnTo>
                  <a:pt x="3468" y="4163"/>
                </a:lnTo>
                <a:lnTo>
                  <a:pt x="3464" y="4133"/>
                </a:lnTo>
                <a:lnTo>
                  <a:pt x="3470" y="4131"/>
                </a:lnTo>
                <a:lnTo>
                  <a:pt x="3477" y="4129"/>
                </a:lnTo>
                <a:lnTo>
                  <a:pt x="3493" y="4128"/>
                </a:lnTo>
                <a:lnTo>
                  <a:pt x="3509" y="4129"/>
                </a:lnTo>
                <a:lnTo>
                  <a:pt x="3526" y="4132"/>
                </a:lnTo>
                <a:lnTo>
                  <a:pt x="3543" y="4136"/>
                </a:lnTo>
                <a:lnTo>
                  <a:pt x="3561" y="4143"/>
                </a:lnTo>
                <a:lnTo>
                  <a:pt x="3579" y="4152"/>
                </a:lnTo>
                <a:lnTo>
                  <a:pt x="3599" y="4162"/>
                </a:lnTo>
                <a:lnTo>
                  <a:pt x="3619" y="4173"/>
                </a:lnTo>
                <a:lnTo>
                  <a:pt x="3638" y="4187"/>
                </a:lnTo>
                <a:lnTo>
                  <a:pt x="3659" y="4201"/>
                </a:lnTo>
                <a:lnTo>
                  <a:pt x="3679" y="4215"/>
                </a:lnTo>
                <a:lnTo>
                  <a:pt x="3721" y="4249"/>
                </a:lnTo>
                <a:lnTo>
                  <a:pt x="3762" y="4285"/>
                </a:lnTo>
                <a:lnTo>
                  <a:pt x="3803" y="4323"/>
                </a:lnTo>
                <a:lnTo>
                  <a:pt x="3843" y="4361"/>
                </a:lnTo>
                <a:lnTo>
                  <a:pt x="3917" y="4434"/>
                </a:lnTo>
                <a:lnTo>
                  <a:pt x="3982" y="4498"/>
                </a:lnTo>
                <a:lnTo>
                  <a:pt x="4009" y="4524"/>
                </a:lnTo>
                <a:lnTo>
                  <a:pt x="4032" y="4543"/>
                </a:lnTo>
                <a:lnTo>
                  <a:pt x="4023" y="4547"/>
                </a:lnTo>
                <a:lnTo>
                  <a:pt x="4014" y="4551"/>
                </a:lnTo>
                <a:lnTo>
                  <a:pt x="4006" y="4553"/>
                </a:lnTo>
                <a:lnTo>
                  <a:pt x="3999" y="4553"/>
                </a:lnTo>
                <a:lnTo>
                  <a:pt x="3992" y="4554"/>
                </a:lnTo>
                <a:lnTo>
                  <a:pt x="3984" y="4553"/>
                </a:lnTo>
                <a:lnTo>
                  <a:pt x="3977" y="4552"/>
                </a:lnTo>
                <a:lnTo>
                  <a:pt x="3971" y="4549"/>
                </a:lnTo>
                <a:lnTo>
                  <a:pt x="3960" y="4543"/>
                </a:lnTo>
                <a:lnTo>
                  <a:pt x="3948" y="4536"/>
                </a:lnTo>
                <a:lnTo>
                  <a:pt x="3937" y="4527"/>
                </a:lnTo>
                <a:lnTo>
                  <a:pt x="3927" y="4518"/>
                </a:lnTo>
                <a:lnTo>
                  <a:pt x="3904" y="4497"/>
                </a:lnTo>
                <a:lnTo>
                  <a:pt x="3892" y="4488"/>
                </a:lnTo>
                <a:lnTo>
                  <a:pt x="3878" y="4479"/>
                </a:lnTo>
                <a:lnTo>
                  <a:pt x="3863" y="4472"/>
                </a:lnTo>
                <a:lnTo>
                  <a:pt x="3855" y="4470"/>
                </a:lnTo>
                <a:lnTo>
                  <a:pt x="3846" y="4468"/>
                </a:lnTo>
                <a:lnTo>
                  <a:pt x="3837" y="4466"/>
                </a:lnTo>
                <a:lnTo>
                  <a:pt x="3828" y="4465"/>
                </a:lnTo>
                <a:lnTo>
                  <a:pt x="3817" y="4465"/>
                </a:lnTo>
                <a:lnTo>
                  <a:pt x="3807" y="4466"/>
                </a:lnTo>
                <a:lnTo>
                  <a:pt x="3794" y="4467"/>
                </a:lnTo>
                <a:lnTo>
                  <a:pt x="3781" y="4470"/>
                </a:lnTo>
                <a:lnTo>
                  <a:pt x="3769" y="4473"/>
                </a:lnTo>
                <a:lnTo>
                  <a:pt x="3756" y="4476"/>
                </a:lnTo>
                <a:lnTo>
                  <a:pt x="3731" y="4486"/>
                </a:lnTo>
                <a:lnTo>
                  <a:pt x="3706" y="4497"/>
                </a:lnTo>
                <a:lnTo>
                  <a:pt x="3681" y="4510"/>
                </a:lnTo>
                <a:lnTo>
                  <a:pt x="3657" y="4526"/>
                </a:lnTo>
                <a:lnTo>
                  <a:pt x="3633" y="4541"/>
                </a:lnTo>
                <a:lnTo>
                  <a:pt x="3609" y="4559"/>
                </a:lnTo>
                <a:lnTo>
                  <a:pt x="3586" y="4576"/>
                </a:lnTo>
                <a:lnTo>
                  <a:pt x="3563" y="4595"/>
                </a:lnTo>
                <a:lnTo>
                  <a:pt x="3519" y="4632"/>
                </a:lnTo>
                <a:lnTo>
                  <a:pt x="3476" y="4667"/>
                </a:lnTo>
                <a:lnTo>
                  <a:pt x="3456" y="4682"/>
                </a:lnTo>
                <a:lnTo>
                  <a:pt x="3436" y="4698"/>
                </a:lnTo>
                <a:lnTo>
                  <a:pt x="3337" y="4769"/>
                </a:lnTo>
                <a:lnTo>
                  <a:pt x="3237" y="4839"/>
                </a:lnTo>
                <a:lnTo>
                  <a:pt x="3137" y="4907"/>
                </a:lnTo>
                <a:lnTo>
                  <a:pt x="3036" y="4976"/>
                </a:lnTo>
                <a:lnTo>
                  <a:pt x="2936" y="5044"/>
                </a:lnTo>
                <a:lnTo>
                  <a:pt x="2836" y="5114"/>
                </a:lnTo>
                <a:lnTo>
                  <a:pt x="2736" y="5185"/>
                </a:lnTo>
                <a:lnTo>
                  <a:pt x="2638" y="5257"/>
                </a:lnTo>
                <a:lnTo>
                  <a:pt x="2528" y="5338"/>
                </a:lnTo>
                <a:lnTo>
                  <a:pt x="2417" y="5423"/>
                </a:lnTo>
                <a:lnTo>
                  <a:pt x="2305" y="5507"/>
                </a:lnTo>
                <a:lnTo>
                  <a:pt x="2250" y="5550"/>
                </a:lnTo>
                <a:lnTo>
                  <a:pt x="2195" y="5595"/>
                </a:lnTo>
                <a:lnTo>
                  <a:pt x="2141" y="5640"/>
                </a:lnTo>
                <a:lnTo>
                  <a:pt x="2088" y="5686"/>
                </a:lnTo>
                <a:lnTo>
                  <a:pt x="2035" y="5732"/>
                </a:lnTo>
                <a:lnTo>
                  <a:pt x="1984" y="5778"/>
                </a:lnTo>
                <a:lnTo>
                  <a:pt x="1933" y="5827"/>
                </a:lnTo>
                <a:lnTo>
                  <a:pt x="1885" y="5875"/>
                </a:lnTo>
                <a:lnTo>
                  <a:pt x="1837" y="5926"/>
                </a:lnTo>
                <a:lnTo>
                  <a:pt x="1791" y="5977"/>
                </a:lnTo>
                <a:lnTo>
                  <a:pt x="1744" y="6032"/>
                </a:lnTo>
                <a:lnTo>
                  <a:pt x="1697" y="6089"/>
                </a:lnTo>
                <a:lnTo>
                  <a:pt x="1652" y="6145"/>
                </a:lnTo>
                <a:lnTo>
                  <a:pt x="1606" y="6203"/>
                </a:lnTo>
                <a:lnTo>
                  <a:pt x="1517" y="6317"/>
                </a:lnTo>
                <a:lnTo>
                  <a:pt x="1471" y="6375"/>
                </a:lnTo>
                <a:lnTo>
                  <a:pt x="1425" y="6431"/>
                </a:lnTo>
                <a:lnTo>
                  <a:pt x="1407" y="6454"/>
                </a:lnTo>
                <a:lnTo>
                  <a:pt x="1386" y="6475"/>
                </a:lnTo>
                <a:lnTo>
                  <a:pt x="1364" y="6496"/>
                </a:lnTo>
                <a:lnTo>
                  <a:pt x="1343" y="6517"/>
                </a:lnTo>
                <a:lnTo>
                  <a:pt x="1296" y="6559"/>
                </a:lnTo>
                <a:lnTo>
                  <a:pt x="1249" y="6600"/>
                </a:lnTo>
                <a:lnTo>
                  <a:pt x="1202" y="6642"/>
                </a:lnTo>
                <a:lnTo>
                  <a:pt x="1181" y="6663"/>
                </a:lnTo>
                <a:lnTo>
                  <a:pt x="1159" y="6684"/>
                </a:lnTo>
                <a:lnTo>
                  <a:pt x="1139" y="6707"/>
                </a:lnTo>
                <a:lnTo>
                  <a:pt x="1120" y="6730"/>
                </a:lnTo>
                <a:lnTo>
                  <a:pt x="1103" y="6752"/>
                </a:lnTo>
                <a:lnTo>
                  <a:pt x="1088" y="6776"/>
                </a:lnTo>
                <a:lnTo>
                  <a:pt x="1143" y="6743"/>
                </a:lnTo>
                <a:lnTo>
                  <a:pt x="1197" y="6710"/>
                </a:lnTo>
                <a:lnTo>
                  <a:pt x="1253" y="6678"/>
                </a:lnTo>
                <a:lnTo>
                  <a:pt x="1309" y="6648"/>
                </a:lnTo>
                <a:lnTo>
                  <a:pt x="1366" y="6618"/>
                </a:lnTo>
                <a:lnTo>
                  <a:pt x="1423" y="6589"/>
                </a:lnTo>
                <a:lnTo>
                  <a:pt x="1481" y="6561"/>
                </a:lnTo>
                <a:lnTo>
                  <a:pt x="1538" y="6533"/>
                </a:lnTo>
                <a:lnTo>
                  <a:pt x="1655" y="6478"/>
                </a:lnTo>
                <a:lnTo>
                  <a:pt x="1772" y="6426"/>
                </a:lnTo>
                <a:lnTo>
                  <a:pt x="2006" y="6324"/>
                </a:lnTo>
                <a:lnTo>
                  <a:pt x="2083" y="6290"/>
                </a:lnTo>
                <a:lnTo>
                  <a:pt x="2159" y="6255"/>
                </a:lnTo>
                <a:lnTo>
                  <a:pt x="2233" y="6218"/>
                </a:lnTo>
                <a:lnTo>
                  <a:pt x="2307" y="6181"/>
                </a:lnTo>
                <a:lnTo>
                  <a:pt x="2381" y="6143"/>
                </a:lnTo>
                <a:lnTo>
                  <a:pt x="2453" y="6104"/>
                </a:lnTo>
                <a:lnTo>
                  <a:pt x="2525" y="6064"/>
                </a:lnTo>
                <a:lnTo>
                  <a:pt x="2596" y="6023"/>
                </a:lnTo>
                <a:lnTo>
                  <a:pt x="2667" y="5981"/>
                </a:lnTo>
                <a:lnTo>
                  <a:pt x="2737" y="5938"/>
                </a:lnTo>
                <a:lnTo>
                  <a:pt x="2807" y="5895"/>
                </a:lnTo>
                <a:lnTo>
                  <a:pt x="2877" y="5850"/>
                </a:lnTo>
                <a:lnTo>
                  <a:pt x="2946" y="5805"/>
                </a:lnTo>
                <a:lnTo>
                  <a:pt x="3016" y="5759"/>
                </a:lnTo>
                <a:lnTo>
                  <a:pt x="3085" y="5711"/>
                </a:lnTo>
                <a:lnTo>
                  <a:pt x="3154" y="5664"/>
                </a:lnTo>
                <a:lnTo>
                  <a:pt x="3314" y="5550"/>
                </a:lnTo>
                <a:lnTo>
                  <a:pt x="3394" y="5493"/>
                </a:lnTo>
                <a:lnTo>
                  <a:pt x="3474" y="5435"/>
                </a:lnTo>
                <a:lnTo>
                  <a:pt x="3553" y="5376"/>
                </a:lnTo>
                <a:lnTo>
                  <a:pt x="3632" y="5317"/>
                </a:lnTo>
                <a:lnTo>
                  <a:pt x="3710" y="5258"/>
                </a:lnTo>
                <a:lnTo>
                  <a:pt x="3788" y="5197"/>
                </a:lnTo>
                <a:lnTo>
                  <a:pt x="3832" y="5163"/>
                </a:lnTo>
                <a:lnTo>
                  <a:pt x="3882" y="5125"/>
                </a:lnTo>
                <a:lnTo>
                  <a:pt x="3936" y="5083"/>
                </a:lnTo>
                <a:lnTo>
                  <a:pt x="3962" y="5062"/>
                </a:lnTo>
                <a:lnTo>
                  <a:pt x="3989" y="5039"/>
                </a:lnTo>
                <a:lnTo>
                  <a:pt x="4014" y="5016"/>
                </a:lnTo>
                <a:lnTo>
                  <a:pt x="4038" y="4993"/>
                </a:lnTo>
                <a:lnTo>
                  <a:pt x="4061" y="4968"/>
                </a:lnTo>
                <a:lnTo>
                  <a:pt x="4081" y="4942"/>
                </a:lnTo>
                <a:lnTo>
                  <a:pt x="4100" y="4918"/>
                </a:lnTo>
                <a:lnTo>
                  <a:pt x="4108" y="4904"/>
                </a:lnTo>
                <a:lnTo>
                  <a:pt x="4115" y="4891"/>
                </a:lnTo>
                <a:lnTo>
                  <a:pt x="4122" y="4877"/>
                </a:lnTo>
                <a:lnTo>
                  <a:pt x="4128" y="4864"/>
                </a:lnTo>
                <a:lnTo>
                  <a:pt x="4133" y="4850"/>
                </a:lnTo>
                <a:lnTo>
                  <a:pt x="4137" y="4837"/>
                </a:lnTo>
                <a:lnTo>
                  <a:pt x="4138" y="4832"/>
                </a:lnTo>
                <a:lnTo>
                  <a:pt x="4137" y="4825"/>
                </a:lnTo>
                <a:lnTo>
                  <a:pt x="4136" y="4816"/>
                </a:lnTo>
                <a:lnTo>
                  <a:pt x="4133" y="4807"/>
                </a:lnTo>
                <a:lnTo>
                  <a:pt x="4126" y="4787"/>
                </a:lnTo>
                <a:lnTo>
                  <a:pt x="4115" y="4762"/>
                </a:lnTo>
                <a:lnTo>
                  <a:pt x="4093" y="4709"/>
                </a:lnTo>
                <a:lnTo>
                  <a:pt x="4081" y="4682"/>
                </a:lnTo>
                <a:lnTo>
                  <a:pt x="4072" y="4658"/>
                </a:lnTo>
                <a:lnTo>
                  <a:pt x="4064" y="4636"/>
                </a:lnTo>
                <a:lnTo>
                  <a:pt x="4062" y="4626"/>
                </a:lnTo>
                <a:lnTo>
                  <a:pt x="4060" y="4616"/>
                </a:lnTo>
                <a:lnTo>
                  <a:pt x="4059" y="4609"/>
                </a:lnTo>
                <a:lnTo>
                  <a:pt x="4060" y="4603"/>
                </a:lnTo>
                <a:lnTo>
                  <a:pt x="4061" y="4598"/>
                </a:lnTo>
                <a:lnTo>
                  <a:pt x="4065" y="4595"/>
                </a:lnTo>
                <a:lnTo>
                  <a:pt x="4069" y="4593"/>
                </a:lnTo>
                <a:lnTo>
                  <a:pt x="4075" y="4594"/>
                </a:lnTo>
                <a:lnTo>
                  <a:pt x="4083" y="4596"/>
                </a:lnTo>
                <a:lnTo>
                  <a:pt x="4094" y="4600"/>
                </a:lnTo>
                <a:lnTo>
                  <a:pt x="4105" y="4607"/>
                </a:lnTo>
                <a:lnTo>
                  <a:pt x="4119" y="4616"/>
                </a:lnTo>
                <a:lnTo>
                  <a:pt x="4136" y="4628"/>
                </a:lnTo>
                <a:lnTo>
                  <a:pt x="4155" y="4642"/>
                </a:lnTo>
                <a:lnTo>
                  <a:pt x="4232" y="4705"/>
                </a:lnTo>
                <a:lnTo>
                  <a:pt x="4309" y="4768"/>
                </a:lnTo>
                <a:lnTo>
                  <a:pt x="4463" y="4895"/>
                </a:lnTo>
                <a:lnTo>
                  <a:pt x="4615" y="5024"/>
                </a:lnTo>
                <a:lnTo>
                  <a:pt x="4767" y="5154"/>
                </a:lnTo>
                <a:lnTo>
                  <a:pt x="4760" y="5157"/>
                </a:lnTo>
                <a:lnTo>
                  <a:pt x="4753" y="5159"/>
                </a:lnTo>
                <a:lnTo>
                  <a:pt x="4747" y="5160"/>
                </a:lnTo>
                <a:lnTo>
                  <a:pt x="4741" y="5161"/>
                </a:lnTo>
                <a:lnTo>
                  <a:pt x="4735" y="5160"/>
                </a:lnTo>
                <a:lnTo>
                  <a:pt x="4729" y="5159"/>
                </a:lnTo>
                <a:lnTo>
                  <a:pt x="4716" y="5155"/>
                </a:lnTo>
                <a:lnTo>
                  <a:pt x="4703" y="5147"/>
                </a:lnTo>
                <a:lnTo>
                  <a:pt x="4689" y="5139"/>
                </a:lnTo>
                <a:lnTo>
                  <a:pt x="4663" y="5120"/>
                </a:lnTo>
                <a:lnTo>
                  <a:pt x="4647" y="5110"/>
                </a:lnTo>
                <a:lnTo>
                  <a:pt x="4633" y="5101"/>
                </a:lnTo>
                <a:lnTo>
                  <a:pt x="4616" y="5093"/>
                </a:lnTo>
                <a:lnTo>
                  <a:pt x="4600" y="5086"/>
                </a:lnTo>
                <a:lnTo>
                  <a:pt x="4592" y="5083"/>
                </a:lnTo>
                <a:lnTo>
                  <a:pt x="4582" y="5081"/>
                </a:lnTo>
                <a:lnTo>
                  <a:pt x="4574" y="5080"/>
                </a:lnTo>
                <a:lnTo>
                  <a:pt x="4565" y="5080"/>
                </a:lnTo>
                <a:lnTo>
                  <a:pt x="4555" y="5081"/>
                </a:lnTo>
                <a:lnTo>
                  <a:pt x="4545" y="5082"/>
                </a:lnTo>
                <a:lnTo>
                  <a:pt x="4535" y="5086"/>
                </a:lnTo>
                <a:lnTo>
                  <a:pt x="4525" y="5089"/>
                </a:lnTo>
                <a:lnTo>
                  <a:pt x="4500" y="5100"/>
                </a:lnTo>
                <a:lnTo>
                  <a:pt x="4475" y="5114"/>
                </a:lnTo>
                <a:lnTo>
                  <a:pt x="4451" y="5130"/>
                </a:lnTo>
                <a:lnTo>
                  <a:pt x="4428" y="5147"/>
                </a:lnTo>
                <a:lnTo>
                  <a:pt x="4405" y="5167"/>
                </a:lnTo>
                <a:lnTo>
                  <a:pt x="4382" y="5188"/>
                </a:lnTo>
                <a:lnTo>
                  <a:pt x="4361" y="5208"/>
                </a:lnTo>
                <a:lnTo>
                  <a:pt x="4339" y="5231"/>
                </a:lnTo>
                <a:lnTo>
                  <a:pt x="4317" y="5254"/>
                </a:lnTo>
                <a:lnTo>
                  <a:pt x="4297" y="5277"/>
                </a:lnTo>
                <a:lnTo>
                  <a:pt x="4258" y="5324"/>
                </a:lnTo>
                <a:lnTo>
                  <a:pt x="4219" y="5368"/>
                </a:lnTo>
                <a:lnTo>
                  <a:pt x="4183" y="5410"/>
                </a:lnTo>
                <a:lnTo>
                  <a:pt x="4113" y="5489"/>
                </a:lnTo>
                <a:lnTo>
                  <a:pt x="4045" y="5568"/>
                </a:lnTo>
                <a:lnTo>
                  <a:pt x="3978" y="5648"/>
                </a:lnTo>
                <a:lnTo>
                  <a:pt x="3912" y="5730"/>
                </a:lnTo>
                <a:lnTo>
                  <a:pt x="3846" y="5812"/>
                </a:lnTo>
                <a:lnTo>
                  <a:pt x="3782" y="5895"/>
                </a:lnTo>
                <a:lnTo>
                  <a:pt x="3655" y="6061"/>
                </a:lnTo>
                <a:lnTo>
                  <a:pt x="3578" y="6160"/>
                </a:lnTo>
                <a:lnTo>
                  <a:pt x="3503" y="6260"/>
                </a:lnTo>
                <a:lnTo>
                  <a:pt x="3429" y="6360"/>
                </a:lnTo>
                <a:lnTo>
                  <a:pt x="3357" y="6461"/>
                </a:lnTo>
                <a:lnTo>
                  <a:pt x="3285" y="6564"/>
                </a:lnTo>
                <a:lnTo>
                  <a:pt x="3251" y="6615"/>
                </a:lnTo>
                <a:lnTo>
                  <a:pt x="3215" y="6668"/>
                </a:lnTo>
                <a:lnTo>
                  <a:pt x="3183" y="6721"/>
                </a:lnTo>
                <a:lnTo>
                  <a:pt x="3150" y="6773"/>
                </a:lnTo>
                <a:lnTo>
                  <a:pt x="3117" y="6827"/>
                </a:lnTo>
                <a:lnTo>
                  <a:pt x="3086" y="6880"/>
                </a:lnTo>
                <a:lnTo>
                  <a:pt x="3063" y="6922"/>
                </a:lnTo>
                <a:lnTo>
                  <a:pt x="3039" y="6966"/>
                </a:lnTo>
                <a:lnTo>
                  <a:pt x="2990" y="7062"/>
                </a:lnTo>
                <a:lnTo>
                  <a:pt x="2963" y="7111"/>
                </a:lnTo>
                <a:lnTo>
                  <a:pt x="2935" y="7162"/>
                </a:lnTo>
                <a:lnTo>
                  <a:pt x="2906" y="7212"/>
                </a:lnTo>
                <a:lnTo>
                  <a:pt x="2875" y="7263"/>
                </a:lnTo>
                <a:lnTo>
                  <a:pt x="2843" y="7311"/>
                </a:lnTo>
                <a:lnTo>
                  <a:pt x="2827" y="7334"/>
                </a:lnTo>
                <a:lnTo>
                  <a:pt x="2810" y="7357"/>
                </a:lnTo>
                <a:lnTo>
                  <a:pt x="2793" y="7379"/>
                </a:lnTo>
                <a:lnTo>
                  <a:pt x="2775" y="7400"/>
                </a:lnTo>
                <a:lnTo>
                  <a:pt x="2757" y="7420"/>
                </a:lnTo>
                <a:lnTo>
                  <a:pt x="2738" y="7440"/>
                </a:lnTo>
                <a:lnTo>
                  <a:pt x="2720" y="7459"/>
                </a:lnTo>
                <a:lnTo>
                  <a:pt x="2700" y="7475"/>
                </a:lnTo>
                <a:lnTo>
                  <a:pt x="2680" y="7492"/>
                </a:lnTo>
                <a:lnTo>
                  <a:pt x="2659" y="7506"/>
                </a:lnTo>
                <a:lnTo>
                  <a:pt x="2638" y="7519"/>
                </a:lnTo>
                <a:lnTo>
                  <a:pt x="2617" y="7531"/>
                </a:lnTo>
                <a:lnTo>
                  <a:pt x="2594" y="7541"/>
                </a:lnTo>
                <a:lnTo>
                  <a:pt x="2571" y="7549"/>
                </a:lnTo>
                <a:lnTo>
                  <a:pt x="2590" y="7549"/>
                </a:lnTo>
                <a:lnTo>
                  <a:pt x="2607" y="7548"/>
                </a:lnTo>
                <a:lnTo>
                  <a:pt x="2626" y="7545"/>
                </a:lnTo>
                <a:lnTo>
                  <a:pt x="2645" y="7540"/>
                </a:lnTo>
                <a:lnTo>
                  <a:pt x="2665" y="7535"/>
                </a:lnTo>
                <a:lnTo>
                  <a:pt x="2685" y="7527"/>
                </a:lnTo>
                <a:lnTo>
                  <a:pt x="2704" y="7518"/>
                </a:lnTo>
                <a:lnTo>
                  <a:pt x="2725" y="7508"/>
                </a:lnTo>
                <a:lnTo>
                  <a:pt x="2744" y="7498"/>
                </a:lnTo>
                <a:lnTo>
                  <a:pt x="2765" y="7485"/>
                </a:lnTo>
                <a:lnTo>
                  <a:pt x="2786" y="7473"/>
                </a:lnTo>
                <a:lnTo>
                  <a:pt x="2806" y="7460"/>
                </a:lnTo>
                <a:lnTo>
                  <a:pt x="2849" y="7431"/>
                </a:lnTo>
                <a:lnTo>
                  <a:pt x="2889" y="7399"/>
                </a:lnTo>
                <a:lnTo>
                  <a:pt x="2930" y="7366"/>
                </a:lnTo>
                <a:lnTo>
                  <a:pt x="2969" y="7333"/>
                </a:lnTo>
                <a:lnTo>
                  <a:pt x="3007" y="7299"/>
                </a:lnTo>
                <a:lnTo>
                  <a:pt x="3043" y="7266"/>
                </a:lnTo>
                <a:lnTo>
                  <a:pt x="3109" y="7205"/>
                </a:lnTo>
                <a:lnTo>
                  <a:pt x="3139" y="7178"/>
                </a:lnTo>
                <a:lnTo>
                  <a:pt x="3165" y="7155"/>
                </a:lnTo>
                <a:lnTo>
                  <a:pt x="3250" y="7083"/>
                </a:lnTo>
                <a:lnTo>
                  <a:pt x="3336" y="7013"/>
                </a:lnTo>
                <a:lnTo>
                  <a:pt x="3423" y="6944"/>
                </a:lnTo>
                <a:lnTo>
                  <a:pt x="3509" y="6875"/>
                </a:lnTo>
                <a:lnTo>
                  <a:pt x="3596" y="6806"/>
                </a:lnTo>
                <a:lnTo>
                  <a:pt x="3682" y="6736"/>
                </a:lnTo>
                <a:lnTo>
                  <a:pt x="3768" y="6665"/>
                </a:lnTo>
                <a:lnTo>
                  <a:pt x="3809" y="6629"/>
                </a:lnTo>
                <a:lnTo>
                  <a:pt x="3851" y="6592"/>
                </a:lnTo>
                <a:lnTo>
                  <a:pt x="3901" y="6546"/>
                </a:lnTo>
                <a:lnTo>
                  <a:pt x="3950" y="6500"/>
                </a:lnTo>
                <a:lnTo>
                  <a:pt x="4000" y="6452"/>
                </a:lnTo>
                <a:lnTo>
                  <a:pt x="4047" y="6405"/>
                </a:lnTo>
                <a:lnTo>
                  <a:pt x="4096" y="6357"/>
                </a:lnTo>
                <a:lnTo>
                  <a:pt x="4143" y="6308"/>
                </a:lnTo>
                <a:lnTo>
                  <a:pt x="4236" y="6209"/>
                </a:lnTo>
                <a:lnTo>
                  <a:pt x="4328" y="6109"/>
                </a:lnTo>
                <a:lnTo>
                  <a:pt x="4418" y="6008"/>
                </a:lnTo>
                <a:lnTo>
                  <a:pt x="4598" y="5806"/>
                </a:lnTo>
                <a:lnTo>
                  <a:pt x="4628" y="5773"/>
                </a:lnTo>
                <a:lnTo>
                  <a:pt x="4659" y="5740"/>
                </a:lnTo>
                <a:lnTo>
                  <a:pt x="4691" y="5706"/>
                </a:lnTo>
                <a:lnTo>
                  <a:pt x="4721" y="5671"/>
                </a:lnTo>
                <a:lnTo>
                  <a:pt x="4752" y="5636"/>
                </a:lnTo>
                <a:lnTo>
                  <a:pt x="4781" y="5600"/>
                </a:lnTo>
                <a:lnTo>
                  <a:pt x="4796" y="5581"/>
                </a:lnTo>
                <a:lnTo>
                  <a:pt x="4808" y="5564"/>
                </a:lnTo>
                <a:lnTo>
                  <a:pt x="4819" y="5545"/>
                </a:lnTo>
                <a:lnTo>
                  <a:pt x="4831" y="5527"/>
                </a:lnTo>
                <a:lnTo>
                  <a:pt x="4840" y="5507"/>
                </a:lnTo>
                <a:lnTo>
                  <a:pt x="4849" y="5489"/>
                </a:lnTo>
                <a:lnTo>
                  <a:pt x="4856" y="5470"/>
                </a:lnTo>
                <a:lnTo>
                  <a:pt x="4862" y="5450"/>
                </a:lnTo>
                <a:lnTo>
                  <a:pt x="4866" y="5432"/>
                </a:lnTo>
                <a:lnTo>
                  <a:pt x="4869" y="5412"/>
                </a:lnTo>
                <a:lnTo>
                  <a:pt x="4870" y="5394"/>
                </a:lnTo>
                <a:lnTo>
                  <a:pt x="4869" y="5374"/>
                </a:lnTo>
                <a:lnTo>
                  <a:pt x="4866" y="5355"/>
                </a:lnTo>
                <a:lnTo>
                  <a:pt x="4861" y="5335"/>
                </a:lnTo>
                <a:lnTo>
                  <a:pt x="4853" y="5316"/>
                </a:lnTo>
                <a:lnTo>
                  <a:pt x="4843" y="5297"/>
                </a:lnTo>
                <a:lnTo>
                  <a:pt x="4831" y="5277"/>
                </a:lnTo>
                <a:lnTo>
                  <a:pt x="4816" y="5258"/>
                </a:lnTo>
                <a:lnTo>
                  <a:pt x="4799" y="5238"/>
                </a:lnTo>
                <a:lnTo>
                  <a:pt x="4779" y="5219"/>
                </a:lnTo>
                <a:lnTo>
                  <a:pt x="4782" y="5216"/>
                </a:lnTo>
                <a:lnTo>
                  <a:pt x="4785" y="5215"/>
                </a:lnTo>
                <a:lnTo>
                  <a:pt x="4788" y="5214"/>
                </a:lnTo>
                <a:lnTo>
                  <a:pt x="4793" y="5214"/>
                </a:lnTo>
                <a:lnTo>
                  <a:pt x="4803" y="5216"/>
                </a:lnTo>
                <a:lnTo>
                  <a:pt x="4815" y="5220"/>
                </a:lnTo>
                <a:lnTo>
                  <a:pt x="4829" y="5227"/>
                </a:lnTo>
                <a:lnTo>
                  <a:pt x="4844" y="5234"/>
                </a:lnTo>
                <a:lnTo>
                  <a:pt x="4861" y="5244"/>
                </a:lnTo>
                <a:lnTo>
                  <a:pt x="4879" y="5257"/>
                </a:lnTo>
                <a:lnTo>
                  <a:pt x="4919" y="5284"/>
                </a:lnTo>
                <a:lnTo>
                  <a:pt x="4964" y="5317"/>
                </a:lnTo>
                <a:lnTo>
                  <a:pt x="5010" y="5356"/>
                </a:lnTo>
                <a:lnTo>
                  <a:pt x="5058" y="5395"/>
                </a:lnTo>
                <a:lnTo>
                  <a:pt x="5107" y="5436"/>
                </a:lnTo>
                <a:lnTo>
                  <a:pt x="5155" y="5477"/>
                </a:lnTo>
                <a:lnTo>
                  <a:pt x="5245" y="5557"/>
                </a:lnTo>
                <a:lnTo>
                  <a:pt x="5319" y="5622"/>
                </a:lnTo>
                <a:lnTo>
                  <a:pt x="5348" y="5646"/>
                </a:lnTo>
                <a:lnTo>
                  <a:pt x="5369" y="5664"/>
                </a:lnTo>
                <a:lnTo>
                  <a:pt x="5521" y="5780"/>
                </a:lnTo>
                <a:lnTo>
                  <a:pt x="5676" y="5895"/>
                </a:lnTo>
                <a:lnTo>
                  <a:pt x="5831" y="6009"/>
                </a:lnTo>
                <a:lnTo>
                  <a:pt x="5985" y="6122"/>
                </a:lnTo>
                <a:lnTo>
                  <a:pt x="6067" y="6179"/>
                </a:lnTo>
                <a:lnTo>
                  <a:pt x="6148" y="6237"/>
                </a:lnTo>
                <a:lnTo>
                  <a:pt x="6313" y="6349"/>
                </a:lnTo>
                <a:lnTo>
                  <a:pt x="6479" y="6463"/>
                </a:lnTo>
                <a:lnTo>
                  <a:pt x="6645" y="6576"/>
                </a:lnTo>
                <a:lnTo>
                  <a:pt x="6727" y="6633"/>
                </a:lnTo>
                <a:lnTo>
                  <a:pt x="6809" y="6692"/>
                </a:lnTo>
                <a:lnTo>
                  <a:pt x="6890" y="6750"/>
                </a:lnTo>
                <a:lnTo>
                  <a:pt x="6971" y="6810"/>
                </a:lnTo>
                <a:lnTo>
                  <a:pt x="7049" y="6871"/>
                </a:lnTo>
                <a:lnTo>
                  <a:pt x="7127" y="6933"/>
                </a:lnTo>
                <a:lnTo>
                  <a:pt x="7204" y="6997"/>
                </a:lnTo>
                <a:lnTo>
                  <a:pt x="7278" y="7062"/>
                </a:lnTo>
                <a:lnTo>
                  <a:pt x="7291" y="7074"/>
                </a:lnTo>
                <a:lnTo>
                  <a:pt x="7303" y="7088"/>
                </a:lnTo>
                <a:lnTo>
                  <a:pt x="7316" y="7102"/>
                </a:lnTo>
                <a:lnTo>
                  <a:pt x="7327" y="7116"/>
                </a:lnTo>
                <a:lnTo>
                  <a:pt x="7352" y="7148"/>
                </a:lnTo>
                <a:lnTo>
                  <a:pt x="7376" y="7179"/>
                </a:lnTo>
                <a:lnTo>
                  <a:pt x="7400" y="7211"/>
                </a:lnTo>
                <a:lnTo>
                  <a:pt x="7413" y="7226"/>
                </a:lnTo>
                <a:lnTo>
                  <a:pt x="7426" y="7239"/>
                </a:lnTo>
                <a:lnTo>
                  <a:pt x="7439" y="7252"/>
                </a:lnTo>
                <a:lnTo>
                  <a:pt x="7452" y="7264"/>
                </a:lnTo>
                <a:lnTo>
                  <a:pt x="7466" y="7275"/>
                </a:lnTo>
                <a:lnTo>
                  <a:pt x="7481" y="7283"/>
                </a:lnTo>
                <a:lnTo>
                  <a:pt x="7487" y="7286"/>
                </a:lnTo>
                <a:lnTo>
                  <a:pt x="7494" y="7290"/>
                </a:lnTo>
                <a:lnTo>
                  <a:pt x="7501" y="7291"/>
                </a:lnTo>
                <a:lnTo>
                  <a:pt x="7510" y="7292"/>
                </a:lnTo>
                <a:lnTo>
                  <a:pt x="7527" y="7293"/>
                </a:lnTo>
                <a:lnTo>
                  <a:pt x="7546" y="7292"/>
                </a:lnTo>
                <a:lnTo>
                  <a:pt x="7564" y="7287"/>
                </a:lnTo>
                <a:lnTo>
                  <a:pt x="7584" y="7282"/>
                </a:lnTo>
                <a:lnTo>
                  <a:pt x="7602" y="7276"/>
                </a:lnTo>
                <a:lnTo>
                  <a:pt x="7619" y="7267"/>
                </a:lnTo>
                <a:lnTo>
                  <a:pt x="7635" y="7257"/>
                </a:lnTo>
                <a:lnTo>
                  <a:pt x="7643" y="7251"/>
                </a:lnTo>
                <a:lnTo>
                  <a:pt x="7649" y="7245"/>
                </a:lnTo>
                <a:lnTo>
                  <a:pt x="7655" y="7239"/>
                </a:lnTo>
                <a:lnTo>
                  <a:pt x="7660" y="7233"/>
                </a:lnTo>
                <a:lnTo>
                  <a:pt x="7664" y="7227"/>
                </a:lnTo>
                <a:lnTo>
                  <a:pt x="7667" y="7219"/>
                </a:lnTo>
                <a:lnTo>
                  <a:pt x="7669" y="7212"/>
                </a:lnTo>
                <a:lnTo>
                  <a:pt x="7671" y="7205"/>
                </a:lnTo>
                <a:lnTo>
                  <a:pt x="7671" y="7198"/>
                </a:lnTo>
                <a:lnTo>
                  <a:pt x="7670" y="7190"/>
                </a:lnTo>
                <a:lnTo>
                  <a:pt x="7668" y="7182"/>
                </a:lnTo>
                <a:lnTo>
                  <a:pt x="7665" y="7174"/>
                </a:lnTo>
                <a:lnTo>
                  <a:pt x="7660" y="7166"/>
                </a:lnTo>
                <a:lnTo>
                  <a:pt x="7654" y="7158"/>
                </a:lnTo>
                <a:lnTo>
                  <a:pt x="7634" y="7135"/>
                </a:lnTo>
                <a:lnTo>
                  <a:pt x="7611" y="7113"/>
                </a:lnTo>
                <a:lnTo>
                  <a:pt x="7586" y="7092"/>
                </a:lnTo>
                <a:lnTo>
                  <a:pt x="7558" y="7070"/>
                </a:lnTo>
                <a:lnTo>
                  <a:pt x="7529" y="7048"/>
                </a:lnTo>
                <a:lnTo>
                  <a:pt x="7499" y="7027"/>
                </a:lnTo>
                <a:lnTo>
                  <a:pt x="7467" y="7006"/>
                </a:lnTo>
                <a:lnTo>
                  <a:pt x="7435" y="6984"/>
                </a:lnTo>
                <a:lnTo>
                  <a:pt x="7372" y="6944"/>
                </a:lnTo>
                <a:lnTo>
                  <a:pt x="7308" y="6905"/>
                </a:lnTo>
                <a:lnTo>
                  <a:pt x="7249" y="6867"/>
                </a:lnTo>
                <a:lnTo>
                  <a:pt x="7222" y="6848"/>
                </a:lnTo>
                <a:lnTo>
                  <a:pt x="7197" y="6830"/>
                </a:lnTo>
                <a:lnTo>
                  <a:pt x="7113" y="6768"/>
                </a:lnTo>
                <a:lnTo>
                  <a:pt x="7028" y="6706"/>
                </a:lnTo>
                <a:lnTo>
                  <a:pt x="6943" y="6645"/>
                </a:lnTo>
                <a:lnTo>
                  <a:pt x="6857" y="6585"/>
                </a:lnTo>
                <a:lnTo>
                  <a:pt x="6686" y="6467"/>
                </a:lnTo>
                <a:lnTo>
                  <a:pt x="6513" y="6349"/>
                </a:lnTo>
                <a:lnTo>
                  <a:pt x="6166" y="6116"/>
                </a:lnTo>
                <a:lnTo>
                  <a:pt x="5993" y="5999"/>
                </a:lnTo>
                <a:lnTo>
                  <a:pt x="5907" y="5939"/>
                </a:lnTo>
                <a:lnTo>
                  <a:pt x="5821" y="5879"/>
                </a:lnTo>
                <a:lnTo>
                  <a:pt x="5837" y="5878"/>
                </a:lnTo>
                <a:lnTo>
                  <a:pt x="5852" y="5876"/>
                </a:lnTo>
                <a:lnTo>
                  <a:pt x="5866" y="5873"/>
                </a:lnTo>
                <a:lnTo>
                  <a:pt x="5879" y="5869"/>
                </a:lnTo>
                <a:lnTo>
                  <a:pt x="5890" y="5865"/>
                </a:lnTo>
                <a:lnTo>
                  <a:pt x="5902" y="5860"/>
                </a:lnTo>
                <a:lnTo>
                  <a:pt x="5913" y="5855"/>
                </a:lnTo>
                <a:lnTo>
                  <a:pt x="5922" y="5847"/>
                </a:lnTo>
                <a:lnTo>
                  <a:pt x="5932" y="5841"/>
                </a:lnTo>
                <a:lnTo>
                  <a:pt x="5940" y="5833"/>
                </a:lnTo>
                <a:lnTo>
                  <a:pt x="5948" y="5825"/>
                </a:lnTo>
                <a:lnTo>
                  <a:pt x="5955" y="5816"/>
                </a:lnTo>
                <a:lnTo>
                  <a:pt x="5962" y="5807"/>
                </a:lnTo>
                <a:lnTo>
                  <a:pt x="5969" y="5798"/>
                </a:lnTo>
                <a:lnTo>
                  <a:pt x="5974" y="5788"/>
                </a:lnTo>
                <a:lnTo>
                  <a:pt x="5979" y="5777"/>
                </a:lnTo>
                <a:lnTo>
                  <a:pt x="5987" y="5755"/>
                </a:lnTo>
                <a:lnTo>
                  <a:pt x="5994" y="5732"/>
                </a:lnTo>
                <a:lnTo>
                  <a:pt x="6000" y="5707"/>
                </a:lnTo>
                <a:lnTo>
                  <a:pt x="6005" y="5682"/>
                </a:lnTo>
                <a:lnTo>
                  <a:pt x="6008" y="5657"/>
                </a:lnTo>
                <a:lnTo>
                  <a:pt x="6010" y="5631"/>
                </a:lnTo>
                <a:lnTo>
                  <a:pt x="6013" y="5580"/>
                </a:lnTo>
                <a:lnTo>
                  <a:pt x="6023" y="5383"/>
                </a:lnTo>
                <a:lnTo>
                  <a:pt x="6027" y="5286"/>
                </a:lnTo>
                <a:lnTo>
                  <a:pt x="6031" y="5188"/>
                </a:lnTo>
                <a:lnTo>
                  <a:pt x="6032" y="5090"/>
                </a:lnTo>
                <a:lnTo>
                  <a:pt x="6032" y="5040"/>
                </a:lnTo>
                <a:lnTo>
                  <a:pt x="6031" y="4991"/>
                </a:lnTo>
                <a:lnTo>
                  <a:pt x="6028" y="4942"/>
                </a:lnTo>
                <a:lnTo>
                  <a:pt x="6026" y="4893"/>
                </a:lnTo>
                <a:lnTo>
                  <a:pt x="6022" y="4844"/>
                </a:lnTo>
                <a:lnTo>
                  <a:pt x="6018" y="4795"/>
                </a:lnTo>
                <a:lnTo>
                  <a:pt x="6005" y="4645"/>
                </a:lnTo>
                <a:lnTo>
                  <a:pt x="5999" y="4571"/>
                </a:lnTo>
                <a:lnTo>
                  <a:pt x="5993" y="4497"/>
                </a:lnTo>
                <a:lnTo>
                  <a:pt x="5989" y="4422"/>
                </a:lnTo>
                <a:lnTo>
                  <a:pt x="5986" y="4347"/>
                </a:lnTo>
                <a:lnTo>
                  <a:pt x="5985" y="4273"/>
                </a:lnTo>
                <a:lnTo>
                  <a:pt x="5985" y="4198"/>
                </a:lnTo>
                <a:lnTo>
                  <a:pt x="5987" y="4121"/>
                </a:lnTo>
                <a:lnTo>
                  <a:pt x="5988" y="4037"/>
                </a:lnTo>
                <a:lnTo>
                  <a:pt x="5988" y="3950"/>
                </a:lnTo>
                <a:lnTo>
                  <a:pt x="5987" y="3905"/>
                </a:lnTo>
                <a:lnTo>
                  <a:pt x="5985" y="3860"/>
                </a:lnTo>
                <a:lnTo>
                  <a:pt x="5982" y="3815"/>
                </a:lnTo>
                <a:lnTo>
                  <a:pt x="5978" y="3771"/>
                </a:lnTo>
                <a:lnTo>
                  <a:pt x="5972" y="3728"/>
                </a:lnTo>
                <a:lnTo>
                  <a:pt x="5966" y="3686"/>
                </a:lnTo>
                <a:lnTo>
                  <a:pt x="5956" y="3645"/>
                </a:lnTo>
                <a:lnTo>
                  <a:pt x="5946" y="3606"/>
                </a:lnTo>
                <a:lnTo>
                  <a:pt x="5940" y="3588"/>
                </a:lnTo>
                <a:lnTo>
                  <a:pt x="5934" y="3569"/>
                </a:lnTo>
                <a:lnTo>
                  <a:pt x="5926" y="3552"/>
                </a:lnTo>
                <a:lnTo>
                  <a:pt x="5919" y="3534"/>
                </a:lnTo>
                <a:lnTo>
                  <a:pt x="5913" y="3601"/>
                </a:lnTo>
                <a:lnTo>
                  <a:pt x="5904" y="3668"/>
                </a:lnTo>
                <a:lnTo>
                  <a:pt x="5893" y="3735"/>
                </a:lnTo>
                <a:lnTo>
                  <a:pt x="5881" y="3802"/>
                </a:lnTo>
                <a:lnTo>
                  <a:pt x="5867" y="3869"/>
                </a:lnTo>
                <a:lnTo>
                  <a:pt x="5852" y="3936"/>
                </a:lnTo>
                <a:lnTo>
                  <a:pt x="5836" y="4003"/>
                </a:lnTo>
                <a:lnTo>
                  <a:pt x="5818" y="4070"/>
                </a:lnTo>
                <a:lnTo>
                  <a:pt x="5800" y="4137"/>
                </a:lnTo>
                <a:lnTo>
                  <a:pt x="5781" y="4204"/>
                </a:lnTo>
                <a:lnTo>
                  <a:pt x="5743" y="4339"/>
                </a:lnTo>
                <a:lnTo>
                  <a:pt x="5704" y="4474"/>
                </a:lnTo>
                <a:lnTo>
                  <a:pt x="5666" y="4609"/>
                </a:lnTo>
                <a:lnTo>
                  <a:pt x="5647" y="4677"/>
                </a:lnTo>
                <a:lnTo>
                  <a:pt x="5631" y="4745"/>
                </a:lnTo>
                <a:lnTo>
                  <a:pt x="5614" y="4812"/>
                </a:lnTo>
                <a:lnTo>
                  <a:pt x="5599" y="4880"/>
                </a:lnTo>
                <a:lnTo>
                  <a:pt x="5585" y="4948"/>
                </a:lnTo>
                <a:lnTo>
                  <a:pt x="5573" y="5016"/>
                </a:lnTo>
                <a:lnTo>
                  <a:pt x="5563" y="5085"/>
                </a:lnTo>
                <a:lnTo>
                  <a:pt x="5553" y="5153"/>
                </a:lnTo>
                <a:lnTo>
                  <a:pt x="5547" y="5221"/>
                </a:lnTo>
                <a:lnTo>
                  <a:pt x="5542" y="5290"/>
                </a:lnTo>
                <a:lnTo>
                  <a:pt x="5541" y="5324"/>
                </a:lnTo>
                <a:lnTo>
                  <a:pt x="5540" y="5358"/>
                </a:lnTo>
                <a:lnTo>
                  <a:pt x="5540" y="5392"/>
                </a:lnTo>
                <a:lnTo>
                  <a:pt x="5541" y="5426"/>
                </a:lnTo>
                <a:lnTo>
                  <a:pt x="5542" y="5460"/>
                </a:lnTo>
                <a:lnTo>
                  <a:pt x="5544" y="5495"/>
                </a:lnTo>
                <a:lnTo>
                  <a:pt x="5547" y="5529"/>
                </a:lnTo>
                <a:lnTo>
                  <a:pt x="5551" y="5563"/>
                </a:lnTo>
                <a:lnTo>
                  <a:pt x="5555" y="5597"/>
                </a:lnTo>
                <a:lnTo>
                  <a:pt x="5560" y="5632"/>
                </a:lnTo>
                <a:lnTo>
                  <a:pt x="5566" y="5666"/>
                </a:lnTo>
                <a:lnTo>
                  <a:pt x="5573" y="5700"/>
                </a:lnTo>
                <a:lnTo>
                  <a:pt x="5478" y="5629"/>
                </a:lnTo>
                <a:lnTo>
                  <a:pt x="5385" y="5557"/>
                </a:lnTo>
                <a:lnTo>
                  <a:pt x="5292" y="5483"/>
                </a:lnTo>
                <a:lnTo>
                  <a:pt x="5201" y="5408"/>
                </a:lnTo>
                <a:lnTo>
                  <a:pt x="5110" y="5333"/>
                </a:lnTo>
                <a:lnTo>
                  <a:pt x="5020" y="5257"/>
                </a:lnTo>
                <a:lnTo>
                  <a:pt x="4931" y="5179"/>
                </a:lnTo>
                <a:lnTo>
                  <a:pt x="4842" y="5101"/>
                </a:lnTo>
                <a:lnTo>
                  <a:pt x="4784" y="5050"/>
                </a:lnTo>
                <a:lnTo>
                  <a:pt x="4738" y="5007"/>
                </a:lnTo>
                <a:lnTo>
                  <a:pt x="4713" y="4985"/>
                </a:lnTo>
                <a:lnTo>
                  <a:pt x="4689" y="4960"/>
                </a:lnTo>
                <a:lnTo>
                  <a:pt x="4666" y="4936"/>
                </a:lnTo>
                <a:lnTo>
                  <a:pt x="4645" y="4913"/>
                </a:lnTo>
                <a:lnTo>
                  <a:pt x="4628" y="4892"/>
                </a:lnTo>
                <a:lnTo>
                  <a:pt x="4613" y="4872"/>
                </a:lnTo>
                <a:lnTo>
                  <a:pt x="4608" y="4864"/>
                </a:lnTo>
                <a:lnTo>
                  <a:pt x="4604" y="4856"/>
                </a:lnTo>
                <a:lnTo>
                  <a:pt x="4602" y="4848"/>
                </a:lnTo>
                <a:lnTo>
                  <a:pt x="4601" y="4842"/>
                </a:lnTo>
                <a:lnTo>
                  <a:pt x="4602" y="4837"/>
                </a:lnTo>
                <a:lnTo>
                  <a:pt x="4605" y="4833"/>
                </a:lnTo>
                <a:lnTo>
                  <a:pt x="4609" y="4831"/>
                </a:lnTo>
                <a:lnTo>
                  <a:pt x="4615" y="4829"/>
                </a:lnTo>
                <a:lnTo>
                  <a:pt x="4632" y="4828"/>
                </a:lnTo>
                <a:lnTo>
                  <a:pt x="4649" y="4829"/>
                </a:lnTo>
                <a:lnTo>
                  <a:pt x="4666" y="4830"/>
                </a:lnTo>
                <a:lnTo>
                  <a:pt x="4682" y="4832"/>
                </a:lnTo>
                <a:lnTo>
                  <a:pt x="4716" y="4837"/>
                </a:lnTo>
                <a:lnTo>
                  <a:pt x="4733" y="4839"/>
                </a:lnTo>
                <a:lnTo>
                  <a:pt x="4749" y="4841"/>
                </a:lnTo>
                <a:lnTo>
                  <a:pt x="4765" y="4841"/>
                </a:lnTo>
                <a:lnTo>
                  <a:pt x="4781" y="4841"/>
                </a:lnTo>
                <a:lnTo>
                  <a:pt x="4797" y="4838"/>
                </a:lnTo>
                <a:lnTo>
                  <a:pt x="4811" y="4834"/>
                </a:lnTo>
                <a:lnTo>
                  <a:pt x="4818" y="4831"/>
                </a:lnTo>
                <a:lnTo>
                  <a:pt x="4826" y="4827"/>
                </a:lnTo>
                <a:lnTo>
                  <a:pt x="4833" y="4823"/>
                </a:lnTo>
                <a:lnTo>
                  <a:pt x="4840" y="4818"/>
                </a:lnTo>
                <a:lnTo>
                  <a:pt x="4846" y="4811"/>
                </a:lnTo>
                <a:lnTo>
                  <a:pt x="4853" y="4804"/>
                </a:lnTo>
                <a:lnTo>
                  <a:pt x="4860" y="4797"/>
                </a:lnTo>
                <a:lnTo>
                  <a:pt x="4866" y="4789"/>
                </a:lnTo>
                <a:lnTo>
                  <a:pt x="4876" y="4773"/>
                </a:lnTo>
                <a:lnTo>
                  <a:pt x="4885" y="4757"/>
                </a:lnTo>
                <a:lnTo>
                  <a:pt x="4894" y="4740"/>
                </a:lnTo>
                <a:lnTo>
                  <a:pt x="4903" y="4724"/>
                </a:lnTo>
                <a:lnTo>
                  <a:pt x="4910" y="4706"/>
                </a:lnTo>
                <a:lnTo>
                  <a:pt x="4917" y="4689"/>
                </a:lnTo>
                <a:lnTo>
                  <a:pt x="4931" y="4652"/>
                </a:lnTo>
                <a:lnTo>
                  <a:pt x="4942" y="4613"/>
                </a:lnTo>
                <a:lnTo>
                  <a:pt x="4952" y="4573"/>
                </a:lnTo>
                <a:lnTo>
                  <a:pt x="4961" y="4534"/>
                </a:lnTo>
                <a:lnTo>
                  <a:pt x="4969" y="4493"/>
                </a:lnTo>
                <a:lnTo>
                  <a:pt x="4975" y="4452"/>
                </a:lnTo>
                <a:lnTo>
                  <a:pt x="4981" y="4410"/>
                </a:lnTo>
                <a:lnTo>
                  <a:pt x="4993" y="4330"/>
                </a:lnTo>
                <a:lnTo>
                  <a:pt x="5002" y="4252"/>
                </a:lnTo>
                <a:lnTo>
                  <a:pt x="5008" y="4214"/>
                </a:lnTo>
                <a:lnTo>
                  <a:pt x="5013" y="4179"/>
                </a:lnTo>
                <a:lnTo>
                  <a:pt x="5034" y="4062"/>
                </a:lnTo>
                <a:lnTo>
                  <a:pt x="5053" y="3944"/>
                </a:lnTo>
                <a:lnTo>
                  <a:pt x="5072" y="3828"/>
                </a:lnTo>
                <a:lnTo>
                  <a:pt x="5089" y="3711"/>
                </a:lnTo>
                <a:lnTo>
                  <a:pt x="5097" y="3653"/>
                </a:lnTo>
                <a:lnTo>
                  <a:pt x="5104" y="3594"/>
                </a:lnTo>
                <a:lnTo>
                  <a:pt x="5109" y="3535"/>
                </a:lnTo>
                <a:lnTo>
                  <a:pt x="5114" y="3476"/>
                </a:lnTo>
                <a:lnTo>
                  <a:pt x="5118" y="3418"/>
                </a:lnTo>
                <a:lnTo>
                  <a:pt x="5122" y="3358"/>
                </a:lnTo>
                <a:lnTo>
                  <a:pt x="5124" y="3299"/>
                </a:lnTo>
                <a:lnTo>
                  <a:pt x="5124" y="3239"/>
                </a:lnTo>
                <a:lnTo>
                  <a:pt x="5124" y="3096"/>
                </a:lnTo>
                <a:lnTo>
                  <a:pt x="5122" y="2954"/>
                </a:lnTo>
                <a:lnTo>
                  <a:pt x="5118" y="2810"/>
                </a:lnTo>
                <a:lnTo>
                  <a:pt x="5113" y="2668"/>
                </a:lnTo>
                <a:lnTo>
                  <a:pt x="5103" y="2383"/>
                </a:lnTo>
                <a:lnTo>
                  <a:pt x="5097" y="2240"/>
                </a:lnTo>
                <a:lnTo>
                  <a:pt x="5093" y="2097"/>
                </a:lnTo>
                <a:lnTo>
                  <a:pt x="5091" y="2032"/>
                </a:lnTo>
                <a:lnTo>
                  <a:pt x="5094" y="1967"/>
                </a:lnTo>
                <a:lnTo>
                  <a:pt x="5096" y="1903"/>
                </a:lnTo>
                <a:lnTo>
                  <a:pt x="5100" y="1838"/>
                </a:lnTo>
                <a:lnTo>
                  <a:pt x="5108" y="1710"/>
                </a:lnTo>
                <a:lnTo>
                  <a:pt x="5111" y="1645"/>
                </a:lnTo>
                <a:lnTo>
                  <a:pt x="5115" y="1581"/>
                </a:lnTo>
                <a:lnTo>
                  <a:pt x="5116" y="1539"/>
                </a:lnTo>
                <a:lnTo>
                  <a:pt x="5116" y="1499"/>
                </a:lnTo>
                <a:lnTo>
                  <a:pt x="5115" y="1459"/>
                </a:lnTo>
                <a:lnTo>
                  <a:pt x="5113" y="1418"/>
                </a:lnTo>
                <a:lnTo>
                  <a:pt x="5109" y="1336"/>
                </a:lnTo>
                <a:lnTo>
                  <a:pt x="5103" y="1256"/>
                </a:lnTo>
                <a:lnTo>
                  <a:pt x="5098" y="1174"/>
                </a:lnTo>
                <a:lnTo>
                  <a:pt x="5094" y="1094"/>
                </a:lnTo>
                <a:lnTo>
                  <a:pt x="5093" y="1053"/>
                </a:lnTo>
                <a:lnTo>
                  <a:pt x="5093" y="1013"/>
                </a:lnTo>
                <a:lnTo>
                  <a:pt x="5093" y="972"/>
                </a:lnTo>
                <a:lnTo>
                  <a:pt x="5095" y="932"/>
                </a:lnTo>
                <a:lnTo>
                  <a:pt x="5084" y="952"/>
                </a:lnTo>
                <a:lnTo>
                  <a:pt x="5075" y="972"/>
                </a:lnTo>
                <a:lnTo>
                  <a:pt x="5067" y="993"/>
                </a:lnTo>
                <a:lnTo>
                  <a:pt x="5060" y="1015"/>
                </a:lnTo>
                <a:lnTo>
                  <a:pt x="5054" y="1037"/>
                </a:lnTo>
                <a:lnTo>
                  <a:pt x="5049" y="1059"/>
                </a:lnTo>
                <a:lnTo>
                  <a:pt x="5040" y="1105"/>
                </a:lnTo>
                <a:lnTo>
                  <a:pt x="5032" y="1152"/>
                </a:lnTo>
                <a:lnTo>
                  <a:pt x="5023" y="1197"/>
                </a:lnTo>
                <a:lnTo>
                  <a:pt x="5018" y="1220"/>
                </a:lnTo>
                <a:lnTo>
                  <a:pt x="5013" y="1242"/>
                </a:lnTo>
                <a:lnTo>
                  <a:pt x="5007" y="1264"/>
                </a:lnTo>
                <a:lnTo>
                  <a:pt x="5001" y="1286"/>
                </a:lnTo>
                <a:lnTo>
                  <a:pt x="4961" y="1396"/>
                </a:lnTo>
                <a:lnTo>
                  <a:pt x="4920" y="1505"/>
                </a:lnTo>
                <a:lnTo>
                  <a:pt x="4879" y="1616"/>
                </a:lnTo>
                <a:lnTo>
                  <a:pt x="4840" y="1725"/>
                </a:lnTo>
                <a:lnTo>
                  <a:pt x="4800" y="1841"/>
                </a:lnTo>
                <a:lnTo>
                  <a:pt x="4763" y="1959"/>
                </a:lnTo>
                <a:lnTo>
                  <a:pt x="4726" y="2077"/>
                </a:lnTo>
                <a:lnTo>
                  <a:pt x="4692" y="2195"/>
                </a:lnTo>
                <a:lnTo>
                  <a:pt x="4658" y="2315"/>
                </a:lnTo>
                <a:lnTo>
                  <a:pt x="4627" y="2433"/>
                </a:lnTo>
                <a:lnTo>
                  <a:pt x="4597" y="2553"/>
                </a:lnTo>
                <a:lnTo>
                  <a:pt x="4568" y="2673"/>
                </a:lnTo>
                <a:lnTo>
                  <a:pt x="4553" y="2740"/>
                </a:lnTo>
                <a:lnTo>
                  <a:pt x="4539" y="2807"/>
                </a:lnTo>
                <a:lnTo>
                  <a:pt x="4526" y="2874"/>
                </a:lnTo>
                <a:lnTo>
                  <a:pt x="4512" y="2942"/>
                </a:lnTo>
                <a:lnTo>
                  <a:pt x="4500" y="3009"/>
                </a:lnTo>
                <a:lnTo>
                  <a:pt x="4488" y="3077"/>
                </a:lnTo>
                <a:lnTo>
                  <a:pt x="4467" y="3213"/>
                </a:lnTo>
                <a:lnTo>
                  <a:pt x="4447" y="3349"/>
                </a:lnTo>
                <a:lnTo>
                  <a:pt x="4429" y="3486"/>
                </a:lnTo>
                <a:lnTo>
                  <a:pt x="4411" y="3622"/>
                </a:lnTo>
                <a:lnTo>
                  <a:pt x="4396" y="3758"/>
                </a:lnTo>
                <a:lnTo>
                  <a:pt x="4389" y="3809"/>
                </a:lnTo>
                <a:lnTo>
                  <a:pt x="4380" y="3862"/>
                </a:lnTo>
                <a:lnTo>
                  <a:pt x="4371" y="3917"/>
                </a:lnTo>
                <a:lnTo>
                  <a:pt x="4361" y="3973"/>
                </a:lnTo>
                <a:lnTo>
                  <a:pt x="4340" y="4088"/>
                </a:lnTo>
                <a:lnTo>
                  <a:pt x="4330" y="4146"/>
                </a:lnTo>
                <a:lnTo>
                  <a:pt x="4319" y="4205"/>
                </a:lnTo>
                <a:lnTo>
                  <a:pt x="4311" y="4264"/>
                </a:lnTo>
                <a:lnTo>
                  <a:pt x="4303" y="4322"/>
                </a:lnTo>
                <a:lnTo>
                  <a:pt x="4298" y="4379"/>
                </a:lnTo>
                <a:lnTo>
                  <a:pt x="4294" y="4436"/>
                </a:lnTo>
                <a:lnTo>
                  <a:pt x="4293" y="4465"/>
                </a:lnTo>
                <a:lnTo>
                  <a:pt x="4293" y="4492"/>
                </a:lnTo>
                <a:lnTo>
                  <a:pt x="4293" y="4520"/>
                </a:lnTo>
                <a:lnTo>
                  <a:pt x="4294" y="4546"/>
                </a:lnTo>
                <a:lnTo>
                  <a:pt x="4296" y="4573"/>
                </a:lnTo>
                <a:lnTo>
                  <a:pt x="4299" y="4599"/>
                </a:lnTo>
                <a:lnTo>
                  <a:pt x="4302" y="4625"/>
                </a:lnTo>
                <a:lnTo>
                  <a:pt x="4307" y="4649"/>
                </a:lnTo>
                <a:lnTo>
                  <a:pt x="4286" y="4635"/>
                </a:lnTo>
                <a:lnTo>
                  <a:pt x="4259" y="4615"/>
                </a:lnTo>
                <a:lnTo>
                  <a:pt x="4186" y="4566"/>
                </a:lnTo>
                <a:lnTo>
                  <a:pt x="4146" y="4537"/>
                </a:lnTo>
                <a:lnTo>
                  <a:pt x="4105" y="4507"/>
                </a:lnTo>
                <a:lnTo>
                  <a:pt x="4064" y="4475"/>
                </a:lnTo>
                <a:lnTo>
                  <a:pt x="4024" y="4443"/>
                </a:lnTo>
                <a:lnTo>
                  <a:pt x="4005" y="4427"/>
                </a:lnTo>
                <a:lnTo>
                  <a:pt x="3988" y="4410"/>
                </a:lnTo>
                <a:lnTo>
                  <a:pt x="3972" y="4395"/>
                </a:lnTo>
                <a:lnTo>
                  <a:pt x="3957" y="4378"/>
                </a:lnTo>
                <a:lnTo>
                  <a:pt x="3943" y="4363"/>
                </a:lnTo>
                <a:lnTo>
                  <a:pt x="3932" y="4348"/>
                </a:lnTo>
                <a:lnTo>
                  <a:pt x="3923" y="4334"/>
                </a:lnTo>
                <a:lnTo>
                  <a:pt x="3915" y="4320"/>
                </a:lnTo>
                <a:lnTo>
                  <a:pt x="3910" y="4306"/>
                </a:lnTo>
                <a:lnTo>
                  <a:pt x="3908" y="4300"/>
                </a:lnTo>
                <a:lnTo>
                  <a:pt x="3908" y="4294"/>
                </a:lnTo>
                <a:lnTo>
                  <a:pt x="3907" y="4288"/>
                </a:lnTo>
                <a:lnTo>
                  <a:pt x="3908" y="4281"/>
                </a:lnTo>
                <a:lnTo>
                  <a:pt x="3909" y="4275"/>
                </a:lnTo>
                <a:lnTo>
                  <a:pt x="3911" y="4270"/>
                </a:lnTo>
                <a:lnTo>
                  <a:pt x="3914" y="4265"/>
                </a:lnTo>
                <a:lnTo>
                  <a:pt x="3917" y="4260"/>
                </a:lnTo>
                <a:lnTo>
                  <a:pt x="3923" y="4255"/>
                </a:lnTo>
                <a:lnTo>
                  <a:pt x="3928" y="4251"/>
                </a:lnTo>
                <a:lnTo>
                  <a:pt x="3934" y="4246"/>
                </a:lnTo>
                <a:lnTo>
                  <a:pt x="3941" y="4242"/>
                </a:lnTo>
                <a:lnTo>
                  <a:pt x="3948" y="4239"/>
                </a:lnTo>
                <a:lnTo>
                  <a:pt x="3958" y="4235"/>
                </a:lnTo>
                <a:lnTo>
                  <a:pt x="3971" y="4230"/>
                </a:lnTo>
                <a:lnTo>
                  <a:pt x="3984" y="4225"/>
                </a:lnTo>
                <a:lnTo>
                  <a:pt x="3997" y="4219"/>
                </a:lnTo>
                <a:lnTo>
                  <a:pt x="4008" y="4212"/>
                </a:lnTo>
                <a:lnTo>
                  <a:pt x="4019" y="4205"/>
                </a:lnTo>
                <a:lnTo>
                  <a:pt x="4030" y="4198"/>
                </a:lnTo>
                <a:lnTo>
                  <a:pt x="4039" y="4191"/>
                </a:lnTo>
                <a:lnTo>
                  <a:pt x="4048" y="4182"/>
                </a:lnTo>
                <a:lnTo>
                  <a:pt x="4057" y="4174"/>
                </a:lnTo>
                <a:lnTo>
                  <a:pt x="4065" y="4165"/>
                </a:lnTo>
                <a:lnTo>
                  <a:pt x="4072" y="4156"/>
                </a:lnTo>
                <a:lnTo>
                  <a:pt x="4079" y="4146"/>
                </a:lnTo>
                <a:lnTo>
                  <a:pt x="4092" y="4127"/>
                </a:lnTo>
                <a:lnTo>
                  <a:pt x="4102" y="4106"/>
                </a:lnTo>
                <a:lnTo>
                  <a:pt x="4110" y="4084"/>
                </a:lnTo>
                <a:lnTo>
                  <a:pt x="4117" y="4061"/>
                </a:lnTo>
                <a:lnTo>
                  <a:pt x="4124" y="4037"/>
                </a:lnTo>
                <a:lnTo>
                  <a:pt x="4129" y="4012"/>
                </a:lnTo>
                <a:lnTo>
                  <a:pt x="4133" y="3988"/>
                </a:lnTo>
                <a:lnTo>
                  <a:pt x="4136" y="3962"/>
                </a:lnTo>
                <a:lnTo>
                  <a:pt x="4142" y="3910"/>
                </a:lnTo>
                <a:lnTo>
                  <a:pt x="4149" y="3821"/>
                </a:lnTo>
                <a:lnTo>
                  <a:pt x="4155" y="3730"/>
                </a:lnTo>
                <a:lnTo>
                  <a:pt x="4159" y="3639"/>
                </a:lnTo>
                <a:lnTo>
                  <a:pt x="4161" y="3547"/>
                </a:lnTo>
                <a:lnTo>
                  <a:pt x="4162" y="3457"/>
                </a:lnTo>
                <a:lnTo>
                  <a:pt x="4162" y="3365"/>
                </a:lnTo>
                <a:lnTo>
                  <a:pt x="4161" y="3273"/>
                </a:lnTo>
                <a:lnTo>
                  <a:pt x="4158" y="3182"/>
                </a:lnTo>
                <a:lnTo>
                  <a:pt x="4155" y="3090"/>
                </a:lnTo>
                <a:lnTo>
                  <a:pt x="4151" y="2998"/>
                </a:lnTo>
                <a:lnTo>
                  <a:pt x="4142" y="2816"/>
                </a:lnTo>
                <a:lnTo>
                  <a:pt x="4122" y="2453"/>
                </a:lnTo>
                <a:lnTo>
                  <a:pt x="4116" y="2370"/>
                </a:lnTo>
                <a:lnTo>
                  <a:pt x="4110" y="2287"/>
                </a:lnTo>
                <a:lnTo>
                  <a:pt x="4103" y="2203"/>
                </a:lnTo>
                <a:lnTo>
                  <a:pt x="4096" y="2121"/>
                </a:lnTo>
                <a:lnTo>
                  <a:pt x="4088" y="2037"/>
                </a:lnTo>
                <a:lnTo>
                  <a:pt x="4078" y="1955"/>
                </a:lnTo>
                <a:lnTo>
                  <a:pt x="4069" y="1871"/>
                </a:lnTo>
                <a:lnTo>
                  <a:pt x="4058" y="1789"/>
                </a:lnTo>
                <a:lnTo>
                  <a:pt x="4046" y="1706"/>
                </a:lnTo>
                <a:lnTo>
                  <a:pt x="4034" y="1624"/>
                </a:lnTo>
                <a:lnTo>
                  <a:pt x="4022" y="1541"/>
                </a:lnTo>
                <a:lnTo>
                  <a:pt x="4007" y="1460"/>
                </a:lnTo>
                <a:lnTo>
                  <a:pt x="3993" y="1377"/>
                </a:lnTo>
                <a:lnTo>
                  <a:pt x="3977" y="1295"/>
                </a:lnTo>
                <a:lnTo>
                  <a:pt x="3962" y="1214"/>
                </a:lnTo>
                <a:lnTo>
                  <a:pt x="3944" y="1132"/>
                </a:lnTo>
                <a:lnTo>
                  <a:pt x="3918" y="1007"/>
                </a:lnTo>
                <a:lnTo>
                  <a:pt x="3891" y="884"/>
                </a:lnTo>
                <a:lnTo>
                  <a:pt x="3864" y="759"/>
                </a:lnTo>
                <a:lnTo>
                  <a:pt x="3837" y="635"/>
                </a:lnTo>
                <a:lnTo>
                  <a:pt x="3822" y="566"/>
                </a:lnTo>
                <a:lnTo>
                  <a:pt x="3804" y="488"/>
                </a:lnTo>
                <a:lnTo>
                  <a:pt x="3786" y="404"/>
                </a:lnTo>
                <a:lnTo>
                  <a:pt x="3776" y="361"/>
                </a:lnTo>
                <a:lnTo>
                  <a:pt x="3768" y="317"/>
                </a:lnTo>
                <a:lnTo>
                  <a:pt x="3761" y="273"/>
                </a:lnTo>
                <a:lnTo>
                  <a:pt x="3755" y="230"/>
                </a:lnTo>
                <a:lnTo>
                  <a:pt x="3750" y="188"/>
                </a:lnTo>
                <a:lnTo>
                  <a:pt x="3747" y="147"/>
                </a:lnTo>
                <a:lnTo>
                  <a:pt x="3747" y="106"/>
                </a:lnTo>
                <a:lnTo>
                  <a:pt x="3747" y="88"/>
                </a:lnTo>
                <a:lnTo>
                  <a:pt x="3748" y="68"/>
                </a:lnTo>
                <a:lnTo>
                  <a:pt x="3750" y="51"/>
                </a:lnTo>
                <a:lnTo>
                  <a:pt x="3753" y="33"/>
                </a:lnTo>
                <a:lnTo>
                  <a:pt x="3756" y="17"/>
                </a:lnTo>
                <a:lnTo>
                  <a:pt x="3760" y="0"/>
                </a:lnTo>
                <a:lnTo>
                  <a:pt x="3749" y="33"/>
                </a:lnTo>
                <a:lnTo>
                  <a:pt x="3741" y="65"/>
                </a:lnTo>
                <a:lnTo>
                  <a:pt x="3733" y="97"/>
                </a:lnTo>
                <a:lnTo>
                  <a:pt x="3727" y="128"/>
                </a:lnTo>
                <a:lnTo>
                  <a:pt x="3722" y="158"/>
                </a:lnTo>
                <a:lnTo>
                  <a:pt x="3716" y="187"/>
                </a:lnTo>
                <a:lnTo>
                  <a:pt x="3709" y="244"/>
                </a:lnTo>
                <a:lnTo>
                  <a:pt x="3705" y="295"/>
                </a:lnTo>
                <a:lnTo>
                  <a:pt x="3701" y="342"/>
                </a:lnTo>
                <a:lnTo>
                  <a:pt x="3697" y="385"/>
                </a:lnTo>
                <a:lnTo>
                  <a:pt x="3693" y="422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5" name="KSO_Shape">
            <a:extLst>
              <a:ext uri="{FF2B5EF4-FFF2-40B4-BE49-F238E27FC236}">
                <a16:creationId xmlns:a16="http://schemas.microsoft.com/office/drawing/2014/main" id="{BAE2B2E0-265A-49A8-B4C0-8B3905DCAD53}"/>
              </a:ext>
            </a:extLst>
          </p:cNvPr>
          <p:cNvSpPr/>
          <p:nvPr/>
        </p:nvSpPr>
        <p:spPr bwMode="auto">
          <a:xfrm rot="19779346">
            <a:off x="6549332" y="1568590"/>
            <a:ext cx="1590953" cy="1198518"/>
          </a:xfrm>
          <a:custGeom>
            <a:gdLst>
              <a:gd fmla="*/ 2060366 w 2444750" name="T0"/>
              <a:gd fmla="*/ 902017 h 1839913" name="T1"/>
              <a:gd fmla="*/ 2256843 w 2444750" name="T2"/>
              <a:gd fmla="*/ 960437 h 1839913" name="T3"/>
              <a:gd fmla="*/ 2422849 w 2444750" name="T4"/>
              <a:gd fmla="*/ 1051560 h 1839913" name="T5"/>
              <a:gd fmla="*/ 2308264 w 2444750" name="T6"/>
              <a:gd fmla="*/ 1094105 h 1839913" name="T7"/>
              <a:gd fmla="*/ 2187013 w 2444750" name="T8"/>
              <a:gd fmla="*/ 1179512 h 1839913" name="T9"/>
              <a:gd fmla="*/ 2015928 w 2444750" name="T10"/>
              <a:gd fmla="*/ 1375092 h 1839913" name="T11"/>
              <a:gd fmla="*/ 1895629 w 2444750" name="T12"/>
              <a:gd fmla="*/ 1559242 h 1839913" name="T13"/>
              <a:gd fmla="*/ 1814372 w 2444750" name="T14"/>
              <a:gd fmla="*/ 1638935 h 1839913" name="T15"/>
              <a:gd fmla="*/ 1713118 w 2444750" name="T16"/>
              <a:gd fmla="*/ 1694497 h 1839913" name="T17"/>
              <a:gd fmla="*/ 1599803 w 2444750" name="T18"/>
              <a:gd fmla="*/ 1724342 h 1839913" name="T19"/>
              <a:gd fmla="*/ 1482995 w 2444750" name="T20"/>
              <a:gd fmla="*/ 1725930 h 1839913" name="T21"/>
              <a:gd fmla="*/ 1370632 w 2444750" name="T22"/>
              <a:gd fmla="*/ 1696720 h 1839913" name="T23"/>
              <a:gd fmla="*/ 1343652 w 2444750" name="T24"/>
              <a:gd fmla="*/ 1605280 h 1839913" name="T25"/>
              <a:gd fmla="*/ 1444589 w 2444750" name="T26"/>
              <a:gd fmla="*/ 1440180 h 1839913" name="T27"/>
              <a:gd fmla="*/ 1570283 w 2444750" name="T28"/>
              <a:gd fmla="*/ 1292542 h 1839913" name="T29"/>
              <a:gd fmla="*/ 1721371 w 2444750" name="T30"/>
              <a:gd fmla="*/ 1170622 h 1839913" name="T31"/>
              <a:gd fmla="*/ 1899121 w 2444750" name="T32"/>
              <a:gd fmla="*/ 1086802 h 1839913" name="T33"/>
              <a:gd fmla="*/ 2094329 w 2444750" name="T34"/>
              <a:gd fmla="*/ 1051560 h 1839913" name="T35"/>
              <a:gd fmla="*/ 1965460 w 2444750" name="T36"/>
              <a:gd fmla="*/ 1049020 h 1839913" name="T37"/>
              <a:gd fmla="*/ 1765808 w 2444750" name="T38"/>
              <a:gd fmla="*/ 1095375 h 1839913" name="T39"/>
              <a:gd fmla="*/ 1581710 w 2444750" name="T40"/>
              <a:gd fmla="*/ 1190942 h 1839913" name="T41"/>
              <a:gd fmla="*/ 1411578 w 2444750" name="T42"/>
              <a:gd fmla="*/ 1295400 h 1839913" name="T43"/>
              <a:gd fmla="*/ 1408721 w 2444750" name="T44"/>
              <a:gd fmla="*/ 1086167 h 1839913" name="T45"/>
              <a:gd fmla="*/ 1482678 w 2444750" name="T46"/>
              <a:gd fmla="*/ 973137 h 1839913" name="T47"/>
              <a:gd fmla="*/ 1599168 w 2444750" name="T48"/>
              <a:gd fmla="*/ 917892 h 1839913" name="T49"/>
              <a:gd fmla="*/ 1807072 w 2444750" name="T50"/>
              <a:gd fmla="*/ 878840 h 1839913" name="T51"/>
              <a:gd fmla="*/ 201391 w 2444750" name="T52"/>
              <a:gd fmla="*/ 39998 h 1839913" name="T53"/>
              <a:gd fmla="*/ 518091 w 2444750" name="T54"/>
              <a:gd fmla="*/ 144120 h 1839913" name="T55"/>
              <a:gd fmla="*/ 777930 w 2444750" name="T56"/>
              <a:gd fmla="*/ 275860 h 1839913" name="T57"/>
              <a:gd fmla="*/ 949462 w 2444750" name="T58"/>
              <a:gd fmla="*/ 399664 h 1839913" name="T59"/>
              <a:gd fmla="*/ 1101935 w 2444750" name="T60"/>
              <a:gd fmla="*/ 553942 h 1839913" name="T61"/>
              <a:gd fmla="*/ 1223278 w 2444750" name="T62"/>
              <a:gd fmla="*/ 741870 h 1839913" name="T63"/>
              <a:gd fmla="*/ 1302056 w 2444750" name="T64"/>
              <a:gd fmla="*/ 966621 h 1839913" name="T65"/>
              <a:gd fmla="*/ 1326833 w 2444750" name="T66"/>
              <a:gd fmla="*/ 1232005 h 1839913" name="T67"/>
              <a:gd fmla="*/ 1288079 w 2444750" name="T68"/>
              <a:gd fmla="*/ 1499294 h 1839913" name="T69"/>
              <a:gd fmla="*/ 1192148 w 2444750" name="T70"/>
              <a:gd fmla="*/ 1674524 h 1839913" name="T71"/>
              <a:gd fmla="*/ 1066040 w 2444750" name="T72"/>
              <a:gd fmla="*/ 1776424 h 1839913" name="T73"/>
              <a:gd fmla="*/ 1024110 w 2444750" name="T74"/>
              <a:gd fmla="*/ 1592941 h 1839913" name="T75"/>
              <a:gd fmla="*/ 994569 w 2444750" name="T76"/>
              <a:gd fmla="*/ 1268829 h 1839913" name="T77"/>
              <a:gd fmla="*/ 909438 w 2444750" name="T78"/>
              <a:gd fmla="*/ 955193 h 1839913" name="T79"/>
              <a:gd fmla="*/ 761094 w 2444750" name="T80"/>
              <a:gd fmla="*/ 668857 h 1839913" name="T81"/>
              <a:gd fmla="*/ 547632 w 2444750" name="T82"/>
              <a:gd fmla="*/ 431726 h 1839913" name="T83"/>
              <a:gd fmla="*/ 471078 w 2444750" name="T84"/>
              <a:gd fmla="*/ 388871 h 1839913" name="T85"/>
              <a:gd fmla="*/ 667387 w 2444750" name="T86"/>
              <a:gd fmla="*/ 627272 h 1839913" name="T87"/>
              <a:gd fmla="*/ 793495 w 2444750" name="T88"/>
              <a:gd fmla="*/ 905037 h 1839913" name="T89"/>
              <a:gd fmla="*/ 853849 w 2444750" name="T90"/>
              <a:gd fmla="*/ 1201848 h 1839913" name="T91"/>
              <a:gd fmla="*/ 858613 w 2444750" name="T92"/>
              <a:gd fmla="*/ 1504056 h 1839913" name="T93"/>
              <a:gd fmla="*/ 818272 w 2444750" name="T94"/>
              <a:gd fmla="*/ 1801820 h 1839913" name="T95"/>
              <a:gd fmla="*/ 677234 w 2444750" name="T96"/>
              <a:gd fmla="*/ 1814200 h 1839913" name="T97"/>
              <a:gd fmla="*/ 514279 w 2444750" name="T98"/>
              <a:gd fmla="*/ 1734204 h 1839913" name="T99"/>
              <a:gd fmla="*/ 376418 w 2444750" name="T100"/>
              <a:gd fmla="*/ 1614844 h 1839913" name="T101"/>
              <a:gd fmla="*/ 271593 w 2444750" name="T102"/>
              <a:gd fmla="*/ 1465963 h 1839913" name="T103"/>
              <a:gd fmla="*/ 207745 w 2444750" name="T104"/>
              <a:gd fmla="*/ 1298034 h 1839913" name="T105"/>
              <a:gd fmla="*/ 191862 w 2444750" name="T106"/>
              <a:gd fmla="*/ 1121534 h 1839913" name="T107"/>
              <a:gd fmla="*/ 219498 w 2444750" name="T108"/>
              <a:gd fmla="*/ 775836 h 1839913" name="T109"/>
              <a:gd fmla="*/ 204568 w 2444750" name="T110"/>
              <a:gd fmla="*/ 480612 h 1839913" name="T111"/>
              <a:gd fmla="*/ 162003 w 2444750" name="T112"/>
              <a:gd fmla="*/ 286018 h 1839913" name="T113"/>
              <a:gd fmla="*/ 83543 w 2444750" name="T114"/>
              <a:gd fmla="*/ 110154 h 1839913" name="T11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b="b" l="0" r="r" t="0"/>
            <a:pathLst>
              <a:path h="1839913" w="2444750">
                <a:moveTo>
                  <a:pt x="1850557" y="877887"/>
                </a:moveTo>
                <a:lnTo>
                  <a:pt x="1872458" y="878522"/>
                </a:lnTo>
                <a:lnTo>
                  <a:pt x="1894042" y="879157"/>
                </a:lnTo>
                <a:lnTo>
                  <a:pt x="1915626" y="881062"/>
                </a:lnTo>
                <a:lnTo>
                  <a:pt x="1936893" y="882650"/>
                </a:lnTo>
                <a:lnTo>
                  <a:pt x="1958159" y="885190"/>
                </a:lnTo>
                <a:lnTo>
                  <a:pt x="1978791" y="887730"/>
                </a:lnTo>
                <a:lnTo>
                  <a:pt x="1999423" y="890587"/>
                </a:lnTo>
                <a:lnTo>
                  <a:pt x="2020055" y="894397"/>
                </a:lnTo>
                <a:lnTo>
                  <a:pt x="2040369" y="898207"/>
                </a:lnTo>
                <a:lnTo>
                  <a:pt x="2060366" y="902017"/>
                </a:lnTo>
                <a:lnTo>
                  <a:pt x="2080045" y="906780"/>
                </a:lnTo>
                <a:lnTo>
                  <a:pt x="2099407" y="911225"/>
                </a:lnTo>
                <a:lnTo>
                  <a:pt x="2118452" y="916305"/>
                </a:lnTo>
                <a:lnTo>
                  <a:pt x="2137179" y="921067"/>
                </a:lnTo>
                <a:lnTo>
                  <a:pt x="2155272" y="926465"/>
                </a:lnTo>
                <a:lnTo>
                  <a:pt x="2173681" y="931862"/>
                </a:lnTo>
                <a:lnTo>
                  <a:pt x="2190822" y="937260"/>
                </a:lnTo>
                <a:lnTo>
                  <a:pt x="2208279" y="943292"/>
                </a:lnTo>
                <a:lnTo>
                  <a:pt x="2224785" y="948690"/>
                </a:lnTo>
                <a:lnTo>
                  <a:pt x="2241290" y="954722"/>
                </a:lnTo>
                <a:lnTo>
                  <a:pt x="2256843" y="960437"/>
                </a:lnTo>
                <a:lnTo>
                  <a:pt x="2287314" y="972185"/>
                </a:lnTo>
                <a:lnTo>
                  <a:pt x="2314929" y="983932"/>
                </a:lnTo>
                <a:lnTo>
                  <a:pt x="2340639" y="995045"/>
                </a:lnTo>
                <a:lnTo>
                  <a:pt x="2363810" y="1005522"/>
                </a:lnTo>
                <a:lnTo>
                  <a:pt x="2384442" y="1015682"/>
                </a:lnTo>
                <a:lnTo>
                  <a:pt x="2401900" y="1024572"/>
                </a:lnTo>
                <a:lnTo>
                  <a:pt x="2417135" y="1031875"/>
                </a:lnTo>
                <a:lnTo>
                  <a:pt x="2437450" y="1043305"/>
                </a:lnTo>
                <a:lnTo>
                  <a:pt x="2444750" y="1047432"/>
                </a:lnTo>
                <a:lnTo>
                  <a:pt x="2433641" y="1049337"/>
                </a:lnTo>
                <a:lnTo>
                  <a:pt x="2422849" y="1051560"/>
                </a:lnTo>
                <a:lnTo>
                  <a:pt x="2412057" y="1053782"/>
                </a:lnTo>
                <a:lnTo>
                  <a:pt x="2401265" y="1056957"/>
                </a:lnTo>
                <a:lnTo>
                  <a:pt x="2390473" y="1059815"/>
                </a:lnTo>
                <a:lnTo>
                  <a:pt x="2379998" y="1063307"/>
                </a:lnTo>
                <a:lnTo>
                  <a:pt x="2369524" y="1066800"/>
                </a:lnTo>
                <a:lnTo>
                  <a:pt x="2359049" y="1070927"/>
                </a:lnTo>
                <a:lnTo>
                  <a:pt x="2348892" y="1074737"/>
                </a:lnTo>
                <a:lnTo>
                  <a:pt x="2338418" y="1079500"/>
                </a:lnTo>
                <a:lnTo>
                  <a:pt x="2328260" y="1083945"/>
                </a:lnTo>
                <a:lnTo>
                  <a:pt x="2318421" y="1088707"/>
                </a:lnTo>
                <a:lnTo>
                  <a:pt x="2308264" y="1094105"/>
                </a:lnTo>
                <a:lnTo>
                  <a:pt x="2298741" y="1099502"/>
                </a:lnTo>
                <a:lnTo>
                  <a:pt x="2288901" y="1105217"/>
                </a:lnTo>
                <a:lnTo>
                  <a:pt x="2279062" y="1110932"/>
                </a:lnTo>
                <a:lnTo>
                  <a:pt x="2269539" y="1116965"/>
                </a:lnTo>
                <a:lnTo>
                  <a:pt x="2259700" y="1122997"/>
                </a:lnTo>
                <a:lnTo>
                  <a:pt x="2250177" y="1129665"/>
                </a:lnTo>
                <a:lnTo>
                  <a:pt x="2241290" y="1136015"/>
                </a:lnTo>
                <a:lnTo>
                  <a:pt x="2231768" y="1143000"/>
                </a:lnTo>
                <a:lnTo>
                  <a:pt x="2222563" y="1149985"/>
                </a:lnTo>
                <a:lnTo>
                  <a:pt x="2204788" y="1164590"/>
                </a:lnTo>
                <a:lnTo>
                  <a:pt x="2187013" y="1179512"/>
                </a:lnTo>
                <a:lnTo>
                  <a:pt x="2169555" y="1195070"/>
                </a:lnTo>
                <a:lnTo>
                  <a:pt x="2152415" y="1211580"/>
                </a:lnTo>
                <a:lnTo>
                  <a:pt x="2135909" y="1228407"/>
                </a:lnTo>
                <a:lnTo>
                  <a:pt x="2119404" y="1245870"/>
                </a:lnTo>
                <a:lnTo>
                  <a:pt x="2103534" y="1263332"/>
                </a:lnTo>
                <a:lnTo>
                  <a:pt x="2088298" y="1281430"/>
                </a:lnTo>
                <a:lnTo>
                  <a:pt x="2072745" y="1299527"/>
                </a:lnTo>
                <a:lnTo>
                  <a:pt x="2058144" y="1318260"/>
                </a:lnTo>
                <a:lnTo>
                  <a:pt x="2043543" y="1336675"/>
                </a:lnTo>
                <a:lnTo>
                  <a:pt x="2029577" y="1355725"/>
                </a:lnTo>
                <a:lnTo>
                  <a:pt x="2015928" y="1375092"/>
                </a:lnTo>
                <a:lnTo>
                  <a:pt x="2002280" y="1393825"/>
                </a:lnTo>
                <a:lnTo>
                  <a:pt x="1989266" y="1412875"/>
                </a:lnTo>
                <a:lnTo>
                  <a:pt x="1976569" y="1432242"/>
                </a:lnTo>
                <a:lnTo>
                  <a:pt x="1964508" y="1450975"/>
                </a:lnTo>
                <a:lnTo>
                  <a:pt x="1952446" y="1469707"/>
                </a:lnTo>
                <a:lnTo>
                  <a:pt x="1941019" y="1488122"/>
                </a:lnTo>
                <a:lnTo>
                  <a:pt x="1918800" y="1524635"/>
                </a:lnTo>
                <a:lnTo>
                  <a:pt x="1913722" y="1533525"/>
                </a:lnTo>
                <a:lnTo>
                  <a:pt x="1907691" y="1542415"/>
                </a:lnTo>
                <a:lnTo>
                  <a:pt x="1901978" y="1550987"/>
                </a:lnTo>
                <a:lnTo>
                  <a:pt x="1895629" y="1559242"/>
                </a:lnTo>
                <a:lnTo>
                  <a:pt x="1889599" y="1567497"/>
                </a:lnTo>
                <a:lnTo>
                  <a:pt x="1882933" y="1575435"/>
                </a:lnTo>
                <a:lnTo>
                  <a:pt x="1876267" y="1583055"/>
                </a:lnTo>
                <a:lnTo>
                  <a:pt x="1868967" y="1590675"/>
                </a:lnTo>
                <a:lnTo>
                  <a:pt x="1861667" y="1598295"/>
                </a:lnTo>
                <a:lnTo>
                  <a:pt x="1854366" y="1605280"/>
                </a:lnTo>
                <a:lnTo>
                  <a:pt x="1846748" y="1612582"/>
                </a:lnTo>
                <a:lnTo>
                  <a:pt x="1838813" y="1619250"/>
                </a:lnTo>
                <a:lnTo>
                  <a:pt x="1830878" y="1625917"/>
                </a:lnTo>
                <a:lnTo>
                  <a:pt x="1822625" y="1632585"/>
                </a:lnTo>
                <a:lnTo>
                  <a:pt x="1814372" y="1638935"/>
                </a:lnTo>
                <a:lnTo>
                  <a:pt x="1805802" y="1644967"/>
                </a:lnTo>
                <a:lnTo>
                  <a:pt x="1797232" y="1650682"/>
                </a:lnTo>
                <a:lnTo>
                  <a:pt x="1788345" y="1656715"/>
                </a:lnTo>
                <a:lnTo>
                  <a:pt x="1779140" y="1662112"/>
                </a:lnTo>
                <a:lnTo>
                  <a:pt x="1770252" y="1667510"/>
                </a:lnTo>
                <a:lnTo>
                  <a:pt x="1761047" y="1672272"/>
                </a:lnTo>
                <a:lnTo>
                  <a:pt x="1751525" y="1677035"/>
                </a:lnTo>
                <a:lnTo>
                  <a:pt x="1742003" y="1682115"/>
                </a:lnTo>
                <a:lnTo>
                  <a:pt x="1732480" y="1686242"/>
                </a:lnTo>
                <a:lnTo>
                  <a:pt x="1722958" y="1690687"/>
                </a:lnTo>
                <a:lnTo>
                  <a:pt x="1713118" y="1694497"/>
                </a:lnTo>
                <a:lnTo>
                  <a:pt x="1702961" y="1698307"/>
                </a:lnTo>
                <a:lnTo>
                  <a:pt x="1693121" y="1702117"/>
                </a:lnTo>
                <a:lnTo>
                  <a:pt x="1682964" y="1705610"/>
                </a:lnTo>
                <a:lnTo>
                  <a:pt x="1672807" y="1708467"/>
                </a:lnTo>
                <a:lnTo>
                  <a:pt x="1662333" y="1711325"/>
                </a:lnTo>
                <a:lnTo>
                  <a:pt x="1652493" y="1714500"/>
                </a:lnTo>
                <a:lnTo>
                  <a:pt x="1642018" y="1716722"/>
                </a:lnTo>
                <a:lnTo>
                  <a:pt x="1631544" y="1718945"/>
                </a:lnTo>
                <a:lnTo>
                  <a:pt x="1621069" y="1720850"/>
                </a:lnTo>
                <a:lnTo>
                  <a:pt x="1610277" y="1722755"/>
                </a:lnTo>
                <a:lnTo>
                  <a:pt x="1599803" y="1724342"/>
                </a:lnTo>
                <a:lnTo>
                  <a:pt x="1589328" y="1725930"/>
                </a:lnTo>
                <a:lnTo>
                  <a:pt x="1578536" y="1726882"/>
                </a:lnTo>
                <a:lnTo>
                  <a:pt x="1567744" y="1727835"/>
                </a:lnTo>
                <a:lnTo>
                  <a:pt x="1557587" y="1728470"/>
                </a:lnTo>
                <a:lnTo>
                  <a:pt x="1546795" y="1728787"/>
                </a:lnTo>
                <a:lnTo>
                  <a:pt x="1536320" y="1728787"/>
                </a:lnTo>
                <a:lnTo>
                  <a:pt x="1525528" y="1728787"/>
                </a:lnTo>
                <a:lnTo>
                  <a:pt x="1514736" y="1728470"/>
                </a:lnTo>
                <a:lnTo>
                  <a:pt x="1504262" y="1727835"/>
                </a:lnTo>
                <a:lnTo>
                  <a:pt x="1493470" y="1726882"/>
                </a:lnTo>
                <a:lnTo>
                  <a:pt x="1482995" y="1725930"/>
                </a:lnTo>
                <a:lnTo>
                  <a:pt x="1472521" y="1724342"/>
                </a:lnTo>
                <a:lnTo>
                  <a:pt x="1461729" y="1722755"/>
                </a:lnTo>
                <a:lnTo>
                  <a:pt x="1451254" y="1720850"/>
                </a:lnTo>
                <a:lnTo>
                  <a:pt x="1441414" y="1718945"/>
                </a:lnTo>
                <a:lnTo>
                  <a:pt x="1430940" y="1716722"/>
                </a:lnTo>
                <a:lnTo>
                  <a:pt x="1420465" y="1714182"/>
                </a:lnTo>
                <a:lnTo>
                  <a:pt x="1410308" y="1711007"/>
                </a:lnTo>
                <a:lnTo>
                  <a:pt x="1400151" y="1707832"/>
                </a:lnTo>
                <a:lnTo>
                  <a:pt x="1389994" y="1704657"/>
                </a:lnTo>
                <a:lnTo>
                  <a:pt x="1380154" y="1700530"/>
                </a:lnTo>
                <a:lnTo>
                  <a:pt x="1370632" y="1696720"/>
                </a:lnTo>
                <a:lnTo>
                  <a:pt x="1360792" y="1692592"/>
                </a:lnTo>
                <a:lnTo>
                  <a:pt x="1350952" y="1688147"/>
                </a:lnTo>
                <a:lnTo>
                  <a:pt x="1341430" y="1683385"/>
                </a:lnTo>
                <a:lnTo>
                  <a:pt x="1331908" y="1678622"/>
                </a:lnTo>
                <a:lnTo>
                  <a:pt x="1323020" y="1672907"/>
                </a:lnTo>
                <a:lnTo>
                  <a:pt x="1320481" y="1671637"/>
                </a:lnTo>
                <a:lnTo>
                  <a:pt x="1314450" y="1667192"/>
                </a:lnTo>
                <a:lnTo>
                  <a:pt x="1320798" y="1652270"/>
                </a:lnTo>
                <a:lnTo>
                  <a:pt x="1328416" y="1636712"/>
                </a:lnTo>
                <a:lnTo>
                  <a:pt x="1336034" y="1621155"/>
                </a:lnTo>
                <a:lnTo>
                  <a:pt x="1343652" y="1605280"/>
                </a:lnTo>
                <a:lnTo>
                  <a:pt x="1351905" y="1589722"/>
                </a:lnTo>
                <a:lnTo>
                  <a:pt x="1360475" y="1574482"/>
                </a:lnTo>
                <a:lnTo>
                  <a:pt x="1368727" y="1558925"/>
                </a:lnTo>
                <a:lnTo>
                  <a:pt x="1377615" y="1543685"/>
                </a:lnTo>
                <a:lnTo>
                  <a:pt x="1386502" y="1528762"/>
                </a:lnTo>
                <a:lnTo>
                  <a:pt x="1396025" y="1513522"/>
                </a:lnTo>
                <a:lnTo>
                  <a:pt x="1405230" y="1498600"/>
                </a:lnTo>
                <a:lnTo>
                  <a:pt x="1414752" y="1483995"/>
                </a:lnTo>
                <a:lnTo>
                  <a:pt x="1424274" y="1469390"/>
                </a:lnTo>
                <a:lnTo>
                  <a:pt x="1434431" y="1454467"/>
                </a:lnTo>
                <a:lnTo>
                  <a:pt x="1444589" y="1440180"/>
                </a:lnTo>
                <a:lnTo>
                  <a:pt x="1455063" y="1425892"/>
                </a:lnTo>
                <a:lnTo>
                  <a:pt x="1465538" y="1411922"/>
                </a:lnTo>
                <a:lnTo>
                  <a:pt x="1476330" y="1397952"/>
                </a:lnTo>
                <a:lnTo>
                  <a:pt x="1487439" y="1383982"/>
                </a:lnTo>
                <a:lnTo>
                  <a:pt x="1498231" y="1370330"/>
                </a:lnTo>
                <a:lnTo>
                  <a:pt x="1509658" y="1356995"/>
                </a:lnTo>
                <a:lnTo>
                  <a:pt x="1521402" y="1343660"/>
                </a:lnTo>
                <a:lnTo>
                  <a:pt x="1533146" y="1330642"/>
                </a:lnTo>
                <a:lnTo>
                  <a:pt x="1545208" y="1317625"/>
                </a:lnTo>
                <a:lnTo>
                  <a:pt x="1557587" y="1304925"/>
                </a:lnTo>
                <a:lnTo>
                  <a:pt x="1570283" y="1292542"/>
                </a:lnTo>
                <a:lnTo>
                  <a:pt x="1582662" y="1280160"/>
                </a:lnTo>
                <a:lnTo>
                  <a:pt x="1595676" y="1268095"/>
                </a:lnTo>
                <a:lnTo>
                  <a:pt x="1608690" y="1256347"/>
                </a:lnTo>
                <a:lnTo>
                  <a:pt x="1622021" y="1244600"/>
                </a:lnTo>
                <a:lnTo>
                  <a:pt x="1635670" y="1233170"/>
                </a:lnTo>
                <a:lnTo>
                  <a:pt x="1649319" y="1222057"/>
                </a:lnTo>
                <a:lnTo>
                  <a:pt x="1663602" y="1211262"/>
                </a:lnTo>
                <a:lnTo>
                  <a:pt x="1677568" y="1200467"/>
                </a:lnTo>
                <a:lnTo>
                  <a:pt x="1692169" y="1190307"/>
                </a:lnTo>
                <a:lnTo>
                  <a:pt x="1706770" y="1180147"/>
                </a:lnTo>
                <a:lnTo>
                  <a:pt x="1721371" y="1170622"/>
                </a:lnTo>
                <a:lnTo>
                  <a:pt x="1736924" y="1161097"/>
                </a:lnTo>
                <a:lnTo>
                  <a:pt x="1752160" y="1152207"/>
                </a:lnTo>
                <a:lnTo>
                  <a:pt x="1767396" y="1143317"/>
                </a:lnTo>
                <a:lnTo>
                  <a:pt x="1783266" y="1135062"/>
                </a:lnTo>
                <a:lnTo>
                  <a:pt x="1799137" y="1127125"/>
                </a:lnTo>
                <a:lnTo>
                  <a:pt x="1815325" y="1119505"/>
                </a:lnTo>
                <a:lnTo>
                  <a:pt x="1831830" y="1111885"/>
                </a:lnTo>
                <a:lnTo>
                  <a:pt x="1848335" y="1105217"/>
                </a:lnTo>
                <a:lnTo>
                  <a:pt x="1865158" y="1098550"/>
                </a:lnTo>
                <a:lnTo>
                  <a:pt x="1881663" y="1092835"/>
                </a:lnTo>
                <a:lnTo>
                  <a:pt x="1899121" y="1086802"/>
                </a:lnTo>
                <a:lnTo>
                  <a:pt x="1915944" y="1081722"/>
                </a:lnTo>
                <a:lnTo>
                  <a:pt x="1933719" y="1076642"/>
                </a:lnTo>
                <a:lnTo>
                  <a:pt x="1950859" y="1072197"/>
                </a:lnTo>
                <a:lnTo>
                  <a:pt x="1968634" y="1068387"/>
                </a:lnTo>
                <a:lnTo>
                  <a:pt x="1986092" y="1064577"/>
                </a:lnTo>
                <a:lnTo>
                  <a:pt x="2004184" y="1061402"/>
                </a:lnTo>
                <a:lnTo>
                  <a:pt x="2021959" y="1058545"/>
                </a:lnTo>
                <a:lnTo>
                  <a:pt x="2040051" y="1056322"/>
                </a:lnTo>
                <a:lnTo>
                  <a:pt x="2058144" y="1054100"/>
                </a:lnTo>
                <a:lnTo>
                  <a:pt x="2076554" y="1052830"/>
                </a:lnTo>
                <a:lnTo>
                  <a:pt x="2094329" y="1051560"/>
                </a:lnTo>
                <a:lnTo>
                  <a:pt x="2112738" y="1050925"/>
                </a:lnTo>
                <a:lnTo>
                  <a:pt x="2131148" y="1050925"/>
                </a:lnTo>
                <a:lnTo>
                  <a:pt x="2113056" y="1049020"/>
                </a:lnTo>
                <a:lnTo>
                  <a:pt x="2094646" y="1047432"/>
                </a:lnTo>
                <a:lnTo>
                  <a:pt x="2076236" y="1046480"/>
                </a:lnTo>
                <a:lnTo>
                  <a:pt x="2057826" y="1045845"/>
                </a:lnTo>
                <a:lnTo>
                  <a:pt x="2039417" y="1045527"/>
                </a:lnTo>
                <a:lnTo>
                  <a:pt x="2021007" y="1045845"/>
                </a:lnTo>
                <a:lnTo>
                  <a:pt x="2002280" y="1046480"/>
                </a:lnTo>
                <a:lnTo>
                  <a:pt x="1984187" y="1047432"/>
                </a:lnTo>
                <a:lnTo>
                  <a:pt x="1965460" y="1049020"/>
                </a:lnTo>
                <a:lnTo>
                  <a:pt x="1947050" y="1050925"/>
                </a:lnTo>
                <a:lnTo>
                  <a:pt x="1928640" y="1053147"/>
                </a:lnTo>
                <a:lnTo>
                  <a:pt x="1910230" y="1056322"/>
                </a:lnTo>
                <a:lnTo>
                  <a:pt x="1891821" y="1059497"/>
                </a:lnTo>
                <a:lnTo>
                  <a:pt x="1873411" y="1063307"/>
                </a:lnTo>
                <a:lnTo>
                  <a:pt x="1855318" y="1067752"/>
                </a:lnTo>
                <a:lnTo>
                  <a:pt x="1837226" y="1072515"/>
                </a:lnTo>
                <a:lnTo>
                  <a:pt x="1819133" y="1077277"/>
                </a:lnTo>
                <a:lnTo>
                  <a:pt x="1801041" y="1082992"/>
                </a:lnTo>
                <a:lnTo>
                  <a:pt x="1783583" y="1089025"/>
                </a:lnTo>
                <a:lnTo>
                  <a:pt x="1765808" y="1095375"/>
                </a:lnTo>
                <a:lnTo>
                  <a:pt x="1748351" y="1102042"/>
                </a:lnTo>
                <a:lnTo>
                  <a:pt x="1730893" y="1109345"/>
                </a:lnTo>
                <a:lnTo>
                  <a:pt x="1713753" y="1117282"/>
                </a:lnTo>
                <a:lnTo>
                  <a:pt x="1696295" y="1124902"/>
                </a:lnTo>
                <a:lnTo>
                  <a:pt x="1679473" y="1133475"/>
                </a:lnTo>
                <a:lnTo>
                  <a:pt x="1662650" y="1142365"/>
                </a:lnTo>
                <a:lnTo>
                  <a:pt x="1646145" y="1151255"/>
                </a:lnTo>
                <a:lnTo>
                  <a:pt x="1629957" y="1160462"/>
                </a:lnTo>
                <a:lnTo>
                  <a:pt x="1613451" y="1170305"/>
                </a:lnTo>
                <a:lnTo>
                  <a:pt x="1597581" y="1180465"/>
                </a:lnTo>
                <a:lnTo>
                  <a:pt x="1581710" y="1190942"/>
                </a:lnTo>
                <a:lnTo>
                  <a:pt x="1565840" y="1201737"/>
                </a:lnTo>
                <a:lnTo>
                  <a:pt x="1544891" y="1216660"/>
                </a:lnTo>
                <a:lnTo>
                  <a:pt x="1524576" y="1232217"/>
                </a:lnTo>
                <a:lnTo>
                  <a:pt x="1504262" y="1248092"/>
                </a:lnTo>
                <a:lnTo>
                  <a:pt x="1484265" y="1264602"/>
                </a:lnTo>
                <a:lnTo>
                  <a:pt x="1464903" y="1281430"/>
                </a:lnTo>
                <a:lnTo>
                  <a:pt x="1445541" y="1298575"/>
                </a:lnTo>
                <a:lnTo>
                  <a:pt x="1426496" y="1316672"/>
                </a:lnTo>
                <a:lnTo>
                  <a:pt x="1408404" y="1334452"/>
                </a:lnTo>
                <a:lnTo>
                  <a:pt x="1409991" y="1315085"/>
                </a:lnTo>
                <a:lnTo>
                  <a:pt x="1411578" y="1295400"/>
                </a:lnTo>
                <a:lnTo>
                  <a:pt x="1412530" y="1275715"/>
                </a:lnTo>
                <a:lnTo>
                  <a:pt x="1413482" y="1256347"/>
                </a:lnTo>
                <a:lnTo>
                  <a:pt x="1413800" y="1236980"/>
                </a:lnTo>
                <a:lnTo>
                  <a:pt x="1414117" y="1217612"/>
                </a:lnTo>
                <a:lnTo>
                  <a:pt x="1414435" y="1198880"/>
                </a:lnTo>
                <a:lnTo>
                  <a:pt x="1414117" y="1179512"/>
                </a:lnTo>
                <a:lnTo>
                  <a:pt x="1413482" y="1160462"/>
                </a:lnTo>
                <a:lnTo>
                  <a:pt x="1412847" y="1142047"/>
                </a:lnTo>
                <a:lnTo>
                  <a:pt x="1411578" y="1122997"/>
                </a:lnTo>
                <a:lnTo>
                  <a:pt x="1410308" y="1104582"/>
                </a:lnTo>
                <a:lnTo>
                  <a:pt x="1408721" y="1086167"/>
                </a:lnTo>
                <a:lnTo>
                  <a:pt x="1406817" y="1067752"/>
                </a:lnTo>
                <a:lnTo>
                  <a:pt x="1404912" y="1049655"/>
                </a:lnTo>
                <a:lnTo>
                  <a:pt x="1402056" y="1031240"/>
                </a:lnTo>
                <a:lnTo>
                  <a:pt x="1411895" y="1023302"/>
                </a:lnTo>
                <a:lnTo>
                  <a:pt x="1422052" y="1015365"/>
                </a:lnTo>
                <a:lnTo>
                  <a:pt x="1431892" y="1007427"/>
                </a:lnTo>
                <a:lnTo>
                  <a:pt x="1442049" y="1000442"/>
                </a:lnTo>
                <a:lnTo>
                  <a:pt x="1452206" y="993140"/>
                </a:lnTo>
                <a:lnTo>
                  <a:pt x="1462046" y="986472"/>
                </a:lnTo>
                <a:lnTo>
                  <a:pt x="1472203" y="979487"/>
                </a:lnTo>
                <a:lnTo>
                  <a:pt x="1482678" y="973137"/>
                </a:lnTo>
                <a:lnTo>
                  <a:pt x="1493152" y="967105"/>
                </a:lnTo>
                <a:lnTo>
                  <a:pt x="1503627" y="961072"/>
                </a:lnTo>
                <a:lnTo>
                  <a:pt x="1514102" y="955357"/>
                </a:lnTo>
                <a:lnTo>
                  <a:pt x="1524576" y="949960"/>
                </a:lnTo>
                <a:lnTo>
                  <a:pt x="1535051" y="944562"/>
                </a:lnTo>
                <a:lnTo>
                  <a:pt x="1545843" y="939800"/>
                </a:lnTo>
                <a:lnTo>
                  <a:pt x="1556000" y="935037"/>
                </a:lnTo>
                <a:lnTo>
                  <a:pt x="1566792" y="930592"/>
                </a:lnTo>
                <a:lnTo>
                  <a:pt x="1577584" y="925830"/>
                </a:lnTo>
                <a:lnTo>
                  <a:pt x="1588376" y="922020"/>
                </a:lnTo>
                <a:lnTo>
                  <a:pt x="1599168" y="917892"/>
                </a:lnTo>
                <a:lnTo>
                  <a:pt x="1609960" y="914082"/>
                </a:lnTo>
                <a:lnTo>
                  <a:pt x="1620752" y="910590"/>
                </a:lnTo>
                <a:lnTo>
                  <a:pt x="1631544" y="907415"/>
                </a:lnTo>
                <a:lnTo>
                  <a:pt x="1653445" y="901382"/>
                </a:lnTo>
                <a:lnTo>
                  <a:pt x="1675346" y="895985"/>
                </a:lnTo>
                <a:lnTo>
                  <a:pt x="1697248" y="891222"/>
                </a:lnTo>
                <a:lnTo>
                  <a:pt x="1719149" y="887730"/>
                </a:lnTo>
                <a:lnTo>
                  <a:pt x="1741050" y="884555"/>
                </a:lnTo>
                <a:lnTo>
                  <a:pt x="1763269" y="882015"/>
                </a:lnTo>
                <a:lnTo>
                  <a:pt x="1785171" y="880110"/>
                </a:lnTo>
                <a:lnTo>
                  <a:pt x="1807072" y="878840"/>
                </a:lnTo>
                <a:lnTo>
                  <a:pt x="1828973" y="878205"/>
                </a:lnTo>
                <a:lnTo>
                  <a:pt x="1850557" y="877887"/>
                </a:lnTo>
                <a:close/>
                <a:moveTo>
                  <a:pt x="0" y="0"/>
                </a:moveTo>
                <a:lnTo>
                  <a:pt x="16200" y="2222"/>
                </a:lnTo>
                <a:lnTo>
                  <a:pt x="35895" y="5079"/>
                </a:lnTo>
                <a:lnTo>
                  <a:pt x="62578" y="9841"/>
                </a:lnTo>
                <a:lnTo>
                  <a:pt x="95296" y="16190"/>
                </a:lnTo>
                <a:lnTo>
                  <a:pt x="133732" y="24443"/>
                </a:lnTo>
                <a:lnTo>
                  <a:pt x="155332" y="28888"/>
                </a:lnTo>
                <a:lnTo>
                  <a:pt x="177885" y="34284"/>
                </a:lnTo>
                <a:lnTo>
                  <a:pt x="201391" y="39998"/>
                </a:lnTo>
                <a:lnTo>
                  <a:pt x="226168" y="46665"/>
                </a:lnTo>
                <a:lnTo>
                  <a:pt x="251898" y="53331"/>
                </a:lnTo>
                <a:lnTo>
                  <a:pt x="278899" y="60950"/>
                </a:lnTo>
                <a:lnTo>
                  <a:pt x="306217" y="68886"/>
                </a:lnTo>
                <a:lnTo>
                  <a:pt x="334488" y="77457"/>
                </a:lnTo>
                <a:lnTo>
                  <a:pt x="364029" y="86980"/>
                </a:lnTo>
                <a:lnTo>
                  <a:pt x="393571" y="97138"/>
                </a:lnTo>
                <a:lnTo>
                  <a:pt x="424066" y="107932"/>
                </a:lnTo>
                <a:lnTo>
                  <a:pt x="455195" y="119360"/>
                </a:lnTo>
                <a:lnTo>
                  <a:pt x="486325" y="131422"/>
                </a:lnTo>
                <a:lnTo>
                  <a:pt x="518091" y="144120"/>
                </a:lnTo>
                <a:lnTo>
                  <a:pt x="550491" y="157770"/>
                </a:lnTo>
                <a:lnTo>
                  <a:pt x="582892" y="172055"/>
                </a:lnTo>
                <a:lnTo>
                  <a:pt x="614974" y="187610"/>
                </a:lnTo>
                <a:lnTo>
                  <a:pt x="647693" y="203483"/>
                </a:lnTo>
                <a:lnTo>
                  <a:pt x="680411" y="219990"/>
                </a:lnTo>
                <a:lnTo>
                  <a:pt x="696611" y="228878"/>
                </a:lnTo>
                <a:lnTo>
                  <a:pt x="713129" y="238084"/>
                </a:lnTo>
                <a:lnTo>
                  <a:pt x="729329" y="247290"/>
                </a:lnTo>
                <a:lnTo>
                  <a:pt x="745529" y="256178"/>
                </a:lnTo>
                <a:lnTo>
                  <a:pt x="761730" y="266019"/>
                </a:lnTo>
                <a:lnTo>
                  <a:pt x="777930" y="275860"/>
                </a:lnTo>
                <a:lnTo>
                  <a:pt x="794130" y="286018"/>
                </a:lnTo>
                <a:lnTo>
                  <a:pt x="810013" y="296177"/>
                </a:lnTo>
                <a:lnTo>
                  <a:pt x="825895" y="306970"/>
                </a:lnTo>
                <a:lnTo>
                  <a:pt x="841778" y="317763"/>
                </a:lnTo>
                <a:lnTo>
                  <a:pt x="857343" y="328556"/>
                </a:lnTo>
                <a:lnTo>
                  <a:pt x="872908" y="339984"/>
                </a:lnTo>
                <a:lnTo>
                  <a:pt x="888790" y="351412"/>
                </a:lnTo>
                <a:lnTo>
                  <a:pt x="904038" y="363158"/>
                </a:lnTo>
                <a:lnTo>
                  <a:pt x="919285" y="374903"/>
                </a:lnTo>
                <a:lnTo>
                  <a:pt x="934215" y="387283"/>
                </a:lnTo>
                <a:lnTo>
                  <a:pt x="949462" y="399664"/>
                </a:lnTo>
                <a:lnTo>
                  <a:pt x="964074" y="412362"/>
                </a:lnTo>
                <a:lnTo>
                  <a:pt x="978686" y="425377"/>
                </a:lnTo>
                <a:lnTo>
                  <a:pt x="993298" y="438392"/>
                </a:lnTo>
                <a:lnTo>
                  <a:pt x="1007592" y="452042"/>
                </a:lnTo>
                <a:lnTo>
                  <a:pt x="1021887" y="465692"/>
                </a:lnTo>
                <a:lnTo>
                  <a:pt x="1035546" y="479660"/>
                </a:lnTo>
                <a:lnTo>
                  <a:pt x="1049205" y="493945"/>
                </a:lnTo>
                <a:lnTo>
                  <a:pt x="1062546" y="508548"/>
                </a:lnTo>
                <a:lnTo>
                  <a:pt x="1076205" y="523150"/>
                </a:lnTo>
                <a:lnTo>
                  <a:pt x="1089229" y="538387"/>
                </a:lnTo>
                <a:lnTo>
                  <a:pt x="1101935" y="553942"/>
                </a:lnTo>
                <a:lnTo>
                  <a:pt x="1114323" y="569497"/>
                </a:lnTo>
                <a:lnTo>
                  <a:pt x="1126394" y="585369"/>
                </a:lnTo>
                <a:lnTo>
                  <a:pt x="1138465" y="601559"/>
                </a:lnTo>
                <a:lnTo>
                  <a:pt x="1150218" y="618066"/>
                </a:lnTo>
                <a:lnTo>
                  <a:pt x="1161654" y="634891"/>
                </a:lnTo>
                <a:lnTo>
                  <a:pt x="1172771" y="652033"/>
                </a:lnTo>
                <a:lnTo>
                  <a:pt x="1183571" y="669492"/>
                </a:lnTo>
                <a:lnTo>
                  <a:pt x="1194054" y="686952"/>
                </a:lnTo>
                <a:lnTo>
                  <a:pt x="1203901" y="705046"/>
                </a:lnTo>
                <a:lnTo>
                  <a:pt x="1213748" y="723141"/>
                </a:lnTo>
                <a:lnTo>
                  <a:pt x="1223278" y="741870"/>
                </a:lnTo>
                <a:lnTo>
                  <a:pt x="1232490" y="760599"/>
                </a:lnTo>
                <a:lnTo>
                  <a:pt x="1241066" y="779963"/>
                </a:lnTo>
                <a:lnTo>
                  <a:pt x="1249325" y="799327"/>
                </a:lnTo>
                <a:lnTo>
                  <a:pt x="1257267" y="819009"/>
                </a:lnTo>
                <a:lnTo>
                  <a:pt x="1265208" y="839326"/>
                </a:lnTo>
                <a:lnTo>
                  <a:pt x="1272196" y="859642"/>
                </a:lnTo>
                <a:lnTo>
                  <a:pt x="1279185" y="880593"/>
                </a:lnTo>
                <a:lnTo>
                  <a:pt x="1285220" y="901545"/>
                </a:lnTo>
                <a:lnTo>
                  <a:pt x="1291573" y="922814"/>
                </a:lnTo>
                <a:lnTo>
                  <a:pt x="1296973" y="944717"/>
                </a:lnTo>
                <a:lnTo>
                  <a:pt x="1302056" y="966621"/>
                </a:lnTo>
                <a:lnTo>
                  <a:pt x="1306820" y="989160"/>
                </a:lnTo>
                <a:lnTo>
                  <a:pt x="1310632" y="1012016"/>
                </a:lnTo>
                <a:lnTo>
                  <a:pt x="1314762" y="1034872"/>
                </a:lnTo>
                <a:lnTo>
                  <a:pt x="1317938" y="1058363"/>
                </a:lnTo>
                <a:lnTo>
                  <a:pt x="1320479" y="1082171"/>
                </a:lnTo>
                <a:lnTo>
                  <a:pt x="1323021" y="1106297"/>
                </a:lnTo>
                <a:lnTo>
                  <a:pt x="1324927" y="1130423"/>
                </a:lnTo>
                <a:lnTo>
                  <a:pt x="1326197" y="1155184"/>
                </a:lnTo>
                <a:lnTo>
                  <a:pt x="1326833" y="1180262"/>
                </a:lnTo>
                <a:lnTo>
                  <a:pt x="1327150" y="1205657"/>
                </a:lnTo>
                <a:lnTo>
                  <a:pt x="1326833" y="1232005"/>
                </a:lnTo>
                <a:lnTo>
                  <a:pt x="1325880" y="1258036"/>
                </a:lnTo>
                <a:lnTo>
                  <a:pt x="1324609" y="1284384"/>
                </a:lnTo>
                <a:lnTo>
                  <a:pt x="1322385" y="1311367"/>
                </a:lnTo>
                <a:lnTo>
                  <a:pt x="1319844" y="1338667"/>
                </a:lnTo>
                <a:lnTo>
                  <a:pt x="1316668" y="1366285"/>
                </a:lnTo>
                <a:lnTo>
                  <a:pt x="1313491" y="1390411"/>
                </a:lnTo>
                <a:lnTo>
                  <a:pt x="1309362" y="1413902"/>
                </a:lnTo>
                <a:lnTo>
                  <a:pt x="1304915" y="1436440"/>
                </a:lnTo>
                <a:lnTo>
                  <a:pt x="1299832" y="1458344"/>
                </a:lnTo>
                <a:lnTo>
                  <a:pt x="1294114" y="1479613"/>
                </a:lnTo>
                <a:lnTo>
                  <a:pt x="1288079" y="1499294"/>
                </a:lnTo>
                <a:lnTo>
                  <a:pt x="1281408" y="1518976"/>
                </a:lnTo>
                <a:lnTo>
                  <a:pt x="1274102" y="1537705"/>
                </a:lnTo>
                <a:lnTo>
                  <a:pt x="1266796" y="1555482"/>
                </a:lnTo>
                <a:lnTo>
                  <a:pt x="1258537" y="1572942"/>
                </a:lnTo>
                <a:lnTo>
                  <a:pt x="1250278" y="1589449"/>
                </a:lnTo>
                <a:lnTo>
                  <a:pt x="1241702" y="1605004"/>
                </a:lnTo>
                <a:lnTo>
                  <a:pt x="1232490" y="1620558"/>
                </a:lnTo>
                <a:lnTo>
                  <a:pt x="1222960" y="1634844"/>
                </a:lnTo>
                <a:lnTo>
                  <a:pt x="1212795" y="1648811"/>
                </a:lnTo>
                <a:lnTo>
                  <a:pt x="1202631" y="1661826"/>
                </a:lnTo>
                <a:lnTo>
                  <a:pt x="1192148" y="1674524"/>
                </a:lnTo>
                <a:lnTo>
                  <a:pt x="1181983" y="1686587"/>
                </a:lnTo>
                <a:lnTo>
                  <a:pt x="1170865" y="1698015"/>
                </a:lnTo>
                <a:lnTo>
                  <a:pt x="1159748" y="1708808"/>
                </a:lnTo>
                <a:lnTo>
                  <a:pt x="1148630" y="1718967"/>
                </a:lnTo>
                <a:lnTo>
                  <a:pt x="1137194" y="1728807"/>
                </a:lnTo>
                <a:lnTo>
                  <a:pt x="1125441" y="1738013"/>
                </a:lnTo>
                <a:lnTo>
                  <a:pt x="1113688" y="1746584"/>
                </a:lnTo>
                <a:lnTo>
                  <a:pt x="1101935" y="1754838"/>
                </a:lnTo>
                <a:lnTo>
                  <a:pt x="1089864" y="1762457"/>
                </a:lnTo>
                <a:lnTo>
                  <a:pt x="1078111" y="1769758"/>
                </a:lnTo>
                <a:lnTo>
                  <a:pt x="1066040" y="1776424"/>
                </a:lnTo>
                <a:lnTo>
                  <a:pt x="1053969" y="1782773"/>
                </a:lnTo>
                <a:lnTo>
                  <a:pt x="1041899" y="1788804"/>
                </a:lnTo>
                <a:lnTo>
                  <a:pt x="1029828" y="1793884"/>
                </a:lnTo>
                <a:lnTo>
                  <a:pt x="1018075" y="1799280"/>
                </a:lnTo>
                <a:lnTo>
                  <a:pt x="1019981" y="1770393"/>
                </a:lnTo>
                <a:lnTo>
                  <a:pt x="1021569" y="1741505"/>
                </a:lnTo>
                <a:lnTo>
                  <a:pt x="1022840" y="1711665"/>
                </a:lnTo>
                <a:lnTo>
                  <a:pt x="1023793" y="1682143"/>
                </a:lnTo>
                <a:lnTo>
                  <a:pt x="1024110" y="1652303"/>
                </a:lnTo>
                <a:lnTo>
                  <a:pt x="1024110" y="1622781"/>
                </a:lnTo>
                <a:lnTo>
                  <a:pt x="1024110" y="1592941"/>
                </a:lnTo>
                <a:lnTo>
                  <a:pt x="1023475" y="1563418"/>
                </a:lnTo>
                <a:lnTo>
                  <a:pt x="1022204" y="1533578"/>
                </a:lnTo>
                <a:lnTo>
                  <a:pt x="1020934" y="1504056"/>
                </a:lnTo>
                <a:lnTo>
                  <a:pt x="1019028" y="1474534"/>
                </a:lnTo>
                <a:lnTo>
                  <a:pt x="1016487" y="1445011"/>
                </a:lnTo>
                <a:lnTo>
                  <a:pt x="1013945" y="1415489"/>
                </a:lnTo>
                <a:lnTo>
                  <a:pt x="1011086" y="1385966"/>
                </a:lnTo>
                <a:lnTo>
                  <a:pt x="1007592" y="1356444"/>
                </a:lnTo>
                <a:lnTo>
                  <a:pt x="1003463" y="1327239"/>
                </a:lnTo>
                <a:lnTo>
                  <a:pt x="999016" y="1297717"/>
                </a:lnTo>
                <a:lnTo>
                  <a:pt x="994569" y="1268829"/>
                </a:lnTo>
                <a:lnTo>
                  <a:pt x="989168" y="1239307"/>
                </a:lnTo>
                <a:lnTo>
                  <a:pt x="983451" y="1210419"/>
                </a:lnTo>
                <a:lnTo>
                  <a:pt x="977098" y="1181532"/>
                </a:lnTo>
                <a:lnTo>
                  <a:pt x="970427" y="1152644"/>
                </a:lnTo>
                <a:lnTo>
                  <a:pt x="963439" y="1124074"/>
                </a:lnTo>
                <a:lnTo>
                  <a:pt x="955497" y="1095504"/>
                </a:lnTo>
                <a:lnTo>
                  <a:pt x="947556" y="1067251"/>
                </a:lnTo>
                <a:lnTo>
                  <a:pt x="938979" y="1038681"/>
                </a:lnTo>
                <a:lnTo>
                  <a:pt x="929450" y="1010746"/>
                </a:lnTo>
                <a:lnTo>
                  <a:pt x="919920" y="982811"/>
                </a:lnTo>
                <a:lnTo>
                  <a:pt x="909438" y="955193"/>
                </a:lnTo>
                <a:lnTo>
                  <a:pt x="898638" y="927893"/>
                </a:lnTo>
                <a:lnTo>
                  <a:pt x="887520" y="900275"/>
                </a:lnTo>
                <a:lnTo>
                  <a:pt x="875449" y="873292"/>
                </a:lnTo>
                <a:lnTo>
                  <a:pt x="863061" y="846944"/>
                </a:lnTo>
                <a:lnTo>
                  <a:pt x="850355" y="820279"/>
                </a:lnTo>
                <a:lnTo>
                  <a:pt x="836695" y="793931"/>
                </a:lnTo>
                <a:lnTo>
                  <a:pt x="822719" y="768218"/>
                </a:lnTo>
                <a:lnTo>
                  <a:pt x="808107" y="742822"/>
                </a:lnTo>
                <a:lnTo>
                  <a:pt x="792860" y="717744"/>
                </a:lnTo>
                <a:lnTo>
                  <a:pt x="777295" y="693301"/>
                </a:lnTo>
                <a:lnTo>
                  <a:pt x="761094" y="668857"/>
                </a:lnTo>
                <a:lnTo>
                  <a:pt x="743941" y="645049"/>
                </a:lnTo>
                <a:lnTo>
                  <a:pt x="726788" y="621558"/>
                </a:lnTo>
                <a:lnTo>
                  <a:pt x="708682" y="598385"/>
                </a:lnTo>
                <a:lnTo>
                  <a:pt x="690258" y="575846"/>
                </a:lnTo>
                <a:lnTo>
                  <a:pt x="671199" y="553625"/>
                </a:lnTo>
                <a:lnTo>
                  <a:pt x="651822" y="532038"/>
                </a:lnTo>
                <a:lnTo>
                  <a:pt x="631810" y="510770"/>
                </a:lnTo>
                <a:lnTo>
                  <a:pt x="611480" y="490136"/>
                </a:lnTo>
                <a:lnTo>
                  <a:pt x="590515" y="470454"/>
                </a:lnTo>
                <a:lnTo>
                  <a:pt x="568915" y="450772"/>
                </a:lnTo>
                <a:lnTo>
                  <a:pt x="547632" y="431726"/>
                </a:lnTo>
                <a:lnTo>
                  <a:pt x="525397" y="413631"/>
                </a:lnTo>
                <a:lnTo>
                  <a:pt x="502526" y="395537"/>
                </a:lnTo>
                <a:lnTo>
                  <a:pt x="479655" y="378395"/>
                </a:lnTo>
                <a:lnTo>
                  <a:pt x="456148" y="361570"/>
                </a:lnTo>
                <a:lnTo>
                  <a:pt x="432642" y="345381"/>
                </a:lnTo>
                <a:lnTo>
                  <a:pt x="408501" y="330143"/>
                </a:lnTo>
                <a:lnTo>
                  <a:pt x="384359" y="314906"/>
                </a:lnTo>
                <a:lnTo>
                  <a:pt x="406595" y="332683"/>
                </a:lnTo>
                <a:lnTo>
                  <a:pt x="428513" y="351095"/>
                </a:lnTo>
                <a:lnTo>
                  <a:pt x="449795" y="369506"/>
                </a:lnTo>
                <a:lnTo>
                  <a:pt x="471078" y="388871"/>
                </a:lnTo>
                <a:lnTo>
                  <a:pt x="491725" y="408235"/>
                </a:lnTo>
                <a:lnTo>
                  <a:pt x="511737" y="428551"/>
                </a:lnTo>
                <a:lnTo>
                  <a:pt x="531114" y="448868"/>
                </a:lnTo>
                <a:lnTo>
                  <a:pt x="550173" y="470137"/>
                </a:lnTo>
                <a:lnTo>
                  <a:pt x="568280" y="491088"/>
                </a:lnTo>
                <a:lnTo>
                  <a:pt x="586386" y="512992"/>
                </a:lnTo>
                <a:lnTo>
                  <a:pt x="603539" y="535213"/>
                </a:lnTo>
                <a:lnTo>
                  <a:pt x="620692" y="557752"/>
                </a:lnTo>
                <a:lnTo>
                  <a:pt x="636575" y="580608"/>
                </a:lnTo>
                <a:lnTo>
                  <a:pt x="652140" y="603781"/>
                </a:lnTo>
                <a:lnTo>
                  <a:pt x="667387" y="627272"/>
                </a:lnTo>
                <a:lnTo>
                  <a:pt x="681681" y="651398"/>
                </a:lnTo>
                <a:lnTo>
                  <a:pt x="695658" y="675524"/>
                </a:lnTo>
                <a:lnTo>
                  <a:pt x="708682" y="699967"/>
                </a:lnTo>
                <a:lnTo>
                  <a:pt x="721388" y="724728"/>
                </a:lnTo>
                <a:lnTo>
                  <a:pt x="733459" y="749806"/>
                </a:lnTo>
                <a:lnTo>
                  <a:pt x="744894" y="775519"/>
                </a:lnTo>
                <a:lnTo>
                  <a:pt x="755694" y="800915"/>
                </a:lnTo>
                <a:lnTo>
                  <a:pt x="766177" y="826628"/>
                </a:lnTo>
                <a:lnTo>
                  <a:pt x="776024" y="852341"/>
                </a:lnTo>
                <a:lnTo>
                  <a:pt x="785236" y="878371"/>
                </a:lnTo>
                <a:lnTo>
                  <a:pt x="793495" y="905037"/>
                </a:lnTo>
                <a:lnTo>
                  <a:pt x="801754" y="931385"/>
                </a:lnTo>
                <a:lnTo>
                  <a:pt x="809377" y="957733"/>
                </a:lnTo>
                <a:lnTo>
                  <a:pt x="816048" y="984398"/>
                </a:lnTo>
                <a:lnTo>
                  <a:pt x="822719" y="1011381"/>
                </a:lnTo>
                <a:lnTo>
                  <a:pt x="828437" y="1038364"/>
                </a:lnTo>
                <a:lnTo>
                  <a:pt x="834154" y="1065347"/>
                </a:lnTo>
                <a:lnTo>
                  <a:pt x="838919" y="1092647"/>
                </a:lnTo>
                <a:lnTo>
                  <a:pt x="843366" y="1119630"/>
                </a:lnTo>
                <a:lnTo>
                  <a:pt x="847178" y="1146930"/>
                </a:lnTo>
                <a:lnTo>
                  <a:pt x="850672" y="1174548"/>
                </a:lnTo>
                <a:lnTo>
                  <a:pt x="853849" y="1201848"/>
                </a:lnTo>
                <a:lnTo>
                  <a:pt x="856390" y="1229148"/>
                </a:lnTo>
                <a:lnTo>
                  <a:pt x="858613" y="1256766"/>
                </a:lnTo>
                <a:lnTo>
                  <a:pt x="860202" y="1284066"/>
                </a:lnTo>
                <a:lnTo>
                  <a:pt x="861155" y="1311367"/>
                </a:lnTo>
                <a:lnTo>
                  <a:pt x="862108" y="1338984"/>
                </a:lnTo>
                <a:lnTo>
                  <a:pt x="862425" y="1366602"/>
                </a:lnTo>
                <a:lnTo>
                  <a:pt x="862425" y="1393903"/>
                </a:lnTo>
                <a:lnTo>
                  <a:pt x="862108" y="1421520"/>
                </a:lnTo>
                <a:lnTo>
                  <a:pt x="861472" y="1448821"/>
                </a:lnTo>
                <a:lnTo>
                  <a:pt x="860202" y="1476438"/>
                </a:lnTo>
                <a:lnTo>
                  <a:pt x="858613" y="1504056"/>
                </a:lnTo>
                <a:lnTo>
                  <a:pt x="857025" y="1531356"/>
                </a:lnTo>
                <a:lnTo>
                  <a:pt x="854802" y="1558339"/>
                </a:lnTo>
                <a:lnTo>
                  <a:pt x="851943" y="1585957"/>
                </a:lnTo>
                <a:lnTo>
                  <a:pt x="848766" y="1613257"/>
                </a:lnTo>
                <a:lnTo>
                  <a:pt x="845590" y="1640240"/>
                </a:lnTo>
                <a:lnTo>
                  <a:pt x="842096" y="1667540"/>
                </a:lnTo>
                <a:lnTo>
                  <a:pt x="837648" y="1694523"/>
                </a:lnTo>
                <a:lnTo>
                  <a:pt x="833519" y="1721506"/>
                </a:lnTo>
                <a:lnTo>
                  <a:pt x="828754" y="1748489"/>
                </a:lnTo>
                <a:lnTo>
                  <a:pt x="823672" y="1775472"/>
                </a:lnTo>
                <a:lnTo>
                  <a:pt x="818272" y="1801820"/>
                </a:lnTo>
                <a:lnTo>
                  <a:pt x="812554" y="1828485"/>
                </a:lnTo>
                <a:lnTo>
                  <a:pt x="809695" y="1839913"/>
                </a:lnTo>
                <a:lnTo>
                  <a:pt x="795401" y="1839596"/>
                </a:lnTo>
                <a:lnTo>
                  <a:pt x="790318" y="1839278"/>
                </a:lnTo>
                <a:lnTo>
                  <a:pt x="773800" y="1837056"/>
                </a:lnTo>
                <a:lnTo>
                  <a:pt x="757282" y="1834517"/>
                </a:lnTo>
                <a:lnTo>
                  <a:pt x="741082" y="1831342"/>
                </a:lnTo>
                <a:lnTo>
                  <a:pt x="725200" y="1827533"/>
                </a:lnTo>
                <a:lnTo>
                  <a:pt x="708682" y="1823406"/>
                </a:lnTo>
                <a:lnTo>
                  <a:pt x="693117" y="1819279"/>
                </a:lnTo>
                <a:lnTo>
                  <a:pt x="677234" y="1814200"/>
                </a:lnTo>
                <a:lnTo>
                  <a:pt x="661352" y="1808804"/>
                </a:lnTo>
                <a:lnTo>
                  <a:pt x="646104" y="1803090"/>
                </a:lnTo>
                <a:lnTo>
                  <a:pt x="630857" y="1797058"/>
                </a:lnTo>
                <a:lnTo>
                  <a:pt x="615292" y="1790392"/>
                </a:lnTo>
                <a:lnTo>
                  <a:pt x="600680" y="1783725"/>
                </a:lnTo>
                <a:lnTo>
                  <a:pt x="585750" y="1776107"/>
                </a:lnTo>
                <a:lnTo>
                  <a:pt x="571138" y="1768488"/>
                </a:lnTo>
                <a:lnTo>
                  <a:pt x="556526" y="1760552"/>
                </a:lnTo>
                <a:lnTo>
                  <a:pt x="542232" y="1752298"/>
                </a:lnTo>
                <a:lnTo>
                  <a:pt x="528255" y="1743410"/>
                </a:lnTo>
                <a:lnTo>
                  <a:pt x="514279" y="1734204"/>
                </a:lnTo>
                <a:lnTo>
                  <a:pt x="500620" y="1725315"/>
                </a:lnTo>
                <a:lnTo>
                  <a:pt x="486961" y="1715475"/>
                </a:lnTo>
                <a:lnTo>
                  <a:pt x="473937" y="1705316"/>
                </a:lnTo>
                <a:lnTo>
                  <a:pt x="460913" y="1695158"/>
                </a:lnTo>
                <a:lnTo>
                  <a:pt x="448207" y="1684365"/>
                </a:lnTo>
                <a:lnTo>
                  <a:pt x="435501" y="1673572"/>
                </a:lnTo>
                <a:lnTo>
                  <a:pt x="423113" y="1662144"/>
                </a:lnTo>
                <a:lnTo>
                  <a:pt x="411042" y="1650716"/>
                </a:lnTo>
                <a:lnTo>
                  <a:pt x="399289" y="1638970"/>
                </a:lnTo>
                <a:lnTo>
                  <a:pt x="387853" y="1627225"/>
                </a:lnTo>
                <a:lnTo>
                  <a:pt x="376418" y="1614844"/>
                </a:lnTo>
                <a:lnTo>
                  <a:pt x="365618" y="1602464"/>
                </a:lnTo>
                <a:lnTo>
                  <a:pt x="354817" y="1589766"/>
                </a:lnTo>
                <a:lnTo>
                  <a:pt x="344335" y="1576751"/>
                </a:lnTo>
                <a:lnTo>
                  <a:pt x="334170" y="1563736"/>
                </a:lnTo>
                <a:lnTo>
                  <a:pt x="324323" y="1550403"/>
                </a:lnTo>
                <a:lnTo>
                  <a:pt x="314793" y="1536435"/>
                </a:lnTo>
                <a:lnTo>
                  <a:pt x="305581" y="1522785"/>
                </a:lnTo>
                <a:lnTo>
                  <a:pt x="296369" y="1508818"/>
                </a:lnTo>
                <a:lnTo>
                  <a:pt x="287793" y="1494850"/>
                </a:lnTo>
                <a:lnTo>
                  <a:pt x="279534" y="1480565"/>
                </a:lnTo>
                <a:lnTo>
                  <a:pt x="271593" y="1465963"/>
                </a:lnTo>
                <a:lnTo>
                  <a:pt x="263969" y="1451360"/>
                </a:lnTo>
                <a:lnTo>
                  <a:pt x="256663" y="1436758"/>
                </a:lnTo>
                <a:lnTo>
                  <a:pt x="249675" y="1421838"/>
                </a:lnTo>
                <a:lnTo>
                  <a:pt x="243322" y="1406600"/>
                </a:lnTo>
                <a:lnTo>
                  <a:pt x="236969" y="1391363"/>
                </a:lnTo>
                <a:lnTo>
                  <a:pt x="231251" y="1376126"/>
                </a:lnTo>
                <a:lnTo>
                  <a:pt x="225533" y="1360888"/>
                </a:lnTo>
                <a:lnTo>
                  <a:pt x="220451" y="1345016"/>
                </a:lnTo>
                <a:lnTo>
                  <a:pt x="215686" y="1329461"/>
                </a:lnTo>
                <a:lnTo>
                  <a:pt x="211556" y="1313906"/>
                </a:lnTo>
                <a:lnTo>
                  <a:pt x="207745" y="1298034"/>
                </a:lnTo>
                <a:lnTo>
                  <a:pt x="203933" y="1282162"/>
                </a:lnTo>
                <a:lnTo>
                  <a:pt x="200756" y="1266290"/>
                </a:lnTo>
                <a:lnTo>
                  <a:pt x="198215" y="1250417"/>
                </a:lnTo>
                <a:lnTo>
                  <a:pt x="195991" y="1234545"/>
                </a:lnTo>
                <a:lnTo>
                  <a:pt x="193768" y="1218038"/>
                </a:lnTo>
                <a:lnTo>
                  <a:pt x="192497" y="1202166"/>
                </a:lnTo>
                <a:lnTo>
                  <a:pt x="191544" y="1186293"/>
                </a:lnTo>
                <a:lnTo>
                  <a:pt x="190909" y="1169786"/>
                </a:lnTo>
                <a:lnTo>
                  <a:pt x="190591" y="1153914"/>
                </a:lnTo>
                <a:lnTo>
                  <a:pt x="190909" y="1137724"/>
                </a:lnTo>
                <a:lnTo>
                  <a:pt x="191862" y="1121534"/>
                </a:lnTo>
                <a:lnTo>
                  <a:pt x="193133" y="1105345"/>
                </a:lnTo>
                <a:lnTo>
                  <a:pt x="195038" y="1089155"/>
                </a:lnTo>
                <a:lnTo>
                  <a:pt x="198850" y="1056776"/>
                </a:lnTo>
                <a:lnTo>
                  <a:pt x="202344" y="1023444"/>
                </a:lnTo>
                <a:lnTo>
                  <a:pt x="206156" y="989477"/>
                </a:lnTo>
                <a:lnTo>
                  <a:pt x="209333" y="954876"/>
                </a:lnTo>
                <a:lnTo>
                  <a:pt x="212192" y="919957"/>
                </a:lnTo>
                <a:lnTo>
                  <a:pt x="214415" y="884403"/>
                </a:lnTo>
                <a:lnTo>
                  <a:pt x="216639" y="848531"/>
                </a:lnTo>
                <a:lnTo>
                  <a:pt x="218545" y="812343"/>
                </a:lnTo>
                <a:lnTo>
                  <a:pt x="219498" y="775836"/>
                </a:lnTo>
                <a:lnTo>
                  <a:pt x="220133" y="739013"/>
                </a:lnTo>
                <a:lnTo>
                  <a:pt x="220133" y="701872"/>
                </a:lnTo>
                <a:lnTo>
                  <a:pt x="219498" y="664731"/>
                </a:lnTo>
                <a:lnTo>
                  <a:pt x="217909" y="627907"/>
                </a:lnTo>
                <a:lnTo>
                  <a:pt x="215686" y="590766"/>
                </a:lnTo>
                <a:lnTo>
                  <a:pt x="214415" y="572354"/>
                </a:lnTo>
                <a:lnTo>
                  <a:pt x="212827" y="553942"/>
                </a:lnTo>
                <a:lnTo>
                  <a:pt x="211239" y="535530"/>
                </a:lnTo>
                <a:lnTo>
                  <a:pt x="209333" y="517119"/>
                </a:lnTo>
                <a:lnTo>
                  <a:pt x="207109" y="498707"/>
                </a:lnTo>
                <a:lnTo>
                  <a:pt x="204568" y="480612"/>
                </a:lnTo>
                <a:lnTo>
                  <a:pt x="202027" y="462518"/>
                </a:lnTo>
                <a:lnTo>
                  <a:pt x="199168" y="444106"/>
                </a:lnTo>
                <a:lnTo>
                  <a:pt x="195991" y="426329"/>
                </a:lnTo>
                <a:lnTo>
                  <a:pt x="192497" y="408235"/>
                </a:lnTo>
                <a:lnTo>
                  <a:pt x="189003" y="390458"/>
                </a:lnTo>
                <a:lnTo>
                  <a:pt x="185191" y="372681"/>
                </a:lnTo>
                <a:lnTo>
                  <a:pt x="181062" y="355221"/>
                </a:lnTo>
                <a:lnTo>
                  <a:pt x="176615" y="337445"/>
                </a:lnTo>
                <a:lnTo>
                  <a:pt x="172168" y="320302"/>
                </a:lnTo>
                <a:lnTo>
                  <a:pt x="167085" y="302843"/>
                </a:lnTo>
                <a:lnTo>
                  <a:pt x="162003" y="286018"/>
                </a:lnTo>
                <a:lnTo>
                  <a:pt x="156285" y="269194"/>
                </a:lnTo>
                <a:lnTo>
                  <a:pt x="150567" y="252369"/>
                </a:lnTo>
                <a:lnTo>
                  <a:pt x="144214" y="235862"/>
                </a:lnTo>
                <a:lnTo>
                  <a:pt x="137861" y="219355"/>
                </a:lnTo>
                <a:lnTo>
                  <a:pt x="130873" y="203165"/>
                </a:lnTo>
                <a:lnTo>
                  <a:pt x="124202" y="187293"/>
                </a:lnTo>
                <a:lnTo>
                  <a:pt x="116578" y="171103"/>
                </a:lnTo>
                <a:lnTo>
                  <a:pt x="108637" y="155866"/>
                </a:lnTo>
                <a:lnTo>
                  <a:pt x="100696" y="140311"/>
                </a:lnTo>
                <a:lnTo>
                  <a:pt x="92437" y="125074"/>
                </a:lnTo>
                <a:lnTo>
                  <a:pt x="83543" y="110154"/>
                </a:lnTo>
                <a:lnTo>
                  <a:pt x="74331" y="95551"/>
                </a:lnTo>
                <a:lnTo>
                  <a:pt x="65119" y="81266"/>
                </a:lnTo>
                <a:lnTo>
                  <a:pt x="54954" y="66664"/>
                </a:lnTo>
                <a:lnTo>
                  <a:pt x="44789" y="52696"/>
                </a:lnTo>
                <a:lnTo>
                  <a:pt x="34307" y="39046"/>
                </a:lnTo>
                <a:lnTo>
                  <a:pt x="23189" y="25713"/>
                </a:lnTo>
                <a:lnTo>
                  <a:pt x="11753" y="12698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96" name="KSO_Shape">
            <a:extLst>
              <a:ext uri="{FF2B5EF4-FFF2-40B4-BE49-F238E27FC236}">
                <a16:creationId xmlns:a16="http://schemas.microsoft.com/office/drawing/2014/main" id="{67B5E7EB-6F42-444F-ADC3-28DD22D640B4}"/>
              </a:ext>
            </a:extLst>
          </p:cNvPr>
          <p:cNvSpPr/>
          <p:nvPr/>
        </p:nvSpPr>
        <p:spPr bwMode="auto">
          <a:xfrm rot="20635074">
            <a:off x="9131600" y="1693052"/>
            <a:ext cx="1570565" cy="1418744"/>
          </a:xfrm>
          <a:custGeom>
            <a:gdLst>
              <a:gd fmla="*/ 219776300 w 6848" name="T0"/>
              <a:gd fmla="*/ 290699660 h 6190" name="T1"/>
              <a:gd fmla="*/ 281375566 w 6848" name="T2"/>
              <a:gd fmla="*/ 375899249 h 6190" name="T3"/>
              <a:gd fmla="*/ 268451999 w 6848" name="T4"/>
              <a:gd fmla="*/ 446022914 h 6190" name="T5"/>
              <a:gd fmla="*/ 183172649 w 6848" name="T6"/>
              <a:gd fmla="*/ 456614898 h 6190" name="T7"/>
              <a:gd fmla="*/ 103774652 w 6848" name="T8"/>
              <a:gd fmla="*/ 422364979 h 6190" name="T9"/>
              <a:gd fmla="*/ 54170099 w 6848" name="T10"/>
              <a:gd fmla="*/ 352164029 h 6190" name="T11"/>
              <a:gd fmla="*/ 26233808 w 6848" name="T12"/>
              <a:gd fmla="*/ 237353032 h 6190" name="T13"/>
              <a:gd fmla="*/ 46508928 w 6848" name="T14"/>
              <a:gd fmla="*/ 233951365 h 6190" name="T15"/>
              <a:gd fmla="*/ 68022242 w 6848" name="T16"/>
              <a:gd fmla="*/ 305621292 h 6190" name="T17"/>
              <a:gd fmla="*/ 83731538 w 6848" name="T18"/>
              <a:gd fmla="*/ 335232422 h 6190" name="T19"/>
              <a:gd fmla="*/ 141384215 w 6848" name="T20"/>
              <a:gd fmla="*/ 353401151 h 6190" name="T21"/>
              <a:gd fmla="*/ 129621508 w 6848" name="T22"/>
              <a:gd fmla="*/ 364147706 h 6190" name="T23"/>
              <a:gd fmla="*/ 109501336 w 6848" name="T24"/>
              <a:gd fmla="*/ 389120048 h 6190" name="T25"/>
              <a:gd fmla="*/ 189440956 w 6848" name="T26"/>
              <a:gd fmla="*/ 393913407 h 6190" name="T27"/>
              <a:gd fmla="*/ 172106513 w 6848" name="T28"/>
              <a:gd fmla="*/ 405742513 h 6190" name="T29"/>
              <a:gd fmla="*/ 212037794 w 6848" name="T30"/>
              <a:gd fmla="*/ 420509297 h 6190" name="T31"/>
              <a:gd fmla="*/ 236801125 w 6848" name="T32"/>
              <a:gd fmla="*/ 421127858 h 6190" name="T33"/>
              <a:gd fmla="*/ 244926584 w 6848" name="T34"/>
              <a:gd fmla="*/ 410922578 h 6190" name="T35"/>
              <a:gd fmla="*/ 237884650 w 6848" name="T36"/>
              <a:gd fmla="*/ 409994598 h 6190" name="T37"/>
              <a:gd fmla="*/ 219621630 w 6848" name="T38"/>
              <a:gd fmla="*/ 366621671 h 6190" name="T39"/>
              <a:gd fmla="*/ 209483792 w 6848" name="T40"/>
              <a:gd fmla="*/ 392753849 h 6190" name="T41"/>
              <a:gd fmla="*/ 188976668 w 6848" name="T42"/>
              <a:gd fmla="*/ 347216099 h 6190" name="T43"/>
              <a:gd fmla="*/ 181005878 w 6848" name="T44"/>
              <a:gd fmla="*/ 373116143 h 6190" name="T45"/>
              <a:gd fmla="*/ 158950941 w 6848" name="T46"/>
              <a:gd fmla="*/ 311265068 h 6190" name="T47"/>
              <a:gd fmla="*/ 147265569 w 6848" name="T48"/>
              <a:gd fmla="*/ 344278144 h 6190" name="T49"/>
              <a:gd fmla="*/ 135115908 w 6848" name="T50"/>
              <a:gd fmla="*/ 277710995 h 6190" name="T51"/>
              <a:gd fmla="*/ 110120294 w 6848" name="T52"/>
              <a:gd fmla="*/ 303379183 h 6190" name="T53"/>
              <a:gd fmla="*/ 100679306 w 6848" name="T54"/>
              <a:gd fmla="*/ 302837907 h 6190" name="T55"/>
              <a:gd fmla="*/ 270851053 w 6848" name="T56"/>
              <a:gd fmla="*/ 233951365 h 6190" name="T57"/>
              <a:gd fmla="*/ 309466527 w 6848" name="T58"/>
              <a:gd fmla="*/ 158802484 h 6190" name="T59"/>
              <a:gd fmla="*/ 450696072 w 6848" name="T60"/>
              <a:gd fmla="*/ 63320052 h 6190" name="T61"/>
              <a:gd fmla="*/ 529242827 w 6848" name="T62"/>
              <a:gd fmla="*/ 0 h 6190" name="T63"/>
              <a:gd fmla="*/ 495502518 w 6848" name="T64"/>
              <a:gd fmla="*/ 105224000 h 6190" name="T65"/>
              <a:gd fmla="*/ 493181077 w 6848" name="T66"/>
              <a:gd fmla="*/ 234492640 h 6190" name="T67"/>
              <a:gd fmla="*/ 448065013 w 6848" name="T68"/>
              <a:gd fmla="*/ 307476696 h 6190" name="T69"/>
              <a:gd fmla="*/ 319217412 w 6848" name="T70"/>
              <a:gd fmla="*/ 372497582 h 6190" name="T71"/>
              <a:gd fmla="*/ 288108161 w 6848" name="T72"/>
              <a:gd fmla="*/ 460944546 h 6190" name="T73"/>
              <a:gd fmla="*/ 293602561 w 6848" name="T74"/>
              <a:gd fmla="*/ 421050572 h 6190" name="T75"/>
              <a:gd fmla="*/ 315347880 w 6848" name="T76"/>
              <a:gd fmla="*/ 370023617 h 6190" name="T77"/>
              <a:gd fmla="*/ 274023735 w 6848" name="T78"/>
              <a:gd fmla="*/ 305853148 h 6190" name="T79"/>
              <a:gd fmla="*/ 318598175 w 6848" name="T80"/>
              <a:gd fmla="*/ 295261163 h 6190" name="T81"/>
              <a:gd fmla="*/ 327961829 w 6848" name="T82"/>
              <a:gd fmla="*/ 323016889 h 6190" name="T83"/>
              <a:gd fmla="*/ 334385084 w 6848" name="T84"/>
              <a:gd fmla="*/ 332603608 h 6190" name="T85"/>
              <a:gd fmla="*/ 394359202 w 6848" name="T86"/>
              <a:gd fmla="*/ 306780850 h 6190" name="T87"/>
              <a:gd fmla="*/ 353886297 w 6848" name="T88"/>
              <a:gd fmla="*/ 292864484 h 6190" name="T89"/>
              <a:gd fmla="*/ 428950753 w 6848" name="T90"/>
              <a:gd fmla="*/ 270211537 h 6190" name="T91"/>
              <a:gd fmla="*/ 372149317 w 6848" name="T92"/>
              <a:gd fmla="*/ 254594058 h 6190" name="T93"/>
              <a:gd fmla="*/ 452553502 w 6848" name="T94"/>
              <a:gd fmla="*/ 226838611 h 6190" name="T95"/>
              <a:gd fmla="*/ 393507961 w 6848" name="T96"/>
              <a:gd fmla="*/ 218024745 h 6190" name="T97"/>
              <a:gd fmla="*/ 414866327 w 6848" name="T98"/>
              <a:gd fmla="*/ 204185664 h 6190" name="T99"/>
              <a:gd fmla="*/ 435605735 w 6848" name="T100"/>
              <a:gd fmla="*/ 170322171 h 6190" name="T101"/>
              <a:gd fmla="*/ 416104521 w 6848" name="T102"/>
              <a:gd fmla="*/ 163054569 h 6190" name="T103"/>
              <a:gd fmla="*/ 460756297 w 6848" name="T104"/>
              <a:gd fmla="*/ 129114069 h 6190" name="T105"/>
              <a:gd fmla="*/ 435528400 w 6848" name="T106"/>
              <a:gd fmla="*/ 126871960 h 6190" name="T107"/>
              <a:gd fmla="*/ 420206057 w 6848" name="T108"/>
              <a:gd fmla="*/ 129423210 h 6190" name="T109"/>
              <a:gd fmla="*/ 386311078 w 6848" name="T110"/>
              <a:gd fmla="*/ 122619598 h 6190" name="T111"/>
              <a:gd fmla="*/ 381203352 w 6848" name="T112"/>
              <a:gd fmla="*/ 198541609 h 6190" name="T113"/>
              <a:gd fmla="*/ 358219839 w 6848" name="T114"/>
              <a:gd fmla="*/ 160116613 h 6190" name="T115"/>
              <a:gd fmla="*/ 360773562 w 6848" name="T116"/>
              <a:gd fmla="*/ 231400114 h 6190" name="T117"/>
              <a:gd fmla="*/ 339879485 w 6848" name="T118"/>
              <a:gd fmla="*/ 204494805 h 6190" name="T119"/>
              <a:gd fmla="*/ 334075466 w 6848" name="T120"/>
              <a:gd fmla="*/ 260701825 h 6190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</a:gdLst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b="b" l="0" r="r" t="0"/>
            <a:pathLst>
              <a:path h="6190" w="6848">
                <a:moveTo>
                  <a:pt x="1418" y="3266"/>
                </a:moveTo>
                <a:lnTo>
                  <a:pt x="1418" y="3266"/>
                </a:lnTo>
                <a:lnTo>
                  <a:pt x="1497" y="3270"/>
                </a:lnTo>
                <a:lnTo>
                  <a:pt x="1574" y="3276"/>
                </a:lnTo>
                <a:lnTo>
                  <a:pt x="1649" y="3284"/>
                </a:lnTo>
                <a:lnTo>
                  <a:pt x="1724" y="3293"/>
                </a:lnTo>
                <a:lnTo>
                  <a:pt x="1797" y="3306"/>
                </a:lnTo>
                <a:lnTo>
                  <a:pt x="1868" y="3319"/>
                </a:lnTo>
                <a:lnTo>
                  <a:pt x="1939" y="3335"/>
                </a:lnTo>
                <a:lnTo>
                  <a:pt x="2009" y="3352"/>
                </a:lnTo>
                <a:lnTo>
                  <a:pt x="2077" y="3372"/>
                </a:lnTo>
                <a:lnTo>
                  <a:pt x="2143" y="3392"/>
                </a:lnTo>
                <a:lnTo>
                  <a:pt x="2209" y="3416"/>
                </a:lnTo>
                <a:lnTo>
                  <a:pt x="2273" y="3439"/>
                </a:lnTo>
                <a:lnTo>
                  <a:pt x="2335" y="3466"/>
                </a:lnTo>
                <a:lnTo>
                  <a:pt x="2396" y="3493"/>
                </a:lnTo>
                <a:lnTo>
                  <a:pt x="2458" y="3522"/>
                </a:lnTo>
                <a:lnTo>
                  <a:pt x="2516" y="3551"/>
                </a:lnTo>
                <a:lnTo>
                  <a:pt x="2574" y="3583"/>
                </a:lnTo>
                <a:lnTo>
                  <a:pt x="2629" y="3616"/>
                </a:lnTo>
                <a:lnTo>
                  <a:pt x="2684" y="3650"/>
                </a:lnTo>
                <a:lnTo>
                  <a:pt x="2738" y="3686"/>
                </a:lnTo>
                <a:lnTo>
                  <a:pt x="2789" y="3722"/>
                </a:lnTo>
                <a:lnTo>
                  <a:pt x="2840" y="3760"/>
                </a:lnTo>
                <a:lnTo>
                  <a:pt x="2889" y="3798"/>
                </a:lnTo>
                <a:lnTo>
                  <a:pt x="2937" y="3838"/>
                </a:lnTo>
                <a:lnTo>
                  <a:pt x="2983" y="3879"/>
                </a:lnTo>
                <a:lnTo>
                  <a:pt x="3029" y="3920"/>
                </a:lnTo>
                <a:lnTo>
                  <a:pt x="3073" y="3963"/>
                </a:lnTo>
                <a:lnTo>
                  <a:pt x="3115" y="4006"/>
                </a:lnTo>
                <a:lnTo>
                  <a:pt x="3156" y="4050"/>
                </a:lnTo>
                <a:lnTo>
                  <a:pt x="3196" y="4095"/>
                </a:lnTo>
                <a:lnTo>
                  <a:pt x="3234" y="4140"/>
                </a:lnTo>
                <a:lnTo>
                  <a:pt x="3271" y="4186"/>
                </a:lnTo>
                <a:lnTo>
                  <a:pt x="3306" y="4232"/>
                </a:lnTo>
                <a:lnTo>
                  <a:pt x="3340" y="4280"/>
                </a:lnTo>
                <a:lnTo>
                  <a:pt x="3372" y="4327"/>
                </a:lnTo>
                <a:lnTo>
                  <a:pt x="3404" y="4375"/>
                </a:lnTo>
                <a:lnTo>
                  <a:pt x="3433" y="4423"/>
                </a:lnTo>
                <a:lnTo>
                  <a:pt x="3461" y="4472"/>
                </a:lnTo>
                <a:lnTo>
                  <a:pt x="3488" y="4519"/>
                </a:lnTo>
                <a:lnTo>
                  <a:pt x="3514" y="4568"/>
                </a:lnTo>
                <a:lnTo>
                  <a:pt x="3538" y="4617"/>
                </a:lnTo>
                <a:lnTo>
                  <a:pt x="3560" y="4666"/>
                </a:lnTo>
                <a:lnTo>
                  <a:pt x="3582" y="4715"/>
                </a:lnTo>
                <a:lnTo>
                  <a:pt x="3602" y="4764"/>
                </a:lnTo>
                <a:lnTo>
                  <a:pt x="3620" y="4813"/>
                </a:lnTo>
                <a:lnTo>
                  <a:pt x="3636" y="4862"/>
                </a:lnTo>
                <a:lnTo>
                  <a:pt x="3652" y="4911"/>
                </a:lnTo>
                <a:lnTo>
                  <a:pt x="3665" y="4959"/>
                </a:lnTo>
                <a:lnTo>
                  <a:pt x="3678" y="5007"/>
                </a:lnTo>
                <a:lnTo>
                  <a:pt x="3689" y="5055"/>
                </a:lnTo>
                <a:lnTo>
                  <a:pt x="3698" y="5102"/>
                </a:lnTo>
                <a:lnTo>
                  <a:pt x="3706" y="5149"/>
                </a:lnTo>
                <a:lnTo>
                  <a:pt x="3713" y="5195"/>
                </a:lnTo>
                <a:lnTo>
                  <a:pt x="3718" y="5241"/>
                </a:lnTo>
                <a:lnTo>
                  <a:pt x="3722" y="5286"/>
                </a:lnTo>
                <a:lnTo>
                  <a:pt x="3723" y="5331"/>
                </a:lnTo>
                <a:lnTo>
                  <a:pt x="3723" y="5375"/>
                </a:lnTo>
                <a:lnTo>
                  <a:pt x="3723" y="5418"/>
                </a:lnTo>
                <a:lnTo>
                  <a:pt x="3719" y="5461"/>
                </a:lnTo>
                <a:lnTo>
                  <a:pt x="3716" y="5502"/>
                </a:lnTo>
                <a:lnTo>
                  <a:pt x="3711" y="5543"/>
                </a:lnTo>
                <a:lnTo>
                  <a:pt x="3703" y="5582"/>
                </a:lnTo>
                <a:lnTo>
                  <a:pt x="3695" y="5621"/>
                </a:lnTo>
                <a:lnTo>
                  <a:pt x="3684" y="5659"/>
                </a:lnTo>
                <a:lnTo>
                  <a:pt x="3642" y="5683"/>
                </a:lnTo>
                <a:lnTo>
                  <a:pt x="3599" y="5706"/>
                </a:lnTo>
                <a:lnTo>
                  <a:pt x="3557" y="5728"/>
                </a:lnTo>
                <a:lnTo>
                  <a:pt x="3513" y="5749"/>
                </a:lnTo>
                <a:lnTo>
                  <a:pt x="3469" y="5769"/>
                </a:lnTo>
                <a:lnTo>
                  <a:pt x="3425" y="5788"/>
                </a:lnTo>
                <a:lnTo>
                  <a:pt x="3381" y="5805"/>
                </a:lnTo>
                <a:lnTo>
                  <a:pt x="3335" y="5821"/>
                </a:lnTo>
                <a:lnTo>
                  <a:pt x="3291" y="5836"/>
                </a:lnTo>
                <a:lnTo>
                  <a:pt x="3246" y="5851"/>
                </a:lnTo>
                <a:lnTo>
                  <a:pt x="3201" y="5863"/>
                </a:lnTo>
                <a:lnTo>
                  <a:pt x="3154" y="5875"/>
                </a:lnTo>
                <a:lnTo>
                  <a:pt x="3109" y="5885"/>
                </a:lnTo>
                <a:lnTo>
                  <a:pt x="3063" y="5895"/>
                </a:lnTo>
                <a:lnTo>
                  <a:pt x="3018" y="5903"/>
                </a:lnTo>
                <a:lnTo>
                  <a:pt x="2971" y="5910"/>
                </a:lnTo>
                <a:lnTo>
                  <a:pt x="2925" y="5917"/>
                </a:lnTo>
                <a:lnTo>
                  <a:pt x="2878" y="5921"/>
                </a:lnTo>
                <a:lnTo>
                  <a:pt x="2832" y="5925"/>
                </a:lnTo>
                <a:lnTo>
                  <a:pt x="2785" y="5928"/>
                </a:lnTo>
                <a:lnTo>
                  <a:pt x="2739" y="5930"/>
                </a:lnTo>
                <a:lnTo>
                  <a:pt x="2692" y="5930"/>
                </a:lnTo>
                <a:lnTo>
                  <a:pt x="2645" y="5930"/>
                </a:lnTo>
                <a:lnTo>
                  <a:pt x="2598" y="5929"/>
                </a:lnTo>
                <a:lnTo>
                  <a:pt x="2552" y="5925"/>
                </a:lnTo>
                <a:lnTo>
                  <a:pt x="2505" y="5923"/>
                </a:lnTo>
                <a:lnTo>
                  <a:pt x="2459" y="5918"/>
                </a:lnTo>
                <a:lnTo>
                  <a:pt x="2412" y="5912"/>
                </a:lnTo>
                <a:lnTo>
                  <a:pt x="2367" y="5906"/>
                </a:lnTo>
                <a:lnTo>
                  <a:pt x="2321" y="5898"/>
                </a:lnTo>
                <a:lnTo>
                  <a:pt x="2274" y="5890"/>
                </a:lnTo>
                <a:lnTo>
                  <a:pt x="2229" y="5880"/>
                </a:lnTo>
                <a:lnTo>
                  <a:pt x="2184" y="5869"/>
                </a:lnTo>
                <a:lnTo>
                  <a:pt x="2139" y="5858"/>
                </a:lnTo>
                <a:lnTo>
                  <a:pt x="2093" y="5844"/>
                </a:lnTo>
                <a:lnTo>
                  <a:pt x="2048" y="5831"/>
                </a:lnTo>
                <a:lnTo>
                  <a:pt x="2004" y="5818"/>
                </a:lnTo>
                <a:lnTo>
                  <a:pt x="1959" y="5802"/>
                </a:lnTo>
                <a:lnTo>
                  <a:pt x="1915" y="5786"/>
                </a:lnTo>
                <a:lnTo>
                  <a:pt x="1872" y="5769"/>
                </a:lnTo>
                <a:lnTo>
                  <a:pt x="1828" y="5750"/>
                </a:lnTo>
                <a:lnTo>
                  <a:pt x="1785" y="5731"/>
                </a:lnTo>
                <a:lnTo>
                  <a:pt x="1742" y="5711"/>
                </a:lnTo>
                <a:lnTo>
                  <a:pt x="1701" y="5690"/>
                </a:lnTo>
                <a:lnTo>
                  <a:pt x="1658" y="5668"/>
                </a:lnTo>
                <a:lnTo>
                  <a:pt x="1618" y="5645"/>
                </a:lnTo>
                <a:lnTo>
                  <a:pt x="1576" y="5622"/>
                </a:lnTo>
                <a:lnTo>
                  <a:pt x="1536" y="5598"/>
                </a:lnTo>
                <a:lnTo>
                  <a:pt x="1495" y="5572"/>
                </a:lnTo>
                <a:lnTo>
                  <a:pt x="1456" y="5546"/>
                </a:lnTo>
                <a:lnTo>
                  <a:pt x="1417" y="5519"/>
                </a:lnTo>
                <a:lnTo>
                  <a:pt x="1379" y="5491"/>
                </a:lnTo>
                <a:lnTo>
                  <a:pt x="1341" y="5463"/>
                </a:lnTo>
                <a:lnTo>
                  <a:pt x="1305" y="5434"/>
                </a:lnTo>
                <a:lnTo>
                  <a:pt x="1268" y="5403"/>
                </a:lnTo>
                <a:lnTo>
                  <a:pt x="1231" y="5373"/>
                </a:lnTo>
                <a:lnTo>
                  <a:pt x="1196" y="5341"/>
                </a:lnTo>
                <a:lnTo>
                  <a:pt x="1162" y="5308"/>
                </a:lnTo>
                <a:lnTo>
                  <a:pt x="1127" y="5274"/>
                </a:lnTo>
                <a:lnTo>
                  <a:pt x="1094" y="5239"/>
                </a:lnTo>
                <a:lnTo>
                  <a:pt x="1061" y="5205"/>
                </a:lnTo>
                <a:lnTo>
                  <a:pt x="1030" y="5170"/>
                </a:lnTo>
                <a:lnTo>
                  <a:pt x="999" y="5133"/>
                </a:lnTo>
                <a:lnTo>
                  <a:pt x="969" y="5095"/>
                </a:lnTo>
                <a:lnTo>
                  <a:pt x="936" y="5051"/>
                </a:lnTo>
                <a:lnTo>
                  <a:pt x="904" y="5007"/>
                </a:lnTo>
                <a:lnTo>
                  <a:pt x="874" y="4963"/>
                </a:lnTo>
                <a:lnTo>
                  <a:pt x="849" y="4919"/>
                </a:lnTo>
                <a:lnTo>
                  <a:pt x="823" y="4874"/>
                </a:lnTo>
                <a:lnTo>
                  <a:pt x="801" y="4829"/>
                </a:lnTo>
                <a:lnTo>
                  <a:pt x="780" y="4783"/>
                </a:lnTo>
                <a:lnTo>
                  <a:pt x="761" y="4738"/>
                </a:lnTo>
                <a:lnTo>
                  <a:pt x="744" y="4693"/>
                </a:lnTo>
                <a:lnTo>
                  <a:pt x="728" y="4646"/>
                </a:lnTo>
                <a:lnTo>
                  <a:pt x="713" y="4601"/>
                </a:lnTo>
                <a:lnTo>
                  <a:pt x="700" y="4555"/>
                </a:lnTo>
                <a:lnTo>
                  <a:pt x="687" y="4508"/>
                </a:lnTo>
                <a:lnTo>
                  <a:pt x="676" y="4462"/>
                </a:lnTo>
                <a:lnTo>
                  <a:pt x="667" y="4414"/>
                </a:lnTo>
                <a:lnTo>
                  <a:pt x="658" y="4368"/>
                </a:lnTo>
                <a:lnTo>
                  <a:pt x="641" y="4272"/>
                </a:lnTo>
                <a:lnTo>
                  <a:pt x="627" y="4176"/>
                </a:lnTo>
                <a:lnTo>
                  <a:pt x="615" y="4079"/>
                </a:lnTo>
                <a:lnTo>
                  <a:pt x="603" y="3982"/>
                </a:lnTo>
                <a:lnTo>
                  <a:pt x="590" y="3881"/>
                </a:lnTo>
                <a:lnTo>
                  <a:pt x="576" y="3781"/>
                </a:lnTo>
                <a:lnTo>
                  <a:pt x="560" y="3680"/>
                </a:lnTo>
                <a:lnTo>
                  <a:pt x="550" y="3629"/>
                </a:lnTo>
                <a:lnTo>
                  <a:pt x="541" y="3578"/>
                </a:lnTo>
                <a:lnTo>
                  <a:pt x="530" y="3526"/>
                </a:lnTo>
                <a:lnTo>
                  <a:pt x="514" y="3469"/>
                </a:lnTo>
                <a:lnTo>
                  <a:pt x="495" y="3411"/>
                </a:lnTo>
                <a:lnTo>
                  <a:pt x="473" y="3350"/>
                </a:lnTo>
                <a:lnTo>
                  <a:pt x="449" y="3287"/>
                </a:lnTo>
                <a:lnTo>
                  <a:pt x="421" y="3224"/>
                </a:lnTo>
                <a:lnTo>
                  <a:pt x="390" y="3161"/>
                </a:lnTo>
                <a:lnTo>
                  <a:pt x="373" y="3131"/>
                </a:lnTo>
                <a:lnTo>
                  <a:pt x="356" y="3100"/>
                </a:lnTo>
                <a:lnTo>
                  <a:pt x="339" y="3070"/>
                </a:lnTo>
                <a:lnTo>
                  <a:pt x="321" y="3040"/>
                </a:lnTo>
                <a:lnTo>
                  <a:pt x="301" y="3012"/>
                </a:lnTo>
                <a:lnTo>
                  <a:pt x="281" y="2984"/>
                </a:lnTo>
                <a:lnTo>
                  <a:pt x="261" y="2956"/>
                </a:lnTo>
                <a:lnTo>
                  <a:pt x="240" y="2930"/>
                </a:lnTo>
                <a:lnTo>
                  <a:pt x="218" y="2906"/>
                </a:lnTo>
                <a:lnTo>
                  <a:pt x="196" y="2881"/>
                </a:lnTo>
                <a:lnTo>
                  <a:pt x="174" y="2859"/>
                </a:lnTo>
                <a:lnTo>
                  <a:pt x="151" y="2837"/>
                </a:lnTo>
                <a:lnTo>
                  <a:pt x="126" y="2818"/>
                </a:lnTo>
                <a:lnTo>
                  <a:pt x="103" y="2799"/>
                </a:lnTo>
                <a:lnTo>
                  <a:pt x="77" y="2784"/>
                </a:lnTo>
                <a:lnTo>
                  <a:pt x="53" y="2769"/>
                </a:lnTo>
                <a:lnTo>
                  <a:pt x="26" y="2755"/>
                </a:lnTo>
                <a:lnTo>
                  <a:pt x="0" y="2746"/>
                </a:lnTo>
                <a:lnTo>
                  <a:pt x="46" y="2763"/>
                </a:lnTo>
                <a:lnTo>
                  <a:pt x="91" y="2781"/>
                </a:lnTo>
                <a:lnTo>
                  <a:pt x="135" y="2799"/>
                </a:lnTo>
                <a:lnTo>
                  <a:pt x="179" y="2819"/>
                </a:lnTo>
                <a:lnTo>
                  <a:pt x="266" y="2858"/>
                </a:lnTo>
                <a:lnTo>
                  <a:pt x="350" y="2900"/>
                </a:lnTo>
                <a:lnTo>
                  <a:pt x="517" y="2984"/>
                </a:lnTo>
                <a:lnTo>
                  <a:pt x="601" y="3026"/>
                </a:lnTo>
                <a:lnTo>
                  <a:pt x="685" y="3067"/>
                </a:lnTo>
                <a:lnTo>
                  <a:pt x="769" y="3105"/>
                </a:lnTo>
                <a:lnTo>
                  <a:pt x="812" y="3123"/>
                </a:lnTo>
                <a:lnTo>
                  <a:pt x="855" y="3142"/>
                </a:lnTo>
                <a:lnTo>
                  <a:pt x="898" y="3158"/>
                </a:lnTo>
                <a:lnTo>
                  <a:pt x="942" y="3173"/>
                </a:lnTo>
                <a:lnTo>
                  <a:pt x="986" y="3189"/>
                </a:lnTo>
                <a:lnTo>
                  <a:pt x="1031" y="3203"/>
                </a:lnTo>
                <a:lnTo>
                  <a:pt x="1076" y="3216"/>
                </a:lnTo>
                <a:lnTo>
                  <a:pt x="1123" y="3227"/>
                </a:lnTo>
                <a:lnTo>
                  <a:pt x="1170" y="3237"/>
                </a:lnTo>
                <a:lnTo>
                  <a:pt x="1218" y="3247"/>
                </a:lnTo>
                <a:lnTo>
                  <a:pt x="1267" y="3254"/>
                </a:lnTo>
                <a:lnTo>
                  <a:pt x="1316" y="3260"/>
                </a:lnTo>
                <a:lnTo>
                  <a:pt x="1367" y="3264"/>
                </a:lnTo>
                <a:lnTo>
                  <a:pt x="1418" y="3266"/>
                </a:lnTo>
                <a:close/>
                <a:moveTo>
                  <a:pt x="1366" y="4052"/>
                </a:moveTo>
                <a:lnTo>
                  <a:pt x="1366" y="4052"/>
                </a:lnTo>
                <a:lnTo>
                  <a:pt x="1228" y="4019"/>
                </a:lnTo>
                <a:lnTo>
                  <a:pt x="1158" y="4004"/>
                </a:lnTo>
                <a:lnTo>
                  <a:pt x="1088" y="3989"/>
                </a:lnTo>
                <a:lnTo>
                  <a:pt x="1019" y="3975"/>
                </a:lnTo>
                <a:lnTo>
                  <a:pt x="949" y="3963"/>
                </a:lnTo>
                <a:lnTo>
                  <a:pt x="879" y="3953"/>
                </a:lnTo>
                <a:lnTo>
                  <a:pt x="810" y="3944"/>
                </a:lnTo>
                <a:lnTo>
                  <a:pt x="877" y="3955"/>
                </a:lnTo>
                <a:lnTo>
                  <a:pt x="942" y="3968"/>
                </a:lnTo>
                <a:lnTo>
                  <a:pt x="1004" y="3983"/>
                </a:lnTo>
                <a:lnTo>
                  <a:pt x="1064" y="3999"/>
                </a:lnTo>
                <a:lnTo>
                  <a:pt x="1121" y="4017"/>
                </a:lnTo>
                <a:lnTo>
                  <a:pt x="1178" y="4038"/>
                </a:lnTo>
                <a:lnTo>
                  <a:pt x="1230" y="4061"/>
                </a:lnTo>
                <a:lnTo>
                  <a:pt x="1283" y="4085"/>
                </a:lnTo>
                <a:lnTo>
                  <a:pt x="1333" y="4114"/>
                </a:lnTo>
                <a:lnTo>
                  <a:pt x="1383" y="4143"/>
                </a:lnTo>
                <a:lnTo>
                  <a:pt x="1431" y="4176"/>
                </a:lnTo>
                <a:lnTo>
                  <a:pt x="1478" y="4211"/>
                </a:lnTo>
                <a:lnTo>
                  <a:pt x="1526" y="4250"/>
                </a:lnTo>
                <a:lnTo>
                  <a:pt x="1572" y="4293"/>
                </a:lnTo>
                <a:lnTo>
                  <a:pt x="1619" y="4338"/>
                </a:lnTo>
                <a:lnTo>
                  <a:pt x="1667" y="4386"/>
                </a:lnTo>
                <a:lnTo>
                  <a:pt x="1472" y="4365"/>
                </a:lnTo>
                <a:lnTo>
                  <a:pt x="1374" y="4357"/>
                </a:lnTo>
                <a:lnTo>
                  <a:pt x="1278" y="4348"/>
                </a:lnTo>
                <a:lnTo>
                  <a:pt x="1180" y="4342"/>
                </a:lnTo>
                <a:lnTo>
                  <a:pt x="1082" y="4336"/>
                </a:lnTo>
                <a:lnTo>
                  <a:pt x="984" y="4334"/>
                </a:lnTo>
                <a:lnTo>
                  <a:pt x="887" y="4332"/>
                </a:lnTo>
                <a:lnTo>
                  <a:pt x="959" y="4334"/>
                </a:lnTo>
                <a:lnTo>
                  <a:pt x="1030" y="4336"/>
                </a:lnTo>
                <a:lnTo>
                  <a:pt x="1102" y="4340"/>
                </a:lnTo>
                <a:lnTo>
                  <a:pt x="1174" y="4347"/>
                </a:lnTo>
                <a:lnTo>
                  <a:pt x="1245" y="4356"/>
                </a:lnTo>
                <a:lnTo>
                  <a:pt x="1315" y="4368"/>
                </a:lnTo>
                <a:lnTo>
                  <a:pt x="1384" y="4381"/>
                </a:lnTo>
                <a:lnTo>
                  <a:pt x="1417" y="4390"/>
                </a:lnTo>
                <a:lnTo>
                  <a:pt x="1451" y="4398"/>
                </a:lnTo>
                <a:lnTo>
                  <a:pt x="1486" y="4408"/>
                </a:lnTo>
                <a:lnTo>
                  <a:pt x="1519" y="4419"/>
                </a:lnTo>
                <a:lnTo>
                  <a:pt x="1552" y="4430"/>
                </a:lnTo>
                <a:lnTo>
                  <a:pt x="1583" y="4442"/>
                </a:lnTo>
                <a:lnTo>
                  <a:pt x="1616" y="4455"/>
                </a:lnTo>
                <a:lnTo>
                  <a:pt x="1647" y="4468"/>
                </a:lnTo>
                <a:lnTo>
                  <a:pt x="1679" y="4483"/>
                </a:lnTo>
                <a:lnTo>
                  <a:pt x="1709" y="4499"/>
                </a:lnTo>
                <a:lnTo>
                  <a:pt x="1740" y="4514"/>
                </a:lnTo>
                <a:lnTo>
                  <a:pt x="1769" y="4533"/>
                </a:lnTo>
                <a:lnTo>
                  <a:pt x="1799" y="4551"/>
                </a:lnTo>
                <a:lnTo>
                  <a:pt x="1827" y="4571"/>
                </a:lnTo>
                <a:lnTo>
                  <a:pt x="1855" y="4590"/>
                </a:lnTo>
                <a:lnTo>
                  <a:pt x="1882" y="4612"/>
                </a:lnTo>
                <a:lnTo>
                  <a:pt x="1909" y="4634"/>
                </a:lnTo>
                <a:lnTo>
                  <a:pt x="1934" y="4657"/>
                </a:lnTo>
                <a:lnTo>
                  <a:pt x="1821" y="4659"/>
                </a:lnTo>
                <a:lnTo>
                  <a:pt x="1708" y="4661"/>
                </a:lnTo>
                <a:lnTo>
                  <a:pt x="1594" y="4665"/>
                </a:lnTo>
                <a:lnTo>
                  <a:pt x="1481" y="4668"/>
                </a:lnTo>
                <a:lnTo>
                  <a:pt x="1367" y="4675"/>
                </a:lnTo>
                <a:lnTo>
                  <a:pt x="1253" y="4683"/>
                </a:lnTo>
                <a:lnTo>
                  <a:pt x="1141" y="4694"/>
                </a:lnTo>
                <a:lnTo>
                  <a:pt x="1085" y="4700"/>
                </a:lnTo>
                <a:lnTo>
                  <a:pt x="1028" y="4708"/>
                </a:lnTo>
                <a:lnTo>
                  <a:pt x="1198" y="4700"/>
                </a:lnTo>
                <a:lnTo>
                  <a:pt x="1280" y="4697"/>
                </a:lnTo>
                <a:lnTo>
                  <a:pt x="1362" y="4695"/>
                </a:lnTo>
                <a:lnTo>
                  <a:pt x="1442" y="4695"/>
                </a:lnTo>
                <a:lnTo>
                  <a:pt x="1521" y="4698"/>
                </a:lnTo>
                <a:lnTo>
                  <a:pt x="1560" y="4699"/>
                </a:lnTo>
                <a:lnTo>
                  <a:pt x="1598" y="4701"/>
                </a:lnTo>
                <a:lnTo>
                  <a:pt x="1636" y="4705"/>
                </a:lnTo>
                <a:lnTo>
                  <a:pt x="1675" y="4710"/>
                </a:lnTo>
                <a:lnTo>
                  <a:pt x="1712" y="4715"/>
                </a:lnTo>
                <a:lnTo>
                  <a:pt x="1750" y="4721"/>
                </a:lnTo>
                <a:lnTo>
                  <a:pt x="1786" y="4728"/>
                </a:lnTo>
                <a:lnTo>
                  <a:pt x="1824" y="4737"/>
                </a:lnTo>
                <a:lnTo>
                  <a:pt x="1861" y="4746"/>
                </a:lnTo>
                <a:lnTo>
                  <a:pt x="1896" y="4757"/>
                </a:lnTo>
                <a:lnTo>
                  <a:pt x="1933" y="4768"/>
                </a:lnTo>
                <a:lnTo>
                  <a:pt x="1969" y="4781"/>
                </a:lnTo>
                <a:lnTo>
                  <a:pt x="2005" y="4796"/>
                </a:lnTo>
                <a:lnTo>
                  <a:pt x="2041" y="4812"/>
                </a:lnTo>
                <a:lnTo>
                  <a:pt x="2075" y="4829"/>
                </a:lnTo>
                <a:lnTo>
                  <a:pt x="2110" y="4847"/>
                </a:lnTo>
                <a:lnTo>
                  <a:pt x="2146" y="4868"/>
                </a:lnTo>
                <a:lnTo>
                  <a:pt x="2180" y="4890"/>
                </a:lnTo>
                <a:lnTo>
                  <a:pt x="2214" y="4913"/>
                </a:lnTo>
                <a:lnTo>
                  <a:pt x="2249" y="4939"/>
                </a:lnTo>
                <a:lnTo>
                  <a:pt x="2129" y="4948"/>
                </a:lnTo>
                <a:lnTo>
                  <a:pt x="2010" y="4958"/>
                </a:lnTo>
                <a:lnTo>
                  <a:pt x="1890" y="4970"/>
                </a:lnTo>
                <a:lnTo>
                  <a:pt x="1771" y="4983"/>
                </a:lnTo>
                <a:lnTo>
                  <a:pt x="1652" y="4997"/>
                </a:lnTo>
                <a:lnTo>
                  <a:pt x="1533" y="5014"/>
                </a:lnTo>
                <a:lnTo>
                  <a:pt x="1415" y="5033"/>
                </a:lnTo>
                <a:lnTo>
                  <a:pt x="1296" y="5055"/>
                </a:lnTo>
                <a:lnTo>
                  <a:pt x="1378" y="5040"/>
                </a:lnTo>
                <a:lnTo>
                  <a:pt x="1460" y="5027"/>
                </a:lnTo>
                <a:lnTo>
                  <a:pt x="1544" y="5017"/>
                </a:lnTo>
                <a:lnTo>
                  <a:pt x="1629" y="5008"/>
                </a:lnTo>
                <a:lnTo>
                  <a:pt x="1713" y="5001"/>
                </a:lnTo>
                <a:lnTo>
                  <a:pt x="1799" y="4997"/>
                </a:lnTo>
                <a:lnTo>
                  <a:pt x="1840" y="4997"/>
                </a:lnTo>
                <a:lnTo>
                  <a:pt x="1883" y="4997"/>
                </a:lnTo>
                <a:lnTo>
                  <a:pt x="1925" y="4997"/>
                </a:lnTo>
                <a:lnTo>
                  <a:pt x="1967" y="5000"/>
                </a:lnTo>
                <a:lnTo>
                  <a:pt x="2009" y="5002"/>
                </a:lnTo>
                <a:lnTo>
                  <a:pt x="2050" y="5005"/>
                </a:lnTo>
                <a:lnTo>
                  <a:pt x="2092" y="5010"/>
                </a:lnTo>
                <a:lnTo>
                  <a:pt x="2134" y="5014"/>
                </a:lnTo>
                <a:lnTo>
                  <a:pt x="2174" y="5021"/>
                </a:lnTo>
                <a:lnTo>
                  <a:pt x="2214" y="5028"/>
                </a:lnTo>
                <a:lnTo>
                  <a:pt x="2255" y="5036"/>
                </a:lnTo>
                <a:lnTo>
                  <a:pt x="2294" y="5046"/>
                </a:lnTo>
                <a:lnTo>
                  <a:pt x="2334" y="5056"/>
                </a:lnTo>
                <a:lnTo>
                  <a:pt x="2372" y="5068"/>
                </a:lnTo>
                <a:lnTo>
                  <a:pt x="2411" y="5080"/>
                </a:lnTo>
                <a:lnTo>
                  <a:pt x="2448" y="5095"/>
                </a:lnTo>
                <a:lnTo>
                  <a:pt x="2486" y="5110"/>
                </a:lnTo>
                <a:lnTo>
                  <a:pt x="2522" y="5127"/>
                </a:lnTo>
                <a:lnTo>
                  <a:pt x="2558" y="5144"/>
                </a:lnTo>
                <a:lnTo>
                  <a:pt x="2593" y="5164"/>
                </a:lnTo>
                <a:lnTo>
                  <a:pt x="2394" y="5200"/>
                </a:lnTo>
                <a:lnTo>
                  <a:pt x="2295" y="5220"/>
                </a:lnTo>
                <a:lnTo>
                  <a:pt x="2196" y="5241"/>
                </a:lnTo>
                <a:lnTo>
                  <a:pt x="2097" y="5263"/>
                </a:lnTo>
                <a:lnTo>
                  <a:pt x="1999" y="5287"/>
                </a:lnTo>
                <a:lnTo>
                  <a:pt x="1901" y="5313"/>
                </a:lnTo>
                <a:lnTo>
                  <a:pt x="1805" y="5341"/>
                </a:lnTo>
                <a:lnTo>
                  <a:pt x="1843" y="5327"/>
                </a:lnTo>
                <a:lnTo>
                  <a:pt x="1881" y="5316"/>
                </a:lnTo>
                <a:lnTo>
                  <a:pt x="1918" y="5305"/>
                </a:lnTo>
                <a:lnTo>
                  <a:pt x="1956" y="5294"/>
                </a:lnTo>
                <a:lnTo>
                  <a:pt x="1995" y="5286"/>
                </a:lnTo>
                <a:lnTo>
                  <a:pt x="2033" y="5277"/>
                </a:lnTo>
                <a:lnTo>
                  <a:pt x="2071" y="5270"/>
                </a:lnTo>
                <a:lnTo>
                  <a:pt x="2109" y="5264"/>
                </a:lnTo>
                <a:lnTo>
                  <a:pt x="2147" y="5258"/>
                </a:lnTo>
                <a:lnTo>
                  <a:pt x="2185" y="5253"/>
                </a:lnTo>
                <a:lnTo>
                  <a:pt x="2224" y="5248"/>
                </a:lnTo>
                <a:lnTo>
                  <a:pt x="2262" y="5245"/>
                </a:lnTo>
                <a:lnTo>
                  <a:pt x="2300" y="5243"/>
                </a:lnTo>
                <a:lnTo>
                  <a:pt x="2338" y="5242"/>
                </a:lnTo>
                <a:lnTo>
                  <a:pt x="2376" y="5241"/>
                </a:lnTo>
                <a:lnTo>
                  <a:pt x="2412" y="5242"/>
                </a:lnTo>
                <a:lnTo>
                  <a:pt x="2450" y="5243"/>
                </a:lnTo>
                <a:lnTo>
                  <a:pt x="2488" y="5244"/>
                </a:lnTo>
                <a:lnTo>
                  <a:pt x="2525" y="5248"/>
                </a:lnTo>
                <a:lnTo>
                  <a:pt x="2563" y="5252"/>
                </a:lnTo>
                <a:lnTo>
                  <a:pt x="2601" y="5255"/>
                </a:lnTo>
                <a:lnTo>
                  <a:pt x="2637" y="5261"/>
                </a:lnTo>
                <a:lnTo>
                  <a:pt x="2674" y="5267"/>
                </a:lnTo>
                <a:lnTo>
                  <a:pt x="2711" y="5275"/>
                </a:lnTo>
                <a:lnTo>
                  <a:pt x="2747" y="5283"/>
                </a:lnTo>
                <a:lnTo>
                  <a:pt x="2784" y="5292"/>
                </a:lnTo>
                <a:lnTo>
                  <a:pt x="2821" y="5302"/>
                </a:lnTo>
                <a:lnTo>
                  <a:pt x="2857" y="5313"/>
                </a:lnTo>
                <a:lnTo>
                  <a:pt x="2893" y="5324"/>
                </a:lnTo>
                <a:lnTo>
                  <a:pt x="2929" y="5336"/>
                </a:lnTo>
                <a:lnTo>
                  <a:pt x="2965" y="5349"/>
                </a:lnTo>
                <a:lnTo>
                  <a:pt x="3000" y="5364"/>
                </a:lnTo>
                <a:lnTo>
                  <a:pt x="2827" y="5413"/>
                </a:lnTo>
                <a:lnTo>
                  <a:pt x="2740" y="5439"/>
                </a:lnTo>
                <a:lnTo>
                  <a:pt x="2654" y="5465"/>
                </a:lnTo>
                <a:lnTo>
                  <a:pt x="2568" y="5494"/>
                </a:lnTo>
                <a:lnTo>
                  <a:pt x="2483" y="5523"/>
                </a:lnTo>
                <a:lnTo>
                  <a:pt x="2399" y="5555"/>
                </a:lnTo>
                <a:lnTo>
                  <a:pt x="2315" y="5589"/>
                </a:lnTo>
                <a:lnTo>
                  <a:pt x="2366" y="5579"/>
                </a:lnTo>
                <a:lnTo>
                  <a:pt x="2416" y="5567"/>
                </a:lnTo>
                <a:lnTo>
                  <a:pt x="2466" y="5552"/>
                </a:lnTo>
                <a:lnTo>
                  <a:pt x="2517" y="5538"/>
                </a:lnTo>
                <a:lnTo>
                  <a:pt x="2618" y="5507"/>
                </a:lnTo>
                <a:lnTo>
                  <a:pt x="2668" y="5492"/>
                </a:lnTo>
                <a:lnTo>
                  <a:pt x="2718" y="5480"/>
                </a:lnTo>
                <a:lnTo>
                  <a:pt x="2751" y="5473"/>
                </a:lnTo>
                <a:lnTo>
                  <a:pt x="2783" y="5467"/>
                </a:lnTo>
                <a:lnTo>
                  <a:pt x="2813" y="5461"/>
                </a:lnTo>
                <a:lnTo>
                  <a:pt x="2844" y="5456"/>
                </a:lnTo>
                <a:lnTo>
                  <a:pt x="2872" y="5452"/>
                </a:lnTo>
                <a:lnTo>
                  <a:pt x="2901" y="5450"/>
                </a:lnTo>
                <a:lnTo>
                  <a:pt x="2928" y="5447"/>
                </a:lnTo>
                <a:lnTo>
                  <a:pt x="2956" y="5446"/>
                </a:lnTo>
                <a:lnTo>
                  <a:pt x="3009" y="5445"/>
                </a:lnTo>
                <a:lnTo>
                  <a:pt x="3060" y="5447"/>
                </a:lnTo>
                <a:lnTo>
                  <a:pt x="3109" y="5452"/>
                </a:lnTo>
                <a:lnTo>
                  <a:pt x="3159" y="5459"/>
                </a:lnTo>
                <a:lnTo>
                  <a:pt x="3208" y="5469"/>
                </a:lnTo>
                <a:lnTo>
                  <a:pt x="3257" y="5480"/>
                </a:lnTo>
                <a:lnTo>
                  <a:pt x="3307" y="5492"/>
                </a:lnTo>
                <a:lnTo>
                  <a:pt x="3359" y="5507"/>
                </a:lnTo>
                <a:lnTo>
                  <a:pt x="3467" y="5538"/>
                </a:lnTo>
                <a:lnTo>
                  <a:pt x="3588" y="5571"/>
                </a:lnTo>
                <a:lnTo>
                  <a:pt x="3497" y="5536"/>
                </a:lnTo>
                <a:lnTo>
                  <a:pt x="3411" y="5502"/>
                </a:lnTo>
                <a:lnTo>
                  <a:pt x="3370" y="5485"/>
                </a:lnTo>
                <a:lnTo>
                  <a:pt x="3332" y="5467"/>
                </a:lnTo>
                <a:lnTo>
                  <a:pt x="3295" y="5447"/>
                </a:lnTo>
                <a:lnTo>
                  <a:pt x="3278" y="5437"/>
                </a:lnTo>
                <a:lnTo>
                  <a:pt x="3262" y="5426"/>
                </a:lnTo>
                <a:lnTo>
                  <a:pt x="3247" y="5414"/>
                </a:lnTo>
                <a:lnTo>
                  <a:pt x="3233" y="5403"/>
                </a:lnTo>
                <a:lnTo>
                  <a:pt x="3219" y="5390"/>
                </a:lnTo>
                <a:lnTo>
                  <a:pt x="3206" y="5376"/>
                </a:lnTo>
                <a:lnTo>
                  <a:pt x="3194" y="5363"/>
                </a:lnTo>
                <a:lnTo>
                  <a:pt x="3184" y="5348"/>
                </a:lnTo>
                <a:lnTo>
                  <a:pt x="3174" y="5332"/>
                </a:lnTo>
                <a:lnTo>
                  <a:pt x="3165" y="5315"/>
                </a:lnTo>
                <a:lnTo>
                  <a:pt x="3157" y="5298"/>
                </a:lnTo>
                <a:lnTo>
                  <a:pt x="3151" y="5278"/>
                </a:lnTo>
                <a:lnTo>
                  <a:pt x="3146" y="5259"/>
                </a:lnTo>
                <a:lnTo>
                  <a:pt x="3142" y="5238"/>
                </a:lnTo>
                <a:lnTo>
                  <a:pt x="3140" y="5216"/>
                </a:lnTo>
                <a:lnTo>
                  <a:pt x="3139" y="5193"/>
                </a:lnTo>
                <a:lnTo>
                  <a:pt x="3139" y="5168"/>
                </a:lnTo>
                <a:lnTo>
                  <a:pt x="3141" y="5143"/>
                </a:lnTo>
                <a:lnTo>
                  <a:pt x="3147" y="5084"/>
                </a:lnTo>
                <a:lnTo>
                  <a:pt x="3153" y="5027"/>
                </a:lnTo>
                <a:lnTo>
                  <a:pt x="3169" y="4911"/>
                </a:lnTo>
                <a:lnTo>
                  <a:pt x="3186" y="4794"/>
                </a:lnTo>
                <a:lnTo>
                  <a:pt x="3192" y="4736"/>
                </a:lnTo>
                <a:lnTo>
                  <a:pt x="3200" y="4678"/>
                </a:lnTo>
                <a:lnTo>
                  <a:pt x="3178" y="4755"/>
                </a:lnTo>
                <a:lnTo>
                  <a:pt x="3158" y="4832"/>
                </a:lnTo>
                <a:lnTo>
                  <a:pt x="3141" y="4911"/>
                </a:lnTo>
                <a:lnTo>
                  <a:pt x="3125" y="4989"/>
                </a:lnTo>
                <a:lnTo>
                  <a:pt x="3110" y="5067"/>
                </a:lnTo>
                <a:lnTo>
                  <a:pt x="3097" y="5145"/>
                </a:lnTo>
                <a:lnTo>
                  <a:pt x="3085" y="5225"/>
                </a:lnTo>
                <a:lnTo>
                  <a:pt x="3074" y="5303"/>
                </a:lnTo>
                <a:lnTo>
                  <a:pt x="3021" y="5274"/>
                </a:lnTo>
                <a:lnTo>
                  <a:pt x="2976" y="5247"/>
                </a:lnTo>
                <a:lnTo>
                  <a:pt x="2956" y="5233"/>
                </a:lnTo>
                <a:lnTo>
                  <a:pt x="2938" y="5221"/>
                </a:lnTo>
                <a:lnTo>
                  <a:pt x="2921" y="5208"/>
                </a:lnTo>
                <a:lnTo>
                  <a:pt x="2905" y="5195"/>
                </a:lnTo>
                <a:lnTo>
                  <a:pt x="2892" y="5182"/>
                </a:lnTo>
                <a:lnTo>
                  <a:pt x="2879" y="5170"/>
                </a:lnTo>
                <a:lnTo>
                  <a:pt x="2868" y="5156"/>
                </a:lnTo>
                <a:lnTo>
                  <a:pt x="2859" y="5143"/>
                </a:lnTo>
                <a:lnTo>
                  <a:pt x="2850" y="5129"/>
                </a:lnTo>
                <a:lnTo>
                  <a:pt x="2843" y="5116"/>
                </a:lnTo>
                <a:lnTo>
                  <a:pt x="2837" y="5102"/>
                </a:lnTo>
                <a:lnTo>
                  <a:pt x="2830" y="5088"/>
                </a:lnTo>
                <a:lnTo>
                  <a:pt x="2827" y="5073"/>
                </a:lnTo>
                <a:lnTo>
                  <a:pt x="2823" y="5057"/>
                </a:lnTo>
                <a:lnTo>
                  <a:pt x="2821" y="5041"/>
                </a:lnTo>
                <a:lnTo>
                  <a:pt x="2818" y="5024"/>
                </a:lnTo>
                <a:lnTo>
                  <a:pt x="2817" y="4988"/>
                </a:lnTo>
                <a:lnTo>
                  <a:pt x="2818" y="4948"/>
                </a:lnTo>
                <a:lnTo>
                  <a:pt x="2822" y="4904"/>
                </a:lnTo>
                <a:lnTo>
                  <a:pt x="2826" y="4856"/>
                </a:lnTo>
                <a:lnTo>
                  <a:pt x="2838" y="4742"/>
                </a:lnTo>
                <a:lnTo>
                  <a:pt x="2843" y="4687"/>
                </a:lnTo>
                <a:lnTo>
                  <a:pt x="2846" y="4631"/>
                </a:lnTo>
                <a:lnTo>
                  <a:pt x="2850" y="4573"/>
                </a:lnTo>
                <a:lnTo>
                  <a:pt x="2855" y="4514"/>
                </a:lnTo>
                <a:lnTo>
                  <a:pt x="2862" y="4456"/>
                </a:lnTo>
                <a:lnTo>
                  <a:pt x="2870" y="4398"/>
                </a:lnTo>
                <a:lnTo>
                  <a:pt x="2876" y="4370"/>
                </a:lnTo>
                <a:lnTo>
                  <a:pt x="2881" y="4343"/>
                </a:lnTo>
                <a:lnTo>
                  <a:pt x="2888" y="4316"/>
                </a:lnTo>
                <a:lnTo>
                  <a:pt x="2895" y="4290"/>
                </a:lnTo>
                <a:lnTo>
                  <a:pt x="2881" y="4340"/>
                </a:lnTo>
                <a:lnTo>
                  <a:pt x="2867" y="4389"/>
                </a:lnTo>
                <a:lnTo>
                  <a:pt x="2854" y="4439"/>
                </a:lnTo>
                <a:lnTo>
                  <a:pt x="2843" y="4489"/>
                </a:lnTo>
                <a:lnTo>
                  <a:pt x="2819" y="4590"/>
                </a:lnTo>
                <a:lnTo>
                  <a:pt x="2800" y="4692"/>
                </a:lnTo>
                <a:lnTo>
                  <a:pt x="2783" y="4794"/>
                </a:lnTo>
                <a:lnTo>
                  <a:pt x="2767" y="4896"/>
                </a:lnTo>
                <a:lnTo>
                  <a:pt x="2752" y="4999"/>
                </a:lnTo>
                <a:lnTo>
                  <a:pt x="2738" y="5100"/>
                </a:lnTo>
                <a:lnTo>
                  <a:pt x="2707" y="5080"/>
                </a:lnTo>
                <a:lnTo>
                  <a:pt x="2678" y="5062"/>
                </a:lnTo>
                <a:lnTo>
                  <a:pt x="2651" y="5043"/>
                </a:lnTo>
                <a:lnTo>
                  <a:pt x="2625" y="5024"/>
                </a:lnTo>
                <a:lnTo>
                  <a:pt x="2602" y="5006"/>
                </a:lnTo>
                <a:lnTo>
                  <a:pt x="2581" y="4988"/>
                </a:lnTo>
                <a:lnTo>
                  <a:pt x="2562" y="4969"/>
                </a:lnTo>
                <a:lnTo>
                  <a:pt x="2544" y="4951"/>
                </a:lnTo>
                <a:lnTo>
                  <a:pt x="2528" y="4931"/>
                </a:lnTo>
                <a:lnTo>
                  <a:pt x="2514" y="4913"/>
                </a:lnTo>
                <a:lnTo>
                  <a:pt x="2502" y="4895"/>
                </a:lnTo>
                <a:lnTo>
                  <a:pt x="2489" y="4875"/>
                </a:lnTo>
                <a:lnTo>
                  <a:pt x="2480" y="4856"/>
                </a:lnTo>
                <a:lnTo>
                  <a:pt x="2471" y="4836"/>
                </a:lnTo>
                <a:lnTo>
                  <a:pt x="2464" y="4816"/>
                </a:lnTo>
                <a:lnTo>
                  <a:pt x="2458" y="4796"/>
                </a:lnTo>
                <a:lnTo>
                  <a:pt x="2451" y="4774"/>
                </a:lnTo>
                <a:lnTo>
                  <a:pt x="2448" y="4752"/>
                </a:lnTo>
                <a:lnTo>
                  <a:pt x="2444" y="4730"/>
                </a:lnTo>
                <a:lnTo>
                  <a:pt x="2442" y="4706"/>
                </a:lnTo>
                <a:lnTo>
                  <a:pt x="2439" y="4683"/>
                </a:lnTo>
                <a:lnTo>
                  <a:pt x="2438" y="4659"/>
                </a:lnTo>
                <a:lnTo>
                  <a:pt x="2438" y="4606"/>
                </a:lnTo>
                <a:lnTo>
                  <a:pt x="2439" y="4551"/>
                </a:lnTo>
                <a:lnTo>
                  <a:pt x="2442" y="4491"/>
                </a:lnTo>
                <a:lnTo>
                  <a:pt x="2448" y="4357"/>
                </a:lnTo>
                <a:lnTo>
                  <a:pt x="2449" y="4312"/>
                </a:lnTo>
                <a:lnTo>
                  <a:pt x="2449" y="4264"/>
                </a:lnTo>
                <a:lnTo>
                  <a:pt x="2450" y="4167"/>
                </a:lnTo>
                <a:lnTo>
                  <a:pt x="2453" y="4118"/>
                </a:lnTo>
                <a:lnTo>
                  <a:pt x="2456" y="4071"/>
                </a:lnTo>
                <a:lnTo>
                  <a:pt x="2460" y="4048"/>
                </a:lnTo>
                <a:lnTo>
                  <a:pt x="2464" y="4024"/>
                </a:lnTo>
                <a:lnTo>
                  <a:pt x="2467" y="4002"/>
                </a:lnTo>
                <a:lnTo>
                  <a:pt x="2472" y="3979"/>
                </a:lnTo>
                <a:lnTo>
                  <a:pt x="2461" y="4033"/>
                </a:lnTo>
                <a:lnTo>
                  <a:pt x="2450" y="4087"/>
                </a:lnTo>
                <a:lnTo>
                  <a:pt x="2440" y="4140"/>
                </a:lnTo>
                <a:lnTo>
                  <a:pt x="2432" y="4194"/>
                </a:lnTo>
                <a:lnTo>
                  <a:pt x="2416" y="4302"/>
                </a:lnTo>
                <a:lnTo>
                  <a:pt x="2403" y="4411"/>
                </a:lnTo>
                <a:lnTo>
                  <a:pt x="2390" y="4519"/>
                </a:lnTo>
                <a:lnTo>
                  <a:pt x="2381" y="4629"/>
                </a:lnTo>
                <a:lnTo>
                  <a:pt x="2372" y="4738"/>
                </a:lnTo>
                <a:lnTo>
                  <a:pt x="2365" y="4847"/>
                </a:lnTo>
                <a:lnTo>
                  <a:pt x="2339" y="4826"/>
                </a:lnTo>
                <a:lnTo>
                  <a:pt x="2315" y="4805"/>
                </a:lnTo>
                <a:lnTo>
                  <a:pt x="2291" y="4782"/>
                </a:lnTo>
                <a:lnTo>
                  <a:pt x="2268" y="4758"/>
                </a:lnTo>
                <a:lnTo>
                  <a:pt x="2247" y="4731"/>
                </a:lnTo>
                <a:lnTo>
                  <a:pt x="2227" y="4704"/>
                </a:lnTo>
                <a:lnTo>
                  <a:pt x="2208" y="4675"/>
                </a:lnTo>
                <a:lnTo>
                  <a:pt x="2190" y="4644"/>
                </a:lnTo>
                <a:lnTo>
                  <a:pt x="2173" y="4612"/>
                </a:lnTo>
                <a:lnTo>
                  <a:pt x="2157" y="4580"/>
                </a:lnTo>
                <a:lnTo>
                  <a:pt x="2142" y="4547"/>
                </a:lnTo>
                <a:lnTo>
                  <a:pt x="2129" y="4513"/>
                </a:lnTo>
                <a:lnTo>
                  <a:pt x="2117" y="4478"/>
                </a:lnTo>
                <a:lnTo>
                  <a:pt x="2104" y="4442"/>
                </a:lnTo>
                <a:lnTo>
                  <a:pt x="2094" y="4406"/>
                </a:lnTo>
                <a:lnTo>
                  <a:pt x="2085" y="4369"/>
                </a:lnTo>
                <a:lnTo>
                  <a:pt x="2077" y="4331"/>
                </a:lnTo>
                <a:lnTo>
                  <a:pt x="2070" y="4293"/>
                </a:lnTo>
                <a:lnTo>
                  <a:pt x="2065" y="4255"/>
                </a:lnTo>
                <a:lnTo>
                  <a:pt x="2060" y="4217"/>
                </a:lnTo>
                <a:lnTo>
                  <a:pt x="2057" y="4178"/>
                </a:lnTo>
                <a:lnTo>
                  <a:pt x="2054" y="4140"/>
                </a:lnTo>
                <a:lnTo>
                  <a:pt x="2053" y="4101"/>
                </a:lnTo>
                <a:lnTo>
                  <a:pt x="2053" y="4063"/>
                </a:lnTo>
                <a:lnTo>
                  <a:pt x="2054" y="4026"/>
                </a:lnTo>
                <a:lnTo>
                  <a:pt x="2057" y="3988"/>
                </a:lnTo>
                <a:lnTo>
                  <a:pt x="2060" y="3951"/>
                </a:lnTo>
                <a:lnTo>
                  <a:pt x="2065" y="3914"/>
                </a:lnTo>
                <a:lnTo>
                  <a:pt x="2071" y="3878"/>
                </a:lnTo>
                <a:lnTo>
                  <a:pt x="2079" y="3842"/>
                </a:lnTo>
                <a:lnTo>
                  <a:pt x="2087" y="3808"/>
                </a:lnTo>
                <a:lnTo>
                  <a:pt x="2097" y="3774"/>
                </a:lnTo>
                <a:lnTo>
                  <a:pt x="2090" y="3825"/>
                </a:lnTo>
                <a:lnTo>
                  <a:pt x="2082" y="3876"/>
                </a:lnTo>
                <a:lnTo>
                  <a:pt x="2072" y="3979"/>
                </a:lnTo>
                <a:lnTo>
                  <a:pt x="2064" y="4083"/>
                </a:lnTo>
                <a:lnTo>
                  <a:pt x="2058" y="4187"/>
                </a:lnTo>
                <a:lnTo>
                  <a:pt x="2053" y="4291"/>
                </a:lnTo>
                <a:lnTo>
                  <a:pt x="2050" y="4395"/>
                </a:lnTo>
                <a:lnTo>
                  <a:pt x="2049" y="4499"/>
                </a:lnTo>
                <a:lnTo>
                  <a:pt x="2048" y="4601"/>
                </a:lnTo>
                <a:lnTo>
                  <a:pt x="2020" y="4579"/>
                </a:lnTo>
                <a:lnTo>
                  <a:pt x="1994" y="4555"/>
                </a:lnTo>
                <a:lnTo>
                  <a:pt x="1969" y="4530"/>
                </a:lnTo>
                <a:lnTo>
                  <a:pt x="1945" y="4506"/>
                </a:lnTo>
                <a:lnTo>
                  <a:pt x="1923" y="4480"/>
                </a:lnTo>
                <a:lnTo>
                  <a:pt x="1903" y="4453"/>
                </a:lnTo>
                <a:lnTo>
                  <a:pt x="1883" y="4426"/>
                </a:lnTo>
                <a:lnTo>
                  <a:pt x="1865" y="4398"/>
                </a:lnTo>
                <a:lnTo>
                  <a:pt x="1848" y="4369"/>
                </a:lnTo>
                <a:lnTo>
                  <a:pt x="1832" y="4340"/>
                </a:lnTo>
                <a:lnTo>
                  <a:pt x="1817" y="4310"/>
                </a:lnTo>
                <a:lnTo>
                  <a:pt x="1804" y="4280"/>
                </a:lnTo>
                <a:lnTo>
                  <a:pt x="1791" y="4249"/>
                </a:lnTo>
                <a:lnTo>
                  <a:pt x="1780" y="4217"/>
                </a:lnTo>
                <a:lnTo>
                  <a:pt x="1771" y="4186"/>
                </a:lnTo>
                <a:lnTo>
                  <a:pt x="1762" y="4153"/>
                </a:lnTo>
                <a:lnTo>
                  <a:pt x="1755" y="4120"/>
                </a:lnTo>
                <a:lnTo>
                  <a:pt x="1747" y="4087"/>
                </a:lnTo>
                <a:lnTo>
                  <a:pt x="1741" y="4052"/>
                </a:lnTo>
                <a:lnTo>
                  <a:pt x="1738" y="4018"/>
                </a:lnTo>
                <a:lnTo>
                  <a:pt x="1733" y="3984"/>
                </a:lnTo>
                <a:lnTo>
                  <a:pt x="1730" y="3950"/>
                </a:lnTo>
                <a:lnTo>
                  <a:pt x="1728" y="3914"/>
                </a:lnTo>
                <a:lnTo>
                  <a:pt x="1727" y="3879"/>
                </a:lnTo>
                <a:lnTo>
                  <a:pt x="1727" y="3843"/>
                </a:lnTo>
                <a:lnTo>
                  <a:pt x="1728" y="3808"/>
                </a:lnTo>
                <a:lnTo>
                  <a:pt x="1729" y="3772"/>
                </a:lnTo>
                <a:lnTo>
                  <a:pt x="1730" y="3736"/>
                </a:lnTo>
                <a:lnTo>
                  <a:pt x="1738" y="3664"/>
                </a:lnTo>
                <a:lnTo>
                  <a:pt x="1746" y="3592"/>
                </a:lnTo>
                <a:lnTo>
                  <a:pt x="1740" y="3636"/>
                </a:lnTo>
                <a:lnTo>
                  <a:pt x="1734" y="3681"/>
                </a:lnTo>
                <a:lnTo>
                  <a:pt x="1729" y="3727"/>
                </a:lnTo>
                <a:lnTo>
                  <a:pt x="1725" y="3772"/>
                </a:lnTo>
                <a:lnTo>
                  <a:pt x="1722" y="3818"/>
                </a:lnTo>
                <a:lnTo>
                  <a:pt x="1719" y="3864"/>
                </a:lnTo>
                <a:lnTo>
                  <a:pt x="1717" y="3956"/>
                </a:lnTo>
                <a:lnTo>
                  <a:pt x="1716" y="4048"/>
                </a:lnTo>
                <a:lnTo>
                  <a:pt x="1717" y="4140"/>
                </a:lnTo>
                <a:lnTo>
                  <a:pt x="1720" y="4321"/>
                </a:lnTo>
                <a:lnTo>
                  <a:pt x="1678" y="4281"/>
                </a:lnTo>
                <a:lnTo>
                  <a:pt x="1636" y="4239"/>
                </a:lnTo>
                <a:lnTo>
                  <a:pt x="1598" y="4198"/>
                </a:lnTo>
                <a:lnTo>
                  <a:pt x="1561" y="4155"/>
                </a:lnTo>
                <a:lnTo>
                  <a:pt x="1528" y="4111"/>
                </a:lnTo>
                <a:lnTo>
                  <a:pt x="1498" y="4066"/>
                </a:lnTo>
                <a:lnTo>
                  <a:pt x="1484" y="4044"/>
                </a:lnTo>
                <a:lnTo>
                  <a:pt x="1470" y="4021"/>
                </a:lnTo>
                <a:lnTo>
                  <a:pt x="1458" y="3996"/>
                </a:lnTo>
                <a:lnTo>
                  <a:pt x="1445" y="3973"/>
                </a:lnTo>
                <a:lnTo>
                  <a:pt x="1434" y="3948"/>
                </a:lnTo>
                <a:lnTo>
                  <a:pt x="1423" y="3924"/>
                </a:lnTo>
                <a:lnTo>
                  <a:pt x="1414" y="3900"/>
                </a:lnTo>
                <a:lnTo>
                  <a:pt x="1404" y="3874"/>
                </a:lnTo>
                <a:lnTo>
                  <a:pt x="1395" y="3848"/>
                </a:lnTo>
                <a:lnTo>
                  <a:pt x="1388" y="3821"/>
                </a:lnTo>
                <a:lnTo>
                  <a:pt x="1381" y="3796"/>
                </a:lnTo>
                <a:lnTo>
                  <a:pt x="1373" y="3768"/>
                </a:lnTo>
                <a:lnTo>
                  <a:pt x="1368" y="3741"/>
                </a:lnTo>
                <a:lnTo>
                  <a:pt x="1363" y="3713"/>
                </a:lnTo>
                <a:lnTo>
                  <a:pt x="1359" y="3684"/>
                </a:lnTo>
                <a:lnTo>
                  <a:pt x="1355" y="3655"/>
                </a:lnTo>
                <a:lnTo>
                  <a:pt x="1352" y="3626"/>
                </a:lnTo>
                <a:lnTo>
                  <a:pt x="1351" y="3595"/>
                </a:lnTo>
                <a:lnTo>
                  <a:pt x="1350" y="3565"/>
                </a:lnTo>
                <a:lnTo>
                  <a:pt x="1349" y="3534"/>
                </a:lnTo>
                <a:lnTo>
                  <a:pt x="1351" y="3594"/>
                </a:lnTo>
                <a:lnTo>
                  <a:pt x="1355" y="3655"/>
                </a:lnTo>
                <a:lnTo>
                  <a:pt x="1360" y="3715"/>
                </a:lnTo>
                <a:lnTo>
                  <a:pt x="1366" y="3776"/>
                </a:lnTo>
                <a:lnTo>
                  <a:pt x="1373" y="3836"/>
                </a:lnTo>
                <a:lnTo>
                  <a:pt x="1382" y="3897"/>
                </a:lnTo>
                <a:lnTo>
                  <a:pt x="1400" y="4017"/>
                </a:lnTo>
                <a:lnTo>
                  <a:pt x="1301" y="3917"/>
                </a:lnTo>
                <a:lnTo>
                  <a:pt x="1252" y="3865"/>
                </a:lnTo>
                <a:lnTo>
                  <a:pt x="1203" y="3814"/>
                </a:lnTo>
                <a:lnTo>
                  <a:pt x="1156" y="3761"/>
                </a:lnTo>
                <a:lnTo>
                  <a:pt x="1109" y="3709"/>
                </a:lnTo>
                <a:lnTo>
                  <a:pt x="1064" y="3655"/>
                </a:lnTo>
                <a:lnTo>
                  <a:pt x="1020" y="3600"/>
                </a:lnTo>
                <a:lnTo>
                  <a:pt x="1060" y="3659"/>
                </a:lnTo>
                <a:lnTo>
                  <a:pt x="1101" y="3717"/>
                </a:lnTo>
                <a:lnTo>
                  <a:pt x="1143" y="3774"/>
                </a:lnTo>
                <a:lnTo>
                  <a:pt x="1186" y="3831"/>
                </a:lnTo>
                <a:lnTo>
                  <a:pt x="1230" y="3887"/>
                </a:lnTo>
                <a:lnTo>
                  <a:pt x="1275" y="3942"/>
                </a:lnTo>
                <a:lnTo>
                  <a:pt x="1366" y="4052"/>
                </a:lnTo>
                <a:close/>
                <a:moveTo>
                  <a:pt x="3456" y="3396"/>
                </a:moveTo>
                <a:lnTo>
                  <a:pt x="3456" y="3396"/>
                </a:lnTo>
                <a:lnTo>
                  <a:pt x="3458" y="3348"/>
                </a:lnTo>
                <a:lnTo>
                  <a:pt x="3460" y="3302"/>
                </a:lnTo>
                <a:lnTo>
                  <a:pt x="3465" y="3254"/>
                </a:lnTo>
                <a:lnTo>
                  <a:pt x="3470" y="3208"/>
                </a:lnTo>
                <a:lnTo>
                  <a:pt x="3476" y="3161"/>
                </a:lnTo>
                <a:lnTo>
                  <a:pt x="3483" y="3116"/>
                </a:lnTo>
                <a:lnTo>
                  <a:pt x="3492" y="3070"/>
                </a:lnTo>
                <a:lnTo>
                  <a:pt x="3500" y="3026"/>
                </a:lnTo>
                <a:lnTo>
                  <a:pt x="3511" y="2980"/>
                </a:lnTo>
                <a:lnTo>
                  <a:pt x="3524" y="2936"/>
                </a:lnTo>
                <a:lnTo>
                  <a:pt x="3536" y="2891"/>
                </a:lnTo>
                <a:lnTo>
                  <a:pt x="3549" y="2848"/>
                </a:lnTo>
                <a:lnTo>
                  <a:pt x="3564" y="2804"/>
                </a:lnTo>
                <a:lnTo>
                  <a:pt x="3579" y="2762"/>
                </a:lnTo>
                <a:lnTo>
                  <a:pt x="3596" y="2719"/>
                </a:lnTo>
                <a:lnTo>
                  <a:pt x="3613" y="2677"/>
                </a:lnTo>
                <a:lnTo>
                  <a:pt x="3631" y="2634"/>
                </a:lnTo>
                <a:lnTo>
                  <a:pt x="3651" y="2593"/>
                </a:lnTo>
                <a:lnTo>
                  <a:pt x="3670" y="2553"/>
                </a:lnTo>
                <a:lnTo>
                  <a:pt x="3691" y="2511"/>
                </a:lnTo>
                <a:lnTo>
                  <a:pt x="3713" y="2471"/>
                </a:lnTo>
                <a:lnTo>
                  <a:pt x="3735" y="2432"/>
                </a:lnTo>
                <a:lnTo>
                  <a:pt x="3758" y="2391"/>
                </a:lnTo>
                <a:lnTo>
                  <a:pt x="3783" y="2352"/>
                </a:lnTo>
                <a:lnTo>
                  <a:pt x="3807" y="2314"/>
                </a:lnTo>
                <a:lnTo>
                  <a:pt x="3833" y="2275"/>
                </a:lnTo>
                <a:lnTo>
                  <a:pt x="3859" y="2237"/>
                </a:lnTo>
                <a:lnTo>
                  <a:pt x="3886" y="2200"/>
                </a:lnTo>
                <a:lnTo>
                  <a:pt x="3914" y="2163"/>
                </a:lnTo>
                <a:lnTo>
                  <a:pt x="3942" y="2126"/>
                </a:lnTo>
                <a:lnTo>
                  <a:pt x="3970" y="2090"/>
                </a:lnTo>
                <a:lnTo>
                  <a:pt x="3999" y="2054"/>
                </a:lnTo>
                <a:lnTo>
                  <a:pt x="4030" y="2020"/>
                </a:lnTo>
                <a:lnTo>
                  <a:pt x="4060" y="1984"/>
                </a:lnTo>
                <a:lnTo>
                  <a:pt x="4124" y="1916"/>
                </a:lnTo>
                <a:lnTo>
                  <a:pt x="4189" y="1848"/>
                </a:lnTo>
                <a:lnTo>
                  <a:pt x="4256" y="1784"/>
                </a:lnTo>
                <a:lnTo>
                  <a:pt x="4326" y="1720"/>
                </a:lnTo>
                <a:lnTo>
                  <a:pt x="4397" y="1659"/>
                </a:lnTo>
                <a:lnTo>
                  <a:pt x="4469" y="1600"/>
                </a:lnTo>
                <a:lnTo>
                  <a:pt x="4542" y="1543"/>
                </a:lnTo>
                <a:lnTo>
                  <a:pt x="4618" y="1487"/>
                </a:lnTo>
                <a:lnTo>
                  <a:pt x="4694" y="1433"/>
                </a:lnTo>
                <a:lnTo>
                  <a:pt x="4771" y="1381"/>
                </a:lnTo>
                <a:lnTo>
                  <a:pt x="4849" y="1333"/>
                </a:lnTo>
                <a:lnTo>
                  <a:pt x="4927" y="1285"/>
                </a:lnTo>
                <a:lnTo>
                  <a:pt x="5007" y="1238"/>
                </a:lnTo>
                <a:lnTo>
                  <a:pt x="5086" y="1196"/>
                </a:lnTo>
                <a:lnTo>
                  <a:pt x="5167" y="1154"/>
                </a:lnTo>
                <a:lnTo>
                  <a:pt x="5312" y="1082"/>
                </a:lnTo>
                <a:lnTo>
                  <a:pt x="5459" y="1009"/>
                </a:lnTo>
                <a:lnTo>
                  <a:pt x="5606" y="935"/>
                </a:lnTo>
                <a:lnTo>
                  <a:pt x="5679" y="897"/>
                </a:lnTo>
                <a:lnTo>
                  <a:pt x="5751" y="858"/>
                </a:lnTo>
                <a:lnTo>
                  <a:pt x="5824" y="819"/>
                </a:lnTo>
                <a:lnTo>
                  <a:pt x="5895" y="779"/>
                </a:lnTo>
                <a:lnTo>
                  <a:pt x="5966" y="737"/>
                </a:lnTo>
                <a:lnTo>
                  <a:pt x="6036" y="696"/>
                </a:lnTo>
                <a:lnTo>
                  <a:pt x="6106" y="652"/>
                </a:lnTo>
                <a:lnTo>
                  <a:pt x="6174" y="606"/>
                </a:lnTo>
                <a:lnTo>
                  <a:pt x="6240" y="559"/>
                </a:lnTo>
                <a:lnTo>
                  <a:pt x="6306" y="511"/>
                </a:lnTo>
                <a:lnTo>
                  <a:pt x="6326" y="493"/>
                </a:lnTo>
                <a:lnTo>
                  <a:pt x="6351" y="468"/>
                </a:lnTo>
                <a:lnTo>
                  <a:pt x="6382" y="437"/>
                </a:lnTo>
                <a:lnTo>
                  <a:pt x="6417" y="400"/>
                </a:lnTo>
                <a:lnTo>
                  <a:pt x="6494" y="316"/>
                </a:lnTo>
                <a:lnTo>
                  <a:pt x="6579" y="224"/>
                </a:lnTo>
                <a:lnTo>
                  <a:pt x="6622" y="180"/>
                </a:lnTo>
                <a:lnTo>
                  <a:pt x="6663" y="137"/>
                </a:lnTo>
                <a:lnTo>
                  <a:pt x="6703" y="99"/>
                </a:lnTo>
                <a:lnTo>
                  <a:pt x="6740" y="65"/>
                </a:lnTo>
                <a:lnTo>
                  <a:pt x="6774" y="37"/>
                </a:lnTo>
                <a:lnTo>
                  <a:pt x="6789" y="25"/>
                </a:lnTo>
                <a:lnTo>
                  <a:pt x="6804" y="16"/>
                </a:lnTo>
                <a:lnTo>
                  <a:pt x="6817" y="9"/>
                </a:lnTo>
                <a:lnTo>
                  <a:pt x="6828" y="3"/>
                </a:lnTo>
                <a:lnTo>
                  <a:pt x="6839" y="0"/>
                </a:lnTo>
                <a:lnTo>
                  <a:pt x="6848" y="0"/>
                </a:lnTo>
                <a:lnTo>
                  <a:pt x="6845" y="0"/>
                </a:lnTo>
                <a:lnTo>
                  <a:pt x="6843" y="3"/>
                </a:lnTo>
                <a:lnTo>
                  <a:pt x="6836" y="10"/>
                </a:lnTo>
                <a:lnTo>
                  <a:pt x="6827" y="22"/>
                </a:lnTo>
                <a:lnTo>
                  <a:pt x="6817" y="40"/>
                </a:lnTo>
                <a:lnTo>
                  <a:pt x="6806" y="61"/>
                </a:lnTo>
                <a:lnTo>
                  <a:pt x="6795" y="88"/>
                </a:lnTo>
                <a:lnTo>
                  <a:pt x="6768" y="151"/>
                </a:lnTo>
                <a:lnTo>
                  <a:pt x="6739" y="225"/>
                </a:lnTo>
                <a:lnTo>
                  <a:pt x="6706" y="309"/>
                </a:lnTo>
                <a:lnTo>
                  <a:pt x="6673" y="400"/>
                </a:lnTo>
                <a:lnTo>
                  <a:pt x="6639" y="494"/>
                </a:lnTo>
                <a:lnTo>
                  <a:pt x="6574" y="683"/>
                </a:lnTo>
                <a:lnTo>
                  <a:pt x="6516" y="855"/>
                </a:lnTo>
                <a:lnTo>
                  <a:pt x="6474" y="985"/>
                </a:lnTo>
                <a:lnTo>
                  <a:pt x="6453" y="1054"/>
                </a:lnTo>
                <a:lnTo>
                  <a:pt x="6438" y="1115"/>
                </a:lnTo>
                <a:lnTo>
                  <a:pt x="6426" y="1176"/>
                </a:lnTo>
                <a:lnTo>
                  <a:pt x="6416" y="1238"/>
                </a:lnTo>
                <a:lnTo>
                  <a:pt x="6409" y="1300"/>
                </a:lnTo>
                <a:lnTo>
                  <a:pt x="6403" y="1361"/>
                </a:lnTo>
                <a:lnTo>
                  <a:pt x="6398" y="1423"/>
                </a:lnTo>
                <a:lnTo>
                  <a:pt x="6395" y="1484"/>
                </a:lnTo>
                <a:lnTo>
                  <a:pt x="6394" y="1546"/>
                </a:lnTo>
                <a:lnTo>
                  <a:pt x="6394" y="1608"/>
                </a:lnTo>
                <a:lnTo>
                  <a:pt x="6395" y="1670"/>
                </a:lnTo>
                <a:lnTo>
                  <a:pt x="6397" y="1731"/>
                </a:lnTo>
                <a:lnTo>
                  <a:pt x="6399" y="1793"/>
                </a:lnTo>
                <a:lnTo>
                  <a:pt x="6406" y="1917"/>
                </a:lnTo>
                <a:lnTo>
                  <a:pt x="6415" y="2040"/>
                </a:lnTo>
                <a:lnTo>
                  <a:pt x="6422" y="2164"/>
                </a:lnTo>
                <a:lnTo>
                  <a:pt x="6430" y="2287"/>
                </a:lnTo>
                <a:lnTo>
                  <a:pt x="6432" y="2350"/>
                </a:lnTo>
                <a:lnTo>
                  <a:pt x="6433" y="2412"/>
                </a:lnTo>
                <a:lnTo>
                  <a:pt x="6435" y="2474"/>
                </a:lnTo>
                <a:lnTo>
                  <a:pt x="6435" y="2535"/>
                </a:lnTo>
                <a:lnTo>
                  <a:pt x="6433" y="2598"/>
                </a:lnTo>
                <a:lnTo>
                  <a:pt x="6430" y="2660"/>
                </a:lnTo>
                <a:lnTo>
                  <a:pt x="6425" y="2722"/>
                </a:lnTo>
                <a:lnTo>
                  <a:pt x="6419" y="2784"/>
                </a:lnTo>
                <a:lnTo>
                  <a:pt x="6411" y="2846"/>
                </a:lnTo>
                <a:lnTo>
                  <a:pt x="6400" y="2908"/>
                </a:lnTo>
                <a:lnTo>
                  <a:pt x="6388" y="2971"/>
                </a:lnTo>
                <a:lnTo>
                  <a:pt x="6373" y="3033"/>
                </a:lnTo>
                <a:lnTo>
                  <a:pt x="6360" y="3082"/>
                </a:lnTo>
                <a:lnTo>
                  <a:pt x="6346" y="3131"/>
                </a:lnTo>
                <a:lnTo>
                  <a:pt x="6331" y="3178"/>
                </a:lnTo>
                <a:lnTo>
                  <a:pt x="6313" y="3225"/>
                </a:lnTo>
                <a:lnTo>
                  <a:pt x="6296" y="3271"/>
                </a:lnTo>
                <a:lnTo>
                  <a:pt x="6278" y="3315"/>
                </a:lnTo>
                <a:lnTo>
                  <a:pt x="6257" y="3359"/>
                </a:lnTo>
                <a:lnTo>
                  <a:pt x="6238" y="3402"/>
                </a:lnTo>
                <a:lnTo>
                  <a:pt x="6216" y="3445"/>
                </a:lnTo>
                <a:lnTo>
                  <a:pt x="6192" y="3485"/>
                </a:lnTo>
                <a:lnTo>
                  <a:pt x="6169" y="3526"/>
                </a:lnTo>
                <a:lnTo>
                  <a:pt x="6145" y="3565"/>
                </a:lnTo>
                <a:lnTo>
                  <a:pt x="6120" y="3604"/>
                </a:lnTo>
                <a:lnTo>
                  <a:pt x="6093" y="3642"/>
                </a:lnTo>
                <a:lnTo>
                  <a:pt x="6067" y="3678"/>
                </a:lnTo>
                <a:lnTo>
                  <a:pt x="6040" y="3714"/>
                </a:lnTo>
                <a:lnTo>
                  <a:pt x="6010" y="3749"/>
                </a:lnTo>
                <a:lnTo>
                  <a:pt x="5981" y="3785"/>
                </a:lnTo>
                <a:lnTo>
                  <a:pt x="5952" y="3818"/>
                </a:lnTo>
                <a:lnTo>
                  <a:pt x="5920" y="3851"/>
                </a:lnTo>
                <a:lnTo>
                  <a:pt x="5889" y="3884"/>
                </a:lnTo>
                <a:lnTo>
                  <a:pt x="5856" y="3915"/>
                </a:lnTo>
                <a:lnTo>
                  <a:pt x="5823" y="3946"/>
                </a:lnTo>
                <a:lnTo>
                  <a:pt x="5790" y="3977"/>
                </a:lnTo>
                <a:lnTo>
                  <a:pt x="5756" y="4006"/>
                </a:lnTo>
                <a:lnTo>
                  <a:pt x="5721" y="4035"/>
                </a:lnTo>
                <a:lnTo>
                  <a:pt x="5685" y="4063"/>
                </a:lnTo>
                <a:lnTo>
                  <a:pt x="5650" y="4092"/>
                </a:lnTo>
                <a:lnTo>
                  <a:pt x="5613" y="4118"/>
                </a:lnTo>
                <a:lnTo>
                  <a:pt x="5576" y="4145"/>
                </a:lnTo>
                <a:lnTo>
                  <a:pt x="5500" y="4197"/>
                </a:lnTo>
                <a:lnTo>
                  <a:pt x="5422" y="4246"/>
                </a:lnTo>
                <a:lnTo>
                  <a:pt x="5343" y="4293"/>
                </a:lnTo>
                <a:lnTo>
                  <a:pt x="5262" y="4340"/>
                </a:lnTo>
                <a:lnTo>
                  <a:pt x="5180" y="4384"/>
                </a:lnTo>
                <a:lnTo>
                  <a:pt x="5096" y="4426"/>
                </a:lnTo>
                <a:lnTo>
                  <a:pt x="5011" y="4467"/>
                </a:lnTo>
                <a:lnTo>
                  <a:pt x="4926" y="4507"/>
                </a:lnTo>
                <a:lnTo>
                  <a:pt x="4840" y="4546"/>
                </a:lnTo>
                <a:lnTo>
                  <a:pt x="4752" y="4583"/>
                </a:lnTo>
                <a:lnTo>
                  <a:pt x="4665" y="4621"/>
                </a:lnTo>
                <a:lnTo>
                  <a:pt x="4489" y="4692"/>
                </a:lnTo>
                <a:lnTo>
                  <a:pt x="4315" y="4761"/>
                </a:lnTo>
                <a:lnTo>
                  <a:pt x="4140" y="4830"/>
                </a:lnTo>
                <a:lnTo>
                  <a:pt x="4136" y="4826"/>
                </a:lnTo>
                <a:lnTo>
                  <a:pt x="4125" y="4818"/>
                </a:lnTo>
                <a:lnTo>
                  <a:pt x="4098" y="4863"/>
                </a:lnTo>
                <a:lnTo>
                  <a:pt x="4073" y="4908"/>
                </a:lnTo>
                <a:lnTo>
                  <a:pt x="4048" y="4955"/>
                </a:lnTo>
                <a:lnTo>
                  <a:pt x="4025" y="5001"/>
                </a:lnTo>
                <a:lnTo>
                  <a:pt x="4002" y="5047"/>
                </a:lnTo>
                <a:lnTo>
                  <a:pt x="3978" y="5094"/>
                </a:lnTo>
                <a:lnTo>
                  <a:pt x="3958" y="5142"/>
                </a:lnTo>
                <a:lnTo>
                  <a:pt x="3937" y="5189"/>
                </a:lnTo>
                <a:lnTo>
                  <a:pt x="3916" y="5238"/>
                </a:lnTo>
                <a:lnTo>
                  <a:pt x="3897" y="5286"/>
                </a:lnTo>
                <a:lnTo>
                  <a:pt x="3878" y="5335"/>
                </a:lnTo>
                <a:lnTo>
                  <a:pt x="3861" y="5385"/>
                </a:lnTo>
                <a:lnTo>
                  <a:pt x="3844" y="5434"/>
                </a:lnTo>
                <a:lnTo>
                  <a:pt x="3828" y="5484"/>
                </a:lnTo>
                <a:lnTo>
                  <a:pt x="3812" y="5533"/>
                </a:lnTo>
                <a:lnTo>
                  <a:pt x="3797" y="5583"/>
                </a:lnTo>
                <a:lnTo>
                  <a:pt x="3789" y="5621"/>
                </a:lnTo>
                <a:lnTo>
                  <a:pt x="3779" y="5660"/>
                </a:lnTo>
                <a:lnTo>
                  <a:pt x="3772" y="5701"/>
                </a:lnTo>
                <a:lnTo>
                  <a:pt x="3763" y="5744"/>
                </a:lnTo>
                <a:lnTo>
                  <a:pt x="3749" y="5832"/>
                </a:lnTo>
                <a:lnTo>
                  <a:pt x="3731" y="5919"/>
                </a:lnTo>
                <a:lnTo>
                  <a:pt x="3723" y="5962"/>
                </a:lnTo>
                <a:lnTo>
                  <a:pt x="3713" y="6003"/>
                </a:lnTo>
                <a:lnTo>
                  <a:pt x="3702" y="6042"/>
                </a:lnTo>
                <a:lnTo>
                  <a:pt x="3691" y="6079"/>
                </a:lnTo>
                <a:lnTo>
                  <a:pt x="3678" y="6112"/>
                </a:lnTo>
                <a:lnTo>
                  <a:pt x="3670" y="6128"/>
                </a:lnTo>
                <a:lnTo>
                  <a:pt x="3663" y="6143"/>
                </a:lnTo>
                <a:lnTo>
                  <a:pt x="3654" y="6156"/>
                </a:lnTo>
                <a:lnTo>
                  <a:pt x="3646" y="6168"/>
                </a:lnTo>
                <a:lnTo>
                  <a:pt x="3637" y="6181"/>
                </a:lnTo>
                <a:lnTo>
                  <a:pt x="3628" y="6190"/>
                </a:lnTo>
                <a:lnTo>
                  <a:pt x="3635" y="6132"/>
                </a:lnTo>
                <a:lnTo>
                  <a:pt x="3642" y="6073"/>
                </a:lnTo>
                <a:lnTo>
                  <a:pt x="3651" y="6016"/>
                </a:lnTo>
                <a:lnTo>
                  <a:pt x="3661" y="5957"/>
                </a:lnTo>
                <a:lnTo>
                  <a:pt x="3672" y="5899"/>
                </a:lnTo>
                <a:lnTo>
                  <a:pt x="3683" y="5842"/>
                </a:lnTo>
                <a:lnTo>
                  <a:pt x="3696" y="5785"/>
                </a:lnTo>
                <a:lnTo>
                  <a:pt x="3709" y="5727"/>
                </a:lnTo>
                <a:lnTo>
                  <a:pt x="3724" y="5670"/>
                </a:lnTo>
                <a:lnTo>
                  <a:pt x="3740" y="5613"/>
                </a:lnTo>
                <a:lnTo>
                  <a:pt x="3757" y="5557"/>
                </a:lnTo>
                <a:lnTo>
                  <a:pt x="3775" y="5501"/>
                </a:lnTo>
                <a:lnTo>
                  <a:pt x="3794" y="5446"/>
                </a:lnTo>
                <a:lnTo>
                  <a:pt x="3815" y="5390"/>
                </a:lnTo>
                <a:lnTo>
                  <a:pt x="3835" y="5335"/>
                </a:lnTo>
                <a:lnTo>
                  <a:pt x="3857" y="5281"/>
                </a:lnTo>
                <a:lnTo>
                  <a:pt x="3865" y="5265"/>
                </a:lnTo>
                <a:lnTo>
                  <a:pt x="3873" y="5248"/>
                </a:lnTo>
                <a:lnTo>
                  <a:pt x="3892" y="5215"/>
                </a:lnTo>
                <a:lnTo>
                  <a:pt x="3914" y="5181"/>
                </a:lnTo>
                <a:lnTo>
                  <a:pt x="3937" y="5145"/>
                </a:lnTo>
                <a:lnTo>
                  <a:pt x="3986" y="5073"/>
                </a:lnTo>
                <a:lnTo>
                  <a:pt x="4009" y="5036"/>
                </a:lnTo>
                <a:lnTo>
                  <a:pt x="4031" y="5000"/>
                </a:lnTo>
                <a:lnTo>
                  <a:pt x="4051" y="4964"/>
                </a:lnTo>
                <a:lnTo>
                  <a:pt x="4059" y="4947"/>
                </a:lnTo>
                <a:lnTo>
                  <a:pt x="4066" y="4929"/>
                </a:lnTo>
                <a:lnTo>
                  <a:pt x="4074" y="4912"/>
                </a:lnTo>
                <a:lnTo>
                  <a:pt x="4079" y="4895"/>
                </a:lnTo>
                <a:lnTo>
                  <a:pt x="4082" y="4879"/>
                </a:lnTo>
                <a:lnTo>
                  <a:pt x="4086" y="4862"/>
                </a:lnTo>
                <a:lnTo>
                  <a:pt x="4087" y="4846"/>
                </a:lnTo>
                <a:lnTo>
                  <a:pt x="4087" y="4831"/>
                </a:lnTo>
                <a:lnTo>
                  <a:pt x="4085" y="4815"/>
                </a:lnTo>
                <a:lnTo>
                  <a:pt x="4081" y="4801"/>
                </a:lnTo>
                <a:lnTo>
                  <a:pt x="4075" y="4786"/>
                </a:lnTo>
                <a:lnTo>
                  <a:pt x="4068" y="4772"/>
                </a:lnTo>
                <a:lnTo>
                  <a:pt x="4058" y="4759"/>
                </a:lnTo>
                <a:lnTo>
                  <a:pt x="4046" y="4746"/>
                </a:lnTo>
                <a:lnTo>
                  <a:pt x="4013" y="4712"/>
                </a:lnTo>
                <a:lnTo>
                  <a:pt x="3980" y="4679"/>
                </a:lnTo>
                <a:lnTo>
                  <a:pt x="3947" y="4644"/>
                </a:lnTo>
                <a:lnTo>
                  <a:pt x="3915" y="4609"/>
                </a:lnTo>
                <a:lnTo>
                  <a:pt x="3884" y="4573"/>
                </a:lnTo>
                <a:lnTo>
                  <a:pt x="3855" y="4535"/>
                </a:lnTo>
                <a:lnTo>
                  <a:pt x="3826" y="4499"/>
                </a:lnTo>
                <a:lnTo>
                  <a:pt x="3797" y="4459"/>
                </a:lnTo>
                <a:lnTo>
                  <a:pt x="3771" y="4420"/>
                </a:lnTo>
                <a:lnTo>
                  <a:pt x="3745" y="4381"/>
                </a:lnTo>
                <a:lnTo>
                  <a:pt x="3719" y="4341"/>
                </a:lnTo>
                <a:lnTo>
                  <a:pt x="3695" y="4301"/>
                </a:lnTo>
                <a:lnTo>
                  <a:pt x="3673" y="4259"/>
                </a:lnTo>
                <a:lnTo>
                  <a:pt x="3650" y="4217"/>
                </a:lnTo>
                <a:lnTo>
                  <a:pt x="3629" y="4175"/>
                </a:lnTo>
                <a:lnTo>
                  <a:pt x="3609" y="4132"/>
                </a:lnTo>
                <a:lnTo>
                  <a:pt x="3591" y="4088"/>
                </a:lnTo>
                <a:lnTo>
                  <a:pt x="3573" y="4045"/>
                </a:lnTo>
                <a:lnTo>
                  <a:pt x="3557" y="4000"/>
                </a:lnTo>
                <a:lnTo>
                  <a:pt x="3541" y="3956"/>
                </a:lnTo>
                <a:lnTo>
                  <a:pt x="3526" y="3911"/>
                </a:lnTo>
                <a:lnTo>
                  <a:pt x="3514" y="3865"/>
                </a:lnTo>
                <a:lnTo>
                  <a:pt x="3502" y="3820"/>
                </a:lnTo>
                <a:lnTo>
                  <a:pt x="3492" y="3774"/>
                </a:lnTo>
                <a:lnTo>
                  <a:pt x="3482" y="3727"/>
                </a:lnTo>
                <a:lnTo>
                  <a:pt x="3475" y="3681"/>
                </a:lnTo>
                <a:lnTo>
                  <a:pt x="3467" y="3633"/>
                </a:lnTo>
                <a:lnTo>
                  <a:pt x="3463" y="3587"/>
                </a:lnTo>
                <a:lnTo>
                  <a:pt x="3459" y="3539"/>
                </a:lnTo>
                <a:lnTo>
                  <a:pt x="3456" y="3491"/>
                </a:lnTo>
                <a:lnTo>
                  <a:pt x="3455" y="3444"/>
                </a:lnTo>
                <a:lnTo>
                  <a:pt x="3456" y="3396"/>
                </a:lnTo>
                <a:close/>
                <a:moveTo>
                  <a:pt x="4388" y="3664"/>
                </a:moveTo>
                <a:lnTo>
                  <a:pt x="4388" y="3664"/>
                </a:lnTo>
                <a:lnTo>
                  <a:pt x="4372" y="3714"/>
                </a:lnTo>
                <a:lnTo>
                  <a:pt x="4357" y="3764"/>
                </a:lnTo>
                <a:lnTo>
                  <a:pt x="4343" y="3814"/>
                </a:lnTo>
                <a:lnTo>
                  <a:pt x="4331" y="3863"/>
                </a:lnTo>
                <a:lnTo>
                  <a:pt x="4307" y="3958"/>
                </a:lnTo>
                <a:lnTo>
                  <a:pt x="4288" y="4049"/>
                </a:lnTo>
                <a:lnTo>
                  <a:pt x="4231" y="3972"/>
                </a:lnTo>
                <a:lnTo>
                  <a:pt x="4174" y="3896"/>
                </a:lnTo>
                <a:lnTo>
                  <a:pt x="4117" y="3819"/>
                </a:lnTo>
                <a:lnTo>
                  <a:pt x="4058" y="3744"/>
                </a:lnTo>
                <a:lnTo>
                  <a:pt x="3997" y="3670"/>
                </a:lnTo>
                <a:lnTo>
                  <a:pt x="3934" y="3596"/>
                </a:lnTo>
                <a:lnTo>
                  <a:pt x="3871" y="3526"/>
                </a:lnTo>
                <a:lnTo>
                  <a:pt x="3839" y="3491"/>
                </a:lnTo>
                <a:lnTo>
                  <a:pt x="3806" y="3457"/>
                </a:lnTo>
                <a:lnTo>
                  <a:pt x="3853" y="3519"/>
                </a:lnTo>
                <a:lnTo>
                  <a:pt x="3899" y="3582"/>
                </a:lnTo>
                <a:lnTo>
                  <a:pt x="3943" y="3647"/>
                </a:lnTo>
                <a:lnTo>
                  <a:pt x="3988" y="3710"/>
                </a:lnTo>
                <a:lnTo>
                  <a:pt x="4032" y="3775"/>
                </a:lnTo>
                <a:lnTo>
                  <a:pt x="4075" y="3840"/>
                </a:lnTo>
                <a:lnTo>
                  <a:pt x="4159" y="3972"/>
                </a:lnTo>
                <a:lnTo>
                  <a:pt x="4173" y="3995"/>
                </a:lnTo>
                <a:lnTo>
                  <a:pt x="4186" y="4018"/>
                </a:lnTo>
                <a:lnTo>
                  <a:pt x="4197" y="4041"/>
                </a:lnTo>
                <a:lnTo>
                  <a:pt x="4207" y="4063"/>
                </a:lnTo>
                <a:lnTo>
                  <a:pt x="4216" y="4087"/>
                </a:lnTo>
                <a:lnTo>
                  <a:pt x="4223" y="4110"/>
                </a:lnTo>
                <a:lnTo>
                  <a:pt x="4229" y="4133"/>
                </a:lnTo>
                <a:lnTo>
                  <a:pt x="4234" y="4155"/>
                </a:lnTo>
                <a:lnTo>
                  <a:pt x="4238" y="4178"/>
                </a:lnTo>
                <a:lnTo>
                  <a:pt x="4241" y="4200"/>
                </a:lnTo>
                <a:lnTo>
                  <a:pt x="4244" y="4224"/>
                </a:lnTo>
                <a:lnTo>
                  <a:pt x="4245" y="4247"/>
                </a:lnTo>
                <a:lnTo>
                  <a:pt x="4246" y="4292"/>
                </a:lnTo>
                <a:lnTo>
                  <a:pt x="4244" y="4337"/>
                </a:lnTo>
                <a:lnTo>
                  <a:pt x="4240" y="4384"/>
                </a:lnTo>
                <a:lnTo>
                  <a:pt x="4235" y="4431"/>
                </a:lnTo>
                <a:lnTo>
                  <a:pt x="4223" y="4527"/>
                </a:lnTo>
                <a:lnTo>
                  <a:pt x="4217" y="4576"/>
                </a:lnTo>
                <a:lnTo>
                  <a:pt x="4212" y="4626"/>
                </a:lnTo>
                <a:lnTo>
                  <a:pt x="4207" y="4677"/>
                </a:lnTo>
                <a:lnTo>
                  <a:pt x="4205" y="4730"/>
                </a:lnTo>
                <a:lnTo>
                  <a:pt x="4222" y="4675"/>
                </a:lnTo>
                <a:lnTo>
                  <a:pt x="4235" y="4622"/>
                </a:lnTo>
                <a:lnTo>
                  <a:pt x="4247" y="4571"/>
                </a:lnTo>
                <a:lnTo>
                  <a:pt x="4257" y="4521"/>
                </a:lnTo>
                <a:lnTo>
                  <a:pt x="4268" y="4473"/>
                </a:lnTo>
                <a:lnTo>
                  <a:pt x="4279" y="4426"/>
                </a:lnTo>
                <a:lnTo>
                  <a:pt x="4290" y="4382"/>
                </a:lnTo>
                <a:lnTo>
                  <a:pt x="4298" y="4362"/>
                </a:lnTo>
                <a:lnTo>
                  <a:pt x="4305" y="4341"/>
                </a:lnTo>
                <a:lnTo>
                  <a:pt x="4312" y="4321"/>
                </a:lnTo>
                <a:lnTo>
                  <a:pt x="4321" y="4302"/>
                </a:lnTo>
                <a:lnTo>
                  <a:pt x="4331" y="4283"/>
                </a:lnTo>
                <a:lnTo>
                  <a:pt x="4342" y="4265"/>
                </a:lnTo>
                <a:lnTo>
                  <a:pt x="4353" y="4248"/>
                </a:lnTo>
                <a:lnTo>
                  <a:pt x="4365" y="4231"/>
                </a:lnTo>
                <a:lnTo>
                  <a:pt x="4379" y="4215"/>
                </a:lnTo>
                <a:lnTo>
                  <a:pt x="4394" y="4200"/>
                </a:lnTo>
                <a:lnTo>
                  <a:pt x="4411" y="4186"/>
                </a:lnTo>
                <a:lnTo>
                  <a:pt x="4430" y="4171"/>
                </a:lnTo>
                <a:lnTo>
                  <a:pt x="4450" y="4159"/>
                </a:lnTo>
                <a:lnTo>
                  <a:pt x="4471" y="4147"/>
                </a:lnTo>
                <a:lnTo>
                  <a:pt x="4496" y="4136"/>
                </a:lnTo>
                <a:lnTo>
                  <a:pt x="4520" y="4125"/>
                </a:lnTo>
                <a:lnTo>
                  <a:pt x="4548" y="4115"/>
                </a:lnTo>
                <a:lnTo>
                  <a:pt x="4577" y="4106"/>
                </a:lnTo>
                <a:lnTo>
                  <a:pt x="4652" y="4085"/>
                </a:lnTo>
                <a:lnTo>
                  <a:pt x="4730" y="4061"/>
                </a:lnTo>
                <a:lnTo>
                  <a:pt x="4811" y="4038"/>
                </a:lnTo>
                <a:lnTo>
                  <a:pt x="4892" y="4013"/>
                </a:lnTo>
                <a:lnTo>
                  <a:pt x="4933" y="4002"/>
                </a:lnTo>
                <a:lnTo>
                  <a:pt x="4974" y="3993"/>
                </a:lnTo>
                <a:lnTo>
                  <a:pt x="5014" y="3983"/>
                </a:lnTo>
                <a:lnTo>
                  <a:pt x="5055" y="3975"/>
                </a:lnTo>
                <a:lnTo>
                  <a:pt x="5096" y="3968"/>
                </a:lnTo>
                <a:lnTo>
                  <a:pt x="5135" y="3962"/>
                </a:lnTo>
                <a:lnTo>
                  <a:pt x="5174" y="3958"/>
                </a:lnTo>
                <a:lnTo>
                  <a:pt x="5213" y="3956"/>
                </a:lnTo>
                <a:lnTo>
                  <a:pt x="5109" y="3968"/>
                </a:lnTo>
                <a:lnTo>
                  <a:pt x="5005" y="3983"/>
                </a:lnTo>
                <a:lnTo>
                  <a:pt x="4901" y="3999"/>
                </a:lnTo>
                <a:lnTo>
                  <a:pt x="4799" y="4016"/>
                </a:lnTo>
                <a:lnTo>
                  <a:pt x="4695" y="4035"/>
                </a:lnTo>
                <a:lnTo>
                  <a:pt x="4592" y="4055"/>
                </a:lnTo>
                <a:lnTo>
                  <a:pt x="4489" y="4076"/>
                </a:lnTo>
                <a:lnTo>
                  <a:pt x="4388" y="4098"/>
                </a:lnTo>
                <a:lnTo>
                  <a:pt x="4401" y="4060"/>
                </a:lnTo>
                <a:lnTo>
                  <a:pt x="4415" y="4023"/>
                </a:lnTo>
                <a:lnTo>
                  <a:pt x="4430" y="3989"/>
                </a:lnTo>
                <a:lnTo>
                  <a:pt x="4445" y="3957"/>
                </a:lnTo>
                <a:lnTo>
                  <a:pt x="4461" y="3928"/>
                </a:lnTo>
                <a:lnTo>
                  <a:pt x="4478" y="3900"/>
                </a:lnTo>
                <a:lnTo>
                  <a:pt x="4496" y="3874"/>
                </a:lnTo>
                <a:lnTo>
                  <a:pt x="4514" y="3849"/>
                </a:lnTo>
                <a:lnTo>
                  <a:pt x="4533" y="3827"/>
                </a:lnTo>
                <a:lnTo>
                  <a:pt x="4553" y="3808"/>
                </a:lnTo>
                <a:lnTo>
                  <a:pt x="4573" y="3788"/>
                </a:lnTo>
                <a:lnTo>
                  <a:pt x="4595" y="3771"/>
                </a:lnTo>
                <a:lnTo>
                  <a:pt x="4617" y="3755"/>
                </a:lnTo>
                <a:lnTo>
                  <a:pt x="4640" y="3741"/>
                </a:lnTo>
                <a:lnTo>
                  <a:pt x="4663" y="3727"/>
                </a:lnTo>
                <a:lnTo>
                  <a:pt x="4688" y="3715"/>
                </a:lnTo>
                <a:lnTo>
                  <a:pt x="4712" y="3704"/>
                </a:lnTo>
                <a:lnTo>
                  <a:pt x="4739" y="3693"/>
                </a:lnTo>
                <a:lnTo>
                  <a:pt x="4766" y="3683"/>
                </a:lnTo>
                <a:lnTo>
                  <a:pt x="4793" y="3673"/>
                </a:lnTo>
                <a:lnTo>
                  <a:pt x="4851" y="3658"/>
                </a:lnTo>
                <a:lnTo>
                  <a:pt x="4912" y="3642"/>
                </a:lnTo>
                <a:lnTo>
                  <a:pt x="4977" y="3627"/>
                </a:lnTo>
                <a:lnTo>
                  <a:pt x="5046" y="3612"/>
                </a:lnTo>
                <a:lnTo>
                  <a:pt x="5119" y="3596"/>
                </a:lnTo>
                <a:lnTo>
                  <a:pt x="5195" y="3579"/>
                </a:lnTo>
                <a:lnTo>
                  <a:pt x="5298" y="3554"/>
                </a:lnTo>
                <a:lnTo>
                  <a:pt x="5401" y="3527"/>
                </a:lnTo>
                <a:lnTo>
                  <a:pt x="5454" y="3515"/>
                </a:lnTo>
                <a:lnTo>
                  <a:pt x="5507" y="3504"/>
                </a:lnTo>
                <a:lnTo>
                  <a:pt x="5559" y="3495"/>
                </a:lnTo>
                <a:lnTo>
                  <a:pt x="5611" y="3489"/>
                </a:lnTo>
                <a:lnTo>
                  <a:pt x="5543" y="3495"/>
                </a:lnTo>
                <a:lnTo>
                  <a:pt x="5476" y="3502"/>
                </a:lnTo>
                <a:lnTo>
                  <a:pt x="5409" y="3511"/>
                </a:lnTo>
                <a:lnTo>
                  <a:pt x="5342" y="3519"/>
                </a:lnTo>
                <a:lnTo>
                  <a:pt x="5274" y="3530"/>
                </a:lnTo>
                <a:lnTo>
                  <a:pt x="5208" y="3540"/>
                </a:lnTo>
                <a:lnTo>
                  <a:pt x="5074" y="3563"/>
                </a:lnTo>
                <a:lnTo>
                  <a:pt x="4941" y="3589"/>
                </a:lnTo>
                <a:lnTo>
                  <a:pt x="4807" y="3616"/>
                </a:lnTo>
                <a:lnTo>
                  <a:pt x="4675" y="3645"/>
                </a:lnTo>
                <a:lnTo>
                  <a:pt x="4543" y="3673"/>
                </a:lnTo>
                <a:lnTo>
                  <a:pt x="4560" y="3632"/>
                </a:lnTo>
                <a:lnTo>
                  <a:pt x="4577" y="3593"/>
                </a:lnTo>
                <a:lnTo>
                  <a:pt x="4595" y="3556"/>
                </a:lnTo>
                <a:lnTo>
                  <a:pt x="4614" y="3521"/>
                </a:lnTo>
                <a:lnTo>
                  <a:pt x="4632" y="3489"/>
                </a:lnTo>
                <a:lnTo>
                  <a:pt x="4652" y="3458"/>
                </a:lnTo>
                <a:lnTo>
                  <a:pt x="4673" y="3430"/>
                </a:lnTo>
                <a:lnTo>
                  <a:pt x="4694" y="3403"/>
                </a:lnTo>
                <a:lnTo>
                  <a:pt x="4716" y="3378"/>
                </a:lnTo>
                <a:lnTo>
                  <a:pt x="4738" y="3354"/>
                </a:lnTo>
                <a:lnTo>
                  <a:pt x="4761" y="3334"/>
                </a:lnTo>
                <a:lnTo>
                  <a:pt x="4784" y="3313"/>
                </a:lnTo>
                <a:lnTo>
                  <a:pt x="4809" y="3293"/>
                </a:lnTo>
                <a:lnTo>
                  <a:pt x="4833" y="3276"/>
                </a:lnTo>
                <a:lnTo>
                  <a:pt x="4860" y="3259"/>
                </a:lnTo>
                <a:lnTo>
                  <a:pt x="4886" y="3244"/>
                </a:lnTo>
                <a:lnTo>
                  <a:pt x="4914" y="3230"/>
                </a:lnTo>
                <a:lnTo>
                  <a:pt x="4942" y="3215"/>
                </a:lnTo>
                <a:lnTo>
                  <a:pt x="4971" y="3203"/>
                </a:lnTo>
                <a:lnTo>
                  <a:pt x="5000" y="3191"/>
                </a:lnTo>
                <a:lnTo>
                  <a:pt x="5031" y="3178"/>
                </a:lnTo>
                <a:lnTo>
                  <a:pt x="5063" y="3167"/>
                </a:lnTo>
                <a:lnTo>
                  <a:pt x="5129" y="3145"/>
                </a:lnTo>
                <a:lnTo>
                  <a:pt x="5199" y="3123"/>
                </a:lnTo>
                <a:lnTo>
                  <a:pt x="5273" y="3103"/>
                </a:lnTo>
                <a:lnTo>
                  <a:pt x="5350" y="3081"/>
                </a:lnTo>
                <a:lnTo>
                  <a:pt x="5433" y="3056"/>
                </a:lnTo>
                <a:lnTo>
                  <a:pt x="5486" y="3039"/>
                </a:lnTo>
                <a:lnTo>
                  <a:pt x="5540" y="3021"/>
                </a:lnTo>
                <a:lnTo>
                  <a:pt x="5596" y="3002"/>
                </a:lnTo>
                <a:lnTo>
                  <a:pt x="5652" y="2984"/>
                </a:lnTo>
                <a:lnTo>
                  <a:pt x="5708" y="2966"/>
                </a:lnTo>
                <a:lnTo>
                  <a:pt x="5765" y="2951"/>
                </a:lnTo>
                <a:lnTo>
                  <a:pt x="5793" y="2944"/>
                </a:lnTo>
                <a:lnTo>
                  <a:pt x="5821" y="2939"/>
                </a:lnTo>
                <a:lnTo>
                  <a:pt x="5848" y="2934"/>
                </a:lnTo>
                <a:lnTo>
                  <a:pt x="5876" y="2930"/>
                </a:lnTo>
                <a:lnTo>
                  <a:pt x="5805" y="2941"/>
                </a:lnTo>
                <a:lnTo>
                  <a:pt x="5734" y="2955"/>
                </a:lnTo>
                <a:lnTo>
                  <a:pt x="5663" y="2967"/>
                </a:lnTo>
                <a:lnTo>
                  <a:pt x="5592" y="2982"/>
                </a:lnTo>
                <a:lnTo>
                  <a:pt x="5450" y="3012"/>
                </a:lnTo>
                <a:lnTo>
                  <a:pt x="5310" y="3045"/>
                </a:lnTo>
                <a:lnTo>
                  <a:pt x="5169" y="3079"/>
                </a:lnTo>
                <a:lnTo>
                  <a:pt x="5030" y="3116"/>
                </a:lnTo>
                <a:lnTo>
                  <a:pt x="4890" y="3154"/>
                </a:lnTo>
                <a:lnTo>
                  <a:pt x="4752" y="3192"/>
                </a:lnTo>
                <a:lnTo>
                  <a:pt x="4773" y="3150"/>
                </a:lnTo>
                <a:lnTo>
                  <a:pt x="4796" y="3111"/>
                </a:lnTo>
                <a:lnTo>
                  <a:pt x="4822" y="3073"/>
                </a:lnTo>
                <a:lnTo>
                  <a:pt x="4849" y="3037"/>
                </a:lnTo>
                <a:lnTo>
                  <a:pt x="4878" y="3001"/>
                </a:lnTo>
                <a:lnTo>
                  <a:pt x="4909" y="2967"/>
                </a:lnTo>
                <a:lnTo>
                  <a:pt x="4941" y="2935"/>
                </a:lnTo>
                <a:lnTo>
                  <a:pt x="4975" y="2905"/>
                </a:lnTo>
                <a:lnTo>
                  <a:pt x="5010" y="2875"/>
                </a:lnTo>
                <a:lnTo>
                  <a:pt x="5047" y="2847"/>
                </a:lnTo>
                <a:lnTo>
                  <a:pt x="5085" y="2820"/>
                </a:lnTo>
                <a:lnTo>
                  <a:pt x="5123" y="2795"/>
                </a:lnTo>
                <a:lnTo>
                  <a:pt x="5163" y="2770"/>
                </a:lnTo>
                <a:lnTo>
                  <a:pt x="5205" y="2747"/>
                </a:lnTo>
                <a:lnTo>
                  <a:pt x="5246" y="2725"/>
                </a:lnTo>
                <a:lnTo>
                  <a:pt x="5290" y="2703"/>
                </a:lnTo>
                <a:lnTo>
                  <a:pt x="5333" y="2683"/>
                </a:lnTo>
                <a:lnTo>
                  <a:pt x="5378" y="2664"/>
                </a:lnTo>
                <a:lnTo>
                  <a:pt x="5423" y="2645"/>
                </a:lnTo>
                <a:lnTo>
                  <a:pt x="5469" y="2627"/>
                </a:lnTo>
                <a:lnTo>
                  <a:pt x="5515" y="2611"/>
                </a:lnTo>
                <a:lnTo>
                  <a:pt x="5562" y="2594"/>
                </a:lnTo>
                <a:lnTo>
                  <a:pt x="5656" y="2565"/>
                </a:lnTo>
                <a:lnTo>
                  <a:pt x="5750" y="2537"/>
                </a:lnTo>
                <a:lnTo>
                  <a:pt x="5844" y="2512"/>
                </a:lnTo>
                <a:lnTo>
                  <a:pt x="5937" y="2488"/>
                </a:lnTo>
                <a:lnTo>
                  <a:pt x="6029" y="2466"/>
                </a:lnTo>
                <a:lnTo>
                  <a:pt x="5961" y="2480"/>
                </a:lnTo>
                <a:lnTo>
                  <a:pt x="5894" y="2495"/>
                </a:lnTo>
                <a:lnTo>
                  <a:pt x="5827" y="2511"/>
                </a:lnTo>
                <a:lnTo>
                  <a:pt x="5760" y="2528"/>
                </a:lnTo>
                <a:lnTo>
                  <a:pt x="5626" y="2564"/>
                </a:lnTo>
                <a:lnTo>
                  <a:pt x="5493" y="2601"/>
                </a:lnTo>
                <a:lnTo>
                  <a:pt x="5361" y="2641"/>
                </a:lnTo>
                <a:lnTo>
                  <a:pt x="5229" y="2682"/>
                </a:lnTo>
                <a:lnTo>
                  <a:pt x="5097" y="2724"/>
                </a:lnTo>
                <a:lnTo>
                  <a:pt x="4966" y="2766"/>
                </a:lnTo>
                <a:lnTo>
                  <a:pt x="4989" y="2727"/>
                </a:lnTo>
                <a:lnTo>
                  <a:pt x="5014" y="2688"/>
                </a:lnTo>
                <a:lnTo>
                  <a:pt x="5038" y="2652"/>
                </a:lnTo>
                <a:lnTo>
                  <a:pt x="5065" y="2616"/>
                </a:lnTo>
                <a:lnTo>
                  <a:pt x="5093" y="2582"/>
                </a:lnTo>
                <a:lnTo>
                  <a:pt x="5123" y="2549"/>
                </a:lnTo>
                <a:lnTo>
                  <a:pt x="5152" y="2517"/>
                </a:lnTo>
                <a:lnTo>
                  <a:pt x="5184" y="2487"/>
                </a:lnTo>
                <a:lnTo>
                  <a:pt x="5216" y="2457"/>
                </a:lnTo>
                <a:lnTo>
                  <a:pt x="5250" y="2429"/>
                </a:lnTo>
                <a:lnTo>
                  <a:pt x="5284" y="2402"/>
                </a:lnTo>
                <a:lnTo>
                  <a:pt x="5318" y="2375"/>
                </a:lnTo>
                <a:lnTo>
                  <a:pt x="5355" y="2351"/>
                </a:lnTo>
                <a:lnTo>
                  <a:pt x="5392" y="2326"/>
                </a:lnTo>
                <a:lnTo>
                  <a:pt x="5430" y="2303"/>
                </a:lnTo>
                <a:lnTo>
                  <a:pt x="5469" y="2281"/>
                </a:lnTo>
                <a:lnTo>
                  <a:pt x="5508" y="2260"/>
                </a:lnTo>
                <a:lnTo>
                  <a:pt x="5547" y="2241"/>
                </a:lnTo>
                <a:lnTo>
                  <a:pt x="5587" y="2221"/>
                </a:lnTo>
                <a:lnTo>
                  <a:pt x="5629" y="2203"/>
                </a:lnTo>
                <a:lnTo>
                  <a:pt x="5670" y="2185"/>
                </a:lnTo>
                <a:lnTo>
                  <a:pt x="5713" y="2167"/>
                </a:lnTo>
                <a:lnTo>
                  <a:pt x="5756" y="2152"/>
                </a:lnTo>
                <a:lnTo>
                  <a:pt x="5799" y="2136"/>
                </a:lnTo>
                <a:lnTo>
                  <a:pt x="5842" y="2121"/>
                </a:lnTo>
                <a:lnTo>
                  <a:pt x="5886" y="2108"/>
                </a:lnTo>
                <a:lnTo>
                  <a:pt x="5974" y="2081"/>
                </a:lnTo>
                <a:lnTo>
                  <a:pt x="6064" y="2056"/>
                </a:lnTo>
                <a:lnTo>
                  <a:pt x="6153" y="2034"/>
                </a:lnTo>
                <a:lnTo>
                  <a:pt x="6095" y="2048"/>
                </a:lnTo>
                <a:lnTo>
                  <a:pt x="6035" y="2062"/>
                </a:lnTo>
                <a:lnTo>
                  <a:pt x="5917" y="2094"/>
                </a:lnTo>
                <a:lnTo>
                  <a:pt x="5801" y="2127"/>
                </a:lnTo>
                <a:lnTo>
                  <a:pt x="5684" y="2163"/>
                </a:lnTo>
                <a:lnTo>
                  <a:pt x="5569" y="2200"/>
                </a:lnTo>
                <a:lnTo>
                  <a:pt x="5453" y="2238"/>
                </a:lnTo>
                <a:lnTo>
                  <a:pt x="5338" y="2279"/>
                </a:lnTo>
                <a:lnTo>
                  <a:pt x="5224" y="2319"/>
                </a:lnTo>
                <a:lnTo>
                  <a:pt x="5266" y="2255"/>
                </a:lnTo>
                <a:lnTo>
                  <a:pt x="5309" y="2194"/>
                </a:lnTo>
                <a:lnTo>
                  <a:pt x="5354" y="2137"/>
                </a:lnTo>
                <a:lnTo>
                  <a:pt x="5377" y="2109"/>
                </a:lnTo>
                <a:lnTo>
                  <a:pt x="5399" y="2082"/>
                </a:lnTo>
                <a:lnTo>
                  <a:pt x="5423" y="2055"/>
                </a:lnTo>
                <a:lnTo>
                  <a:pt x="5447" y="2029"/>
                </a:lnTo>
                <a:lnTo>
                  <a:pt x="5471" y="2005"/>
                </a:lnTo>
                <a:lnTo>
                  <a:pt x="5497" y="1980"/>
                </a:lnTo>
                <a:lnTo>
                  <a:pt x="5521" y="1957"/>
                </a:lnTo>
                <a:lnTo>
                  <a:pt x="5547" y="1934"/>
                </a:lnTo>
                <a:lnTo>
                  <a:pt x="5574" y="1911"/>
                </a:lnTo>
                <a:lnTo>
                  <a:pt x="5601" y="1889"/>
                </a:lnTo>
                <a:lnTo>
                  <a:pt x="5628" y="1868"/>
                </a:lnTo>
                <a:lnTo>
                  <a:pt x="5655" y="1847"/>
                </a:lnTo>
                <a:lnTo>
                  <a:pt x="5684" y="1828"/>
                </a:lnTo>
                <a:lnTo>
                  <a:pt x="5712" y="1808"/>
                </a:lnTo>
                <a:lnTo>
                  <a:pt x="5741" y="1789"/>
                </a:lnTo>
                <a:lnTo>
                  <a:pt x="5772" y="1770"/>
                </a:lnTo>
                <a:lnTo>
                  <a:pt x="5801" y="1752"/>
                </a:lnTo>
                <a:lnTo>
                  <a:pt x="5833" y="1735"/>
                </a:lnTo>
                <a:lnTo>
                  <a:pt x="5897" y="1702"/>
                </a:lnTo>
                <a:lnTo>
                  <a:pt x="5964" y="1670"/>
                </a:lnTo>
                <a:lnTo>
                  <a:pt x="6034" y="1641"/>
                </a:lnTo>
                <a:lnTo>
                  <a:pt x="6106" y="1612"/>
                </a:lnTo>
                <a:lnTo>
                  <a:pt x="6030" y="1641"/>
                </a:lnTo>
                <a:lnTo>
                  <a:pt x="5954" y="1670"/>
                </a:lnTo>
                <a:lnTo>
                  <a:pt x="5879" y="1701"/>
                </a:lnTo>
                <a:lnTo>
                  <a:pt x="5806" y="1734"/>
                </a:lnTo>
                <a:lnTo>
                  <a:pt x="5733" y="1767"/>
                </a:lnTo>
                <a:lnTo>
                  <a:pt x="5659" y="1801"/>
                </a:lnTo>
                <a:lnTo>
                  <a:pt x="5514" y="1870"/>
                </a:lnTo>
                <a:lnTo>
                  <a:pt x="5557" y="1804"/>
                </a:lnTo>
                <a:lnTo>
                  <a:pt x="5602" y="1731"/>
                </a:lnTo>
                <a:lnTo>
                  <a:pt x="5651" y="1654"/>
                </a:lnTo>
                <a:lnTo>
                  <a:pt x="5700" y="1577"/>
                </a:lnTo>
                <a:lnTo>
                  <a:pt x="5727" y="1538"/>
                </a:lnTo>
                <a:lnTo>
                  <a:pt x="5752" y="1500"/>
                </a:lnTo>
                <a:lnTo>
                  <a:pt x="5779" y="1465"/>
                </a:lnTo>
                <a:lnTo>
                  <a:pt x="5807" y="1429"/>
                </a:lnTo>
                <a:lnTo>
                  <a:pt x="5835" y="1396"/>
                </a:lnTo>
                <a:lnTo>
                  <a:pt x="5865" y="1366"/>
                </a:lnTo>
                <a:lnTo>
                  <a:pt x="5894" y="1337"/>
                </a:lnTo>
                <a:lnTo>
                  <a:pt x="5925" y="1312"/>
                </a:lnTo>
                <a:lnTo>
                  <a:pt x="5862" y="1375"/>
                </a:lnTo>
                <a:lnTo>
                  <a:pt x="5801" y="1439"/>
                </a:lnTo>
                <a:lnTo>
                  <a:pt x="5743" y="1505"/>
                </a:lnTo>
                <a:lnTo>
                  <a:pt x="5684" y="1572"/>
                </a:lnTo>
                <a:lnTo>
                  <a:pt x="5628" y="1641"/>
                </a:lnTo>
                <a:lnTo>
                  <a:pt x="5571" y="1709"/>
                </a:lnTo>
                <a:lnTo>
                  <a:pt x="5460" y="1847"/>
                </a:lnTo>
                <a:lnTo>
                  <a:pt x="5461" y="1697"/>
                </a:lnTo>
                <a:lnTo>
                  <a:pt x="5460" y="1621"/>
                </a:lnTo>
                <a:lnTo>
                  <a:pt x="5459" y="1544"/>
                </a:lnTo>
                <a:lnTo>
                  <a:pt x="5455" y="1468"/>
                </a:lnTo>
                <a:lnTo>
                  <a:pt x="5450" y="1392"/>
                </a:lnTo>
                <a:lnTo>
                  <a:pt x="5442" y="1317"/>
                </a:lnTo>
                <a:lnTo>
                  <a:pt x="5437" y="1280"/>
                </a:lnTo>
                <a:lnTo>
                  <a:pt x="5432" y="1242"/>
                </a:lnTo>
                <a:lnTo>
                  <a:pt x="5438" y="1281"/>
                </a:lnTo>
                <a:lnTo>
                  <a:pt x="5444" y="1319"/>
                </a:lnTo>
                <a:lnTo>
                  <a:pt x="5448" y="1357"/>
                </a:lnTo>
                <a:lnTo>
                  <a:pt x="5450" y="1395"/>
                </a:lnTo>
                <a:lnTo>
                  <a:pt x="5452" y="1430"/>
                </a:lnTo>
                <a:lnTo>
                  <a:pt x="5453" y="1467"/>
                </a:lnTo>
                <a:lnTo>
                  <a:pt x="5452" y="1502"/>
                </a:lnTo>
                <a:lnTo>
                  <a:pt x="5449" y="1538"/>
                </a:lnTo>
                <a:lnTo>
                  <a:pt x="5445" y="1572"/>
                </a:lnTo>
                <a:lnTo>
                  <a:pt x="5442" y="1606"/>
                </a:lnTo>
                <a:lnTo>
                  <a:pt x="5436" y="1641"/>
                </a:lnTo>
                <a:lnTo>
                  <a:pt x="5430" y="1674"/>
                </a:lnTo>
                <a:lnTo>
                  <a:pt x="5422" y="1708"/>
                </a:lnTo>
                <a:lnTo>
                  <a:pt x="5414" y="1740"/>
                </a:lnTo>
                <a:lnTo>
                  <a:pt x="5404" y="1773"/>
                </a:lnTo>
                <a:lnTo>
                  <a:pt x="5393" y="1804"/>
                </a:lnTo>
                <a:lnTo>
                  <a:pt x="5382" y="1836"/>
                </a:lnTo>
                <a:lnTo>
                  <a:pt x="5370" y="1868"/>
                </a:lnTo>
                <a:lnTo>
                  <a:pt x="5356" y="1900"/>
                </a:lnTo>
                <a:lnTo>
                  <a:pt x="5343" y="1930"/>
                </a:lnTo>
                <a:lnTo>
                  <a:pt x="5328" y="1962"/>
                </a:lnTo>
                <a:lnTo>
                  <a:pt x="5312" y="1993"/>
                </a:lnTo>
                <a:lnTo>
                  <a:pt x="5280" y="2054"/>
                </a:lnTo>
                <a:lnTo>
                  <a:pt x="5244" y="2115"/>
                </a:lnTo>
                <a:lnTo>
                  <a:pt x="5206" y="2175"/>
                </a:lnTo>
                <a:lnTo>
                  <a:pt x="5167" y="2235"/>
                </a:lnTo>
                <a:lnTo>
                  <a:pt x="5124" y="2295"/>
                </a:lnTo>
                <a:lnTo>
                  <a:pt x="5109" y="2193"/>
                </a:lnTo>
                <a:lnTo>
                  <a:pt x="5095" y="2092"/>
                </a:lnTo>
                <a:lnTo>
                  <a:pt x="5077" y="1990"/>
                </a:lnTo>
                <a:lnTo>
                  <a:pt x="5059" y="1889"/>
                </a:lnTo>
                <a:lnTo>
                  <a:pt x="5040" y="1787"/>
                </a:lnTo>
                <a:lnTo>
                  <a:pt x="5016" y="1686"/>
                </a:lnTo>
                <a:lnTo>
                  <a:pt x="5004" y="1636"/>
                </a:lnTo>
                <a:lnTo>
                  <a:pt x="4992" y="1586"/>
                </a:lnTo>
                <a:lnTo>
                  <a:pt x="4978" y="1537"/>
                </a:lnTo>
                <a:lnTo>
                  <a:pt x="4964" y="1488"/>
                </a:lnTo>
                <a:lnTo>
                  <a:pt x="4987" y="1652"/>
                </a:lnTo>
                <a:lnTo>
                  <a:pt x="4998" y="1731"/>
                </a:lnTo>
                <a:lnTo>
                  <a:pt x="5009" y="1808"/>
                </a:lnTo>
                <a:lnTo>
                  <a:pt x="5018" y="1884"/>
                </a:lnTo>
                <a:lnTo>
                  <a:pt x="5025" y="1958"/>
                </a:lnTo>
                <a:lnTo>
                  <a:pt x="5030" y="2032"/>
                </a:lnTo>
                <a:lnTo>
                  <a:pt x="5031" y="2067"/>
                </a:lnTo>
                <a:lnTo>
                  <a:pt x="5031" y="2104"/>
                </a:lnTo>
                <a:lnTo>
                  <a:pt x="5030" y="2139"/>
                </a:lnTo>
                <a:lnTo>
                  <a:pt x="5029" y="2176"/>
                </a:lnTo>
                <a:lnTo>
                  <a:pt x="5026" y="2211"/>
                </a:lnTo>
                <a:lnTo>
                  <a:pt x="5022" y="2247"/>
                </a:lnTo>
                <a:lnTo>
                  <a:pt x="5016" y="2282"/>
                </a:lnTo>
                <a:lnTo>
                  <a:pt x="5010" y="2318"/>
                </a:lnTo>
                <a:lnTo>
                  <a:pt x="5003" y="2353"/>
                </a:lnTo>
                <a:lnTo>
                  <a:pt x="4994" y="2389"/>
                </a:lnTo>
                <a:lnTo>
                  <a:pt x="4983" y="2424"/>
                </a:lnTo>
                <a:lnTo>
                  <a:pt x="4971" y="2461"/>
                </a:lnTo>
                <a:lnTo>
                  <a:pt x="4958" y="2496"/>
                </a:lnTo>
                <a:lnTo>
                  <a:pt x="4943" y="2532"/>
                </a:lnTo>
                <a:lnTo>
                  <a:pt x="4926" y="2568"/>
                </a:lnTo>
                <a:lnTo>
                  <a:pt x="4906" y="2604"/>
                </a:lnTo>
                <a:lnTo>
                  <a:pt x="4886" y="2641"/>
                </a:lnTo>
                <a:lnTo>
                  <a:pt x="4864" y="2677"/>
                </a:lnTo>
                <a:lnTo>
                  <a:pt x="4828" y="2565"/>
                </a:lnTo>
                <a:lnTo>
                  <a:pt x="4793" y="2452"/>
                </a:lnTo>
                <a:lnTo>
                  <a:pt x="4755" y="2339"/>
                </a:lnTo>
                <a:lnTo>
                  <a:pt x="4716" y="2227"/>
                </a:lnTo>
                <a:lnTo>
                  <a:pt x="4674" y="2116"/>
                </a:lnTo>
                <a:lnTo>
                  <a:pt x="4653" y="2060"/>
                </a:lnTo>
                <a:lnTo>
                  <a:pt x="4631" y="2005"/>
                </a:lnTo>
                <a:lnTo>
                  <a:pt x="4608" y="1951"/>
                </a:lnTo>
                <a:lnTo>
                  <a:pt x="4585" y="1896"/>
                </a:lnTo>
                <a:lnTo>
                  <a:pt x="4560" y="1842"/>
                </a:lnTo>
                <a:lnTo>
                  <a:pt x="4535" y="1789"/>
                </a:lnTo>
                <a:lnTo>
                  <a:pt x="4548" y="1814"/>
                </a:lnTo>
                <a:lnTo>
                  <a:pt x="4559" y="1840"/>
                </a:lnTo>
                <a:lnTo>
                  <a:pt x="4570" y="1867"/>
                </a:lnTo>
                <a:lnTo>
                  <a:pt x="4580" y="1894"/>
                </a:lnTo>
                <a:lnTo>
                  <a:pt x="4590" y="1923"/>
                </a:lnTo>
                <a:lnTo>
                  <a:pt x="4598" y="1952"/>
                </a:lnTo>
                <a:lnTo>
                  <a:pt x="4614" y="2011"/>
                </a:lnTo>
                <a:lnTo>
                  <a:pt x="4629" y="2071"/>
                </a:lnTo>
                <a:lnTo>
                  <a:pt x="4642" y="2131"/>
                </a:lnTo>
                <a:lnTo>
                  <a:pt x="4656" y="2188"/>
                </a:lnTo>
                <a:lnTo>
                  <a:pt x="4669" y="2242"/>
                </a:lnTo>
                <a:lnTo>
                  <a:pt x="4689" y="2315"/>
                </a:lnTo>
                <a:lnTo>
                  <a:pt x="4706" y="2383"/>
                </a:lnTo>
                <a:lnTo>
                  <a:pt x="4719" y="2445"/>
                </a:lnTo>
                <a:lnTo>
                  <a:pt x="4732" y="2501"/>
                </a:lnTo>
                <a:lnTo>
                  <a:pt x="4739" y="2554"/>
                </a:lnTo>
                <a:lnTo>
                  <a:pt x="4745" y="2604"/>
                </a:lnTo>
                <a:lnTo>
                  <a:pt x="4746" y="2628"/>
                </a:lnTo>
                <a:lnTo>
                  <a:pt x="4746" y="2652"/>
                </a:lnTo>
                <a:lnTo>
                  <a:pt x="4746" y="2675"/>
                </a:lnTo>
                <a:lnTo>
                  <a:pt x="4745" y="2698"/>
                </a:lnTo>
                <a:lnTo>
                  <a:pt x="4744" y="2720"/>
                </a:lnTo>
                <a:lnTo>
                  <a:pt x="4741" y="2743"/>
                </a:lnTo>
                <a:lnTo>
                  <a:pt x="4738" y="2766"/>
                </a:lnTo>
                <a:lnTo>
                  <a:pt x="4733" y="2788"/>
                </a:lnTo>
                <a:lnTo>
                  <a:pt x="4728" y="2812"/>
                </a:lnTo>
                <a:lnTo>
                  <a:pt x="4721" y="2836"/>
                </a:lnTo>
                <a:lnTo>
                  <a:pt x="4713" y="2861"/>
                </a:lnTo>
                <a:lnTo>
                  <a:pt x="4706" y="2885"/>
                </a:lnTo>
                <a:lnTo>
                  <a:pt x="4686" y="2936"/>
                </a:lnTo>
                <a:lnTo>
                  <a:pt x="4662" y="2993"/>
                </a:lnTo>
                <a:lnTo>
                  <a:pt x="4635" y="3052"/>
                </a:lnTo>
                <a:lnTo>
                  <a:pt x="4603" y="3117"/>
                </a:lnTo>
                <a:lnTo>
                  <a:pt x="4555" y="3001"/>
                </a:lnTo>
                <a:lnTo>
                  <a:pt x="4507" y="2885"/>
                </a:lnTo>
                <a:lnTo>
                  <a:pt x="4456" y="2769"/>
                </a:lnTo>
                <a:lnTo>
                  <a:pt x="4405" y="2654"/>
                </a:lnTo>
                <a:lnTo>
                  <a:pt x="4351" y="2539"/>
                </a:lnTo>
                <a:lnTo>
                  <a:pt x="4295" y="2427"/>
                </a:lnTo>
                <a:lnTo>
                  <a:pt x="4236" y="2314"/>
                </a:lnTo>
                <a:lnTo>
                  <a:pt x="4206" y="2259"/>
                </a:lnTo>
                <a:lnTo>
                  <a:pt x="4175" y="2204"/>
                </a:lnTo>
                <a:lnTo>
                  <a:pt x="4200" y="2240"/>
                </a:lnTo>
                <a:lnTo>
                  <a:pt x="4223" y="2276"/>
                </a:lnTo>
                <a:lnTo>
                  <a:pt x="4246" y="2314"/>
                </a:lnTo>
                <a:lnTo>
                  <a:pt x="4268" y="2352"/>
                </a:lnTo>
                <a:lnTo>
                  <a:pt x="4289" y="2391"/>
                </a:lnTo>
                <a:lnTo>
                  <a:pt x="4309" y="2432"/>
                </a:lnTo>
                <a:lnTo>
                  <a:pt x="4327" y="2473"/>
                </a:lnTo>
                <a:lnTo>
                  <a:pt x="4345" y="2516"/>
                </a:lnTo>
                <a:lnTo>
                  <a:pt x="4361" y="2557"/>
                </a:lnTo>
                <a:lnTo>
                  <a:pt x="4377" y="2601"/>
                </a:lnTo>
                <a:lnTo>
                  <a:pt x="4392" y="2645"/>
                </a:lnTo>
                <a:lnTo>
                  <a:pt x="4405" y="2689"/>
                </a:lnTo>
                <a:lnTo>
                  <a:pt x="4417" y="2735"/>
                </a:lnTo>
                <a:lnTo>
                  <a:pt x="4430" y="2779"/>
                </a:lnTo>
                <a:lnTo>
                  <a:pt x="4439" y="2824"/>
                </a:lnTo>
                <a:lnTo>
                  <a:pt x="4448" y="2869"/>
                </a:lnTo>
                <a:lnTo>
                  <a:pt x="4456" y="2916"/>
                </a:lnTo>
                <a:lnTo>
                  <a:pt x="4463" y="2961"/>
                </a:lnTo>
                <a:lnTo>
                  <a:pt x="4469" y="3006"/>
                </a:lnTo>
                <a:lnTo>
                  <a:pt x="4472" y="3051"/>
                </a:lnTo>
                <a:lnTo>
                  <a:pt x="4476" y="3096"/>
                </a:lnTo>
                <a:lnTo>
                  <a:pt x="4477" y="3140"/>
                </a:lnTo>
                <a:lnTo>
                  <a:pt x="4477" y="3186"/>
                </a:lnTo>
                <a:lnTo>
                  <a:pt x="4477" y="3230"/>
                </a:lnTo>
                <a:lnTo>
                  <a:pt x="4475" y="3273"/>
                </a:lnTo>
                <a:lnTo>
                  <a:pt x="4471" y="3315"/>
                </a:lnTo>
                <a:lnTo>
                  <a:pt x="4466" y="3357"/>
                </a:lnTo>
                <a:lnTo>
                  <a:pt x="4460" y="3398"/>
                </a:lnTo>
                <a:lnTo>
                  <a:pt x="4453" y="3439"/>
                </a:lnTo>
                <a:lnTo>
                  <a:pt x="4444" y="3479"/>
                </a:lnTo>
                <a:lnTo>
                  <a:pt x="4434" y="3517"/>
                </a:lnTo>
                <a:lnTo>
                  <a:pt x="4422" y="3555"/>
                </a:lnTo>
                <a:lnTo>
                  <a:pt x="4370" y="3463"/>
                </a:lnTo>
                <a:lnTo>
                  <a:pt x="4317" y="3372"/>
                </a:lnTo>
                <a:lnTo>
                  <a:pt x="4262" y="3280"/>
                </a:lnTo>
                <a:lnTo>
                  <a:pt x="4207" y="3189"/>
                </a:lnTo>
                <a:lnTo>
                  <a:pt x="4150" y="3099"/>
                </a:lnTo>
                <a:lnTo>
                  <a:pt x="4090" y="3011"/>
                </a:lnTo>
                <a:lnTo>
                  <a:pt x="4060" y="2967"/>
                </a:lnTo>
                <a:lnTo>
                  <a:pt x="4029" y="2924"/>
                </a:lnTo>
                <a:lnTo>
                  <a:pt x="3998" y="2881"/>
                </a:lnTo>
                <a:lnTo>
                  <a:pt x="3965" y="2840"/>
                </a:lnTo>
                <a:lnTo>
                  <a:pt x="3998" y="2886"/>
                </a:lnTo>
                <a:lnTo>
                  <a:pt x="4029" y="2935"/>
                </a:lnTo>
                <a:lnTo>
                  <a:pt x="4058" y="2984"/>
                </a:lnTo>
                <a:lnTo>
                  <a:pt x="4087" y="3034"/>
                </a:lnTo>
                <a:lnTo>
                  <a:pt x="4115" y="3085"/>
                </a:lnTo>
                <a:lnTo>
                  <a:pt x="4142" y="3137"/>
                </a:lnTo>
                <a:lnTo>
                  <a:pt x="4169" y="3189"/>
                </a:lnTo>
                <a:lnTo>
                  <a:pt x="4195" y="3242"/>
                </a:lnTo>
                <a:lnTo>
                  <a:pt x="4245" y="3348"/>
                </a:lnTo>
                <a:lnTo>
                  <a:pt x="4294" y="3455"/>
                </a:lnTo>
                <a:lnTo>
                  <a:pt x="4388" y="3664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650202550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0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4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 nodeType="clickPar">
                      <p:stCondLst>
                        <p:cond delay="indefinite"/>
                      </p:stCondLst>
                      <p:childTnLst>
                        <p:par>
                          <p:cTn fill="hold" id="2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8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 nodeType="clickPar">
                      <p:stCondLst>
                        <p:cond delay="indefinite"/>
                      </p:stCondLst>
                      <p:childTnLst>
                        <p:par>
                          <p:cTn fill="hold" id="5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9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6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8" nodeType="clickPar">
                      <p:stCondLst>
                        <p:cond delay="indefinite"/>
                      </p:stCondLst>
                      <p:childTnLst>
                        <p:par>
                          <p:cTn fill="hold" id="7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80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3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84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9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1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3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4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5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97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8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9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0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02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2"/>
      <p:bldP grpId="0" spid="62"/>
      <p:bldP grpId="0" spid="63"/>
      <p:bldP grpId="0" spid="68"/>
      <p:bldP grpId="0" spid="69"/>
      <p:bldP grpId="0" spid="74"/>
      <p:bldP grpId="0" spid="75"/>
      <p:bldP grpId="0" spid="77"/>
      <p:bldP grpId="0" spid="82"/>
      <p:bldP grpId="0" spid="83"/>
      <p:bldP grpId="0" spid="85"/>
      <p:bldP grpId="0" spid="90"/>
      <p:bldP grpId="0" spid="91"/>
      <p:bldP grpId="0" spid="94"/>
      <p:bldP grpId="0" spid="95"/>
      <p:bldP grpId="0" spid="96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7" name="KSO_Shape">
            <a:extLst>
              <a:ext uri="{FF2B5EF4-FFF2-40B4-BE49-F238E27FC236}">
                <a16:creationId xmlns:a16="http://schemas.microsoft.com/office/drawing/2014/main" id="{93101531-EB98-49B7-A2E5-5D532A8A6ABD}"/>
              </a:ext>
            </a:extLst>
          </p:cNvPr>
          <p:cNvSpPr/>
          <p:nvPr/>
        </p:nvSpPr>
        <p:spPr bwMode="auto">
          <a:xfrm>
            <a:off x="2230949" y="1559593"/>
            <a:ext cx="2999088" cy="3188156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17C74AFE-7B83-4039-AC3A-750BC549C826}"/>
              </a:ext>
            </a:extLst>
          </p:cNvPr>
          <p:cNvGrpSpPr/>
          <p:nvPr/>
        </p:nvGrpSpPr>
        <p:grpSpPr>
          <a:xfrm>
            <a:off x="3089490" y="2069923"/>
            <a:ext cx="2647118" cy="2572518"/>
            <a:chOff x="4137818" y="917998"/>
            <a:chExt cx="1741513" cy="1692436"/>
          </a:xfrm>
        </p:grpSpPr>
        <p:sp>
          <p:nvSpPr>
            <p:cNvPr id="43" name="同心圆 8">
              <a:extLst>
                <a:ext uri="{FF2B5EF4-FFF2-40B4-BE49-F238E27FC236}">
                  <a16:creationId xmlns:a16="http://schemas.microsoft.com/office/drawing/2014/main" id="{7EF773E6-E8E4-4876-91C0-53F7024658DC}"/>
                </a:ext>
              </a:extLst>
            </p:cNvPr>
            <p:cNvSpPr/>
            <p:nvPr/>
          </p:nvSpPr>
          <p:spPr>
            <a:xfrm>
              <a:off x="4137818" y="917998"/>
              <a:ext cx="1741513" cy="169243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black"/>
                </a:solidFill>
                <a:latin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A587E1AD-0510-4B4D-8FE5-061C5CE7E8FC}"/>
                </a:ext>
              </a:extLst>
            </p:cNvPr>
            <p:cNvSpPr/>
            <p:nvPr/>
          </p:nvSpPr>
          <p:spPr>
            <a:xfrm>
              <a:off x="4161352" y="940869"/>
              <a:ext cx="1694447" cy="164669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1000" sy="101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4192996A-2680-44F9-AE44-D8C63294DE24}"/>
                </a:ext>
              </a:extLst>
            </p:cNvPr>
            <p:cNvSpPr/>
            <p:nvPr/>
          </p:nvSpPr>
          <p:spPr>
            <a:xfrm>
              <a:off x="4349551" y="1123761"/>
              <a:ext cx="1318048" cy="1280904"/>
            </a:xfrm>
            <a:prstGeom prst="ellipse">
              <a:avLst/>
            </a:prstGeom>
            <a:solidFill>
              <a:srgbClr val="94BDD4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white"/>
                </a:solidFill>
                <a:latin typeface="微软雅黑"/>
              </a:endParaRPr>
            </a:p>
          </p:txBody>
        </p:sp>
        <p:sp>
          <p:nvSpPr>
            <p:cNvPr id="40" name="TextBox 11">
              <a:extLst>
                <a:ext uri="{FF2B5EF4-FFF2-40B4-BE49-F238E27FC236}">
                  <a16:creationId xmlns:a16="http://schemas.microsoft.com/office/drawing/2014/main" id="{D782A2BC-3C5B-4BF9-B8CC-EFE2ED26A301}"/>
                </a:ext>
              </a:extLst>
            </p:cNvPr>
            <p:cNvSpPr txBox="1"/>
            <p:nvPr/>
          </p:nvSpPr>
          <p:spPr>
            <a:xfrm>
              <a:off x="4559528" y="1314541"/>
              <a:ext cx="1051954" cy="862258"/>
            </a:xfrm>
            <a:prstGeom prst="rect">
              <a:avLst/>
            </a:prstGeom>
            <a:noFill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/>
            <a:p>
              <a:r>
                <a:rPr altLang="zh-CN" lang="en-US" sz="8000">
                  <a:solidFill>
                    <a:srgbClr val="FD6B6B"/>
                  </a:solidFill>
                  <a:latin typeface="微软雅黑"/>
                  <a:ea typeface="微软雅黑"/>
                </a:rPr>
                <a:t>03</a:t>
              </a:r>
            </a:p>
          </p:txBody>
        </p:sp>
      </p:grp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7DBFDED3-0FD1-4D3A-99D1-444595412FF8}"/>
              </a:ext>
            </a:extLst>
          </p:cNvPr>
          <p:cNvGrpSpPr/>
          <p:nvPr/>
        </p:nvGrpSpPr>
        <p:grpSpPr>
          <a:xfrm>
            <a:off x="1" y="0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71" name="任意多边形: 形状 70">
              <a:extLst>
                <a:ext uri="{FF2B5EF4-FFF2-40B4-BE49-F238E27FC236}">
                  <a16:creationId xmlns:a16="http://schemas.microsoft.com/office/drawing/2014/main" id="{C8BB7A5A-37C0-4B02-B9AA-018EDB9AA0E1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12AE1B1A-899F-4CCD-9F5B-EF74F3BA96FF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BF682DF0-C95C-44F6-9DC6-4B46909D90E7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E3829D5B-EDBE-49FB-91AB-0324281CA830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0054A4A8-B2F1-4DEE-B3F9-3A6FBBF460DB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EAEC3282-F41C-46EA-A2EF-225F07DBEA84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8B464282-BDBD-4D97-95D0-2D8DCC4DDDA5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29D3A38A-D82C-43E6-A87C-025BA307F012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68DB7721-0EDA-4215-A187-4559D7316C4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D92356E0-E5CC-4699-A8DC-6709442AE5AE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FA3EEC5C-DAC5-46AC-AC43-53DF25C39F15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7BABEF78-8C4E-4211-9D97-7B5E40AE372B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4105D707-299F-4C0F-B0EF-116DDCEC80AB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9D07D4C3-008A-4A57-AA95-0D88E7470E8A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A044402B-4A36-4EFA-AF2D-CC451612415E}"/>
              </a:ext>
            </a:extLst>
          </p:cNvPr>
          <p:cNvGrpSpPr/>
          <p:nvPr/>
        </p:nvGrpSpPr>
        <p:grpSpPr>
          <a:xfrm rot="10800000">
            <a:off x="10213374" y="4623737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A8043579-987E-4B7E-B87F-97287E086EFF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B4CF8C19-8259-443C-A916-1410E3512667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057DB191-1320-419A-B71D-B633DC756042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>
              <a:extLst>
                <a:ext uri="{FF2B5EF4-FFF2-40B4-BE49-F238E27FC236}">
                  <a16:creationId xmlns:a16="http://schemas.microsoft.com/office/drawing/2014/main" id="{72284490-54CF-4457-AE80-4E7D4AE4C691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任意多边形: 形状 89">
              <a:extLst>
                <a:ext uri="{FF2B5EF4-FFF2-40B4-BE49-F238E27FC236}">
                  <a16:creationId xmlns:a16="http://schemas.microsoft.com/office/drawing/2014/main" id="{EFED1F03-ECB0-4EF9-9C85-FE629EA882CF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任意多边形: 形状 90">
              <a:extLst>
                <a:ext uri="{FF2B5EF4-FFF2-40B4-BE49-F238E27FC236}">
                  <a16:creationId xmlns:a16="http://schemas.microsoft.com/office/drawing/2014/main" id="{49B45C0A-FEAB-4524-A47E-DE4817DC44E7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任意多边形: 形状 91">
              <a:extLst>
                <a:ext uri="{FF2B5EF4-FFF2-40B4-BE49-F238E27FC236}">
                  <a16:creationId xmlns:a16="http://schemas.microsoft.com/office/drawing/2014/main" id="{FC766233-2878-473B-BBEA-83CDDEB51F8F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: 形状 92">
              <a:extLst>
                <a:ext uri="{FF2B5EF4-FFF2-40B4-BE49-F238E27FC236}">
                  <a16:creationId xmlns:a16="http://schemas.microsoft.com/office/drawing/2014/main" id="{F45FE88A-27F0-4A2F-9190-36A0CFDCE616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: 形状 93">
              <a:extLst>
                <a:ext uri="{FF2B5EF4-FFF2-40B4-BE49-F238E27FC236}">
                  <a16:creationId xmlns:a16="http://schemas.microsoft.com/office/drawing/2014/main" id="{416A22D1-5501-479D-966A-82E62A522963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: 形状 94">
              <a:extLst>
                <a:ext uri="{FF2B5EF4-FFF2-40B4-BE49-F238E27FC236}">
                  <a16:creationId xmlns:a16="http://schemas.microsoft.com/office/drawing/2014/main" id="{FCD1DCD3-1686-446F-A98C-16C8A26FB182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任意多边形: 形状 95">
              <a:extLst>
                <a:ext uri="{FF2B5EF4-FFF2-40B4-BE49-F238E27FC236}">
                  <a16:creationId xmlns:a16="http://schemas.microsoft.com/office/drawing/2014/main" id="{3008EBB1-A6CC-4326-AEC0-9FDC8C8D38C4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任意多边形: 形状 96">
              <a:extLst>
                <a:ext uri="{FF2B5EF4-FFF2-40B4-BE49-F238E27FC236}">
                  <a16:creationId xmlns:a16="http://schemas.microsoft.com/office/drawing/2014/main" id="{F54C8D08-5319-4748-BFF2-0BC00DBA5762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任意多边形: 形状 97">
              <a:extLst>
                <a:ext uri="{FF2B5EF4-FFF2-40B4-BE49-F238E27FC236}">
                  <a16:creationId xmlns:a16="http://schemas.microsoft.com/office/drawing/2014/main" id="{55C139AF-EBFA-404C-AD8E-92998DE496D0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任意多边形: 形状 98">
              <a:extLst>
                <a:ext uri="{FF2B5EF4-FFF2-40B4-BE49-F238E27FC236}">
                  <a16:creationId xmlns:a16="http://schemas.microsoft.com/office/drawing/2014/main" id="{134B7CB9-2974-4B0A-9F61-8129643C12EC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1" name="TextBox 42">
            <a:extLst>
              <a:ext uri="{FF2B5EF4-FFF2-40B4-BE49-F238E27FC236}">
                <a16:creationId xmlns:a16="http://schemas.microsoft.com/office/drawing/2014/main" id="{68CFFB52-C3EE-4F98-A60B-A3513962E590}"/>
              </a:ext>
            </a:extLst>
          </p:cNvPr>
          <p:cNvSpPr txBox="1"/>
          <p:nvPr/>
        </p:nvSpPr>
        <p:spPr>
          <a:xfrm>
            <a:off x="6114132" y="2929647"/>
            <a:ext cx="3343465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</p:spTree>
    <p:extLst>
      <p:ext uri="{BB962C8B-B14F-4D97-AF65-F5344CB8AC3E}">
        <p14:creationId val="3056493836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7"/>
      <p:bldP grpId="0" spid="101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04DEB5C1-0B8D-4A6A-8F90-E27FBE9F33B9}"/>
              </a:ext>
            </a:extLst>
          </p:cNvPr>
          <p:cNvSpPr/>
          <p:nvPr/>
        </p:nvSpPr>
        <p:spPr>
          <a:xfrm>
            <a:off x="0" y="4051300"/>
            <a:ext cx="12192000" cy="2806700"/>
          </a:xfrm>
          <a:prstGeom prst="rect">
            <a:avLst/>
          </a:prstGeom>
          <a:solidFill>
            <a:srgbClr val="FEDA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4E6CD486-23C4-4947-8260-2869E0851E32}"/>
              </a:ext>
            </a:extLst>
          </p:cNvPr>
          <p:cNvSpPr/>
          <p:nvPr/>
        </p:nvSpPr>
        <p:spPr bwMode="auto">
          <a:xfrm>
            <a:off x="945866" y="2164445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8" name="椭圆 7">
            <a:extLst>
              <a:ext uri="{FF2B5EF4-FFF2-40B4-BE49-F238E27FC236}">
                <a16:creationId xmlns:a16="http://schemas.microsoft.com/office/drawing/2014/main" id="{DCCB6E5C-97FE-4502-BD17-DE76DCFC2AF3}"/>
              </a:ext>
            </a:extLst>
          </p:cNvPr>
          <p:cNvSpPr/>
          <p:nvPr/>
        </p:nvSpPr>
        <p:spPr>
          <a:xfrm>
            <a:off x="1289316" y="3530665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B4D52CF2-0006-4BE7-805C-906DC9079F4F}"/>
              </a:ext>
            </a:extLst>
          </p:cNvPr>
          <p:cNvSpPr/>
          <p:nvPr/>
        </p:nvSpPr>
        <p:spPr bwMode="auto">
          <a:xfrm>
            <a:off x="4954503" y="2164445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89B1E9BF-F8DD-4CB4-BE00-FD19B64C2345}"/>
              </a:ext>
            </a:extLst>
          </p:cNvPr>
          <p:cNvSpPr/>
          <p:nvPr/>
        </p:nvSpPr>
        <p:spPr>
          <a:xfrm>
            <a:off x="5297953" y="3530665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31A85F25-9BB2-4FC5-A83A-23B1B605BC8F}"/>
              </a:ext>
            </a:extLst>
          </p:cNvPr>
          <p:cNvSpPr/>
          <p:nvPr/>
        </p:nvSpPr>
        <p:spPr bwMode="auto">
          <a:xfrm>
            <a:off x="8963141" y="2164445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14" name="椭圆 13">
            <a:extLst>
              <a:ext uri="{FF2B5EF4-FFF2-40B4-BE49-F238E27FC236}">
                <a16:creationId xmlns:a16="http://schemas.microsoft.com/office/drawing/2014/main" id="{DFE885CD-739A-487F-8AEF-86C77FBD5883}"/>
              </a:ext>
            </a:extLst>
          </p:cNvPr>
          <p:cNvSpPr/>
          <p:nvPr/>
        </p:nvSpPr>
        <p:spPr>
          <a:xfrm>
            <a:off x="9306591" y="3530665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</a:t>
            </a:r>
          </a:p>
        </p:txBody>
      </p:sp>
      <p:sp>
        <p:nvSpPr>
          <p:cNvPr id="16" name="KSO_Shape">
            <a:extLst>
              <a:ext uri="{FF2B5EF4-FFF2-40B4-BE49-F238E27FC236}">
                <a16:creationId xmlns:a16="http://schemas.microsoft.com/office/drawing/2014/main" id="{9ACDB837-37A9-4C11-849D-1F228DCD69B6}"/>
              </a:ext>
            </a:extLst>
          </p:cNvPr>
          <p:cNvSpPr/>
          <p:nvPr/>
        </p:nvSpPr>
        <p:spPr bwMode="auto">
          <a:xfrm>
            <a:off x="3201294" y="5345566"/>
            <a:ext cx="513811" cy="513811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r>
              <a:rPr altLang="zh-CN" lang="en-US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V</a:t>
            </a:r>
          </a:p>
        </p:txBody>
      </p:sp>
      <p:sp>
        <p:nvSpPr>
          <p:cNvPr id="17" name="KSO_Shape">
            <a:extLst>
              <a:ext uri="{FF2B5EF4-FFF2-40B4-BE49-F238E27FC236}">
                <a16:creationId xmlns:a16="http://schemas.microsoft.com/office/drawing/2014/main" id="{592B0242-910D-4508-A859-C5D7BAB614E1}"/>
              </a:ext>
            </a:extLst>
          </p:cNvPr>
          <p:cNvSpPr/>
          <p:nvPr/>
        </p:nvSpPr>
        <p:spPr bwMode="auto">
          <a:xfrm>
            <a:off x="9809563" y="5345566"/>
            <a:ext cx="1060678" cy="991734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8" name="KSO_Shape">
            <a:extLst>
              <a:ext uri="{FF2B5EF4-FFF2-40B4-BE49-F238E27FC236}">
                <a16:creationId xmlns:a16="http://schemas.microsoft.com/office/drawing/2014/main" id="{ED2BB8B3-E66E-460C-9723-D288CAFD9943}"/>
              </a:ext>
            </a:extLst>
          </p:cNvPr>
          <p:cNvSpPr/>
          <p:nvPr/>
        </p:nvSpPr>
        <p:spPr bwMode="auto">
          <a:xfrm>
            <a:off x="951203" y="5083464"/>
            <a:ext cx="629778" cy="742371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9" name="KSO_Shape">
            <a:extLst>
              <a:ext uri="{FF2B5EF4-FFF2-40B4-BE49-F238E27FC236}">
                <a16:creationId xmlns:a16="http://schemas.microsoft.com/office/drawing/2014/main" id="{4F0E3B3D-2B76-4CBB-8A0A-F260B2BF56C7}"/>
              </a:ext>
            </a:extLst>
          </p:cNvPr>
          <p:cNvSpPr/>
          <p:nvPr/>
        </p:nvSpPr>
        <p:spPr bwMode="auto">
          <a:xfrm>
            <a:off x="7701374" y="4952022"/>
            <a:ext cx="372527" cy="439128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0" name="KSO_Shape">
            <a:extLst>
              <a:ext uri="{FF2B5EF4-FFF2-40B4-BE49-F238E27FC236}">
                <a16:creationId xmlns:a16="http://schemas.microsoft.com/office/drawing/2014/main" id="{52CC20DD-4379-473B-AD9D-0A86260C211E}"/>
              </a:ext>
            </a:extLst>
          </p:cNvPr>
          <p:cNvSpPr/>
          <p:nvPr/>
        </p:nvSpPr>
        <p:spPr bwMode="auto">
          <a:xfrm>
            <a:off x="5849231" y="5753666"/>
            <a:ext cx="601458" cy="60145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r>
              <a:rPr altLang="zh-CN" lang="en-US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V</a:t>
            </a:r>
          </a:p>
        </p:txBody>
      </p:sp>
      <p:sp>
        <p:nvSpPr>
          <p:cNvPr id="21" name="KSO_Shape">
            <a:extLst>
              <a:ext uri="{FF2B5EF4-FFF2-40B4-BE49-F238E27FC236}">
                <a16:creationId xmlns:a16="http://schemas.microsoft.com/office/drawing/2014/main" id="{31A8399A-4168-4644-9419-E9424EAB747A}"/>
              </a:ext>
            </a:extLst>
          </p:cNvPr>
          <p:cNvSpPr/>
          <p:nvPr/>
        </p:nvSpPr>
        <p:spPr bwMode="auto">
          <a:xfrm>
            <a:off x="9866338" y="6086627"/>
            <a:ext cx="372527" cy="439128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2" name="KSO_Shape">
            <a:extLst>
              <a:ext uri="{FF2B5EF4-FFF2-40B4-BE49-F238E27FC236}">
                <a16:creationId xmlns:a16="http://schemas.microsoft.com/office/drawing/2014/main" id="{B98E292A-3BE7-4493-8354-7224C41AC729}"/>
              </a:ext>
            </a:extLst>
          </p:cNvPr>
          <p:cNvSpPr/>
          <p:nvPr/>
        </p:nvSpPr>
        <p:spPr bwMode="auto">
          <a:xfrm>
            <a:off x="11432775" y="5239151"/>
            <a:ext cx="173750" cy="340214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3657925428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4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5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8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3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39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2" nodeType="clickPar">
                      <p:stCondLst>
                        <p:cond delay="indefinite"/>
                      </p:stCondLst>
                      <p:childTnLst>
                        <p:par>
                          <p:cTn fill="hold" id="4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4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5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2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3" nodeType="clickPar">
                      <p:stCondLst>
                        <p:cond delay="indefinite"/>
                      </p:stCondLst>
                      <p:childTnLst>
                        <p:par>
                          <p:cTn fill="hold" id="5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6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63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7"/>
      <p:bldP grpId="0" spid="8"/>
      <p:bldP grpId="0" spid="9"/>
      <p:bldP grpId="0" spid="12"/>
      <p:bldP grpId="0" spid="13"/>
      <p:bldP grpId="0" spid="14"/>
      <p:bldP grpId="0" spid="16"/>
      <p:bldP grpId="0" spid="17"/>
      <p:bldP grpId="0" spid="18"/>
      <p:bldP grpId="0" spid="19"/>
      <p:bldP grpId="0" spid="20"/>
      <p:bldP grpId="0" spid="21"/>
      <p:bldP grpId="0" spid="22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31" name="Group 7">
            <a:extLst>
              <a:ext uri="{FF2B5EF4-FFF2-40B4-BE49-F238E27FC236}">
                <a16:creationId xmlns:a16="http://schemas.microsoft.com/office/drawing/2014/main" id="{CD0236BF-8902-45EB-B19E-FC90982216B5}"/>
              </a:ext>
            </a:extLst>
          </p:cNvPr>
          <p:cNvGrpSpPr/>
          <p:nvPr/>
        </p:nvGrpSpPr>
        <p:grpSpPr>
          <a:xfrm>
            <a:off x="1091710" y="2469850"/>
            <a:ext cx="9525344" cy="3774911"/>
            <a:chOff x="891983" y="1060511"/>
            <a:chExt cx="7144008" cy="2831183"/>
          </a:xfrm>
        </p:grpSpPr>
        <p:sp>
          <p:nvSpPr>
            <p:cNvPr id="33" name="L-Shape 8">
              <a:extLst>
                <a:ext uri="{FF2B5EF4-FFF2-40B4-BE49-F238E27FC236}">
                  <a16:creationId xmlns:a16="http://schemas.microsoft.com/office/drawing/2014/main" id="{254E5B91-369D-4EE7-8221-AAB43C842B01}"/>
                </a:ext>
              </a:extLst>
            </p:cNvPr>
            <p:cNvSpPr/>
            <p:nvPr/>
          </p:nvSpPr>
          <p:spPr>
            <a:xfrm rot="5400000">
              <a:off x="1222103" y="2087926"/>
              <a:ext cx="994371" cy="1654611"/>
            </a:xfrm>
            <a:prstGeom prst="corner">
              <a:avLst>
                <a:gd fmla="val 16120" name="adj1"/>
                <a:gd fmla="val 16110" name="adj2"/>
              </a:avLst>
            </a:prstGeom>
            <a:solidFill>
              <a:srgbClr val="FEBDBD"/>
            </a:solidFill>
            <a:ln>
              <a:noFill/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9" name="Freeform 9">
              <a:extLst>
                <a:ext uri="{FF2B5EF4-FFF2-40B4-BE49-F238E27FC236}">
                  <a16:creationId xmlns:a16="http://schemas.microsoft.com/office/drawing/2014/main" id="{56A067A6-1E4E-4EF1-A34A-5EBA6185B8A6}"/>
                </a:ext>
              </a:extLst>
            </p:cNvPr>
            <p:cNvSpPr/>
            <p:nvPr/>
          </p:nvSpPr>
          <p:spPr>
            <a:xfrm>
              <a:off x="1056118" y="2582298"/>
              <a:ext cx="1493792" cy="1309396"/>
            </a:xfrm>
            <a:custGeom>
              <a:gdLst>
                <a:gd fmla="*/ 0 w 1493792" name="connsiteX0"/>
                <a:gd fmla="*/ 0 h 1309396" name="connsiteY0"/>
                <a:gd fmla="*/ 1493792 w 1493792" name="connsiteX1"/>
                <a:gd fmla="*/ 0 h 1309396" name="connsiteY1"/>
                <a:gd fmla="*/ 1493792 w 1493792" name="connsiteX2"/>
                <a:gd fmla="*/ 1309396 h 1309396" name="connsiteY2"/>
                <a:gd fmla="*/ 0 w 1493792" name="connsiteX3"/>
                <a:gd fmla="*/ 1309396 h 1309396" name="connsiteY3"/>
                <a:gd fmla="*/ 0 w 1493792" name="connsiteX4"/>
                <a:gd fmla="*/ 0 h 130939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09396" w="1493792">
                  <a:moveTo>
                    <a:pt x="0" y="0"/>
                  </a:moveTo>
                  <a:lnTo>
                    <a:pt x="1493792" y="0"/>
                  </a:lnTo>
                  <a:lnTo>
                    <a:pt x="1493792" y="1309396"/>
                  </a:lnTo>
                  <a:lnTo>
                    <a:pt x="0" y="130939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b="0" g="0" r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60960" lIns="60960" numCol="1" rIns="60960" spcCol="1270" spcFirstLastPara="0" tIns="60960" vert="horz" wrap="square">
              <a:noAutofit/>
            </a:bodyPr>
            <a:lstStyle/>
            <a:p>
              <a:pPr algn="ctr" defTabSz="71118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b="1" lang="en-US" sz="160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40" name="Isosceles Triangle 10">
              <a:extLst>
                <a:ext uri="{FF2B5EF4-FFF2-40B4-BE49-F238E27FC236}">
                  <a16:creationId xmlns:a16="http://schemas.microsoft.com/office/drawing/2014/main" id="{F322F749-6A9D-49C8-BBEE-17A66302F7C1}"/>
                </a:ext>
              </a:extLst>
            </p:cNvPr>
            <p:cNvSpPr/>
            <p:nvPr/>
          </p:nvSpPr>
          <p:spPr>
            <a:xfrm>
              <a:off x="2268063" y="1966112"/>
              <a:ext cx="281847" cy="281847"/>
            </a:xfrm>
            <a:prstGeom prst="triangle">
              <a:avLst>
                <a:gd fmla="val 100000" name="adj"/>
              </a:avLst>
            </a:prstGeom>
            <a:solidFill>
              <a:srgbClr val="FEBDBD"/>
            </a:solidFill>
            <a:ln>
              <a:noFill/>
            </a:ln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1" name="L-Shape 11">
              <a:extLst>
                <a:ext uri="{FF2B5EF4-FFF2-40B4-BE49-F238E27FC236}">
                  <a16:creationId xmlns:a16="http://schemas.microsoft.com/office/drawing/2014/main" id="{1EA65D72-8082-4860-A4D5-8C30E746FA40}"/>
                </a:ext>
              </a:extLst>
            </p:cNvPr>
            <p:cNvSpPr/>
            <p:nvPr/>
          </p:nvSpPr>
          <p:spPr>
            <a:xfrm rot="5400000">
              <a:off x="3050797" y="1635414"/>
              <a:ext cx="994371" cy="1654611"/>
            </a:xfrm>
            <a:prstGeom prst="corner">
              <a:avLst>
                <a:gd fmla="val 16120" name="adj1"/>
                <a:gd fmla="val 16110" name="adj2"/>
              </a:avLst>
            </a:prstGeom>
            <a:solidFill>
              <a:srgbClr val="579FC3"/>
            </a:solidFill>
            <a:ln>
              <a:noFill/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2" name="Freeform 12">
              <a:extLst>
                <a:ext uri="{FF2B5EF4-FFF2-40B4-BE49-F238E27FC236}">
                  <a16:creationId xmlns:a16="http://schemas.microsoft.com/office/drawing/2014/main" id="{4AA541FD-E6FE-4953-9339-25D59F140A7D}"/>
                </a:ext>
              </a:extLst>
            </p:cNvPr>
            <p:cNvSpPr/>
            <p:nvPr/>
          </p:nvSpPr>
          <p:spPr>
            <a:xfrm>
              <a:off x="2884812" y="2129786"/>
              <a:ext cx="1493792" cy="1309396"/>
            </a:xfrm>
            <a:custGeom>
              <a:gdLst>
                <a:gd fmla="*/ 0 w 1493792" name="connsiteX0"/>
                <a:gd fmla="*/ 0 h 1309396" name="connsiteY0"/>
                <a:gd fmla="*/ 1493792 w 1493792" name="connsiteX1"/>
                <a:gd fmla="*/ 0 h 1309396" name="connsiteY1"/>
                <a:gd fmla="*/ 1493792 w 1493792" name="connsiteX2"/>
                <a:gd fmla="*/ 1309396 h 1309396" name="connsiteY2"/>
                <a:gd fmla="*/ 0 w 1493792" name="connsiteX3"/>
                <a:gd fmla="*/ 1309396 h 1309396" name="connsiteY3"/>
                <a:gd fmla="*/ 0 w 1493792" name="connsiteX4"/>
                <a:gd fmla="*/ 0 h 130939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09396" w="1493792">
                  <a:moveTo>
                    <a:pt x="0" y="0"/>
                  </a:moveTo>
                  <a:lnTo>
                    <a:pt x="1493792" y="0"/>
                  </a:lnTo>
                  <a:lnTo>
                    <a:pt x="1493792" y="1309396"/>
                  </a:lnTo>
                  <a:lnTo>
                    <a:pt x="0" y="130939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b="0" g="0" r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60960" lIns="60960" numCol="1" rIns="60960" spcCol="1270" spcFirstLastPara="0" tIns="60960" vert="horz" wrap="square">
              <a:noAutofit/>
            </a:bodyPr>
            <a:lstStyle/>
            <a:p>
              <a:pPr algn="ctr" defTabSz="71118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b="1" lang="en-US" sz="160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43" name="Isosceles Triangle 13">
              <a:extLst>
                <a:ext uri="{FF2B5EF4-FFF2-40B4-BE49-F238E27FC236}">
                  <a16:creationId xmlns:a16="http://schemas.microsoft.com/office/drawing/2014/main" id="{241639A9-339D-4AD7-9D0E-A7004B7F8801}"/>
                </a:ext>
              </a:extLst>
            </p:cNvPr>
            <p:cNvSpPr/>
            <p:nvPr/>
          </p:nvSpPr>
          <p:spPr>
            <a:xfrm>
              <a:off x="4096757" y="1513600"/>
              <a:ext cx="281847" cy="281847"/>
            </a:xfrm>
            <a:prstGeom prst="triangle">
              <a:avLst>
                <a:gd fmla="val 100000" name="adj"/>
              </a:avLst>
            </a:prstGeom>
            <a:solidFill>
              <a:srgbClr val="579FC3"/>
            </a:solidFill>
            <a:ln>
              <a:noFill/>
            </a:ln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4" name="L-Shape 14">
              <a:extLst>
                <a:ext uri="{FF2B5EF4-FFF2-40B4-BE49-F238E27FC236}">
                  <a16:creationId xmlns:a16="http://schemas.microsoft.com/office/drawing/2014/main" id="{B11D39AB-EF71-4F83-AF48-CB8ACB0E1440}"/>
                </a:ext>
              </a:extLst>
            </p:cNvPr>
            <p:cNvSpPr/>
            <p:nvPr/>
          </p:nvSpPr>
          <p:spPr>
            <a:xfrm rot="5400000">
              <a:off x="4879491" y="1182902"/>
              <a:ext cx="994371" cy="1654611"/>
            </a:xfrm>
            <a:prstGeom prst="corner">
              <a:avLst>
                <a:gd fmla="val 16120" name="adj1"/>
                <a:gd fmla="val 16110" name="adj2"/>
              </a:avLst>
            </a:prstGeom>
            <a:solidFill>
              <a:srgbClr val="FEBDBD"/>
            </a:solidFill>
            <a:ln>
              <a:noFill/>
            </a:ln>
          </p:spPr>
          <p:style>
            <a:lnRef idx="2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5" name="Freeform 15">
              <a:extLst>
                <a:ext uri="{FF2B5EF4-FFF2-40B4-BE49-F238E27FC236}">
                  <a16:creationId xmlns:a16="http://schemas.microsoft.com/office/drawing/2014/main" id="{F844532D-9D6B-420D-978D-B6B1A2BE2F23}"/>
                </a:ext>
              </a:extLst>
            </p:cNvPr>
            <p:cNvSpPr/>
            <p:nvPr/>
          </p:nvSpPr>
          <p:spPr>
            <a:xfrm>
              <a:off x="4713506" y="1677274"/>
              <a:ext cx="1493792" cy="1309396"/>
            </a:xfrm>
            <a:custGeom>
              <a:gdLst>
                <a:gd fmla="*/ 0 w 1493792" name="connsiteX0"/>
                <a:gd fmla="*/ 0 h 1309396" name="connsiteY0"/>
                <a:gd fmla="*/ 1493792 w 1493792" name="connsiteX1"/>
                <a:gd fmla="*/ 0 h 1309396" name="connsiteY1"/>
                <a:gd fmla="*/ 1493792 w 1493792" name="connsiteX2"/>
                <a:gd fmla="*/ 1309396 h 1309396" name="connsiteY2"/>
                <a:gd fmla="*/ 0 w 1493792" name="connsiteX3"/>
                <a:gd fmla="*/ 1309396 h 1309396" name="connsiteY3"/>
                <a:gd fmla="*/ 0 w 1493792" name="connsiteX4"/>
                <a:gd fmla="*/ 0 h 130939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09396" w="1493792">
                  <a:moveTo>
                    <a:pt x="0" y="0"/>
                  </a:moveTo>
                  <a:lnTo>
                    <a:pt x="1493792" y="0"/>
                  </a:lnTo>
                  <a:lnTo>
                    <a:pt x="1493792" y="1309396"/>
                  </a:lnTo>
                  <a:lnTo>
                    <a:pt x="0" y="130939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b="0" g="0" r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60960" lIns="60960" numCol="1" rIns="60960" spcCol="1270" spcFirstLastPara="0" tIns="60960" vert="horz" wrap="square">
              <a:noAutofit/>
            </a:bodyPr>
            <a:lstStyle/>
            <a:p>
              <a:pPr algn="ctr" defTabSz="71118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b="1" lang="en-US" sz="160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sp>
          <p:nvSpPr>
            <p:cNvPr id="46" name="Isosceles Triangle 16">
              <a:extLst>
                <a:ext uri="{FF2B5EF4-FFF2-40B4-BE49-F238E27FC236}">
                  <a16:creationId xmlns:a16="http://schemas.microsoft.com/office/drawing/2014/main" id="{4161AE2E-E7FC-49C1-AF46-22228723E88A}"/>
                </a:ext>
              </a:extLst>
            </p:cNvPr>
            <p:cNvSpPr/>
            <p:nvPr/>
          </p:nvSpPr>
          <p:spPr>
            <a:xfrm>
              <a:off x="5925450" y="1061088"/>
              <a:ext cx="281847" cy="281847"/>
            </a:xfrm>
            <a:prstGeom prst="triangle">
              <a:avLst>
                <a:gd fmla="val 100000" name="adj"/>
              </a:avLst>
            </a:prstGeom>
            <a:solidFill>
              <a:srgbClr val="FEBDBD"/>
            </a:solidFill>
            <a:ln>
              <a:noFill/>
            </a:ln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7" name="L-Shape 17">
              <a:extLst>
                <a:ext uri="{FF2B5EF4-FFF2-40B4-BE49-F238E27FC236}">
                  <a16:creationId xmlns:a16="http://schemas.microsoft.com/office/drawing/2014/main" id="{2B7BFDE6-F356-4AEE-B7FC-4AFE09E4E124}"/>
                </a:ext>
              </a:extLst>
            </p:cNvPr>
            <p:cNvSpPr/>
            <p:nvPr/>
          </p:nvSpPr>
          <p:spPr>
            <a:xfrm rot="5400000">
              <a:off x="6708184" y="730391"/>
              <a:ext cx="994371" cy="1654611"/>
            </a:xfrm>
            <a:prstGeom prst="corner">
              <a:avLst>
                <a:gd fmla="val 16120" name="adj1"/>
                <a:gd fmla="val 16110" name="adj2"/>
              </a:avLst>
            </a:prstGeom>
            <a:solidFill>
              <a:srgbClr val="579FC3"/>
            </a:solidFill>
            <a:ln>
              <a:noFill/>
            </a:ln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48" name="Freeform 18">
              <a:extLst>
                <a:ext uri="{FF2B5EF4-FFF2-40B4-BE49-F238E27FC236}">
                  <a16:creationId xmlns:a16="http://schemas.microsoft.com/office/drawing/2014/main" id="{BF52ED30-37EB-4295-B4F1-16DBABE83CBE}"/>
                </a:ext>
              </a:extLst>
            </p:cNvPr>
            <p:cNvSpPr/>
            <p:nvPr/>
          </p:nvSpPr>
          <p:spPr>
            <a:xfrm>
              <a:off x="6542199" y="1224762"/>
              <a:ext cx="1493792" cy="1309396"/>
            </a:xfrm>
            <a:custGeom>
              <a:gdLst>
                <a:gd fmla="*/ 0 w 1493792" name="connsiteX0"/>
                <a:gd fmla="*/ 0 h 1309396" name="connsiteY0"/>
                <a:gd fmla="*/ 1493792 w 1493792" name="connsiteX1"/>
                <a:gd fmla="*/ 0 h 1309396" name="connsiteY1"/>
                <a:gd fmla="*/ 1493792 w 1493792" name="connsiteX2"/>
                <a:gd fmla="*/ 1309396 h 1309396" name="connsiteY2"/>
                <a:gd fmla="*/ 0 w 1493792" name="connsiteX3"/>
                <a:gd fmla="*/ 1309396 h 1309396" name="connsiteY3"/>
                <a:gd fmla="*/ 0 w 1493792" name="connsiteX4"/>
                <a:gd fmla="*/ 0 h 1309396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309396" w="1493792">
                  <a:moveTo>
                    <a:pt x="0" y="0"/>
                  </a:moveTo>
                  <a:lnTo>
                    <a:pt x="1493792" y="0"/>
                  </a:lnTo>
                  <a:lnTo>
                    <a:pt x="1493792" y="1309396"/>
                  </a:lnTo>
                  <a:lnTo>
                    <a:pt x="0" y="1309396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b="0" g="0" r="0"/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t" anchorCtr="0" bIns="60960" lIns="60960" numCol="1" rIns="60960" spcCol="1270" spcFirstLastPara="0" tIns="60960" vert="horz" wrap="square">
              <a:noAutofit/>
            </a:bodyPr>
            <a:lstStyle/>
            <a:p>
              <a:pPr algn="ctr" defTabSz="71118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b="1" lang="en-US" sz="1600">
                <a:solidFill>
                  <a:schemeClr val="bg1">
                    <a:lumMod val="65000"/>
                  </a:schemeClr>
                </a:solidFill>
              </a:endParaRPr>
            </a:p>
          </p:txBody>
        </p:sp>
      </p:grpSp>
      <p:sp>
        <p:nvSpPr>
          <p:cNvPr id="53" name="TextBox 21">
            <a:extLst>
              <a:ext uri="{FF2B5EF4-FFF2-40B4-BE49-F238E27FC236}">
                <a16:creationId xmlns:a16="http://schemas.microsoft.com/office/drawing/2014/main" id="{5666EAD3-F2CB-4A73-ABEB-185C84FDC154}"/>
              </a:ext>
            </a:extLst>
          </p:cNvPr>
          <p:cNvSpPr txBox="1"/>
          <p:nvPr/>
        </p:nvSpPr>
        <p:spPr>
          <a:xfrm>
            <a:off x="1427979" y="4924229"/>
            <a:ext cx="2088725" cy="12801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54" name="TextBox 21">
            <a:extLst>
              <a:ext uri="{FF2B5EF4-FFF2-40B4-BE49-F238E27FC236}">
                <a16:creationId xmlns:a16="http://schemas.microsoft.com/office/drawing/2014/main" id="{2DC78024-4F38-407A-921E-BCD8A7549EA9}"/>
              </a:ext>
            </a:extLst>
          </p:cNvPr>
          <p:cNvSpPr txBox="1"/>
          <p:nvPr/>
        </p:nvSpPr>
        <p:spPr>
          <a:xfrm>
            <a:off x="3894455" y="4356044"/>
            <a:ext cx="2088725" cy="12801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55" name="TextBox 21">
            <a:extLst>
              <a:ext uri="{FF2B5EF4-FFF2-40B4-BE49-F238E27FC236}">
                <a16:creationId xmlns:a16="http://schemas.microsoft.com/office/drawing/2014/main" id="{7C9DA0C1-B794-4049-B458-DC565A50AF95}"/>
              </a:ext>
            </a:extLst>
          </p:cNvPr>
          <p:cNvSpPr txBox="1"/>
          <p:nvPr/>
        </p:nvSpPr>
        <p:spPr>
          <a:xfrm>
            <a:off x="6360931" y="3869041"/>
            <a:ext cx="2088725" cy="12801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56" name="TextBox 21">
            <a:extLst>
              <a:ext uri="{FF2B5EF4-FFF2-40B4-BE49-F238E27FC236}">
                <a16:creationId xmlns:a16="http://schemas.microsoft.com/office/drawing/2014/main" id="{7823DE5E-ADFE-44E2-9A68-88B8BD097F29}"/>
              </a:ext>
            </a:extLst>
          </p:cNvPr>
          <p:cNvSpPr txBox="1"/>
          <p:nvPr/>
        </p:nvSpPr>
        <p:spPr>
          <a:xfrm>
            <a:off x="8924414" y="3218885"/>
            <a:ext cx="2088725" cy="128016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58" name="KSO_Shape">
            <a:extLst>
              <a:ext uri="{FF2B5EF4-FFF2-40B4-BE49-F238E27FC236}">
                <a16:creationId xmlns:a16="http://schemas.microsoft.com/office/drawing/2014/main" id="{03063D91-4421-4737-9257-8143E0538F7C}"/>
              </a:ext>
            </a:extLst>
          </p:cNvPr>
          <p:cNvSpPr/>
          <p:nvPr/>
        </p:nvSpPr>
        <p:spPr bwMode="auto">
          <a:xfrm>
            <a:off x="6440916" y="1638776"/>
            <a:ext cx="1210624" cy="1198518"/>
          </a:xfrm>
          <a:custGeom>
            <a:gdLst>
              <a:gd fmla="*/ 597380351 w 5071" name="T0"/>
              <a:gd fmla="*/ 313368147 h 5028" name="T1"/>
              <a:gd fmla="*/ 576776223 w 5071" name="T2"/>
              <a:gd fmla="*/ 388509076 h 5028" name="T3"/>
              <a:gd fmla="*/ 503673585 w 5071" name="T4"/>
              <a:gd fmla="*/ 457177085 h 5028" name="T5"/>
              <a:gd fmla="*/ 581292098 w 5071" name="T6"/>
              <a:gd fmla="*/ 297327069 h 5028" name="T7"/>
              <a:gd fmla="*/ 556877594 w 5071" name="T8"/>
              <a:gd fmla="*/ 263837203 h 5028" name="T9"/>
              <a:gd fmla="*/ 540789341 w 5071" name="T10"/>
              <a:gd fmla="*/ 176313445 h 5028" name="T11"/>
              <a:gd fmla="*/ 496617459 w 5071" name="T12"/>
              <a:gd fmla="*/ 75985256 h 5028" name="T13"/>
              <a:gd fmla="*/ 460348453 w 5071" name="T14"/>
              <a:gd fmla="*/ 79502845 h 5028" name="T15"/>
              <a:gd fmla="*/ 431135573 w 5071" name="T16"/>
              <a:gd fmla="*/ 156754403 h 5028" name="T17"/>
              <a:gd fmla="*/ 443272200 w 5071" name="T18"/>
              <a:gd fmla="*/ 236257248 h 5028" name="T19"/>
              <a:gd fmla="*/ 461900703 w 5071" name="T20"/>
              <a:gd fmla="*/ 309287548 h 5028" name="T21"/>
              <a:gd fmla="*/ 406156444 w 5071" name="T22"/>
              <a:gd fmla="*/ 368105707 h 5028" name="T23"/>
              <a:gd fmla="*/ 390915317 w 5071" name="T24"/>
              <a:gd fmla="*/ 197420481 h 5028" name="T25"/>
              <a:gd fmla="*/ 360432311 w 5071" name="T26"/>
              <a:gd fmla="*/ 173499523 h 5028" name="T27"/>
              <a:gd fmla="*/ 328961305 w 5071" name="T28"/>
              <a:gd fmla="*/ 87242067 h 5028" name="T29"/>
              <a:gd fmla="*/ 254165543 w 5071" name="T30"/>
              <a:gd fmla="*/ 9146182 h 5028" name="T31"/>
              <a:gd fmla="*/ 261645044 w 5071" name="T32"/>
              <a:gd fmla="*/ 84146453 h 5028" name="T33"/>
              <a:gd fmla="*/ 238359415 w 5071" name="T34"/>
              <a:gd fmla="*/ 109615405 h 5028" name="T35"/>
              <a:gd fmla="*/ 263056420 w 5071" name="T36"/>
              <a:gd fmla="*/ 164352966 h 5028" name="T37"/>
              <a:gd fmla="*/ 240335040 w 5071" name="T38"/>
              <a:gd fmla="*/ 188274298 h 5028" name="T39"/>
              <a:gd fmla="*/ 192776158 w 5071" name="T40"/>
              <a:gd fmla="*/ 103705495 h 5028" name="T41"/>
              <a:gd fmla="*/ 152414651 w 5071" name="T42"/>
              <a:gd fmla="*/ 74577920 h 5028" name="T43"/>
              <a:gd fmla="*/ 152132150 w 5071" name="T44"/>
              <a:gd fmla="*/ 127486169 h 5028" name="T45"/>
              <a:gd fmla="*/ 103162268 w 5071" name="T46"/>
              <a:gd fmla="*/ 69793653 h 5028" name="T47"/>
              <a:gd fmla="*/ 36692381 w 5071" name="T48"/>
              <a:gd fmla="*/ 6754237 h 5028" name="T49"/>
              <a:gd fmla="*/ 52498509 w 5071" name="T50"/>
              <a:gd fmla="*/ 102579851 h 5028" name="T51"/>
              <a:gd fmla="*/ 129552397 w 5071" name="T52"/>
              <a:gd fmla="*/ 173358489 h 5028" name="T53"/>
              <a:gd fmla="*/ 48405633 w 5071" name="T54"/>
              <a:gd fmla="*/ 154784433 h 5028" name="T55"/>
              <a:gd fmla="*/ 161305528 w 5071" name="T56"/>
              <a:gd fmla="*/ 234850287 h 5028" name="T57"/>
              <a:gd fmla="*/ 227492914 w 5071" name="T58"/>
              <a:gd fmla="*/ 309428207 h 5028" name="T59"/>
              <a:gd fmla="*/ 172313279 w 5071" name="T60"/>
              <a:gd fmla="*/ 297889703 h 5028" name="T61"/>
              <a:gd fmla="*/ 106690143 w 5071" name="T62"/>
              <a:gd fmla="*/ 281707592 h 5028" name="T63"/>
              <a:gd fmla="*/ 28507005 w 5071" name="T64"/>
              <a:gd fmla="*/ 289587848 h 5028" name="T65"/>
              <a:gd fmla="*/ 21027503 w 5071" name="T66"/>
              <a:gd fmla="*/ 323781006 h 5028" name="T67"/>
              <a:gd fmla="*/ 100904142 w 5071" name="T68"/>
              <a:gd fmla="*/ 356989180 h 5028" name="T69"/>
              <a:gd fmla="*/ 101327517 w 5071" name="T70"/>
              <a:gd fmla="*/ 393293342 h 5028" name="T71"/>
              <a:gd fmla="*/ 203360534 w 5071" name="T72"/>
              <a:gd fmla="*/ 410319780 h 5028" name="T73"/>
              <a:gd fmla="*/ 333900932 w 5071" name="T74"/>
              <a:gd fmla="*/ 387102115 h 5028" name="T75"/>
              <a:gd fmla="*/ 425067447 w 5071" name="T76"/>
              <a:gd fmla="*/ 474484840 h 5028" name="T77"/>
              <a:gd fmla="*/ 288881924 w 5071" name="T78"/>
              <a:gd fmla="*/ 435507415 h 5028" name="T79"/>
              <a:gd fmla="*/ 249790542 w 5071" name="T80"/>
              <a:gd fmla="*/ 462242669 h 5028" name="T81"/>
              <a:gd fmla="*/ 139290024 w 5071" name="T82"/>
              <a:gd fmla="*/ 438321336 h 5028" name="T83"/>
              <a:gd fmla="*/ 79312013 w 5071" name="T84"/>
              <a:gd fmla="*/ 446623567 h 5028" name="T85"/>
              <a:gd fmla="*/ 239488290 w 5071" name="T86"/>
              <a:gd fmla="*/ 509381667 h 5028" name="T87"/>
              <a:gd fmla="*/ 206182910 w 5071" name="T88"/>
              <a:gd fmla="*/ 567777475 h 5028" name="T89"/>
              <a:gd fmla="*/ 298760801 w 5071" name="T90"/>
              <a:gd fmla="*/ 571858449 h 5028" name="T91"/>
              <a:gd fmla="*/ 401499318 w 5071" name="T92"/>
              <a:gd fmla="*/ 532318015 h 5028" name="T93"/>
              <a:gd fmla="*/ 552502969 w 5071" name="T94"/>
              <a:gd fmla="*/ 593246803 h 5028" name="T95"/>
              <a:gd fmla="*/ 334606432 w 5071" name="T96"/>
              <a:gd fmla="*/ 594091129 h 5028" name="T97"/>
              <a:gd fmla="*/ 263479795 w 5071" name="T98"/>
              <a:gd fmla="*/ 635179183 h 5028" name="T99"/>
              <a:gd fmla="*/ 268277795 w 5071" name="T100"/>
              <a:gd fmla="*/ 668809707 h 5028" name="T101"/>
              <a:gd fmla="*/ 370310812 w 5071" name="T102"/>
              <a:gd fmla="*/ 698359633 h 5028" name="T103"/>
              <a:gd fmla="*/ 506496336 w 5071" name="T104"/>
              <a:gd fmla="*/ 644466399 h 5028" name="T105"/>
              <a:gd fmla="*/ 621230605 w 5071" name="T106"/>
              <a:gd fmla="*/ 670779677 h 5028" name="T107"/>
              <a:gd fmla="*/ 500709960 w 5071" name="T108"/>
              <a:gd fmla="*/ 696670980 h 5028" name="T109"/>
              <a:gd fmla="*/ 642399359 w 5071" name="T110"/>
              <a:gd fmla="*/ 682458839 h 5028" name="T111"/>
              <a:gd fmla="*/ 662156737 w 5071" name="T112"/>
              <a:gd fmla="*/ 652346279 h 5028" name="T113"/>
              <a:gd fmla="*/ 715642871 w 5071" name="T114"/>
              <a:gd fmla="*/ 534147326 h 5028" name="T115"/>
              <a:gd fmla="*/ 649596735 w 5071" name="T116"/>
              <a:gd fmla="*/ 621248734 h 5028" name="T117"/>
              <a:gd fmla="*/ 584961599 w 5071" name="T118"/>
              <a:gd fmla="*/ 575235380 h 5028" name="T119"/>
              <a:gd fmla="*/ 655241486 w 5071" name="T120"/>
              <a:gd fmla="*/ 405676172 h 5028" name="T121"/>
              <a:gd fmla="*/ 698002368 w 5071" name="T122"/>
              <a:gd fmla="*/ 333912174 h 5028" name="T123"/>
              <a:gd fmla="*/ 667095988 w 5071" name="T124"/>
              <a:gd fmla="*/ 313086830 h 5028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60000 65536" name="T186"/>
              <a:gd fmla="*/ 0 60000 65536" name="T187"/>
              <a:gd fmla="*/ 0 60000 65536" name="T188"/>
            </a:gdLst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b="b" l="0" r="r" t="0"/>
            <a:pathLst>
              <a:path h="5028" w="5071">
                <a:moveTo>
                  <a:pt x="4453" y="1625"/>
                </a:moveTo>
                <a:lnTo>
                  <a:pt x="4453" y="1625"/>
                </a:lnTo>
                <a:lnTo>
                  <a:pt x="4445" y="1627"/>
                </a:lnTo>
                <a:lnTo>
                  <a:pt x="4439" y="1630"/>
                </a:lnTo>
                <a:lnTo>
                  <a:pt x="4433" y="1633"/>
                </a:lnTo>
                <a:lnTo>
                  <a:pt x="4427" y="1637"/>
                </a:lnTo>
                <a:lnTo>
                  <a:pt x="4422" y="1642"/>
                </a:lnTo>
                <a:lnTo>
                  <a:pt x="4415" y="1648"/>
                </a:lnTo>
                <a:lnTo>
                  <a:pt x="4405" y="1660"/>
                </a:lnTo>
                <a:lnTo>
                  <a:pt x="4396" y="1675"/>
                </a:lnTo>
                <a:lnTo>
                  <a:pt x="4388" y="1691"/>
                </a:lnTo>
                <a:lnTo>
                  <a:pt x="4379" y="1711"/>
                </a:lnTo>
                <a:lnTo>
                  <a:pt x="4372" y="1731"/>
                </a:lnTo>
                <a:lnTo>
                  <a:pt x="4365" y="1754"/>
                </a:lnTo>
                <a:lnTo>
                  <a:pt x="4359" y="1778"/>
                </a:lnTo>
                <a:lnTo>
                  <a:pt x="4354" y="1802"/>
                </a:lnTo>
                <a:lnTo>
                  <a:pt x="4348" y="1828"/>
                </a:lnTo>
                <a:lnTo>
                  <a:pt x="4340" y="1884"/>
                </a:lnTo>
                <a:lnTo>
                  <a:pt x="4333" y="1941"/>
                </a:lnTo>
                <a:lnTo>
                  <a:pt x="4327" y="1999"/>
                </a:lnTo>
                <a:lnTo>
                  <a:pt x="4322" y="2057"/>
                </a:lnTo>
                <a:lnTo>
                  <a:pt x="4311" y="2167"/>
                </a:lnTo>
                <a:lnTo>
                  <a:pt x="4306" y="2217"/>
                </a:lnTo>
                <a:lnTo>
                  <a:pt x="4300" y="2260"/>
                </a:lnTo>
                <a:lnTo>
                  <a:pt x="4297" y="2279"/>
                </a:lnTo>
                <a:lnTo>
                  <a:pt x="4293" y="2296"/>
                </a:lnTo>
                <a:lnTo>
                  <a:pt x="4289" y="2311"/>
                </a:lnTo>
                <a:lnTo>
                  <a:pt x="4285" y="2323"/>
                </a:lnTo>
                <a:lnTo>
                  <a:pt x="4271" y="2292"/>
                </a:lnTo>
                <a:lnTo>
                  <a:pt x="4259" y="2266"/>
                </a:lnTo>
                <a:lnTo>
                  <a:pt x="4246" y="2245"/>
                </a:lnTo>
                <a:lnTo>
                  <a:pt x="4240" y="2235"/>
                </a:lnTo>
                <a:lnTo>
                  <a:pt x="4233" y="2227"/>
                </a:lnTo>
                <a:lnTo>
                  <a:pt x="4227" y="2220"/>
                </a:lnTo>
                <a:lnTo>
                  <a:pt x="4221" y="2214"/>
                </a:lnTo>
                <a:lnTo>
                  <a:pt x="4214" y="2210"/>
                </a:lnTo>
                <a:lnTo>
                  <a:pt x="4209" y="2205"/>
                </a:lnTo>
                <a:lnTo>
                  <a:pt x="4203" y="2202"/>
                </a:lnTo>
                <a:lnTo>
                  <a:pt x="4197" y="2201"/>
                </a:lnTo>
                <a:lnTo>
                  <a:pt x="4191" y="2200"/>
                </a:lnTo>
                <a:lnTo>
                  <a:pt x="4185" y="2201"/>
                </a:lnTo>
                <a:lnTo>
                  <a:pt x="4179" y="2202"/>
                </a:lnTo>
                <a:lnTo>
                  <a:pt x="4173" y="2205"/>
                </a:lnTo>
                <a:lnTo>
                  <a:pt x="4167" y="2209"/>
                </a:lnTo>
                <a:lnTo>
                  <a:pt x="4162" y="2214"/>
                </a:lnTo>
                <a:lnTo>
                  <a:pt x="4156" y="2219"/>
                </a:lnTo>
                <a:lnTo>
                  <a:pt x="4151" y="2226"/>
                </a:lnTo>
                <a:lnTo>
                  <a:pt x="4139" y="2242"/>
                </a:lnTo>
                <a:lnTo>
                  <a:pt x="4128" y="2262"/>
                </a:lnTo>
                <a:lnTo>
                  <a:pt x="4118" y="2286"/>
                </a:lnTo>
                <a:lnTo>
                  <a:pt x="4106" y="2314"/>
                </a:lnTo>
                <a:lnTo>
                  <a:pt x="4096" y="2345"/>
                </a:lnTo>
                <a:lnTo>
                  <a:pt x="4090" y="2369"/>
                </a:lnTo>
                <a:lnTo>
                  <a:pt x="4085" y="2395"/>
                </a:lnTo>
                <a:lnTo>
                  <a:pt x="4080" y="2420"/>
                </a:lnTo>
                <a:lnTo>
                  <a:pt x="4078" y="2447"/>
                </a:lnTo>
                <a:lnTo>
                  <a:pt x="4077" y="2472"/>
                </a:lnTo>
                <a:lnTo>
                  <a:pt x="4077" y="2498"/>
                </a:lnTo>
                <a:lnTo>
                  <a:pt x="4077" y="2525"/>
                </a:lnTo>
                <a:lnTo>
                  <a:pt x="4078" y="2552"/>
                </a:lnTo>
                <a:lnTo>
                  <a:pt x="4081" y="2604"/>
                </a:lnTo>
                <a:lnTo>
                  <a:pt x="4085" y="2657"/>
                </a:lnTo>
                <a:lnTo>
                  <a:pt x="4088" y="2710"/>
                </a:lnTo>
                <a:lnTo>
                  <a:pt x="4088" y="2735"/>
                </a:lnTo>
                <a:lnTo>
                  <a:pt x="4087" y="2761"/>
                </a:lnTo>
                <a:lnTo>
                  <a:pt x="4084" y="2823"/>
                </a:lnTo>
                <a:lnTo>
                  <a:pt x="4079" y="2887"/>
                </a:lnTo>
                <a:lnTo>
                  <a:pt x="4074" y="2953"/>
                </a:lnTo>
                <a:lnTo>
                  <a:pt x="4068" y="3020"/>
                </a:lnTo>
                <a:lnTo>
                  <a:pt x="4061" y="3087"/>
                </a:lnTo>
                <a:lnTo>
                  <a:pt x="4053" y="3156"/>
                </a:lnTo>
                <a:lnTo>
                  <a:pt x="4043" y="3225"/>
                </a:lnTo>
                <a:lnTo>
                  <a:pt x="4033" y="3294"/>
                </a:lnTo>
                <a:lnTo>
                  <a:pt x="4022" y="3363"/>
                </a:lnTo>
                <a:lnTo>
                  <a:pt x="4008" y="3432"/>
                </a:lnTo>
                <a:lnTo>
                  <a:pt x="3995" y="3499"/>
                </a:lnTo>
                <a:lnTo>
                  <a:pt x="3980" y="3566"/>
                </a:lnTo>
                <a:lnTo>
                  <a:pt x="3965" y="3631"/>
                </a:lnTo>
                <a:lnTo>
                  <a:pt x="3947" y="3694"/>
                </a:lnTo>
                <a:lnTo>
                  <a:pt x="3930" y="3755"/>
                </a:lnTo>
                <a:lnTo>
                  <a:pt x="3911" y="3814"/>
                </a:lnTo>
                <a:lnTo>
                  <a:pt x="3835" y="3724"/>
                </a:lnTo>
                <a:lnTo>
                  <a:pt x="3758" y="3635"/>
                </a:lnTo>
                <a:lnTo>
                  <a:pt x="3679" y="3547"/>
                </a:lnTo>
                <a:lnTo>
                  <a:pt x="3601" y="3459"/>
                </a:lnTo>
                <a:lnTo>
                  <a:pt x="3595" y="3443"/>
                </a:lnTo>
                <a:lnTo>
                  <a:pt x="3589" y="3425"/>
                </a:lnTo>
                <a:lnTo>
                  <a:pt x="3584" y="3408"/>
                </a:lnTo>
                <a:lnTo>
                  <a:pt x="3579" y="3391"/>
                </a:lnTo>
                <a:lnTo>
                  <a:pt x="3575" y="3373"/>
                </a:lnTo>
                <a:lnTo>
                  <a:pt x="3572" y="3356"/>
                </a:lnTo>
                <a:lnTo>
                  <a:pt x="3570" y="3337"/>
                </a:lnTo>
                <a:lnTo>
                  <a:pt x="3569" y="3320"/>
                </a:lnTo>
                <a:lnTo>
                  <a:pt x="3568" y="3302"/>
                </a:lnTo>
                <a:lnTo>
                  <a:pt x="3568" y="3284"/>
                </a:lnTo>
                <a:lnTo>
                  <a:pt x="3568" y="3266"/>
                </a:lnTo>
                <a:lnTo>
                  <a:pt x="3569" y="3249"/>
                </a:lnTo>
                <a:lnTo>
                  <a:pt x="3571" y="3230"/>
                </a:lnTo>
                <a:lnTo>
                  <a:pt x="3573" y="3213"/>
                </a:lnTo>
                <a:lnTo>
                  <a:pt x="3579" y="3178"/>
                </a:lnTo>
                <a:lnTo>
                  <a:pt x="3589" y="3143"/>
                </a:lnTo>
                <a:lnTo>
                  <a:pt x="3600" y="3107"/>
                </a:lnTo>
                <a:lnTo>
                  <a:pt x="3613" y="3074"/>
                </a:lnTo>
                <a:lnTo>
                  <a:pt x="3629" y="3042"/>
                </a:lnTo>
                <a:lnTo>
                  <a:pt x="3646" y="3011"/>
                </a:lnTo>
                <a:lnTo>
                  <a:pt x="3666" y="2981"/>
                </a:lnTo>
                <a:lnTo>
                  <a:pt x="3688" y="2952"/>
                </a:lnTo>
                <a:lnTo>
                  <a:pt x="3710" y="2925"/>
                </a:lnTo>
                <a:lnTo>
                  <a:pt x="3731" y="2902"/>
                </a:lnTo>
                <a:lnTo>
                  <a:pt x="3750" y="2880"/>
                </a:lnTo>
                <a:lnTo>
                  <a:pt x="3768" y="2857"/>
                </a:lnTo>
                <a:lnTo>
                  <a:pt x="3786" y="2834"/>
                </a:lnTo>
                <a:lnTo>
                  <a:pt x="3820" y="2788"/>
                </a:lnTo>
                <a:lnTo>
                  <a:pt x="3852" y="2739"/>
                </a:lnTo>
                <a:lnTo>
                  <a:pt x="3883" y="2691"/>
                </a:lnTo>
                <a:lnTo>
                  <a:pt x="3912" y="2642"/>
                </a:lnTo>
                <a:lnTo>
                  <a:pt x="3971" y="2540"/>
                </a:lnTo>
                <a:lnTo>
                  <a:pt x="3978" y="2528"/>
                </a:lnTo>
                <a:lnTo>
                  <a:pt x="3987" y="2509"/>
                </a:lnTo>
                <a:lnTo>
                  <a:pt x="4010" y="2453"/>
                </a:lnTo>
                <a:lnTo>
                  <a:pt x="4038" y="2383"/>
                </a:lnTo>
                <a:lnTo>
                  <a:pt x="4053" y="2344"/>
                </a:lnTo>
                <a:lnTo>
                  <a:pt x="4067" y="2304"/>
                </a:lnTo>
                <a:lnTo>
                  <a:pt x="4080" y="2264"/>
                </a:lnTo>
                <a:lnTo>
                  <a:pt x="4092" y="2226"/>
                </a:lnTo>
                <a:lnTo>
                  <a:pt x="4102" y="2189"/>
                </a:lnTo>
                <a:lnTo>
                  <a:pt x="4110" y="2155"/>
                </a:lnTo>
                <a:lnTo>
                  <a:pt x="4116" y="2126"/>
                </a:lnTo>
                <a:lnTo>
                  <a:pt x="4119" y="2113"/>
                </a:lnTo>
                <a:lnTo>
                  <a:pt x="4120" y="2101"/>
                </a:lnTo>
                <a:lnTo>
                  <a:pt x="4120" y="2091"/>
                </a:lnTo>
                <a:lnTo>
                  <a:pt x="4119" y="2082"/>
                </a:lnTo>
                <a:lnTo>
                  <a:pt x="4116" y="2076"/>
                </a:lnTo>
                <a:lnTo>
                  <a:pt x="4113" y="2070"/>
                </a:lnTo>
                <a:lnTo>
                  <a:pt x="4108" y="2064"/>
                </a:lnTo>
                <a:lnTo>
                  <a:pt x="4102" y="2061"/>
                </a:lnTo>
                <a:lnTo>
                  <a:pt x="4095" y="2058"/>
                </a:lnTo>
                <a:lnTo>
                  <a:pt x="4088" y="2056"/>
                </a:lnTo>
                <a:lnTo>
                  <a:pt x="4079" y="2056"/>
                </a:lnTo>
                <a:lnTo>
                  <a:pt x="4070" y="2057"/>
                </a:lnTo>
                <a:lnTo>
                  <a:pt x="4062" y="2058"/>
                </a:lnTo>
                <a:lnTo>
                  <a:pt x="4052" y="2061"/>
                </a:lnTo>
                <a:lnTo>
                  <a:pt x="4041" y="2064"/>
                </a:lnTo>
                <a:lnTo>
                  <a:pt x="4031" y="2068"/>
                </a:lnTo>
                <a:lnTo>
                  <a:pt x="4009" y="2079"/>
                </a:lnTo>
                <a:lnTo>
                  <a:pt x="3988" y="2091"/>
                </a:lnTo>
                <a:lnTo>
                  <a:pt x="3965" y="2105"/>
                </a:lnTo>
                <a:lnTo>
                  <a:pt x="3942" y="2121"/>
                </a:lnTo>
                <a:lnTo>
                  <a:pt x="3921" y="2136"/>
                </a:lnTo>
                <a:lnTo>
                  <a:pt x="3881" y="2168"/>
                </a:lnTo>
                <a:lnTo>
                  <a:pt x="3848" y="2195"/>
                </a:lnTo>
                <a:lnTo>
                  <a:pt x="3828" y="2213"/>
                </a:lnTo>
                <a:lnTo>
                  <a:pt x="3845" y="2174"/>
                </a:lnTo>
                <a:lnTo>
                  <a:pt x="3863" y="2134"/>
                </a:lnTo>
                <a:lnTo>
                  <a:pt x="3878" y="2096"/>
                </a:lnTo>
                <a:lnTo>
                  <a:pt x="3893" y="2059"/>
                </a:lnTo>
                <a:lnTo>
                  <a:pt x="3906" y="2022"/>
                </a:lnTo>
                <a:lnTo>
                  <a:pt x="3918" y="1985"/>
                </a:lnTo>
                <a:lnTo>
                  <a:pt x="3929" y="1949"/>
                </a:lnTo>
                <a:lnTo>
                  <a:pt x="3938" y="1912"/>
                </a:lnTo>
                <a:lnTo>
                  <a:pt x="3946" y="1875"/>
                </a:lnTo>
                <a:lnTo>
                  <a:pt x="3955" y="1836"/>
                </a:lnTo>
                <a:lnTo>
                  <a:pt x="3961" y="1798"/>
                </a:lnTo>
                <a:lnTo>
                  <a:pt x="3966" y="1759"/>
                </a:lnTo>
                <a:lnTo>
                  <a:pt x="3969" y="1720"/>
                </a:lnTo>
                <a:lnTo>
                  <a:pt x="3972" y="1679"/>
                </a:lnTo>
                <a:lnTo>
                  <a:pt x="3974" y="1636"/>
                </a:lnTo>
                <a:lnTo>
                  <a:pt x="3974" y="1593"/>
                </a:lnTo>
                <a:lnTo>
                  <a:pt x="3974" y="1564"/>
                </a:lnTo>
                <a:lnTo>
                  <a:pt x="3973" y="1530"/>
                </a:lnTo>
                <a:lnTo>
                  <a:pt x="3971" y="1492"/>
                </a:lnTo>
                <a:lnTo>
                  <a:pt x="3968" y="1451"/>
                </a:lnTo>
                <a:lnTo>
                  <a:pt x="3964" y="1409"/>
                </a:lnTo>
                <a:lnTo>
                  <a:pt x="3958" y="1366"/>
                </a:lnTo>
                <a:lnTo>
                  <a:pt x="3951" y="1326"/>
                </a:lnTo>
                <a:lnTo>
                  <a:pt x="3946" y="1308"/>
                </a:lnTo>
                <a:lnTo>
                  <a:pt x="3941" y="1290"/>
                </a:lnTo>
                <a:lnTo>
                  <a:pt x="3936" y="1274"/>
                </a:lnTo>
                <a:lnTo>
                  <a:pt x="3931" y="1258"/>
                </a:lnTo>
                <a:lnTo>
                  <a:pt x="3925" y="1246"/>
                </a:lnTo>
                <a:lnTo>
                  <a:pt x="3919" y="1234"/>
                </a:lnTo>
                <a:lnTo>
                  <a:pt x="3911" y="1225"/>
                </a:lnTo>
                <a:lnTo>
                  <a:pt x="3903" y="1218"/>
                </a:lnTo>
                <a:lnTo>
                  <a:pt x="3899" y="1216"/>
                </a:lnTo>
                <a:lnTo>
                  <a:pt x="3895" y="1214"/>
                </a:lnTo>
                <a:lnTo>
                  <a:pt x="3891" y="1213"/>
                </a:lnTo>
                <a:lnTo>
                  <a:pt x="3887" y="1213"/>
                </a:lnTo>
                <a:lnTo>
                  <a:pt x="3881" y="1213"/>
                </a:lnTo>
                <a:lnTo>
                  <a:pt x="3877" y="1214"/>
                </a:lnTo>
                <a:lnTo>
                  <a:pt x="3872" y="1216"/>
                </a:lnTo>
                <a:lnTo>
                  <a:pt x="3867" y="1219"/>
                </a:lnTo>
                <a:lnTo>
                  <a:pt x="3856" y="1226"/>
                </a:lnTo>
                <a:lnTo>
                  <a:pt x="3844" y="1237"/>
                </a:lnTo>
                <a:lnTo>
                  <a:pt x="3832" y="1253"/>
                </a:lnTo>
                <a:lnTo>
                  <a:pt x="3820" y="1273"/>
                </a:lnTo>
                <a:lnTo>
                  <a:pt x="3806" y="1295"/>
                </a:lnTo>
                <a:lnTo>
                  <a:pt x="3792" y="1323"/>
                </a:lnTo>
                <a:lnTo>
                  <a:pt x="3791" y="1281"/>
                </a:lnTo>
                <a:lnTo>
                  <a:pt x="3789" y="1238"/>
                </a:lnTo>
                <a:lnTo>
                  <a:pt x="3786" y="1194"/>
                </a:lnTo>
                <a:lnTo>
                  <a:pt x="3784" y="1173"/>
                </a:lnTo>
                <a:lnTo>
                  <a:pt x="3780" y="1151"/>
                </a:lnTo>
                <a:lnTo>
                  <a:pt x="3776" y="1129"/>
                </a:lnTo>
                <a:lnTo>
                  <a:pt x="3771" y="1108"/>
                </a:lnTo>
                <a:lnTo>
                  <a:pt x="3766" y="1087"/>
                </a:lnTo>
                <a:lnTo>
                  <a:pt x="3760" y="1066"/>
                </a:lnTo>
                <a:lnTo>
                  <a:pt x="3752" y="1047"/>
                </a:lnTo>
                <a:lnTo>
                  <a:pt x="3742" y="1027"/>
                </a:lnTo>
                <a:lnTo>
                  <a:pt x="3733" y="1010"/>
                </a:lnTo>
                <a:lnTo>
                  <a:pt x="3721" y="992"/>
                </a:lnTo>
                <a:lnTo>
                  <a:pt x="3714" y="994"/>
                </a:lnTo>
                <a:lnTo>
                  <a:pt x="3697" y="1001"/>
                </a:lnTo>
                <a:lnTo>
                  <a:pt x="3687" y="1008"/>
                </a:lnTo>
                <a:lnTo>
                  <a:pt x="3675" y="1015"/>
                </a:lnTo>
                <a:lnTo>
                  <a:pt x="3664" y="1023"/>
                </a:lnTo>
                <a:lnTo>
                  <a:pt x="3653" y="1033"/>
                </a:lnTo>
                <a:lnTo>
                  <a:pt x="3639" y="967"/>
                </a:lnTo>
                <a:lnTo>
                  <a:pt x="3618" y="869"/>
                </a:lnTo>
                <a:lnTo>
                  <a:pt x="3604" y="812"/>
                </a:lnTo>
                <a:lnTo>
                  <a:pt x="3589" y="752"/>
                </a:lnTo>
                <a:lnTo>
                  <a:pt x="3571" y="690"/>
                </a:lnTo>
                <a:lnTo>
                  <a:pt x="3552" y="628"/>
                </a:lnTo>
                <a:lnTo>
                  <a:pt x="3541" y="598"/>
                </a:lnTo>
                <a:lnTo>
                  <a:pt x="3530" y="568"/>
                </a:lnTo>
                <a:lnTo>
                  <a:pt x="3519" y="540"/>
                </a:lnTo>
                <a:lnTo>
                  <a:pt x="3506" y="512"/>
                </a:lnTo>
                <a:lnTo>
                  <a:pt x="3494" y="486"/>
                </a:lnTo>
                <a:lnTo>
                  <a:pt x="3481" y="460"/>
                </a:lnTo>
                <a:lnTo>
                  <a:pt x="3467" y="438"/>
                </a:lnTo>
                <a:lnTo>
                  <a:pt x="3453" y="416"/>
                </a:lnTo>
                <a:lnTo>
                  <a:pt x="3437" y="396"/>
                </a:lnTo>
                <a:lnTo>
                  <a:pt x="3422" y="380"/>
                </a:lnTo>
                <a:lnTo>
                  <a:pt x="3405" y="365"/>
                </a:lnTo>
                <a:lnTo>
                  <a:pt x="3397" y="359"/>
                </a:lnTo>
                <a:lnTo>
                  <a:pt x="3389" y="353"/>
                </a:lnTo>
                <a:lnTo>
                  <a:pt x="3379" y="349"/>
                </a:lnTo>
                <a:lnTo>
                  <a:pt x="3371" y="345"/>
                </a:lnTo>
                <a:lnTo>
                  <a:pt x="3362" y="341"/>
                </a:lnTo>
                <a:lnTo>
                  <a:pt x="3353" y="339"/>
                </a:lnTo>
                <a:lnTo>
                  <a:pt x="3343" y="336"/>
                </a:lnTo>
                <a:lnTo>
                  <a:pt x="3334" y="336"/>
                </a:lnTo>
                <a:lnTo>
                  <a:pt x="3324" y="336"/>
                </a:lnTo>
                <a:lnTo>
                  <a:pt x="3315" y="338"/>
                </a:lnTo>
                <a:lnTo>
                  <a:pt x="3306" y="339"/>
                </a:lnTo>
                <a:lnTo>
                  <a:pt x="3299" y="343"/>
                </a:lnTo>
                <a:lnTo>
                  <a:pt x="3292" y="348"/>
                </a:lnTo>
                <a:lnTo>
                  <a:pt x="3287" y="354"/>
                </a:lnTo>
                <a:lnTo>
                  <a:pt x="3282" y="361"/>
                </a:lnTo>
                <a:lnTo>
                  <a:pt x="3276" y="370"/>
                </a:lnTo>
                <a:lnTo>
                  <a:pt x="3272" y="381"/>
                </a:lnTo>
                <a:lnTo>
                  <a:pt x="3269" y="391"/>
                </a:lnTo>
                <a:lnTo>
                  <a:pt x="3266" y="403"/>
                </a:lnTo>
                <a:lnTo>
                  <a:pt x="3264" y="416"/>
                </a:lnTo>
                <a:lnTo>
                  <a:pt x="3261" y="444"/>
                </a:lnTo>
                <a:lnTo>
                  <a:pt x="3259" y="473"/>
                </a:lnTo>
                <a:lnTo>
                  <a:pt x="3259" y="503"/>
                </a:lnTo>
                <a:lnTo>
                  <a:pt x="3260" y="534"/>
                </a:lnTo>
                <a:lnTo>
                  <a:pt x="3262" y="565"/>
                </a:lnTo>
                <a:lnTo>
                  <a:pt x="3268" y="623"/>
                </a:lnTo>
                <a:lnTo>
                  <a:pt x="3274" y="670"/>
                </a:lnTo>
                <a:lnTo>
                  <a:pt x="3278" y="701"/>
                </a:lnTo>
                <a:lnTo>
                  <a:pt x="3283" y="731"/>
                </a:lnTo>
                <a:lnTo>
                  <a:pt x="3286" y="761"/>
                </a:lnTo>
                <a:lnTo>
                  <a:pt x="3288" y="790"/>
                </a:lnTo>
                <a:lnTo>
                  <a:pt x="3288" y="818"/>
                </a:lnTo>
                <a:lnTo>
                  <a:pt x="3288" y="846"/>
                </a:lnTo>
                <a:lnTo>
                  <a:pt x="3288" y="874"/>
                </a:lnTo>
                <a:lnTo>
                  <a:pt x="3285" y="927"/>
                </a:lnTo>
                <a:lnTo>
                  <a:pt x="3280" y="982"/>
                </a:lnTo>
                <a:lnTo>
                  <a:pt x="3274" y="1036"/>
                </a:lnTo>
                <a:lnTo>
                  <a:pt x="3269" y="1092"/>
                </a:lnTo>
                <a:lnTo>
                  <a:pt x="3265" y="1151"/>
                </a:lnTo>
                <a:lnTo>
                  <a:pt x="3247" y="1134"/>
                </a:lnTo>
                <a:lnTo>
                  <a:pt x="3226" y="1120"/>
                </a:lnTo>
                <a:lnTo>
                  <a:pt x="3205" y="1107"/>
                </a:lnTo>
                <a:lnTo>
                  <a:pt x="3185" y="1095"/>
                </a:lnTo>
                <a:lnTo>
                  <a:pt x="3164" y="1086"/>
                </a:lnTo>
                <a:lnTo>
                  <a:pt x="3143" y="1080"/>
                </a:lnTo>
                <a:lnTo>
                  <a:pt x="3134" y="1078"/>
                </a:lnTo>
                <a:lnTo>
                  <a:pt x="3124" y="1076"/>
                </a:lnTo>
                <a:lnTo>
                  <a:pt x="3115" y="1076"/>
                </a:lnTo>
                <a:lnTo>
                  <a:pt x="3106" y="1076"/>
                </a:lnTo>
                <a:lnTo>
                  <a:pt x="3098" y="1077"/>
                </a:lnTo>
                <a:lnTo>
                  <a:pt x="3090" y="1079"/>
                </a:lnTo>
                <a:lnTo>
                  <a:pt x="3083" y="1082"/>
                </a:lnTo>
                <a:lnTo>
                  <a:pt x="3075" y="1086"/>
                </a:lnTo>
                <a:lnTo>
                  <a:pt x="3069" y="1091"/>
                </a:lnTo>
                <a:lnTo>
                  <a:pt x="3063" y="1097"/>
                </a:lnTo>
                <a:lnTo>
                  <a:pt x="3059" y="1106"/>
                </a:lnTo>
                <a:lnTo>
                  <a:pt x="3055" y="1114"/>
                </a:lnTo>
                <a:lnTo>
                  <a:pt x="3051" y="1123"/>
                </a:lnTo>
                <a:lnTo>
                  <a:pt x="3049" y="1134"/>
                </a:lnTo>
                <a:lnTo>
                  <a:pt x="3047" y="1147"/>
                </a:lnTo>
                <a:lnTo>
                  <a:pt x="3046" y="1160"/>
                </a:lnTo>
                <a:lnTo>
                  <a:pt x="3046" y="1175"/>
                </a:lnTo>
                <a:lnTo>
                  <a:pt x="3048" y="1191"/>
                </a:lnTo>
                <a:lnTo>
                  <a:pt x="3050" y="1209"/>
                </a:lnTo>
                <a:lnTo>
                  <a:pt x="3053" y="1228"/>
                </a:lnTo>
                <a:lnTo>
                  <a:pt x="3056" y="1238"/>
                </a:lnTo>
                <a:lnTo>
                  <a:pt x="3059" y="1250"/>
                </a:lnTo>
                <a:lnTo>
                  <a:pt x="3068" y="1276"/>
                </a:lnTo>
                <a:lnTo>
                  <a:pt x="3081" y="1306"/>
                </a:lnTo>
                <a:lnTo>
                  <a:pt x="3095" y="1337"/>
                </a:lnTo>
                <a:lnTo>
                  <a:pt x="3128" y="1408"/>
                </a:lnTo>
                <a:lnTo>
                  <a:pt x="3162" y="1482"/>
                </a:lnTo>
                <a:lnTo>
                  <a:pt x="3178" y="1519"/>
                </a:lnTo>
                <a:lnTo>
                  <a:pt x="3194" y="1556"/>
                </a:lnTo>
                <a:lnTo>
                  <a:pt x="3207" y="1591"/>
                </a:lnTo>
                <a:lnTo>
                  <a:pt x="3218" y="1624"/>
                </a:lnTo>
                <a:lnTo>
                  <a:pt x="3222" y="1640"/>
                </a:lnTo>
                <a:lnTo>
                  <a:pt x="3225" y="1655"/>
                </a:lnTo>
                <a:lnTo>
                  <a:pt x="3227" y="1668"/>
                </a:lnTo>
                <a:lnTo>
                  <a:pt x="3228" y="1682"/>
                </a:lnTo>
                <a:lnTo>
                  <a:pt x="3229" y="1694"/>
                </a:lnTo>
                <a:lnTo>
                  <a:pt x="3228" y="1705"/>
                </a:lnTo>
                <a:lnTo>
                  <a:pt x="3225" y="1716"/>
                </a:lnTo>
                <a:lnTo>
                  <a:pt x="3222" y="1725"/>
                </a:lnTo>
                <a:lnTo>
                  <a:pt x="3210" y="1720"/>
                </a:lnTo>
                <a:lnTo>
                  <a:pt x="3198" y="1714"/>
                </a:lnTo>
                <a:lnTo>
                  <a:pt x="3171" y="1696"/>
                </a:lnTo>
                <a:lnTo>
                  <a:pt x="3157" y="1687"/>
                </a:lnTo>
                <a:lnTo>
                  <a:pt x="3141" y="1679"/>
                </a:lnTo>
                <a:lnTo>
                  <a:pt x="3127" y="1671"/>
                </a:lnTo>
                <a:lnTo>
                  <a:pt x="3114" y="1666"/>
                </a:lnTo>
                <a:lnTo>
                  <a:pt x="3100" y="1662"/>
                </a:lnTo>
                <a:lnTo>
                  <a:pt x="3094" y="1662"/>
                </a:lnTo>
                <a:lnTo>
                  <a:pt x="3088" y="1662"/>
                </a:lnTo>
                <a:lnTo>
                  <a:pt x="3083" y="1663"/>
                </a:lnTo>
                <a:lnTo>
                  <a:pt x="3077" y="1665"/>
                </a:lnTo>
                <a:lnTo>
                  <a:pt x="3072" y="1668"/>
                </a:lnTo>
                <a:lnTo>
                  <a:pt x="3068" y="1672"/>
                </a:lnTo>
                <a:lnTo>
                  <a:pt x="3064" y="1678"/>
                </a:lnTo>
                <a:lnTo>
                  <a:pt x="3061" y="1684"/>
                </a:lnTo>
                <a:lnTo>
                  <a:pt x="3058" y="1692"/>
                </a:lnTo>
                <a:lnTo>
                  <a:pt x="3056" y="1701"/>
                </a:lnTo>
                <a:lnTo>
                  <a:pt x="3055" y="1712"/>
                </a:lnTo>
                <a:lnTo>
                  <a:pt x="3054" y="1724"/>
                </a:lnTo>
                <a:lnTo>
                  <a:pt x="3054" y="1738"/>
                </a:lnTo>
                <a:lnTo>
                  <a:pt x="3055" y="1754"/>
                </a:lnTo>
                <a:lnTo>
                  <a:pt x="3056" y="1769"/>
                </a:lnTo>
                <a:lnTo>
                  <a:pt x="3058" y="1785"/>
                </a:lnTo>
                <a:lnTo>
                  <a:pt x="3061" y="1800"/>
                </a:lnTo>
                <a:lnTo>
                  <a:pt x="3064" y="1816"/>
                </a:lnTo>
                <a:lnTo>
                  <a:pt x="3072" y="1846"/>
                </a:lnTo>
                <a:lnTo>
                  <a:pt x="3083" y="1875"/>
                </a:lnTo>
                <a:lnTo>
                  <a:pt x="3095" y="1903"/>
                </a:lnTo>
                <a:lnTo>
                  <a:pt x="3109" y="1931"/>
                </a:lnTo>
                <a:lnTo>
                  <a:pt x="3124" y="1959"/>
                </a:lnTo>
                <a:lnTo>
                  <a:pt x="3140" y="1987"/>
                </a:lnTo>
                <a:lnTo>
                  <a:pt x="3157" y="2014"/>
                </a:lnTo>
                <a:lnTo>
                  <a:pt x="3174" y="2041"/>
                </a:lnTo>
                <a:lnTo>
                  <a:pt x="3209" y="2094"/>
                </a:lnTo>
                <a:lnTo>
                  <a:pt x="3243" y="2147"/>
                </a:lnTo>
                <a:lnTo>
                  <a:pt x="3259" y="2172"/>
                </a:lnTo>
                <a:lnTo>
                  <a:pt x="3273" y="2198"/>
                </a:lnTo>
                <a:lnTo>
                  <a:pt x="3287" y="2224"/>
                </a:lnTo>
                <a:lnTo>
                  <a:pt x="3297" y="2250"/>
                </a:lnTo>
                <a:lnTo>
                  <a:pt x="3306" y="2276"/>
                </a:lnTo>
                <a:lnTo>
                  <a:pt x="3315" y="2302"/>
                </a:lnTo>
                <a:lnTo>
                  <a:pt x="3322" y="2330"/>
                </a:lnTo>
                <a:lnTo>
                  <a:pt x="3327" y="2358"/>
                </a:lnTo>
                <a:lnTo>
                  <a:pt x="3331" y="2386"/>
                </a:lnTo>
                <a:lnTo>
                  <a:pt x="3334" y="2415"/>
                </a:lnTo>
                <a:lnTo>
                  <a:pt x="3336" y="2444"/>
                </a:lnTo>
                <a:lnTo>
                  <a:pt x="3338" y="2472"/>
                </a:lnTo>
                <a:lnTo>
                  <a:pt x="3338" y="2502"/>
                </a:lnTo>
                <a:lnTo>
                  <a:pt x="3338" y="2532"/>
                </a:lnTo>
                <a:lnTo>
                  <a:pt x="3337" y="2562"/>
                </a:lnTo>
                <a:lnTo>
                  <a:pt x="3335" y="2593"/>
                </a:lnTo>
                <a:lnTo>
                  <a:pt x="3330" y="2654"/>
                </a:lnTo>
                <a:lnTo>
                  <a:pt x="3324" y="2715"/>
                </a:lnTo>
                <a:lnTo>
                  <a:pt x="3318" y="2777"/>
                </a:lnTo>
                <a:lnTo>
                  <a:pt x="3303" y="2897"/>
                </a:lnTo>
                <a:lnTo>
                  <a:pt x="3298" y="2957"/>
                </a:lnTo>
                <a:lnTo>
                  <a:pt x="3294" y="3015"/>
                </a:lnTo>
                <a:lnTo>
                  <a:pt x="3293" y="3044"/>
                </a:lnTo>
                <a:lnTo>
                  <a:pt x="3293" y="3071"/>
                </a:lnTo>
                <a:lnTo>
                  <a:pt x="3293" y="3099"/>
                </a:lnTo>
                <a:lnTo>
                  <a:pt x="3294" y="3126"/>
                </a:lnTo>
                <a:lnTo>
                  <a:pt x="3242" y="3061"/>
                </a:lnTo>
                <a:lnTo>
                  <a:pt x="3189" y="2996"/>
                </a:lnTo>
                <a:lnTo>
                  <a:pt x="3081" y="2870"/>
                </a:lnTo>
                <a:lnTo>
                  <a:pt x="3028" y="2807"/>
                </a:lnTo>
                <a:lnTo>
                  <a:pt x="2975" y="2744"/>
                </a:lnTo>
                <a:lnTo>
                  <a:pt x="2925" y="2681"/>
                </a:lnTo>
                <a:lnTo>
                  <a:pt x="2901" y="2648"/>
                </a:lnTo>
                <a:lnTo>
                  <a:pt x="2878" y="2616"/>
                </a:lnTo>
                <a:lnTo>
                  <a:pt x="2855" y="2583"/>
                </a:lnTo>
                <a:lnTo>
                  <a:pt x="2832" y="2550"/>
                </a:lnTo>
                <a:lnTo>
                  <a:pt x="2812" y="2516"/>
                </a:lnTo>
                <a:lnTo>
                  <a:pt x="2791" y="2482"/>
                </a:lnTo>
                <a:lnTo>
                  <a:pt x="2771" y="2447"/>
                </a:lnTo>
                <a:lnTo>
                  <a:pt x="2754" y="2412"/>
                </a:lnTo>
                <a:lnTo>
                  <a:pt x="2737" y="2377"/>
                </a:lnTo>
                <a:lnTo>
                  <a:pt x="2721" y="2339"/>
                </a:lnTo>
                <a:lnTo>
                  <a:pt x="2706" y="2302"/>
                </a:lnTo>
                <a:lnTo>
                  <a:pt x="2694" y="2264"/>
                </a:lnTo>
                <a:lnTo>
                  <a:pt x="2683" y="2226"/>
                </a:lnTo>
                <a:lnTo>
                  <a:pt x="2672" y="2186"/>
                </a:lnTo>
                <a:lnTo>
                  <a:pt x="2664" y="2146"/>
                </a:lnTo>
                <a:lnTo>
                  <a:pt x="2658" y="2104"/>
                </a:lnTo>
                <a:lnTo>
                  <a:pt x="2653" y="2062"/>
                </a:lnTo>
                <a:lnTo>
                  <a:pt x="2650" y="2019"/>
                </a:lnTo>
                <a:lnTo>
                  <a:pt x="2649" y="1994"/>
                </a:lnTo>
                <a:lnTo>
                  <a:pt x="2650" y="1970"/>
                </a:lnTo>
                <a:lnTo>
                  <a:pt x="2651" y="1946"/>
                </a:lnTo>
                <a:lnTo>
                  <a:pt x="2654" y="1922"/>
                </a:lnTo>
                <a:lnTo>
                  <a:pt x="2657" y="1897"/>
                </a:lnTo>
                <a:lnTo>
                  <a:pt x="2661" y="1874"/>
                </a:lnTo>
                <a:lnTo>
                  <a:pt x="2670" y="1826"/>
                </a:lnTo>
                <a:lnTo>
                  <a:pt x="2683" y="1779"/>
                </a:lnTo>
                <a:lnTo>
                  <a:pt x="2695" y="1732"/>
                </a:lnTo>
                <a:lnTo>
                  <a:pt x="2723" y="1638"/>
                </a:lnTo>
                <a:lnTo>
                  <a:pt x="2736" y="1592"/>
                </a:lnTo>
                <a:lnTo>
                  <a:pt x="2749" y="1545"/>
                </a:lnTo>
                <a:lnTo>
                  <a:pt x="2758" y="1498"/>
                </a:lnTo>
                <a:lnTo>
                  <a:pt x="2762" y="1475"/>
                </a:lnTo>
                <a:lnTo>
                  <a:pt x="2766" y="1451"/>
                </a:lnTo>
                <a:lnTo>
                  <a:pt x="2768" y="1427"/>
                </a:lnTo>
                <a:lnTo>
                  <a:pt x="2770" y="1403"/>
                </a:lnTo>
                <a:lnTo>
                  <a:pt x="2770" y="1379"/>
                </a:lnTo>
                <a:lnTo>
                  <a:pt x="2770" y="1355"/>
                </a:lnTo>
                <a:lnTo>
                  <a:pt x="2769" y="1331"/>
                </a:lnTo>
                <a:lnTo>
                  <a:pt x="2766" y="1307"/>
                </a:lnTo>
                <a:lnTo>
                  <a:pt x="2762" y="1282"/>
                </a:lnTo>
                <a:lnTo>
                  <a:pt x="2757" y="1258"/>
                </a:lnTo>
                <a:lnTo>
                  <a:pt x="2752" y="1240"/>
                </a:lnTo>
                <a:lnTo>
                  <a:pt x="2747" y="1222"/>
                </a:lnTo>
                <a:lnTo>
                  <a:pt x="2741" y="1206"/>
                </a:lnTo>
                <a:lnTo>
                  <a:pt x="2735" y="1191"/>
                </a:lnTo>
                <a:lnTo>
                  <a:pt x="2729" y="1179"/>
                </a:lnTo>
                <a:lnTo>
                  <a:pt x="2724" y="1167"/>
                </a:lnTo>
                <a:lnTo>
                  <a:pt x="2717" y="1157"/>
                </a:lnTo>
                <a:lnTo>
                  <a:pt x="2711" y="1148"/>
                </a:lnTo>
                <a:lnTo>
                  <a:pt x="2704" y="1141"/>
                </a:lnTo>
                <a:lnTo>
                  <a:pt x="2697" y="1134"/>
                </a:lnTo>
                <a:lnTo>
                  <a:pt x="2691" y="1129"/>
                </a:lnTo>
                <a:lnTo>
                  <a:pt x="2684" y="1125"/>
                </a:lnTo>
                <a:lnTo>
                  <a:pt x="2677" y="1122"/>
                </a:lnTo>
                <a:lnTo>
                  <a:pt x="2669" y="1121"/>
                </a:lnTo>
                <a:lnTo>
                  <a:pt x="2662" y="1121"/>
                </a:lnTo>
                <a:lnTo>
                  <a:pt x="2655" y="1121"/>
                </a:lnTo>
                <a:lnTo>
                  <a:pt x="2648" y="1123"/>
                </a:lnTo>
                <a:lnTo>
                  <a:pt x="2640" y="1126"/>
                </a:lnTo>
                <a:lnTo>
                  <a:pt x="2633" y="1130"/>
                </a:lnTo>
                <a:lnTo>
                  <a:pt x="2625" y="1134"/>
                </a:lnTo>
                <a:lnTo>
                  <a:pt x="2618" y="1141"/>
                </a:lnTo>
                <a:lnTo>
                  <a:pt x="2611" y="1148"/>
                </a:lnTo>
                <a:lnTo>
                  <a:pt x="2603" y="1155"/>
                </a:lnTo>
                <a:lnTo>
                  <a:pt x="2596" y="1164"/>
                </a:lnTo>
                <a:lnTo>
                  <a:pt x="2582" y="1184"/>
                </a:lnTo>
                <a:lnTo>
                  <a:pt x="2567" y="1208"/>
                </a:lnTo>
                <a:lnTo>
                  <a:pt x="2554" y="1233"/>
                </a:lnTo>
                <a:lnTo>
                  <a:pt x="2541" y="1262"/>
                </a:lnTo>
                <a:lnTo>
                  <a:pt x="2541" y="1230"/>
                </a:lnTo>
                <a:lnTo>
                  <a:pt x="2541" y="1198"/>
                </a:lnTo>
                <a:lnTo>
                  <a:pt x="2539" y="1164"/>
                </a:lnTo>
                <a:lnTo>
                  <a:pt x="2536" y="1130"/>
                </a:lnTo>
                <a:lnTo>
                  <a:pt x="2533" y="1096"/>
                </a:lnTo>
                <a:lnTo>
                  <a:pt x="2529" y="1061"/>
                </a:lnTo>
                <a:lnTo>
                  <a:pt x="2519" y="992"/>
                </a:lnTo>
                <a:lnTo>
                  <a:pt x="2507" y="922"/>
                </a:lnTo>
                <a:lnTo>
                  <a:pt x="2495" y="853"/>
                </a:lnTo>
                <a:lnTo>
                  <a:pt x="2469" y="723"/>
                </a:lnTo>
                <a:lnTo>
                  <a:pt x="2465" y="700"/>
                </a:lnTo>
                <a:lnTo>
                  <a:pt x="2460" y="680"/>
                </a:lnTo>
                <a:lnTo>
                  <a:pt x="2455" y="662"/>
                </a:lnTo>
                <a:lnTo>
                  <a:pt x="2450" y="646"/>
                </a:lnTo>
                <a:lnTo>
                  <a:pt x="2444" y="631"/>
                </a:lnTo>
                <a:lnTo>
                  <a:pt x="2437" y="619"/>
                </a:lnTo>
                <a:lnTo>
                  <a:pt x="2431" y="609"/>
                </a:lnTo>
                <a:lnTo>
                  <a:pt x="2424" y="599"/>
                </a:lnTo>
                <a:lnTo>
                  <a:pt x="2418" y="592"/>
                </a:lnTo>
                <a:lnTo>
                  <a:pt x="2411" y="587"/>
                </a:lnTo>
                <a:lnTo>
                  <a:pt x="2403" y="583"/>
                </a:lnTo>
                <a:lnTo>
                  <a:pt x="2396" y="581"/>
                </a:lnTo>
                <a:lnTo>
                  <a:pt x="2389" y="580"/>
                </a:lnTo>
                <a:lnTo>
                  <a:pt x="2382" y="580"/>
                </a:lnTo>
                <a:lnTo>
                  <a:pt x="2375" y="582"/>
                </a:lnTo>
                <a:lnTo>
                  <a:pt x="2367" y="585"/>
                </a:lnTo>
                <a:lnTo>
                  <a:pt x="2360" y="590"/>
                </a:lnTo>
                <a:lnTo>
                  <a:pt x="2353" y="595"/>
                </a:lnTo>
                <a:lnTo>
                  <a:pt x="2346" y="602"/>
                </a:lnTo>
                <a:lnTo>
                  <a:pt x="2338" y="611"/>
                </a:lnTo>
                <a:lnTo>
                  <a:pt x="2331" y="620"/>
                </a:lnTo>
                <a:lnTo>
                  <a:pt x="2325" y="629"/>
                </a:lnTo>
                <a:lnTo>
                  <a:pt x="2319" y="641"/>
                </a:lnTo>
                <a:lnTo>
                  <a:pt x="2312" y="652"/>
                </a:lnTo>
                <a:lnTo>
                  <a:pt x="2300" y="679"/>
                </a:lnTo>
                <a:lnTo>
                  <a:pt x="2290" y="708"/>
                </a:lnTo>
                <a:lnTo>
                  <a:pt x="2280" y="740"/>
                </a:lnTo>
                <a:lnTo>
                  <a:pt x="2272" y="773"/>
                </a:lnTo>
                <a:lnTo>
                  <a:pt x="2230" y="690"/>
                </a:lnTo>
                <a:lnTo>
                  <a:pt x="2190" y="608"/>
                </a:lnTo>
                <a:lnTo>
                  <a:pt x="2150" y="525"/>
                </a:lnTo>
                <a:lnTo>
                  <a:pt x="2110" y="443"/>
                </a:lnTo>
                <a:lnTo>
                  <a:pt x="2067" y="362"/>
                </a:lnTo>
                <a:lnTo>
                  <a:pt x="2046" y="322"/>
                </a:lnTo>
                <a:lnTo>
                  <a:pt x="2023" y="282"/>
                </a:lnTo>
                <a:lnTo>
                  <a:pt x="1999" y="243"/>
                </a:lnTo>
                <a:lnTo>
                  <a:pt x="1975" y="203"/>
                </a:lnTo>
                <a:lnTo>
                  <a:pt x="1949" y="164"/>
                </a:lnTo>
                <a:lnTo>
                  <a:pt x="1922" y="126"/>
                </a:lnTo>
                <a:lnTo>
                  <a:pt x="1914" y="117"/>
                </a:lnTo>
                <a:lnTo>
                  <a:pt x="1907" y="108"/>
                </a:lnTo>
                <a:lnTo>
                  <a:pt x="1897" y="99"/>
                </a:lnTo>
                <a:lnTo>
                  <a:pt x="1889" y="92"/>
                </a:lnTo>
                <a:lnTo>
                  <a:pt x="1881" y="86"/>
                </a:lnTo>
                <a:lnTo>
                  <a:pt x="1871" y="81"/>
                </a:lnTo>
                <a:lnTo>
                  <a:pt x="1862" y="76"/>
                </a:lnTo>
                <a:lnTo>
                  <a:pt x="1854" y="72"/>
                </a:lnTo>
                <a:lnTo>
                  <a:pt x="1845" y="68"/>
                </a:lnTo>
                <a:lnTo>
                  <a:pt x="1835" y="66"/>
                </a:lnTo>
                <a:lnTo>
                  <a:pt x="1827" y="65"/>
                </a:lnTo>
                <a:lnTo>
                  <a:pt x="1818" y="64"/>
                </a:lnTo>
                <a:lnTo>
                  <a:pt x="1810" y="64"/>
                </a:lnTo>
                <a:lnTo>
                  <a:pt x="1801" y="65"/>
                </a:lnTo>
                <a:lnTo>
                  <a:pt x="1793" y="67"/>
                </a:lnTo>
                <a:lnTo>
                  <a:pt x="1786" y="69"/>
                </a:lnTo>
                <a:lnTo>
                  <a:pt x="1779" y="73"/>
                </a:lnTo>
                <a:lnTo>
                  <a:pt x="1772" y="77"/>
                </a:lnTo>
                <a:lnTo>
                  <a:pt x="1765" y="81"/>
                </a:lnTo>
                <a:lnTo>
                  <a:pt x="1760" y="87"/>
                </a:lnTo>
                <a:lnTo>
                  <a:pt x="1754" y="93"/>
                </a:lnTo>
                <a:lnTo>
                  <a:pt x="1750" y="99"/>
                </a:lnTo>
                <a:lnTo>
                  <a:pt x="1746" y="107"/>
                </a:lnTo>
                <a:lnTo>
                  <a:pt x="1743" y="115"/>
                </a:lnTo>
                <a:lnTo>
                  <a:pt x="1741" y="124"/>
                </a:lnTo>
                <a:lnTo>
                  <a:pt x="1739" y="133"/>
                </a:lnTo>
                <a:lnTo>
                  <a:pt x="1737" y="144"/>
                </a:lnTo>
                <a:lnTo>
                  <a:pt x="1737" y="154"/>
                </a:lnTo>
                <a:lnTo>
                  <a:pt x="1739" y="165"/>
                </a:lnTo>
                <a:lnTo>
                  <a:pt x="1741" y="178"/>
                </a:lnTo>
                <a:lnTo>
                  <a:pt x="1744" y="190"/>
                </a:lnTo>
                <a:lnTo>
                  <a:pt x="1749" y="203"/>
                </a:lnTo>
                <a:lnTo>
                  <a:pt x="1756" y="227"/>
                </a:lnTo>
                <a:lnTo>
                  <a:pt x="1762" y="252"/>
                </a:lnTo>
                <a:lnTo>
                  <a:pt x="1767" y="277"/>
                </a:lnTo>
                <a:lnTo>
                  <a:pt x="1773" y="303"/>
                </a:lnTo>
                <a:lnTo>
                  <a:pt x="1782" y="358"/>
                </a:lnTo>
                <a:lnTo>
                  <a:pt x="1790" y="414"/>
                </a:lnTo>
                <a:lnTo>
                  <a:pt x="1795" y="442"/>
                </a:lnTo>
                <a:lnTo>
                  <a:pt x="1801" y="468"/>
                </a:lnTo>
                <a:lnTo>
                  <a:pt x="1808" y="495"/>
                </a:lnTo>
                <a:lnTo>
                  <a:pt x="1816" y="521"/>
                </a:lnTo>
                <a:lnTo>
                  <a:pt x="1825" y="545"/>
                </a:lnTo>
                <a:lnTo>
                  <a:pt x="1835" y="567"/>
                </a:lnTo>
                <a:lnTo>
                  <a:pt x="1842" y="579"/>
                </a:lnTo>
                <a:lnTo>
                  <a:pt x="1848" y="589"/>
                </a:lnTo>
                <a:lnTo>
                  <a:pt x="1854" y="598"/>
                </a:lnTo>
                <a:lnTo>
                  <a:pt x="1861" y="608"/>
                </a:lnTo>
                <a:lnTo>
                  <a:pt x="1847" y="599"/>
                </a:lnTo>
                <a:lnTo>
                  <a:pt x="1831" y="591"/>
                </a:lnTo>
                <a:lnTo>
                  <a:pt x="1814" y="584"/>
                </a:lnTo>
                <a:lnTo>
                  <a:pt x="1796" y="578"/>
                </a:lnTo>
                <a:lnTo>
                  <a:pt x="1778" y="573"/>
                </a:lnTo>
                <a:lnTo>
                  <a:pt x="1759" y="568"/>
                </a:lnTo>
                <a:lnTo>
                  <a:pt x="1742" y="566"/>
                </a:lnTo>
                <a:lnTo>
                  <a:pt x="1724" y="565"/>
                </a:lnTo>
                <a:lnTo>
                  <a:pt x="1708" y="567"/>
                </a:lnTo>
                <a:lnTo>
                  <a:pt x="1699" y="568"/>
                </a:lnTo>
                <a:lnTo>
                  <a:pt x="1692" y="570"/>
                </a:lnTo>
                <a:lnTo>
                  <a:pt x="1685" y="574"/>
                </a:lnTo>
                <a:lnTo>
                  <a:pt x="1678" y="577"/>
                </a:lnTo>
                <a:lnTo>
                  <a:pt x="1672" y="581"/>
                </a:lnTo>
                <a:lnTo>
                  <a:pt x="1666" y="585"/>
                </a:lnTo>
                <a:lnTo>
                  <a:pt x="1661" y="590"/>
                </a:lnTo>
                <a:lnTo>
                  <a:pt x="1657" y="596"/>
                </a:lnTo>
                <a:lnTo>
                  <a:pt x="1653" y="603"/>
                </a:lnTo>
                <a:lnTo>
                  <a:pt x="1650" y="611"/>
                </a:lnTo>
                <a:lnTo>
                  <a:pt x="1648" y="619"/>
                </a:lnTo>
                <a:lnTo>
                  <a:pt x="1647" y="629"/>
                </a:lnTo>
                <a:lnTo>
                  <a:pt x="1646" y="639"/>
                </a:lnTo>
                <a:lnTo>
                  <a:pt x="1647" y="650"/>
                </a:lnTo>
                <a:lnTo>
                  <a:pt x="1649" y="669"/>
                </a:lnTo>
                <a:lnTo>
                  <a:pt x="1652" y="687"/>
                </a:lnTo>
                <a:lnTo>
                  <a:pt x="1656" y="705"/>
                </a:lnTo>
                <a:lnTo>
                  <a:pt x="1660" y="721"/>
                </a:lnTo>
                <a:lnTo>
                  <a:pt x="1666" y="736"/>
                </a:lnTo>
                <a:lnTo>
                  <a:pt x="1674" y="751"/>
                </a:lnTo>
                <a:lnTo>
                  <a:pt x="1681" y="765"/>
                </a:lnTo>
                <a:lnTo>
                  <a:pt x="1689" y="779"/>
                </a:lnTo>
                <a:lnTo>
                  <a:pt x="1697" y="791"/>
                </a:lnTo>
                <a:lnTo>
                  <a:pt x="1707" y="803"/>
                </a:lnTo>
                <a:lnTo>
                  <a:pt x="1717" y="816"/>
                </a:lnTo>
                <a:lnTo>
                  <a:pt x="1727" y="827"/>
                </a:lnTo>
                <a:lnTo>
                  <a:pt x="1749" y="849"/>
                </a:lnTo>
                <a:lnTo>
                  <a:pt x="1772" y="870"/>
                </a:lnTo>
                <a:lnTo>
                  <a:pt x="1819" y="912"/>
                </a:lnTo>
                <a:lnTo>
                  <a:pt x="1843" y="932"/>
                </a:lnTo>
                <a:lnTo>
                  <a:pt x="1865" y="954"/>
                </a:lnTo>
                <a:lnTo>
                  <a:pt x="1886" y="978"/>
                </a:lnTo>
                <a:lnTo>
                  <a:pt x="1896" y="990"/>
                </a:lnTo>
                <a:lnTo>
                  <a:pt x="1906" y="1002"/>
                </a:lnTo>
                <a:lnTo>
                  <a:pt x="1915" y="1016"/>
                </a:lnTo>
                <a:lnTo>
                  <a:pt x="1923" y="1030"/>
                </a:lnTo>
                <a:lnTo>
                  <a:pt x="1930" y="1045"/>
                </a:lnTo>
                <a:lnTo>
                  <a:pt x="1937" y="1060"/>
                </a:lnTo>
                <a:lnTo>
                  <a:pt x="1903" y="1068"/>
                </a:lnTo>
                <a:lnTo>
                  <a:pt x="1890" y="1074"/>
                </a:lnTo>
                <a:lnTo>
                  <a:pt x="1878" y="1078"/>
                </a:lnTo>
                <a:lnTo>
                  <a:pt x="1867" y="1083"/>
                </a:lnTo>
                <a:lnTo>
                  <a:pt x="1858" y="1088"/>
                </a:lnTo>
                <a:lnTo>
                  <a:pt x="1851" y="1092"/>
                </a:lnTo>
                <a:lnTo>
                  <a:pt x="1845" y="1097"/>
                </a:lnTo>
                <a:lnTo>
                  <a:pt x="1841" y="1102"/>
                </a:lnTo>
                <a:lnTo>
                  <a:pt x="1837" y="1108"/>
                </a:lnTo>
                <a:lnTo>
                  <a:pt x="1835" y="1113"/>
                </a:lnTo>
                <a:lnTo>
                  <a:pt x="1834" y="1119"/>
                </a:lnTo>
                <a:lnTo>
                  <a:pt x="1835" y="1124"/>
                </a:lnTo>
                <a:lnTo>
                  <a:pt x="1836" y="1130"/>
                </a:lnTo>
                <a:lnTo>
                  <a:pt x="1840" y="1136"/>
                </a:lnTo>
                <a:lnTo>
                  <a:pt x="1843" y="1143"/>
                </a:lnTo>
                <a:lnTo>
                  <a:pt x="1852" y="1155"/>
                </a:lnTo>
                <a:lnTo>
                  <a:pt x="1864" y="1168"/>
                </a:lnTo>
                <a:lnTo>
                  <a:pt x="1878" y="1182"/>
                </a:lnTo>
                <a:lnTo>
                  <a:pt x="1894" y="1197"/>
                </a:lnTo>
                <a:lnTo>
                  <a:pt x="1927" y="1229"/>
                </a:lnTo>
                <a:lnTo>
                  <a:pt x="1944" y="1247"/>
                </a:lnTo>
                <a:lnTo>
                  <a:pt x="1960" y="1265"/>
                </a:lnTo>
                <a:lnTo>
                  <a:pt x="1985" y="1297"/>
                </a:lnTo>
                <a:lnTo>
                  <a:pt x="2010" y="1332"/>
                </a:lnTo>
                <a:lnTo>
                  <a:pt x="2032" y="1368"/>
                </a:lnTo>
                <a:lnTo>
                  <a:pt x="2053" y="1406"/>
                </a:lnTo>
                <a:lnTo>
                  <a:pt x="2074" y="1445"/>
                </a:lnTo>
                <a:lnTo>
                  <a:pt x="2091" y="1485"/>
                </a:lnTo>
                <a:lnTo>
                  <a:pt x="2109" y="1525"/>
                </a:lnTo>
                <a:lnTo>
                  <a:pt x="2124" y="1566"/>
                </a:lnTo>
                <a:lnTo>
                  <a:pt x="2138" y="1609"/>
                </a:lnTo>
                <a:lnTo>
                  <a:pt x="2152" y="1651"/>
                </a:lnTo>
                <a:lnTo>
                  <a:pt x="2162" y="1694"/>
                </a:lnTo>
                <a:lnTo>
                  <a:pt x="2172" y="1736"/>
                </a:lnTo>
                <a:lnTo>
                  <a:pt x="2181" y="1779"/>
                </a:lnTo>
                <a:lnTo>
                  <a:pt x="2187" y="1821"/>
                </a:lnTo>
                <a:lnTo>
                  <a:pt x="2192" y="1862"/>
                </a:lnTo>
                <a:lnTo>
                  <a:pt x="2196" y="1903"/>
                </a:lnTo>
                <a:lnTo>
                  <a:pt x="2152" y="1864"/>
                </a:lnTo>
                <a:lnTo>
                  <a:pt x="2110" y="1824"/>
                </a:lnTo>
                <a:lnTo>
                  <a:pt x="2068" y="1783"/>
                </a:lnTo>
                <a:lnTo>
                  <a:pt x="2029" y="1740"/>
                </a:lnTo>
                <a:lnTo>
                  <a:pt x="1991" y="1696"/>
                </a:lnTo>
                <a:lnTo>
                  <a:pt x="1954" y="1653"/>
                </a:lnTo>
                <a:lnTo>
                  <a:pt x="1918" y="1609"/>
                </a:lnTo>
                <a:lnTo>
                  <a:pt x="1882" y="1563"/>
                </a:lnTo>
                <a:lnTo>
                  <a:pt x="1811" y="1474"/>
                </a:lnTo>
                <a:lnTo>
                  <a:pt x="1740" y="1383"/>
                </a:lnTo>
                <a:lnTo>
                  <a:pt x="1703" y="1338"/>
                </a:lnTo>
                <a:lnTo>
                  <a:pt x="1666" y="1294"/>
                </a:lnTo>
                <a:lnTo>
                  <a:pt x="1627" y="1250"/>
                </a:lnTo>
                <a:lnTo>
                  <a:pt x="1588" y="1208"/>
                </a:lnTo>
                <a:lnTo>
                  <a:pt x="1569" y="1187"/>
                </a:lnTo>
                <a:lnTo>
                  <a:pt x="1553" y="1168"/>
                </a:lnTo>
                <a:lnTo>
                  <a:pt x="1539" y="1149"/>
                </a:lnTo>
                <a:lnTo>
                  <a:pt x="1525" y="1131"/>
                </a:lnTo>
                <a:lnTo>
                  <a:pt x="1513" y="1113"/>
                </a:lnTo>
                <a:lnTo>
                  <a:pt x="1502" y="1094"/>
                </a:lnTo>
                <a:lnTo>
                  <a:pt x="1493" y="1076"/>
                </a:lnTo>
                <a:lnTo>
                  <a:pt x="1485" y="1057"/>
                </a:lnTo>
                <a:lnTo>
                  <a:pt x="1478" y="1039"/>
                </a:lnTo>
                <a:lnTo>
                  <a:pt x="1472" y="1019"/>
                </a:lnTo>
                <a:lnTo>
                  <a:pt x="1465" y="998"/>
                </a:lnTo>
                <a:lnTo>
                  <a:pt x="1460" y="977"/>
                </a:lnTo>
                <a:lnTo>
                  <a:pt x="1455" y="955"/>
                </a:lnTo>
                <a:lnTo>
                  <a:pt x="1451" y="931"/>
                </a:lnTo>
                <a:lnTo>
                  <a:pt x="1444" y="880"/>
                </a:lnTo>
                <a:lnTo>
                  <a:pt x="1438" y="848"/>
                </a:lnTo>
                <a:lnTo>
                  <a:pt x="1434" y="831"/>
                </a:lnTo>
                <a:lnTo>
                  <a:pt x="1429" y="815"/>
                </a:lnTo>
                <a:lnTo>
                  <a:pt x="1424" y="799"/>
                </a:lnTo>
                <a:lnTo>
                  <a:pt x="1418" y="784"/>
                </a:lnTo>
                <a:lnTo>
                  <a:pt x="1412" y="770"/>
                </a:lnTo>
                <a:lnTo>
                  <a:pt x="1404" y="758"/>
                </a:lnTo>
                <a:lnTo>
                  <a:pt x="1395" y="749"/>
                </a:lnTo>
                <a:lnTo>
                  <a:pt x="1391" y="745"/>
                </a:lnTo>
                <a:lnTo>
                  <a:pt x="1387" y="742"/>
                </a:lnTo>
                <a:lnTo>
                  <a:pt x="1382" y="740"/>
                </a:lnTo>
                <a:lnTo>
                  <a:pt x="1377" y="737"/>
                </a:lnTo>
                <a:lnTo>
                  <a:pt x="1372" y="737"/>
                </a:lnTo>
                <a:lnTo>
                  <a:pt x="1366" y="737"/>
                </a:lnTo>
                <a:lnTo>
                  <a:pt x="1361" y="740"/>
                </a:lnTo>
                <a:lnTo>
                  <a:pt x="1355" y="742"/>
                </a:lnTo>
                <a:lnTo>
                  <a:pt x="1349" y="746"/>
                </a:lnTo>
                <a:lnTo>
                  <a:pt x="1343" y="751"/>
                </a:lnTo>
                <a:lnTo>
                  <a:pt x="1337" y="757"/>
                </a:lnTo>
                <a:lnTo>
                  <a:pt x="1330" y="764"/>
                </a:lnTo>
                <a:lnTo>
                  <a:pt x="1323" y="773"/>
                </a:lnTo>
                <a:lnTo>
                  <a:pt x="1316" y="783"/>
                </a:lnTo>
                <a:lnTo>
                  <a:pt x="1303" y="744"/>
                </a:lnTo>
                <a:lnTo>
                  <a:pt x="1289" y="703"/>
                </a:lnTo>
                <a:lnTo>
                  <a:pt x="1281" y="683"/>
                </a:lnTo>
                <a:lnTo>
                  <a:pt x="1273" y="663"/>
                </a:lnTo>
                <a:lnTo>
                  <a:pt x="1264" y="644"/>
                </a:lnTo>
                <a:lnTo>
                  <a:pt x="1255" y="625"/>
                </a:lnTo>
                <a:lnTo>
                  <a:pt x="1244" y="608"/>
                </a:lnTo>
                <a:lnTo>
                  <a:pt x="1232" y="590"/>
                </a:lnTo>
                <a:lnTo>
                  <a:pt x="1220" y="574"/>
                </a:lnTo>
                <a:lnTo>
                  <a:pt x="1207" y="557"/>
                </a:lnTo>
                <a:lnTo>
                  <a:pt x="1191" y="543"/>
                </a:lnTo>
                <a:lnTo>
                  <a:pt x="1175" y="530"/>
                </a:lnTo>
                <a:lnTo>
                  <a:pt x="1156" y="518"/>
                </a:lnTo>
                <a:lnTo>
                  <a:pt x="1137" y="508"/>
                </a:lnTo>
                <a:lnTo>
                  <a:pt x="1128" y="505"/>
                </a:lnTo>
                <a:lnTo>
                  <a:pt x="1120" y="502"/>
                </a:lnTo>
                <a:lnTo>
                  <a:pt x="1114" y="502"/>
                </a:lnTo>
                <a:lnTo>
                  <a:pt x="1107" y="502"/>
                </a:lnTo>
                <a:lnTo>
                  <a:pt x="1102" y="505"/>
                </a:lnTo>
                <a:lnTo>
                  <a:pt x="1096" y="508"/>
                </a:lnTo>
                <a:lnTo>
                  <a:pt x="1091" y="512"/>
                </a:lnTo>
                <a:lnTo>
                  <a:pt x="1087" y="517"/>
                </a:lnTo>
                <a:lnTo>
                  <a:pt x="1083" y="523"/>
                </a:lnTo>
                <a:lnTo>
                  <a:pt x="1080" y="530"/>
                </a:lnTo>
                <a:lnTo>
                  <a:pt x="1075" y="546"/>
                </a:lnTo>
                <a:lnTo>
                  <a:pt x="1071" y="563"/>
                </a:lnTo>
                <a:lnTo>
                  <a:pt x="1069" y="583"/>
                </a:lnTo>
                <a:lnTo>
                  <a:pt x="1066" y="602"/>
                </a:lnTo>
                <a:lnTo>
                  <a:pt x="1066" y="623"/>
                </a:lnTo>
                <a:lnTo>
                  <a:pt x="1068" y="644"/>
                </a:lnTo>
                <a:lnTo>
                  <a:pt x="1069" y="662"/>
                </a:lnTo>
                <a:lnTo>
                  <a:pt x="1073" y="696"/>
                </a:lnTo>
                <a:lnTo>
                  <a:pt x="1075" y="709"/>
                </a:lnTo>
                <a:lnTo>
                  <a:pt x="1077" y="718"/>
                </a:lnTo>
                <a:lnTo>
                  <a:pt x="1065" y="713"/>
                </a:lnTo>
                <a:lnTo>
                  <a:pt x="1055" y="710"/>
                </a:lnTo>
                <a:lnTo>
                  <a:pt x="1046" y="708"/>
                </a:lnTo>
                <a:lnTo>
                  <a:pt x="1039" y="708"/>
                </a:lnTo>
                <a:lnTo>
                  <a:pt x="1032" y="709"/>
                </a:lnTo>
                <a:lnTo>
                  <a:pt x="1028" y="711"/>
                </a:lnTo>
                <a:lnTo>
                  <a:pt x="1024" y="715"/>
                </a:lnTo>
                <a:lnTo>
                  <a:pt x="1022" y="719"/>
                </a:lnTo>
                <a:lnTo>
                  <a:pt x="1021" y="724"/>
                </a:lnTo>
                <a:lnTo>
                  <a:pt x="1020" y="730"/>
                </a:lnTo>
                <a:lnTo>
                  <a:pt x="1021" y="737"/>
                </a:lnTo>
                <a:lnTo>
                  <a:pt x="1022" y="746"/>
                </a:lnTo>
                <a:lnTo>
                  <a:pt x="1026" y="763"/>
                </a:lnTo>
                <a:lnTo>
                  <a:pt x="1035" y="783"/>
                </a:lnTo>
                <a:lnTo>
                  <a:pt x="1043" y="803"/>
                </a:lnTo>
                <a:lnTo>
                  <a:pt x="1054" y="825"/>
                </a:lnTo>
                <a:lnTo>
                  <a:pt x="1076" y="866"/>
                </a:lnTo>
                <a:lnTo>
                  <a:pt x="1096" y="901"/>
                </a:lnTo>
                <a:lnTo>
                  <a:pt x="1111" y="925"/>
                </a:lnTo>
                <a:lnTo>
                  <a:pt x="1099" y="919"/>
                </a:lnTo>
                <a:lnTo>
                  <a:pt x="1088" y="913"/>
                </a:lnTo>
                <a:lnTo>
                  <a:pt x="1078" y="906"/>
                </a:lnTo>
                <a:lnTo>
                  <a:pt x="1068" y="897"/>
                </a:lnTo>
                <a:lnTo>
                  <a:pt x="1058" y="890"/>
                </a:lnTo>
                <a:lnTo>
                  <a:pt x="1049" y="881"/>
                </a:lnTo>
                <a:lnTo>
                  <a:pt x="1032" y="863"/>
                </a:lnTo>
                <a:lnTo>
                  <a:pt x="1017" y="843"/>
                </a:lnTo>
                <a:lnTo>
                  <a:pt x="1003" y="822"/>
                </a:lnTo>
                <a:lnTo>
                  <a:pt x="990" y="800"/>
                </a:lnTo>
                <a:lnTo>
                  <a:pt x="978" y="778"/>
                </a:lnTo>
                <a:lnTo>
                  <a:pt x="966" y="754"/>
                </a:lnTo>
                <a:lnTo>
                  <a:pt x="956" y="730"/>
                </a:lnTo>
                <a:lnTo>
                  <a:pt x="936" y="683"/>
                </a:lnTo>
                <a:lnTo>
                  <a:pt x="914" y="636"/>
                </a:lnTo>
                <a:lnTo>
                  <a:pt x="904" y="614"/>
                </a:lnTo>
                <a:lnTo>
                  <a:pt x="891" y="592"/>
                </a:lnTo>
                <a:lnTo>
                  <a:pt x="876" y="565"/>
                </a:lnTo>
                <a:lnTo>
                  <a:pt x="857" y="533"/>
                </a:lnTo>
                <a:lnTo>
                  <a:pt x="846" y="518"/>
                </a:lnTo>
                <a:lnTo>
                  <a:pt x="835" y="502"/>
                </a:lnTo>
                <a:lnTo>
                  <a:pt x="823" y="488"/>
                </a:lnTo>
                <a:lnTo>
                  <a:pt x="811" y="476"/>
                </a:lnTo>
                <a:lnTo>
                  <a:pt x="798" y="466"/>
                </a:lnTo>
                <a:lnTo>
                  <a:pt x="793" y="462"/>
                </a:lnTo>
                <a:lnTo>
                  <a:pt x="787" y="460"/>
                </a:lnTo>
                <a:lnTo>
                  <a:pt x="781" y="458"/>
                </a:lnTo>
                <a:lnTo>
                  <a:pt x="775" y="457"/>
                </a:lnTo>
                <a:lnTo>
                  <a:pt x="769" y="457"/>
                </a:lnTo>
                <a:lnTo>
                  <a:pt x="763" y="459"/>
                </a:lnTo>
                <a:lnTo>
                  <a:pt x="757" y="461"/>
                </a:lnTo>
                <a:lnTo>
                  <a:pt x="752" y="465"/>
                </a:lnTo>
                <a:lnTo>
                  <a:pt x="747" y="470"/>
                </a:lnTo>
                <a:lnTo>
                  <a:pt x="741" y="478"/>
                </a:lnTo>
                <a:lnTo>
                  <a:pt x="736" y="486"/>
                </a:lnTo>
                <a:lnTo>
                  <a:pt x="731" y="496"/>
                </a:lnTo>
                <a:lnTo>
                  <a:pt x="726" y="508"/>
                </a:lnTo>
                <a:lnTo>
                  <a:pt x="722" y="521"/>
                </a:lnTo>
                <a:lnTo>
                  <a:pt x="697" y="480"/>
                </a:lnTo>
                <a:lnTo>
                  <a:pt x="653" y="408"/>
                </a:lnTo>
                <a:lnTo>
                  <a:pt x="625" y="363"/>
                </a:lnTo>
                <a:lnTo>
                  <a:pt x="594" y="317"/>
                </a:lnTo>
                <a:lnTo>
                  <a:pt x="562" y="267"/>
                </a:lnTo>
                <a:lnTo>
                  <a:pt x="527" y="219"/>
                </a:lnTo>
                <a:lnTo>
                  <a:pt x="493" y="171"/>
                </a:lnTo>
                <a:lnTo>
                  <a:pt x="458" y="126"/>
                </a:lnTo>
                <a:lnTo>
                  <a:pt x="441" y="106"/>
                </a:lnTo>
                <a:lnTo>
                  <a:pt x="424" y="86"/>
                </a:lnTo>
                <a:lnTo>
                  <a:pt x="408" y="67"/>
                </a:lnTo>
                <a:lnTo>
                  <a:pt x="391" y="52"/>
                </a:lnTo>
                <a:lnTo>
                  <a:pt x="376" y="38"/>
                </a:lnTo>
                <a:lnTo>
                  <a:pt x="361" y="25"/>
                </a:lnTo>
                <a:lnTo>
                  <a:pt x="347" y="15"/>
                </a:lnTo>
                <a:lnTo>
                  <a:pt x="334" y="7"/>
                </a:lnTo>
                <a:lnTo>
                  <a:pt x="321" y="2"/>
                </a:lnTo>
                <a:lnTo>
                  <a:pt x="316" y="0"/>
                </a:lnTo>
                <a:lnTo>
                  <a:pt x="310" y="0"/>
                </a:lnTo>
                <a:lnTo>
                  <a:pt x="305" y="0"/>
                </a:lnTo>
                <a:lnTo>
                  <a:pt x="300" y="1"/>
                </a:lnTo>
                <a:lnTo>
                  <a:pt x="295" y="2"/>
                </a:lnTo>
                <a:lnTo>
                  <a:pt x="291" y="6"/>
                </a:lnTo>
                <a:lnTo>
                  <a:pt x="285" y="10"/>
                </a:lnTo>
                <a:lnTo>
                  <a:pt x="279" y="15"/>
                </a:lnTo>
                <a:lnTo>
                  <a:pt x="275" y="20"/>
                </a:lnTo>
                <a:lnTo>
                  <a:pt x="270" y="26"/>
                </a:lnTo>
                <a:lnTo>
                  <a:pt x="267" y="33"/>
                </a:lnTo>
                <a:lnTo>
                  <a:pt x="264" y="41"/>
                </a:lnTo>
                <a:lnTo>
                  <a:pt x="260" y="48"/>
                </a:lnTo>
                <a:lnTo>
                  <a:pt x="258" y="56"/>
                </a:lnTo>
                <a:lnTo>
                  <a:pt x="255" y="73"/>
                </a:lnTo>
                <a:lnTo>
                  <a:pt x="254" y="91"/>
                </a:lnTo>
                <a:lnTo>
                  <a:pt x="255" y="111"/>
                </a:lnTo>
                <a:lnTo>
                  <a:pt x="257" y="132"/>
                </a:lnTo>
                <a:lnTo>
                  <a:pt x="261" y="154"/>
                </a:lnTo>
                <a:lnTo>
                  <a:pt x="268" y="177"/>
                </a:lnTo>
                <a:lnTo>
                  <a:pt x="274" y="201"/>
                </a:lnTo>
                <a:lnTo>
                  <a:pt x="282" y="225"/>
                </a:lnTo>
                <a:lnTo>
                  <a:pt x="290" y="251"/>
                </a:lnTo>
                <a:lnTo>
                  <a:pt x="301" y="276"/>
                </a:lnTo>
                <a:lnTo>
                  <a:pt x="322" y="327"/>
                </a:lnTo>
                <a:lnTo>
                  <a:pt x="347" y="379"/>
                </a:lnTo>
                <a:lnTo>
                  <a:pt x="373" y="429"/>
                </a:lnTo>
                <a:lnTo>
                  <a:pt x="399" y="477"/>
                </a:lnTo>
                <a:lnTo>
                  <a:pt x="423" y="521"/>
                </a:lnTo>
                <a:lnTo>
                  <a:pt x="446" y="561"/>
                </a:lnTo>
                <a:lnTo>
                  <a:pt x="467" y="595"/>
                </a:lnTo>
                <a:lnTo>
                  <a:pt x="496" y="644"/>
                </a:lnTo>
                <a:lnTo>
                  <a:pt x="475" y="646"/>
                </a:lnTo>
                <a:lnTo>
                  <a:pt x="455" y="649"/>
                </a:lnTo>
                <a:lnTo>
                  <a:pt x="438" y="653"/>
                </a:lnTo>
                <a:lnTo>
                  <a:pt x="422" y="658"/>
                </a:lnTo>
                <a:lnTo>
                  <a:pt x="409" y="663"/>
                </a:lnTo>
                <a:lnTo>
                  <a:pt x="399" y="668"/>
                </a:lnTo>
                <a:lnTo>
                  <a:pt x="389" y="675"/>
                </a:lnTo>
                <a:lnTo>
                  <a:pt x="382" y="681"/>
                </a:lnTo>
                <a:lnTo>
                  <a:pt x="376" y="688"/>
                </a:lnTo>
                <a:lnTo>
                  <a:pt x="373" y="696"/>
                </a:lnTo>
                <a:lnTo>
                  <a:pt x="370" y="703"/>
                </a:lnTo>
                <a:lnTo>
                  <a:pt x="370" y="712"/>
                </a:lnTo>
                <a:lnTo>
                  <a:pt x="370" y="721"/>
                </a:lnTo>
                <a:lnTo>
                  <a:pt x="372" y="729"/>
                </a:lnTo>
                <a:lnTo>
                  <a:pt x="375" y="739"/>
                </a:lnTo>
                <a:lnTo>
                  <a:pt x="379" y="748"/>
                </a:lnTo>
                <a:lnTo>
                  <a:pt x="384" y="757"/>
                </a:lnTo>
                <a:lnTo>
                  <a:pt x="391" y="767"/>
                </a:lnTo>
                <a:lnTo>
                  <a:pt x="406" y="787"/>
                </a:lnTo>
                <a:lnTo>
                  <a:pt x="424" y="808"/>
                </a:lnTo>
                <a:lnTo>
                  <a:pt x="444" y="827"/>
                </a:lnTo>
                <a:lnTo>
                  <a:pt x="466" y="848"/>
                </a:lnTo>
                <a:lnTo>
                  <a:pt x="487" y="866"/>
                </a:lnTo>
                <a:lnTo>
                  <a:pt x="530" y="903"/>
                </a:lnTo>
                <a:lnTo>
                  <a:pt x="555" y="922"/>
                </a:lnTo>
                <a:lnTo>
                  <a:pt x="582" y="941"/>
                </a:lnTo>
                <a:lnTo>
                  <a:pt x="610" y="958"/>
                </a:lnTo>
                <a:lnTo>
                  <a:pt x="640" y="975"/>
                </a:lnTo>
                <a:lnTo>
                  <a:pt x="701" y="1008"/>
                </a:lnTo>
                <a:lnTo>
                  <a:pt x="731" y="1024"/>
                </a:lnTo>
                <a:lnTo>
                  <a:pt x="761" y="1042"/>
                </a:lnTo>
                <a:lnTo>
                  <a:pt x="790" y="1060"/>
                </a:lnTo>
                <a:lnTo>
                  <a:pt x="817" y="1080"/>
                </a:lnTo>
                <a:lnTo>
                  <a:pt x="830" y="1089"/>
                </a:lnTo>
                <a:lnTo>
                  <a:pt x="843" y="1100"/>
                </a:lnTo>
                <a:lnTo>
                  <a:pt x="854" y="1111"/>
                </a:lnTo>
                <a:lnTo>
                  <a:pt x="865" y="1122"/>
                </a:lnTo>
                <a:lnTo>
                  <a:pt x="877" y="1134"/>
                </a:lnTo>
                <a:lnTo>
                  <a:pt x="886" y="1147"/>
                </a:lnTo>
                <a:lnTo>
                  <a:pt x="895" y="1160"/>
                </a:lnTo>
                <a:lnTo>
                  <a:pt x="904" y="1174"/>
                </a:lnTo>
                <a:lnTo>
                  <a:pt x="911" y="1187"/>
                </a:lnTo>
                <a:lnTo>
                  <a:pt x="917" y="1202"/>
                </a:lnTo>
                <a:lnTo>
                  <a:pt x="922" y="1218"/>
                </a:lnTo>
                <a:lnTo>
                  <a:pt x="926" y="1233"/>
                </a:lnTo>
                <a:lnTo>
                  <a:pt x="918" y="1232"/>
                </a:lnTo>
                <a:lnTo>
                  <a:pt x="909" y="1229"/>
                </a:lnTo>
                <a:lnTo>
                  <a:pt x="886" y="1219"/>
                </a:lnTo>
                <a:lnTo>
                  <a:pt x="860" y="1207"/>
                </a:lnTo>
                <a:lnTo>
                  <a:pt x="830" y="1190"/>
                </a:lnTo>
                <a:lnTo>
                  <a:pt x="765" y="1155"/>
                </a:lnTo>
                <a:lnTo>
                  <a:pt x="733" y="1137"/>
                </a:lnTo>
                <a:lnTo>
                  <a:pt x="700" y="1121"/>
                </a:lnTo>
                <a:lnTo>
                  <a:pt x="670" y="1108"/>
                </a:lnTo>
                <a:lnTo>
                  <a:pt x="655" y="1101"/>
                </a:lnTo>
                <a:lnTo>
                  <a:pt x="641" y="1097"/>
                </a:lnTo>
                <a:lnTo>
                  <a:pt x="628" y="1094"/>
                </a:lnTo>
                <a:lnTo>
                  <a:pt x="616" y="1092"/>
                </a:lnTo>
                <a:lnTo>
                  <a:pt x="606" y="1091"/>
                </a:lnTo>
                <a:lnTo>
                  <a:pt x="596" y="1092"/>
                </a:lnTo>
                <a:lnTo>
                  <a:pt x="588" y="1095"/>
                </a:lnTo>
                <a:lnTo>
                  <a:pt x="582" y="1099"/>
                </a:lnTo>
                <a:lnTo>
                  <a:pt x="579" y="1102"/>
                </a:lnTo>
                <a:lnTo>
                  <a:pt x="577" y="1106"/>
                </a:lnTo>
                <a:lnTo>
                  <a:pt x="574" y="1114"/>
                </a:lnTo>
                <a:lnTo>
                  <a:pt x="572" y="1124"/>
                </a:lnTo>
                <a:lnTo>
                  <a:pt x="573" y="1137"/>
                </a:lnTo>
                <a:lnTo>
                  <a:pt x="575" y="1153"/>
                </a:lnTo>
                <a:lnTo>
                  <a:pt x="580" y="1170"/>
                </a:lnTo>
                <a:lnTo>
                  <a:pt x="546" y="1155"/>
                </a:lnTo>
                <a:lnTo>
                  <a:pt x="512" y="1142"/>
                </a:lnTo>
                <a:lnTo>
                  <a:pt x="479" y="1129"/>
                </a:lnTo>
                <a:lnTo>
                  <a:pt x="447" y="1118"/>
                </a:lnTo>
                <a:lnTo>
                  <a:pt x="416" y="1110"/>
                </a:lnTo>
                <a:lnTo>
                  <a:pt x="388" y="1103"/>
                </a:lnTo>
                <a:lnTo>
                  <a:pt x="376" y="1101"/>
                </a:lnTo>
                <a:lnTo>
                  <a:pt x="365" y="1100"/>
                </a:lnTo>
                <a:lnTo>
                  <a:pt x="353" y="1100"/>
                </a:lnTo>
                <a:lnTo>
                  <a:pt x="343" y="1100"/>
                </a:lnTo>
                <a:lnTo>
                  <a:pt x="335" y="1101"/>
                </a:lnTo>
                <a:lnTo>
                  <a:pt x="327" y="1103"/>
                </a:lnTo>
                <a:lnTo>
                  <a:pt x="321" y="1107"/>
                </a:lnTo>
                <a:lnTo>
                  <a:pt x="316" y="1111"/>
                </a:lnTo>
                <a:lnTo>
                  <a:pt x="313" y="1116"/>
                </a:lnTo>
                <a:lnTo>
                  <a:pt x="312" y="1122"/>
                </a:lnTo>
                <a:lnTo>
                  <a:pt x="312" y="1130"/>
                </a:lnTo>
                <a:lnTo>
                  <a:pt x="314" y="1139"/>
                </a:lnTo>
                <a:lnTo>
                  <a:pt x="318" y="1148"/>
                </a:lnTo>
                <a:lnTo>
                  <a:pt x="323" y="1159"/>
                </a:lnTo>
                <a:lnTo>
                  <a:pt x="332" y="1171"/>
                </a:lnTo>
                <a:lnTo>
                  <a:pt x="341" y="1185"/>
                </a:lnTo>
                <a:lnTo>
                  <a:pt x="353" y="1200"/>
                </a:lnTo>
                <a:lnTo>
                  <a:pt x="368" y="1217"/>
                </a:lnTo>
                <a:lnTo>
                  <a:pt x="384" y="1235"/>
                </a:lnTo>
                <a:lnTo>
                  <a:pt x="404" y="1254"/>
                </a:lnTo>
                <a:lnTo>
                  <a:pt x="430" y="1280"/>
                </a:lnTo>
                <a:lnTo>
                  <a:pt x="457" y="1303"/>
                </a:lnTo>
                <a:lnTo>
                  <a:pt x="485" y="1327"/>
                </a:lnTo>
                <a:lnTo>
                  <a:pt x="513" y="1349"/>
                </a:lnTo>
                <a:lnTo>
                  <a:pt x="541" y="1369"/>
                </a:lnTo>
                <a:lnTo>
                  <a:pt x="570" y="1389"/>
                </a:lnTo>
                <a:lnTo>
                  <a:pt x="599" y="1408"/>
                </a:lnTo>
                <a:lnTo>
                  <a:pt x="627" y="1426"/>
                </a:lnTo>
                <a:lnTo>
                  <a:pt x="657" y="1444"/>
                </a:lnTo>
                <a:lnTo>
                  <a:pt x="688" y="1461"/>
                </a:lnTo>
                <a:lnTo>
                  <a:pt x="750" y="1493"/>
                </a:lnTo>
                <a:lnTo>
                  <a:pt x="814" y="1524"/>
                </a:lnTo>
                <a:lnTo>
                  <a:pt x="880" y="1555"/>
                </a:lnTo>
                <a:lnTo>
                  <a:pt x="966" y="1593"/>
                </a:lnTo>
                <a:lnTo>
                  <a:pt x="1055" y="1631"/>
                </a:lnTo>
                <a:lnTo>
                  <a:pt x="1143" y="1669"/>
                </a:lnTo>
                <a:lnTo>
                  <a:pt x="1231" y="1708"/>
                </a:lnTo>
                <a:lnTo>
                  <a:pt x="1318" y="1748"/>
                </a:lnTo>
                <a:lnTo>
                  <a:pt x="1361" y="1769"/>
                </a:lnTo>
                <a:lnTo>
                  <a:pt x="1404" y="1791"/>
                </a:lnTo>
                <a:lnTo>
                  <a:pt x="1446" y="1813"/>
                </a:lnTo>
                <a:lnTo>
                  <a:pt x="1487" y="1836"/>
                </a:lnTo>
                <a:lnTo>
                  <a:pt x="1528" y="1861"/>
                </a:lnTo>
                <a:lnTo>
                  <a:pt x="1568" y="1886"/>
                </a:lnTo>
                <a:lnTo>
                  <a:pt x="1600" y="1908"/>
                </a:lnTo>
                <a:lnTo>
                  <a:pt x="1631" y="1930"/>
                </a:lnTo>
                <a:lnTo>
                  <a:pt x="1661" y="1953"/>
                </a:lnTo>
                <a:lnTo>
                  <a:pt x="1690" y="1978"/>
                </a:lnTo>
                <a:lnTo>
                  <a:pt x="1718" y="2002"/>
                </a:lnTo>
                <a:lnTo>
                  <a:pt x="1746" y="2027"/>
                </a:lnTo>
                <a:lnTo>
                  <a:pt x="1801" y="2079"/>
                </a:lnTo>
                <a:lnTo>
                  <a:pt x="1855" y="2131"/>
                </a:lnTo>
                <a:lnTo>
                  <a:pt x="1911" y="2184"/>
                </a:lnTo>
                <a:lnTo>
                  <a:pt x="1937" y="2210"/>
                </a:lnTo>
                <a:lnTo>
                  <a:pt x="1966" y="2234"/>
                </a:lnTo>
                <a:lnTo>
                  <a:pt x="1995" y="2259"/>
                </a:lnTo>
                <a:lnTo>
                  <a:pt x="2024" y="2283"/>
                </a:lnTo>
                <a:lnTo>
                  <a:pt x="1987" y="2272"/>
                </a:lnTo>
                <a:lnTo>
                  <a:pt x="1951" y="2264"/>
                </a:lnTo>
                <a:lnTo>
                  <a:pt x="1915" y="2257"/>
                </a:lnTo>
                <a:lnTo>
                  <a:pt x="1880" y="2252"/>
                </a:lnTo>
                <a:lnTo>
                  <a:pt x="1812" y="2243"/>
                </a:lnTo>
                <a:lnTo>
                  <a:pt x="1778" y="2237"/>
                </a:lnTo>
                <a:lnTo>
                  <a:pt x="1744" y="2232"/>
                </a:lnTo>
                <a:lnTo>
                  <a:pt x="1711" y="2227"/>
                </a:lnTo>
                <a:lnTo>
                  <a:pt x="1678" y="2220"/>
                </a:lnTo>
                <a:lnTo>
                  <a:pt x="1645" y="2211"/>
                </a:lnTo>
                <a:lnTo>
                  <a:pt x="1612" y="2199"/>
                </a:lnTo>
                <a:lnTo>
                  <a:pt x="1594" y="2193"/>
                </a:lnTo>
                <a:lnTo>
                  <a:pt x="1578" y="2186"/>
                </a:lnTo>
                <a:lnTo>
                  <a:pt x="1561" y="2179"/>
                </a:lnTo>
                <a:lnTo>
                  <a:pt x="1545" y="2169"/>
                </a:lnTo>
                <a:lnTo>
                  <a:pt x="1528" y="2160"/>
                </a:lnTo>
                <a:lnTo>
                  <a:pt x="1511" y="2150"/>
                </a:lnTo>
                <a:lnTo>
                  <a:pt x="1494" y="2138"/>
                </a:lnTo>
                <a:lnTo>
                  <a:pt x="1478" y="2127"/>
                </a:lnTo>
                <a:lnTo>
                  <a:pt x="1455" y="2110"/>
                </a:lnTo>
                <a:lnTo>
                  <a:pt x="1433" y="2092"/>
                </a:lnTo>
                <a:lnTo>
                  <a:pt x="1389" y="2056"/>
                </a:lnTo>
                <a:lnTo>
                  <a:pt x="1368" y="2041"/>
                </a:lnTo>
                <a:lnTo>
                  <a:pt x="1348" y="2026"/>
                </a:lnTo>
                <a:lnTo>
                  <a:pt x="1328" y="2014"/>
                </a:lnTo>
                <a:lnTo>
                  <a:pt x="1318" y="2009"/>
                </a:lnTo>
                <a:lnTo>
                  <a:pt x="1309" y="2004"/>
                </a:lnTo>
                <a:lnTo>
                  <a:pt x="1300" y="2001"/>
                </a:lnTo>
                <a:lnTo>
                  <a:pt x="1292" y="1999"/>
                </a:lnTo>
                <a:lnTo>
                  <a:pt x="1284" y="1998"/>
                </a:lnTo>
                <a:lnTo>
                  <a:pt x="1276" y="1998"/>
                </a:lnTo>
                <a:lnTo>
                  <a:pt x="1269" y="1999"/>
                </a:lnTo>
                <a:lnTo>
                  <a:pt x="1261" y="2001"/>
                </a:lnTo>
                <a:lnTo>
                  <a:pt x="1255" y="2005"/>
                </a:lnTo>
                <a:lnTo>
                  <a:pt x="1249" y="2012"/>
                </a:lnTo>
                <a:lnTo>
                  <a:pt x="1244" y="2018"/>
                </a:lnTo>
                <a:lnTo>
                  <a:pt x="1239" y="2027"/>
                </a:lnTo>
                <a:lnTo>
                  <a:pt x="1234" y="2037"/>
                </a:lnTo>
                <a:lnTo>
                  <a:pt x="1230" y="2049"/>
                </a:lnTo>
                <a:lnTo>
                  <a:pt x="1227" y="2063"/>
                </a:lnTo>
                <a:lnTo>
                  <a:pt x="1224" y="2079"/>
                </a:lnTo>
                <a:lnTo>
                  <a:pt x="1223" y="2096"/>
                </a:lnTo>
                <a:lnTo>
                  <a:pt x="1221" y="2117"/>
                </a:lnTo>
                <a:lnTo>
                  <a:pt x="1220" y="2129"/>
                </a:lnTo>
                <a:lnTo>
                  <a:pt x="1219" y="2133"/>
                </a:lnTo>
                <a:lnTo>
                  <a:pt x="1217" y="2137"/>
                </a:lnTo>
                <a:lnTo>
                  <a:pt x="1215" y="2141"/>
                </a:lnTo>
                <a:lnTo>
                  <a:pt x="1213" y="2143"/>
                </a:lnTo>
                <a:lnTo>
                  <a:pt x="1210" y="2145"/>
                </a:lnTo>
                <a:lnTo>
                  <a:pt x="1207" y="2146"/>
                </a:lnTo>
                <a:lnTo>
                  <a:pt x="1200" y="2147"/>
                </a:lnTo>
                <a:lnTo>
                  <a:pt x="1193" y="2145"/>
                </a:lnTo>
                <a:lnTo>
                  <a:pt x="1186" y="2142"/>
                </a:lnTo>
                <a:lnTo>
                  <a:pt x="1178" y="2136"/>
                </a:lnTo>
                <a:lnTo>
                  <a:pt x="1170" y="2130"/>
                </a:lnTo>
                <a:lnTo>
                  <a:pt x="1161" y="2124"/>
                </a:lnTo>
                <a:lnTo>
                  <a:pt x="1146" y="2111"/>
                </a:lnTo>
                <a:lnTo>
                  <a:pt x="1124" y="2090"/>
                </a:lnTo>
                <a:lnTo>
                  <a:pt x="1110" y="2078"/>
                </a:lnTo>
                <a:lnTo>
                  <a:pt x="1094" y="2066"/>
                </a:lnTo>
                <a:lnTo>
                  <a:pt x="1079" y="2056"/>
                </a:lnTo>
                <a:lnTo>
                  <a:pt x="1062" y="2048"/>
                </a:lnTo>
                <a:lnTo>
                  <a:pt x="1047" y="2039"/>
                </a:lnTo>
                <a:lnTo>
                  <a:pt x="1029" y="2032"/>
                </a:lnTo>
                <a:lnTo>
                  <a:pt x="1013" y="2027"/>
                </a:lnTo>
                <a:lnTo>
                  <a:pt x="995" y="2022"/>
                </a:lnTo>
                <a:lnTo>
                  <a:pt x="978" y="2017"/>
                </a:lnTo>
                <a:lnTo>
                  <a:pt x="960" y="2014"/>
                </a:lnTo>
                <a:lnTo>
                  <a:pt x="923" y="2008"/>
                </a:lnTo>
                <a:lnTo>
                  <a:pt x="887" y="2003"/>
                </a:lnTo>
                <a:lnTo>
                  <a:pt x="849" y="2000"/>
                </a:lnTo>
                <a:lnTo>
                  <a:pt x="831" y="2000"/>
                </a:lnTo>
                <a:lnTo>
                  <a:pt x="809" y="2000"/>
                </a:lnTo>
                <a:lnTo>
                  <a:pt x="784" y="2000"/>
                </a:lnTo>
                <a:lnTo>
                  <a:pt x="756" y="2002"/>
                </a:lnTo>
                <a:lnTo>
                  <a:pt x="727" y="2004"/>
                </a:lnTo>
                <a:lnTo>
                  <a:pt x="698" y="2009"/>
                </a:lnTo>
                <a:lnTo>
                  <a:pt x="672" y="2014"/>
                </a:lnTo>
                <a:lnTo>
                  <a:pt x="646" y="2021"/>
                </a:lnTo>
                <a:lnTo>
                  <a:pt x="635" y="2025"/>
                </a:lnTo>
                <a:lnTo>
                  <a:pt x="624" y="2029"/>
                </a:lnTo>
                <a:lnTo>
                  <a:pt x="615" y="2034"/>
                </a:lnTo>
                <a:lnTo>
                  <a:pt x="607" y="2039"/>
                </a:lnTo>
                <a:lnTo>
                  <a:pt x="600" y="2046"/>
                </a:lnTo>
                <a:lnTo>
                  <a:pt x="594" y="2052"/>
                </a:lnTo>
                <a:lnTo>
                  <a:pt x="591" y="2058"/>
                </a:lnTo>
                <a:lnTo>
                  <a:pt x="589" y="2065"/>
                </a:lnTo>
                <a:lnTo>
                  <a:pt x="589" y="2074"/>
                </a:lnTo>
                <a:lnTo>
                  <a:pt x="591" y="2082"/>
                </a:lnTo>
                <a:lnTo>
                  <a:pt x="596" y="2091"/>
                </a:lnTo>
                <a:lnTo>
                  <a:pt x="603" y="2100"/>
                </a:lnTo>
                <a:lnTo>
                  <a:pt x="612" y="2111"/>
                </a:lnTo>
                <a:lnTo>
                  <a:pt x="624" y="2121"/>
                </a:lnTo>
                <a:lnTo>
                  <a:pt x="639" y="2132"/>
                </a:lnTo>
                <a:lnTo>
                  <a:pt x="656" y="2145"/>
                </a:lnTo>
                <a:lnTo>
                  <a:pt x="646" y="2144"/>
                </a:lnTo>
                <a:lnTo>
                  <a:pt x="634" y="2142"/>
                </a:lnTo>
                <a:lnTo>
                  <a:pt x="603" y="2135"/>
                </a:lnTo>
                <a:lnTo>
                  <a:pt x="564" y="2127"/>
                </a:lnTo>
                <a:lnTo>
                  <a:pt x="520" y="2116"/>
                </a:lnTo>
                <a:lnTo>
                  <a:pt x="471" y="2104"/>
                </a:lnTo>
                <a:lnTo>
                  <a:pt x="419" y="2092"/>
                </a:lnTo>
                <a:lnTo>
                  <a:pt x="365" y="2081"/>
                </a:lnTo>
                <a:lnTo>
                  <a:pt x="309" y="2070"/>
                </a:lnTo>
                <a:lnTo>
                  <a:pt x="282" y="2066"/>
                </a:lnTo>
                <a:lnTo>
                  <a:pt x="254" y="2062"/>
                </a:lnTo>
                <a:lnTo>
                  <a:pt x="227" y="2059"/>
                </a:lnTo>
                <a:lnTo>
                  <a:pt x="202" y="2058"/>
                </a:lnTo>
                <a:lnTo>
                  <a:pt x="177" y="2057"/>
                </a:lnTo>
                <a:lnTo>
                  <a:pt x="152" y="2057"/>
                </a:lnTo>
                <a:lnTo>
                  <a:pt x="130" y="2058"/>
                </a:lnTo>
                <a:lnTo>
                  <a:pt x="108" y="2060"/>
                </a:lnTo>
                <a:lnTo>
                  <a:pt x="87" y="2064"/>
                </a:lnTo>
                <a:lnTo>
                  <a:pt x="69" y="2069"/>
                </a:lnTo>
                <a:lnTo>
                  <a:pt x="52" y="2077"/>
                </a:lnTo>
                <a:lnTo>
                  <a:pt x="44" y="2081"/>
                </a:lnTo>
                <a:lnTo>
                  <a:pt x="37" y="2086"/>
                </a:lnTo>
                <a:lnTo>
                  <a:pt x="31" y="2091"/>
                </a:lnTo>
                <a:lnTo>
                  <a:pt x="24" y="2096"/>
                </a:lnTo>
                <a:lnTo>
                  <a:pt x="19" y="2102"/>
                </a:lnTo>
                <a:lnTo>
                  <a:pt x="14" y="2109"/>
                </a:lnTo>
                <a:lnTo>
                  <a:pt x="10" y="2116"/>
                </a:lnTo>
                <a:lnTo>
                  <a:pt x="6" y="2123"/>
                </a:lnTo>
                <a:lnTo>
                  <a:pt x="3" y="2131"/>
                </a:lnTo>
                <a:lnTo>
                  <a:pt x="1" y="2139"/>
                </a:lnTo>
                <a:lnTo>
                  <a:pt x="0" y="2147"/>
                </a:lnTo>
                <a:lnTo>
                  <a:pt x="0" y="2154"/>
                </a:lnTo>
                <a:lnTo>
                  <a:pt x="0" y="2160"/>
                </a:lnTo>
                <a:lnTo>
                  <a:pt x="1" y="2167"/>
                </a:lnTo>
                <a:lnTo>
                  <a:pt x="2" y="2174"/>
                </a:lnTo>
                <a:lnTo>
                  <a:pt x="4" y="2181"/>
                </a:lnTo>
                <a:lnTo>
                  <a:pt x="10" y="2194"/>
                </a:lnTo>
                <a:lnTo>
                  <a:pt x="18" y="2206"/>
                </a:lnTo>
                <a:lnTo>
                  <a:pt x="30" y="2220"/>
                </a:lnTo>
                <a:lnTo>
                  <a:pt x="42" y="2232"/>
                </a:lnTo>
                <a:lnTo>
                  <a:pt x="56" y="2245"/>
                </a:lnTo>
                <a:lnTo>
                  <a:pt x="72" y="2256"/>
                </a:lnTo>
                <a:lnTo>
                  <a:pt x="89" y="2268"/>
                </a:lnTo>
                <a:lnTo>
                  <a:pt x="108" y="2280"/>
                </a:lnTo>
                <a:lnTo>
                  <a:pt x="128" y="2291"/>
                </a:lnTo>
                <a:lnTo>
                  <a:pt x="149" y="2301"/>
                </a:lnTo>
                <a:lnTo>
                  <a:pt x="171" y="2312"/>
                </a:lnTo>
                <a:lnTo>
                  <a:pt x="217" y="2331"/>
                </a:lnTo>
                <a:lnTo>
                  <a:pt x="264" y="2350"/>
                </a:lnTo>
                <a:lnTo>
                  <a:pt x="311" y="2366"/>
                </a:lnTo>
                <a:lnTo>
                  <a:pt x="356" y="2381"/>
                </a:lnTo>
                <a:lnTo>
                  <a:pt x="400" y="2393"/>
                </a:lnTo>
                <a:lnTo>
                  <a:pt x="440" y="2404"/>
                </a:lnTo>
                <a:lnTo>
                  <a:pt x="474" y="2413"/>
                </a:lnTo>
                <a:lnTo>
                  <a:pt x="503" y="2418"/>
                </a:lnTo>
                <a:lnTo>
                  <a:pt x="523" y="2421"/>
                </a:lnTo>
                <a:lnTo>
                  <a:pt x="509" y="2434"/>
                </a:lnTo>
                <a:lnTo>
                  <a:pt x="501" y="2443"/>
                </a:lnTo>
                <a:lnTo>
                  <a:pt x="491" y="2452"/>
                </a:lnTo>
                <a:lnTo>
                  <a:pt x="484" y="2461"/>
                </a:lnTo>
                <a:lnTo>
                  <a:pt x="478" y="2471"/>
                </a:lnTo>
                <a:lnTo>
                  <a:pt x="476" y="2476"/>
                </a:lnTo>
                <a:lnTo>
                  <a:pt x="475" y="2481"/>
                </a:lnTo>
                <a:lnTo>
                  <a:pt x="474" y="2485"/>
                </a:lnTo>
                <a:lnTo>
                  <a:pt x="475" y="2489"/>
                </a:lnTo>
                <a:lnTo>
                  <a:pt x="477" y="2494"/>
                </a:lnTo>
                <a:lnTo>
                  <a:pt x="480" y="2499"/>
                </a:lnTo>
                <a:lnTo>
                  <a:pt x="484" y="2503"/>
                </a:lnTo>
                <a:lnTo>
                  <a:pt x="490" y="2508"/>
                </a:lnTo>
                <a:lnTo>
                  <a:pt x="496" y="2511"/>
                </a:lnTo>
                <a:lnTo>
                  <a:pt x="504" y="2514"/>
                </a:lnTo>
                <a:lnTo>
                  <a:pt x="521" y="2519"/>
                </a:lnTo>
                <a:lnTo>
                  <a:pt x="542" y="2523"/>
                </a:lnTo>
                <a:lnTo>
                  <a:pt x="564" y="2526"/>
                </a:lnTo>
                <a:lnTo>
                  <a:pt x="589" y="2529"/>
                </a:lnTo>
                <a:lnTo>
                  <a:pt x="615" y="2530"/>
                </a:lnTo>
                <a:lnTo>
                  <a:pt x="667" y="2533"/>
                </a:lnTo>
                <a:lnTo>
                  <a:pt x="715" y="2537"/>
                </a:lnTo>
                <a:lnTo>
                  <a:pt x="736" y="2539"/>
                </a:lnTo>
                <a:lnTo>
                  <a:pt x="755" y="2544"/>
                </a:lnTo>
                <a:lnTo>
                  <a:pt x="771" y="2548"/>
                </a:lnTo>
                <a:lnTo>
                  <a:pt x="777" y="2550"/>
                </a:lnTo>
                <a:lnTo>
                  <a:pt x="782" y="2553"/>
                </a:lnTo>
                <a:lnTo>
                  <a:pt x="755" y="2564"/>
                </a:lnTo>
                <a:lnTo>
                  <a:pt x="726" y="2577"/>
                </a:lnTo>
                <a:lnTo>
                  <a:pt x="697" y="2590"/>
                </a:lnTo>
                <a:lnTo>
                  <a:pt x="669" y="2605"/>
                </a:lnTo>
                <a:lnTo>
                  <a:pt x="642" y="2621"/>
                </a:lnTo>
                <a:lnTo>
                  <a:pt x="616" y="2637"/>
                </a:lnTo>
                <a:lnTo>
                  <a:pt x="594" y="2654"/>
                </a:lnTo>
                <a:lnTo>
                  <a:pt x="584" y="2663"/>
                </a:lnTo>
                <a:lnTo>
                  <a:pt x="576" y="2671"/>
                </a:lnTo>
                <a:lnTo>
                  <a:pt x="568" y="2680"/>
                </a:lnTo>
                <a:lnTo>
                  <a:pt x="561" y="2689"/>
                </a:lnTo>
                <a:lnTo>
                  <a:pt x="557" y="2697"/>
                </a:lnTo>
                <a:lnTo>
                  <a:pt x="553" y="2705"/>
                </a:lnTo>
                <a:lnTo>
                  <a:pt x="552" y="2714"/>
                </a:lnTo>
                <a:lnTo>
                  <a:pt x="552" y="2722"/>
                </a:lnTo>
                <a:lnTo>
                  <a:pt x="553" y="2729"/>
                </a:lnTo>
                <a:lnTo>
                  <a:pt x="557" y="2737"/>
                </a:lnTo>
                <a:lnTo>
                  <a:pt x="562" y="2745"/>
                </a:lnTo>
                <a:lnTo>
                  <a:pt x="571" y="2752"/>
                </a:lnTo>
                <a:lnTo>
                  <a:pt x="581" y="2759"/>
                </a:lnTo>
                <a:lnTo>
                  <a:pt x="593" y="2765"/>
                </a:lnTo>
                <a:lnTo>
                  <a:pt x="609" y="2771"/>
                </a:lnTo>
                <a:lnTo>
                  <a:pt x="626" y="2777"/>
                </a:lnTo>
                <a:lnTo>
                  <a:pt x="646" y="2783"/>
                </a:lnTo>
                <a:lnTo>
                  <a:pt x="669" y="2787"/>
                </a:lnTo>
                <a:lnTo>
                  <a:pt x="693" y="2792"/>
                </a:lnTo>
                <a:lnTo>
                  <a:pt x="718" y="2795"/>
                </a:lnTo>
                <a:lnTo>
                  <a:pt x="743" y="2798"/>
                </a:lnTo>
                <a:lnTo>
                  <a:pt x="768" y="2800"/>
                </a:lnTo>
                <a:lnTo>
                  <a:pt x="816" y="2803"/>
                </a:lnTo>
                <a:lnTo>
                  <a:pt x="864" y="2804"/>
                </a:lnTo>
                <a:lnTo>
                  <a:pt x="914" y="2803"/>
                </a:lnTo>
                <a:lnTo>
                  <a:pt x="962" y="2801"/>
                </a:lnTo>
                <a:lnTo>
                  <a:pt x="1011" y="2797"/>
                </a:lnTo>
                <a:lnTo>
                  <a:pt x="1059" y="2791"/>
                </a:lnTo>
                <a:lnTo>
                  <a:pt x="1108" y="2785"/>
                </a:lnTo>
                <a:lnTo>
                  <a:pt x="1156" y="2778"/>
                </a:lnTo>
                <a:lnTo>
                  <a:pt x="1253" y="2761"/>
                </a:lnTo>
                <a:lnTo>
                  <a:pt x="1350" y="2744"/>
                </a:lnTo>
                <a:lnTo>
                  <a:pt x="1447" y="2727"/>
                </a:lnTo>
                <a:lnTo>
                  <a:pt x="1409" y="2773"/>
                </a:lnTo>
                <a:lnTo>
                  <a:pt x="1391" y="2794"/>
                </a:lnTo>
                <a:lnTo>
                  <a:pt x="1378" y="2814"/>
                </a:lnTo>
                <a:lnTo>
                  <a:pt x="1365" y="2831"/>
                </a:lnTo>
                <a:lnTo>
                  <a:pt x="1357" y="2848"/>
                </a:lnTo>
                <a:lnTo>
                  <a:pt x="1354" y="2856"/>
                </a:lnTo>
                <a:lnTo>
                  <a:pt x="1352" y="2862"/>
                </a:lnTo>
                <a:lnTo>
                  <a:pt x="1351" y="2869"/>
                </a:lnTo>
                <a:lnTo>
                  <a:pt x="1350" y="2876"/>
                </a:lnTo>
                <a:lnTo>
                  <a:pt x="1351" y="2882"/>
                </a:lnTo>
                <a:lnTo>
                  <a:pt x="1353" y="2887"/>
                </a:lnTo>
                <a:lnTo>
                  <a:pt x="1356" y="2892"/>
                </a:lnTo>
                <a:lnTo>
                  <a:pt x="1360" y="2896"/>
                </a:lnTo>
                <a:lnTo>
                  <a:pt x="1365" y="2900"/>
                </a:lnTo>
                <a:lnTo>
                  <a:pt x="1372" y="2904"/>
                </a:lnTo>
                <a:lnTo>
                  <a:pt x="1380" y="2907"/>
                </a:lnTo>
                <a:lnTo>
                  <a:pt x="1389" y="2910"/>
                </a:lnTo>
                <a:lnTo>
                  <a:pt x="1399" y="2912"/>
                </a:lnTo>
                <a:lnTo>
                  <a:pt x="1412" y="2914"/>
                </a:lnTo>
                <a:lnTo>
                  <a:pt x="1441" y="2916"/>
                </a:lnTo>
                <a:lnTo>
                  <a:pt x="1476" y="2915"/>
                </a:lnTo>
                <a:lnTo>
                  <a:pt x="1518" y="2913"/>
                </a:lnTo>
                <a:lnTo>
                  <a:pt x="1534" y="2911"/>
                </a:lnTo>
                <a:lnTo>
                  <a:pt x="1550" y="2909"/>
                </a:lnTo>
                <a:lnTo>
                  <a:pt x="1565" y="2905"/>
                </a:lnTo>
                <a:lnTo>
                  <a:pt x="1581" y="2901"/>
                </a:lnTo>
                <a:lnTo>
                  <a:pt x="1596" y="2896"/>
                </a:lnTo>
                <a:lnTo>
                  <a:pt x="1611" y="2891"/>
                </a:lnTo>
                <a:lnTo>
                  <a:pt x="1641" y="2880"/>
                </a:lnTo>
                <a:lnTo>
                  <a:pt x="1668" y="2866"/>
                </a:lnTo>
                <a:lnTo>
                  <a:pt x="1697" y="2852"/>
                </a:lnTo>
                <a:lnTo>
                  <a:pt x="1754" y="2822"/>
                </a:lnTo>
                <a:lnTo>
                  <a:pt x="1774" y="2813"/>
                </a:lnTo>
                <a:lnTo>
                  <a:pt x="1792" y="2805"/>
                </a:lnTo>
                <a:lnTo>
                  <a:pt x="1812" y="2798"/>
                </a:lnTo>
                <a:lnTo>
                  <a:pt x="1832" y="2793"/>
                </a:lnTo>
                <a:lnTo>
                  <a:pt x="1853" y="2789"/>
                </a:lnTo>
                <a:lnTo>
                  <a:pt x="1873" y="2785"/>
                </a:lnTo>
                <a:lnTo>
                  <a:pt x="1915" y="2779"/>
                </a:lnTo>
                <a:lnTo>
                  <a:pt x="1956" y="2775"/>
                </a:lnTo>
                <a:lnTo>
                  <a:pt x="1998" y="2770"/>
                </a:lnTo>
                <a:lnTo>
                  <a:pt x="2041" y="2766"/>
                </a:lnTo>
                <a:lnTo>
                  <a:pt x="2082" y="2762"/>
                </a:lnTo>
                <a:lnTo>
                  <a:pt x="2161" y="2751"/>
                </a:lnTo>
                <a:lnTo>
                  <a:pt x="2198" y="2747"/>
                </a:lnTo>
                <a:lnTo>
                  <a:pt x="2234" y="2745"/>
                </a:lnTo>
                <a:lnTo>
                  <a:pt x="2268" y="2743"/>
                </a:lnTo>
                <a:lnTo>
                  <a:pt x="2302" y="2744"/>
                </a:lnTo>
                <a:lnTo>
                  <a:pt x="2334" y="2747"/>
                </a:lnTo>
                <a:lnTo>
                  <a:pt x="2350" y="2749"/>
                </a:lnTo>
                <a:lnTo>
                  <a:pt x="2366" y="2751"/>
                </a:lnTo>
                <a:lnTo>
                  <a:pt x="2382" y="2755"/>
                </a:lnTo>
                <a:lnTo>
                  <a:pt x="2397" y="2758"/>
                </a:lnTo>
                <a:lnTo>
                  <a:pt x="2412" y="2763"/>
                </a:lnTo>
                <a:lnTo>
                  <a:pt x="2427" y="2768"/>
                </a:lnTo>
                <a:lnTo>
                  <a:pt x="2443" y="2775"/>
                </a:lnTo>
                <a:lnTo>
                  <a:pt x="2457" y="2782"/>
                </a:lnTo>
                <a:lnTo>
                  <a:pt x="2472" y="2790"/>
                </a:lnTo>
                <a:lnTo>
                  <a:pt x="2488" y="2798"/>
                </a:lnTo>
                <a:lnTo>
                  <a:pt x="2502" y="2809"/>
                </a:lnTo>
                <a:lnTo>
                  <a:pt x="2518" y="2819"/>
                </a:lnTo>
                <a:lnTo>
                  <a:pt x="2533" y="2830"/>
                </a:lnTo>
                <a:lnTo>
                  <a:pt x="2549" y="2843"/>
                </a:lnTo>
                <a:lnTo>
                  <a:pt x="2564" y="2856"/>
                </a:lnTo>
                <a:lnTo>
                  <a:pt x="2580" y="2870"/>
                </a:lnTo>
                <a:lnTo>
                  <a:pt x="2595" y="2886"/>
                </a:lnTo>
                <a:lnTo>
                  <a:pt x="2612" y="2902"/>
                </a:lnTo>
                <a:lnTo>
                  <a:pt x="2644" y="2936"/>
                </a:lnTo>
                <a:lnTo>
                  <a:pt x="2677" y="2969"/>
                </a:lnTo>
                <a:lnTo>
                  <a:pt x="2710" y="3002"/>
                </a:lnTo>
                <a:lnTo>
                  <a:pt x="2744" y="3035"/>
                </a:lnTo>
                <a:lnTo>
                  <a:pt x="2812" y="3099"/>
                </a:lnTo>
                <a:lnTo>
                  <a:pt x="2881" y="3161"/>
                </a:lnTo>
                <a:lnTo>
                  <a:pt x="2951" y="3223"/>
                </a:lnTo>
                <a:lnTo>
                  <a:pt x="3022" y="3284"/>
                </a:lnTo>
                <a:lnTo>
                  <a:pt x="3092" y="3346"/>
                </a:lnTo>
                <a:lnTo>
                  <a:pt x="3162" y="3407"/>
                </a:lnTo>
                <a:lnTo>
                  <a:pt x="3147" y="3401"/>
                </a:lnTo>
                <a:lnTo>
                  <a:pt x="3132" y="3396"/>
                </a:lnTo>
                <a:lnTo>
                  <a:pt x="3101" y="3387"/>
                </a:lnTo>
                <a:lnTo>
                  <a:pt x="3071" y="3380"/>
                </a:lnTo>
                <a:lnTo>
                  <a:pt x="3041" y="3376"/>
                </a:lnTo>
                <a:lnTo>
                  <a:pt x="3012" y="3372"/>
                </a:lnTo>
                <a:lnTo>
                  <a:pt x="2983" y="3371"/>
                </a:lnTo>
                <a:lnTo>
                  <a:pt x="2953" y="3371"/>
                </a:lnTo>
                <a:lnTo>
                  <a:pt x="2923" y="3371"/>
                </a:lnTo>
                <a:lnTo>
                  <a:pt x="2864" y="3376"/>
                </a:lnTo>
                <a:lnTo>
                  <a:pt x="2804" y="3379"/>
                </a:lnTo>
                <a:lnTo>
                  <a:pt x="2774" y="3380"/>
                </a:lnTo>
                <a:lnTo>
                  <a:pt x="2744" y="3381"/>
                </a:lnTo>
                <a:lnTo>
                  <a:pt x="2713" y="3380"/>
                </a:lnTo>
                <a:lnTo>
                  <a:pt x="2682" y="3378"/>
                </a:lnTo>
                <a:lnTo>
                  <a:pt x="2654" y="3374"/>
                </a:lnTo>
                <a:lnTo>
                  <a:pt x="2626" y="3370"/>
                </a:lnTo>
                <a:lnTo>
                  <a:pt x="2597" y="3364"/>
                </a:lnTo>
                <a:lnTo>
                  <a:pt x="2567" y="3358"/>
                </a:lnTo>
                <a:lnTo>
                  <a:pt x="2536" y="3351"/>
                </a:lnTo>
                <a:lnTo>
                  <a:pt x="2506" y="3343"/>
                </a:lnTo>
                <a:lnTo>
                  <a:pt x="2476" y="3332"/>
                </a:lnTo>
                <a:lnTo>
                  <a:pt x="2446" y="3322"/>
                </a:lnTo>
                <a:lnTo>
                  <a:pt x="2415" y="3312"/>
                </a:lnTo>
                <a:lnTo>
                  <a:pt x="2386" y="3299"/>
                </a:lnTo>
                <a:lnTo>
                  <a:pt x="2357" y="3286"/>
                </a:lnTo>
                <a:lnTo>
                  <a:pt x="2329" y="3272"/>
                </a:lnTo>
                <a:lnTo>
                  <a:pt x="2303" y="3258"/>
                </a:lnTo>
                <a:lnTo>
                  <a:pt x="2279" y="3244"/>
                </a:lnTo>
                <a:lnTo>
                  <a:pt x="2255" y="3227"/>
                </a:lnTo>
                <a:lnTo>
                  <a:pt x="2233" y="3211"/>
                </a:lnTo>
                <a:lnTo>
                  <a:pt x="2206" y="3190"/>
                </a:lnTo>
                <a:lnTo>
                  <a:pt x="2181" y="3170"/>
                </a:lnTo>
                <a:lnTo>
                  <a:pt x="2154" y="3153"/>
                </a:lnTo>
                <a:lnTo>
                  <a:pt x="2127" y="3136"/>
                </a:lnTo>
                <a:lnTo>
                  <a:pt x="2100" y="3121"/>
                </a:lnTo>
                <a:lnTo>
                  <a:pt x="2074" y="3107"/>
                </a:lnTo>
                <a:lnTo>
                  <a:pt x="2047" y="3095"/>
                </a:lnTo>
                <a:lnTo>
                  <a:pt x="2019" y="3085"/>
                </a:lnTo>
                <a:lnTo>
                  <a:pt x="1990" y="3074"/>
                </a:lnTo>
                <a:lnTo>
                  <a:pt x="1961" y="3067"/>
                </a:lnTo>
                <a:lnTo>
                  <a:pt x="1932" y="3061"/>
                </a:lnTo>
                <a:lnTo>
                  <a:pt x="1901" y="3056"/>
                </a:lnTo>
                <a:lnTo>
                  <a:pt x="1870" y="3052"/>
                </a:lnTo>
                <a:lnTo>
                  <a:pt x="1839" y="3051"/>
                </a:lnTo>
                <a:lnTo>
                  <a:pt x="1804" y="3050"/>
                </a:lnTo>
                <a:lnTo>
                  <a:pt x="1770" y="3051"/>
                </a:lnTo>
                <a:lnTo>
                  <a:pt x="1757" y="3052"/>
                </a:lnTo>
                <a:lnTo>
                  <a:pt x="1746" y="3054"/>
                </a:lnTo>
                <a:lnTo>
                  <a:pt x="1735" y="3057"/>
                </a:lnTo>
                <a:lnTo>
                  <a:pt x="1727" y="3060"/>
                </a:lnTo>
                <a:lnTo>
                  <a:pt x="1720" y="3064"/>
                </a:lnTo>
                <a:lnTo>
                  <a:pt x="1714" y="3069"/>
                </a:lnTo>
                <a:lnTo>
                  <a:pt x="1710" y="3074"/>
                </a:lnTo>
                <a:lnTo>
                  <a:pt x="1706" y="3081"/>
                </a:lnTo>
                <a:lnTo>
                  <a:pt x="1703" y="3087"/>
                </a:lnTo>
                <a:lnTo>
                  <a:pt x="1702" y="3094"/>
                </a:lnTo>
                <a:lnTo>
                  <a:pt x="1702" y="3101"/>
                </a:lnTo>
                <a:lnTo>
                  <a:pt x="1703" y="3110"/>
                </a:lnTo>
                <a:lnTo>
                  <a:pt x="1705" y="3118"/>
                </a:lnTo>
                <a:lnTo>
                  <a:pt x="1707" y="3126"/>
                </a:lnTo>
                <a:lnTo>
                  <a:pt x="1714" y="3143"/>
                </a:lnTo>
                <a:lnTo>
                  <a:pt x="1723" y="3161"/>
                </a:lnTo>
                <a:lnTo>
                  <a:pt x="1734" y="3179"/>
                </a:lnTo>
                <a:lnTo>
                  <a:pt x="1746" y="3197"/>
                </a:lnTo>
                <a:lnTo>
                  <a:pt x="1759" y="3215"/>
                </a:lnTo>
                <a:lnTo>
                  <a:pt x="1784" y="3247"/>
                </a:lnTo>
                <a:lnTo>
                  <a:pt x="1806" y="3272"/>
                </a:lnTo>
                <a:lnTo>
                  <a:pt x="1788" y="3279"/>
                </a:lnTo>
                <a:lnTo>
                  <a:pt x="1770" y="3285"/>
                </a:lnTo>
                <a:lnTo>
                  <a:pt x="1753" y="3290"/>
                </a:lnTo>
                <a:lnTo>
                  <a:pt x="1736" y="3295"/>
                </a:lnTo>
                <a:lnTo>
                  <a:pt x="1719" y="3298"/>
                </a:lnTo>
                <a:lnTo>
                  <a:pt x="1702" y="3301"/>
                </a:lnTo>
                <a:lnTo>
                  <a:pt x="1686" y="3303"/>
                </a:lnTo>
                <a:lnTo>
                  <a:pt x="1669" y="3305"/>
                </a:lnTo>
                <a:lnTo>
                  <a:pt x="1636" y="3306"/>
                </a:lnTo>
                <a:lnTo>
                  <a:pt x="1605" y="3305"/>
                </a:lnTo>
                <a:lnTo>
                  <a:pt x="1572" y="3303"/>
                </a:lnTo>
                <a:lnTo>
                  <a:pt x="1540" y="3299"/>
                </a:lnTo>
                <a:lnTo>
                  <a:pt x="1508" y="3294"/>
                </a:lnTo>
                <a:lnTo>
                  <a:pt x="1476" y="3289"/>
                </a:lnTo>
                <a:lnTo>
                  <a:pt x="1411" y="3279"/>
                </a:lnTo>
                <a:lnTo>
                  <a:pt x="1377" y="3273"/>
                </a:lnTo>
                <a:lnTo>
                  <a:pt x="1343" y="3270"/>
                </a:lnTo>
                <a:lnTo>
                  <a:pt x="1308" y="3267"/>
                </a:lnTo>
                <a:lnTo>
                  <a:pt x="1272" y="3266"/>
                </a:lnTo>
                <a:lnTo>
                  <a:pt x="1265" y="3265"/>
                </a:lnTo>
                <a:lnTo>
                  <a:pt x="1258" y="3263"/>
                </a:lnTo>
                <a:lnTo>
                  <a:pt x="1249" y="3259"/>
                </a:lnTo>
                <a:lnTo>
                  <a:pt x="1240" y="3255"/>
                </a:lnTo>
                <a:lnTo>
                  <a:pt x="1217" y="3241"/>
                </a:lnTo>
                <a:lnTo>
                  <a:pt x="1191" y="3225"/>
                </a:lnTo>
                <a:lnTo>
                  <a:pt x="1136" y="3186"/>
                </a:lnTo>
                <a:lnTo>
                  <a:pt x="1107" y="3167"/>
                </a:lnTo>
                <a:lnTo>
                  <a:pt x="1078" y="3149"/>
                </a:lnTo>
                <a:lnTo>
                  <a:pt x="1051" y="3133"/>
                </a:lnTo>
                <a:lnTo>
                  <a:pt x="1039" y="3127"/>
                </a:lnTo>
                <a:lnTo>
                  <a:pt x="1026" y="3122"/>
                </a:lnTo>
                <a:lnTo>
                  <a:pt x="1015" y="3118"/>
                </a:lnTo>
                <a:lnTo>
                  <a:pt x="1005" y="3115"/>
                </a:lnTo>
                <a:lnTo>
                  <a:pt x="995" y="3114"/>
                </a:lnTo>
                <a:lnTo>
                  <a:pt x="987" y="3115"/>
                </a:lnTo>
                <a:lnTo>
                  <a:pt x="980" y="3117"/>
                </a:lnTo>
                <a:lnTo>
                  <a:pt x="977" y="3119"/>
                </a:lnTo>
                <a:lnTo>
                  <a:pt x="975" y="3121"/>
                </a:lnTo>
                <a:lnTo>
                  <a:pt x="973" y="3124"/>
                </a:lnTo>
                <a:lnTo>
                  <a:pt x="971" y="3127"/>
                </a:lnTo>
                <a:lnTo>
                  <a:pt x="968" y="3136"/>
                </a:lnTo>
                <a:lnTo>
                  <a:pt x="966" y="3147"/>
                </a:lnTo>
                <a:lnTo>
                  <a:pt x="968" y="3161"/>
                </a:lnTo>
                <a:lnTo>
                  <a:pt x="970" y="3177"/>
                </a:lnTo>
                <a:lnTo>
                  <a:pt x="975" y="3196"/>
                </a:lnTo>
                <a:lnTo>
                  <a:pt x="944" y="3187"/>
                </a:lnTo>
                <a:lnTo>
                  <a:pt x="908" y="3176"/>
                </a:lnTo>
                <a:lnTo>
                  <a:pt x="868" y="3164"/>
                </a:lnTo>
                <a:lnTo>
                  <a:pt x="824" y="3154"/>
                </a:lnTo>
                <a:lnTo>
                  <a:pt x="780" y="3144"/>
                </a:lnTo>
                <a:lnTo>
                  <a:pt x="736" y="3135"/>
                </a:lnTo>
                <a:lnTo>
                  <a:pt x="693" y="3129"/>
                </a:lnTo>
                <a:lnTo>
                  <a:pt x="674" y="3127"/>
                </a:lnTo>
                <a:lnTo>
                  <a:pt x="654" y="3126"/>
                </a:lnTo>
                <a:lnTo>
                  <a:pt x="637" y="3126"/>
                </a:lnTo>
                <a:lnTo>
                  <a:pt x="620" y="3126"/>
                </a:lnTo>
                <a:lnTo>
                  <a:pt x="606" y="3128"/>
                </a:lnTo>
                <a:lnTo>
                  <a:pt x="592" y="3131"/>
                </a:lnTo>
                <a:lnTo>
                  <a:pt x="582" y="3136"/>
                </a:lnTo>
                <a:lnTo>
                  <a:pt x="577" y="3138"/>
                </a:lnTo>
                <a:lnTo>
                  <a:pt x="573" y="3142"/>
                </a:lnTo>
                <a:lnTo>
                  <a:pt x="570" y="3146"/>
                </a:lnTo>
                <a:lnTo>
                  <a:pt x="567" y="3150"/>
                </a:lnTo>
                <a:lnTo>
                  <a:pt x="564" y="3154"/>
                </a:lnTo>
                <a:lnTo>
                  <a:pt x="562" y="3158"/>
                </a:lnTo>
                <a:lnTo>
                  <a:pt x="561" y="3163"/>
                </a:lnTo>
                <a:lnTo>
                  <a:pt x="561" y="3168"/>
                </a:lnTo>
                <a:lnTo>
                  <a:pt x="562" y="3174"/>
                </a:lnTo>
                <a:lnTo>
                  <a:pt x="563" y="3181"/>
                </a:lnTo>
                <a:lnTo>
                  <a:pt x="569" y="3195"/>
                </a:lnTo>
                <a:lnTo>
                  <a:pt x="577" y="3212"/>
                </a:lnTo>
                <a:lnTo>
                  <a:pt x="588" y="3229"/>
                </a:lnTo>
                <a:lnTo>
                  <a:pt x="604" y="3250"/>
                </a:lnTo>
                <a:lnTo>
                  <a:pt x="623" y="3271"/>
                </a:lnTo>
                <a:lnTo>
                  <a:pt x="647" y="3296"/>
                </a:lnTo>
                <a:lnTo>
                  <a:pt x="675" y="3323"/>
                </a:lnTo>
                <a:lnTo>
                  <a:pt x="703" y="3348"/>
                </a:lnTo>
                <a:lnTo>
                  <a:pt x="731" y="3370"/>
                </a:lnTo>
                <a:lnTo>
                  <a:pt x="760" y="3392"/>
                </a:lnTo>
                <a:lnTo>
                  <a:pt x="790" y="3413"/>
                </a:lnTo>
                <a:lnTo>
                  <a:pt x="819" y="3431"/>
                </a:lnTo>
                <a:lnTo>
                  <a:pt x="850" y="3449"/>
                </a:lnTo>
                <a:lnTo>
                  <a:pt x="880" y="3465"/>
                </a:lnTo>
                <a:lnTo>
                  <a:pt x="912" y="3480"/>
                </a:lnTo>
                <a:lnTo>
                  <a:pt x="943" y="3493"/>
                </a:lnTo>
                <a:lnTo>
                  <a:pt x="975" y="3505"/>
                </a:lnTo>
                <a:lnTo>
                  <a:pt x="1007" y="3517"/>
                </a:lnTo>
                <a:lnTo>
                  <a:pt x="1039" y="3527"/>
                </a:lnTo>
                <a:lnTo>
                  <a:pt x="1072" y="3536"/>
                </a:lnTo>
                <a:lnTo>
                  <a:pt x="1105" y="3546"/>
                </a:lnTo>
                <a:lnTo>
                  <a:pt x="1138" y="3553"/>
                </a:lnTo>
                <a:lnTo>
                  <a:pt x="1172" y="3560"/>
                </a:lnTo>
                <a:lnTo>
                  <a:pt x="1205" y="3566"/>
                </a:lnTo>
                <a:lnTo>
                  <a:pt x="1274" y="3578"/>
                </a:lnTo>
                <a:lnTo>
                  <a:pt x="1343" y="3587"/>
                </a:lnTo>
                <a:lnTo>
                  <a:pt x="1412" y="3594"/>
                </a:lnTo>
                <a:lnTo>
                  <a:pt x="1483" y="3600"/>
                </a:lnTo>
                <a:lnTo>
                  <a:pt x="1554" y="3606"/>
                </a:lnTo>
                <a:lnTo>
                  <a:pt x="1625" y="3613"/>
                </a:lnTo>
                <a:lnTo>
                  <a:pt x="1697" y="3620"/>
                </a:lnTo>
                <a:lnTo>
                  <a:pt x="1614" y="3672"/>
                </a:lnTo>
                <a:lnTo>
                  <a:pt x="1530" y="3725"/>
                </a:lnTo>
                <a:lnTo>
                  <a:pt x="1449" y="3781"/>
                </a:lnTo>
                <a:lnTo>
                  <a:pt x="1409" y="3808"/>
                </a:lnTo>
                <a:lnTo>
                  <a:pt x="1368" y="3837"/>
                </a:lnTo>
                <a:lnTo>
                  <a:pt x="1344" y="3854"/>
                </a:lnTo>
                <a:lnTo>
                  <a:pt x="1307" y="3881"/>
                </a:lnTo>
                <a:lnTo>
                  <a:pt x="1285" y="3896"/>
                </a:lnTo>
                <a:lnTo>
                  <a:pt x="1263" y="3913"/>
                </a:lnTo>
                <a:lnTo>
                  <a:pt x="1242" y="3930"/>
                </a:lnTo>
                <a:lnTo>
                  <a:pt x="1222" y="3949"/>
                </a:lnTo>
                <a:lnTo>
                  <a:pt x="1205" y="3966"/>
                </a:lnTo>
                <a:lnTo>
                  <a:pt x="1189" y="3984"/>
                </a:lnTo>
                <a:lnTo>
                  <a:pt x="1184" y="3992"/>
                </a:lnTo>
                <a:lnTo>
                  <a:pt x="1179" y="3999"/>
                </a:lnTo>
                <a:lnTo>
                  <a:pt x="1176" y="4007"/>
                </a:lnTo>
                <a:lnTo>
                  <a:pt x="1174" y="4015"/>
                </a:lnTo>
                <a:lnTo>
                  <a:pt x="1174" y="4021"/>
                </a:lnTo>
                <a:lnTo>
                  <a:pt x="1175" y="4028"/>
                </a:lnTo>
                <a:lnTo>
                  <a:pt x="1177" y="4033"/>
                </a:lnTo>
                <a:lnTo>
                  <a:pt x="1182" y="4038"/>
                </a:lnTo>
                <a:lnTo>
                  <a:pt x="1189" y="4042"/>
                </a:lnTo>
                <a:lnTo>
                  <a:pt x="1197" y="4047"/>
                </a:lnTo>
                <a:lnTo>
                  <a:pt x="1209" y="4050"/>
                </a:lnTo>
                <a:lnTo>
                  <a:pt x="1222" y="4052"/>
                </a:lnTo>
                <a:lnTo>
                  <a:pt x="1256" y="4055"/>
                </a:lnTo>
                <a:lnTo>
                  <a:pt x="1291" y="4057"/>
                </a:lnTo>
                <a:lnTo>
                  <a:pt x="1325" y="4056"/>
                </a:lnTo>
                <a:lnTo>
                  <a:pt x="1359" y="4053"/>
                </a:lnTo>
                <a:lnTo>
                  <a:pt x="1393" y="4049"/>
                </a:lnTo>
                <a:lnTo>
                  <a:pt x="1427" y="4042"/>
                </a:lnTo>
                <a:lnTo>
                  <a:pt x="1461" y="4035"/>
                </a:lnTo>
                <a:lnTo>
                  <a:pt x="1495" y="4027"/>
                </a:lnTo>
                <a:lnTo>
                  <a:pt x="1529" y="4018"/>
                </a:lnTo>
                <a:lnTo>
                  <a:pt x="1562" y="4008"/>
                </a:lnTo>
                <a:lnTo>
                  <a:pt x="1595" y="3997"/>
                </a:lnTo>
                <a:lnTo>
                  <a:pt x="1628" y="3986"/>
                </a:lnTo>
                <a:lnTo>
                  <a:pt x="1693" y="3962"/>
                </a:lnTo>
                <a:lnTo>
                  <a:pt x="1757" y="3938"/>
                </a:lnTo>
                <a:lnTo>
                  <a:pt x="1785" y="3929"/>
                </a:lnTo>
                <a:lnTo>
                  <a:pt x="1812" y="3922"/>
                </a:lnTo>
                <a:lnTo>
                  <a:pt x="1840" y="3917"/>
                </a:lnTo>
                <a:lnTo>
                  <a:pt x="1867" y="3913"/>
                </a:lnTo>
                <a:lnTo>
                  <a:pt x="1895" y="3910"/>
                </a:lnTo>
                <a:lnTo>
                  <a:pt x="1923" y="3907"/>
                </a:lnTo>
                <a:lnTo>
                  <a:pt x="1980" y="3904"/>
                </a:lnTo>
                <a:lnTo>
                  <a:pt x="2036" y="3900"/>
                </a:lnTo>
                <a:lnTo>
                  <a:pt x="2064" y="3898"/>
                </a:lnTo>
                <a:lnTo>
                  <a:pt x="2092" y="3895"/>
                </a:lnTo>
                <a:lnTo>
                  <a:pt x="2119" y="3891"/>
                </a:lnTo>
                <a:lnTo>
                  <a:pt x="2147" y="3885"/>
                </a:lnTo>
                <a:lnTo>
                  <a:pt x="2174" y="3878"/>
                </a:lnTo>
                <a:lnTo>
                  <a:pt x="2200" y="3869"/>
                </a:lnTo>
                <a:lnTo>
                  <a:pt x="2183" y="3894"/>
                </a:lnTo>
                <a:lnTo>
                  <a:pt x="2167" y="3919"/>
                </a:lnTo>
                <a:lnTo>
                  <a:pt x="2154" y="3944"/>
                </a:lnTo>
                <a:lnTo>
                  <a:pt x="2142" y="3968"/>
                </a:lnTo>
                <a:lnTo>
                  <a:pt x="2131" y="3991"/>
                </a:lnTo>
                <a:lnTo>
                  <a:pt x="2123" y="4014"/>
                </a:lnTo>
                <a:lnTo>
                  <a:pt x="2121" y="4025"/>
                </a:lnTo>
                <a:lnTo>
                  <a:pt x="2119" y="4035"/>
                </a:lnTo>
                <a:lnTo>
                  <a:pt x="2118" y="4046"/>
                </a:lnTo>
                <a:lnTo>
                  <a:pt x="2117" y="4055"/>
                </a:lnTo>
                <a:lnTo>
                  <a:pt x="2117" y="4064"/>
                </a:lnTo>
                <a:lnTo>
                  <a:pt x="2119" y="4073"/>
                </a:lnTo>
                <a:lnTo>
                  <a:pt x="2121" y="4082"/>
                </a:lnTo>
                <a:lnTo>
                  <a:pt x="2124" y="4089"/>
                </a:lnTo>
                <a:lnTo>
                  <a:pt x="2128" y="4096"/>
                </a:lnTo>
                <a:lnTo>
                  <a:pt x="2133" y="4102"/>
                </a:lnTo>
                <a:lnTo>
                  <a:pt x="2141" y="4108"/>
                </a:lnTo>
                <a:lnTo>
                  <a:pt x="2148" y="4114"/>
                </a:lnTo>
                <a:lnTo>
                  <a:pt x="2157" y="4118"/>
                </a:lnTo>
                <a:lnTo>
                  <a:pt x="2166" y="4121"/>
                </a:lnTo>
                <a:lnTo>
                  <a:pt x="2178" y="4124"/>
                </a:lnTo>
                <a:lnTo>
                  <a:pt x="2191" y="4126"/>
                </a:lnTo>
                <a:lnTo>
                  <a:pt x="2204" y="4127"/>
                </a:lnTo>
                <a:lnTo>
                  <a:pt x="2220" y="4127"/>
                </a:lnTo>
                <a:lnTo>
                  <a:pt x="2237" y="4126"/>
                </a:lnTo>
                <a:lnTo>
                  <a:pt x="2255" y="4124"/>
                </a:lnTo>
                <a:lnTo>
                  <a:pt x="2293" y="4119"/>
                </a:lnTo>
                <a:lnTo>
                  <a:pt x="2328" y="4111"/>
                </a:lnTo>
                <a:lnTo>
                  <a:pt x="2362" y="4102"/>
                </a:lnTo>
                <a:lnTo>
                  <a:pt x="2394" y="4091"/>
                </a:lnTo>
                <a:lnTo>
                  <a:pt x="2424" y="4079"/>
                </a:lnTo>
                <a:lnTo>
                  <a:pt x="2454" y="4065"/>
                </a:lnTo>
                <a:lnTo>
                  <a:pt x="2482" y="4051"/>
                </a:lnTo>
                <a:lnTo>
                  <a:pt x="2510" y="4034"/>
                </a:lnTo>
                <a:lnTo>
                  <a:pt x="2536" y="4017"/>
                </a:lnTo>
                <a:lnTo>
                  <a:pt x="2563" y="3998"/>
                </a:lnTo>
                <a:lnTo>
                  <a:pt x="2589" y="3980"/>
                </a:lnTo>
                <a:lnTo>
                  <a:pt x="2616" y="3959"/>
                </a:lnTo>
                <a:lnTo>
                  <a:pt x="2670" y="3916"/>
                </a:lnTo>
                <a:lnTo>
                  <a:pt x="2727" y="3870"/>
                </a:lnTo>
                <a:lnTo>
                  <a:pt x="2765" y="3840"/>
                </a:lnTo>
                <a:lnTo>
                  <a:pt x="2804" y="3811"/>
                </a:lnTo>
                <a:lnTo>
                  <a:pt x="2845" y="3783"/>
                </a:lnTo>
                <a:lnTo>
                  <a:pt x="2864" y="3769"/>
                </a:lnTo>
                <a:lnTo>
                  <a:pt x="2886" y="3757"/>
                </a:lnTo>
                <a:lnTo>
                  <a:pt x="2906" y="3745"/>
                </a:lnTo>
                <a:lnTo>
                  <a:pt x="2928" y="3734"/>
                </a:lnTo>
                <a:lnTo>
                  <a:pt x="2950" y="3724"/>
                </a:lnTo>
                <a:lnTo>
                  <a:pt x="2971" y="3714"/>
                </a:lnTo>
                <a:lnTo>
                  <a:pt x="2994" y="3705"/>
                </a:lnTo>
                <a:lnTo>
                  <a:pt x="3018" y="3698"/>
                </a:lnTo>
                <a:lnTo>
                  <a:pt x="3041" y="3693"/>
                </a:lnTo>
                <a:lnTo>
                  <a:pt x="3065" y="3688"/>
                </a:lnTo>
                <a:lnTo>
                  <a:pt x="3123" y="3675"/>
                </a:lnTo>
                <a:lnTo>
                  <a:pt x="3226" y="3653"/>
                </a:lnTo>
                <a:lnTo>
                  <a:pt x="3278" y="3639"/>
                </a:lnTo>
                <a:lnTo>
                  <a:pt x="3323" y="3628"/>
                </a:lnTo>
                <a:lnTo>
                  <a:pt x="3340" y="3623"/>
                </a:lnTo>
                <a:lnTo>
                  <a:pt x="3353" y="3618"/>
                </a:lnTo>
                <a:lnTo>
                  <a:pt x="3360" y="3615"/>
                </a:lnTo>
                <a:lnTo>
                  <a:pt x="3361" y="3613"/>
                </a:lnTo>
                <a:lnTo>
                  <a:pt x="3361" y="3612"/>
                </a:lnTo>
                <a:lnTo>
                  <a:pt x="3394" y="3652"/>
                </a:lnTo>
                <a:lnTo>
                  <a:pt x="3427" y="3691"/>
                </a:lnTo>
                <a:lnTo>
                  <a:pt x="3461" y="3730"/>
                </a:lnTo>
                <a:lnTo>
                  <a:pt x="3495" y="3768"/>
                </a:lnTo>
                <a:lnTo>
                  <a:pt x="3530" y="3805"/>
                </a:lnTo>
                <a:lnTo>
                  <a:pt x="3565" y="3842"/>
                </a:lnTo>
                <a:lnTo>
                  <a:pt x="3636" y="3916"/>
                </a:lnTo>
                <a:lnTo>
                  <a:pt x="3707" y="3989"/>
                </a:lnTo>
                <a:lnTo>
                  <a:pt x="3778" y="4062"/>
                </a:lnTo>
                <a:lnTo>
                  <a:pt x="3813" y="4100"/>
                </a:lnTo>
                <a:lnTo>
                  <a:pt x="3848" y="4137"/>
                </a:lnTo>
                <a:lnTo>
                  <a:pt x="3883" y="4177"/>
                </a:lnTo>
                <a:lnTo>
                  <a:pt x="3915" y="4216"/>
                </a:lnTo>
                <a:lnTo>
                  <a:pt x="3885" y="4211"/>
                </a:lnTo>
                <a:lnTo>
                  <a:pt x="3854" y="4206"/>
                </a:lnTo>
                <a:lnTo>
                  <a:pt x="3823" y="4203"/>
                </a:lnTo>
                <a:lnTo>
                  <a:pt x="3793" y="4200"/>
                </a:lnTo>
                <a:lnTo>
                  <a:pt x="3763" y="4199"/>
                </a:lnTo>
                <a:lnTo>
                  <a:pt x="3732" y="4198"/>
                </a:lnTo>
                <a:lnTo>
                  <a:pt x="3702" y="4198"/>
                </a:lnTo>
                <a:lnTo>
                  <a:pt x="3672" y="4198"/>
                </a:lnTo>
                <a:lnTo>
                  <a:pt x="3612" y="4200"/>
                </a:lnTo>
                <a:lnTo>
                  <a:pt x="3553" y="4205"/>
                </a:lnTo>
                <a:lnTo>
                  <a:pt x="3494" y="4211"/>
                </a:lnTo>
                <a:lnTo>
                  <a:pt x="3434" y="4218"/>
                </a:lnTo>
                <a:lnTo>
                  <a:pt x="3316" y="4231"/>
                </a:lnTo>
                <a:lnTo>
                  <a:pt x="3257" y="4238"/>
                </a:lnTo>
                <a:lnTo>
                  <a:pt x="3197" y="4245"/>
                </a:lnTo>
                <a:lnTo>
                  <a:pt x="3137" y="4250"/>
                </a:lnTo>
                <a:lnTo>
                  <a:pt x="3077" y="4253"/>
                </a:lnTo>
                <a:lnTo>
                  <a:pt x="3017" y="4254"/>
                </a:lnTo>
                <a:lnTo>
                  <a:pt x="2987" y="4253"/>
                </a:lnTo>
                <a:lnTo>
                  <a:pt x="2956" y="4252"/>
                </a:lnTo>
                <a:lnTo>
                  <a:pt x="2842" y="4247"/>
                </a:lnTo>
                <a:lnTo>
                  <a:pt x="2729" y="4238"/>
                </a:lnTo>
                <a:lnTo>
                  <a:pt x="2673" y="4234"/>
                </a:lnTo>
                <a:lnTo>
                  <a:pt x="2617" y="4229"/>
                </a:lnTo>
                <a:lnTo>
                  <a:pt x="2560" y="4223"/>
                </a:lnTo>
                <a:lnTo>
                  <a:pt x="2504" y="4217"/>
                </a:lnTo>
                <a:lnTo>
                  <a:pt x="2476" y="4214"/>
                </a:lnTo>
                <a:lnTo>
                  <a:pt x="2448" y="4214"/>
                </a:lnTo>
                <a:lnTo>
                  <a:pt x="2421" y="4215"/>
                </a:lnTo>
                <a:lnTo>
                  <a:pt x="2395" y="4218"/>
                </a:lnTo>
                <a:lnTo>
                  <a:pt x="2371" y="4222"/>
                </a:lnTo>
                <a:lnTo>
                  <a:pt x="2360" y="4225"/>
                </a:lnTo>
                <a:lnTo>
                  <a:pt x="2350" y="4229"/>
                </a:lnTo>
                <a:lnTo>
                  <a:pt x="2339" y="4232"/>
                </a:lnTo>
                <a:lnTo>
                  <a:pt x="2330" y="4237"/>
                </a:lnTo>
                <a:lnTo>
                  <a:pt x="2322" y="4242"/>
                </a:lnTo>
                <a:lnTo>
                  <a:pt x="2315" y="4248"/>
                </a:lnTo>
                <a:lnTo>
                  <a:pt x="2309" y="4254"/>
                </a:lnTo>
                <a:lnTo>
                  <a:pt x="2303" y="4260"/>
                </a:lnTo>
                <a:lnTo>
                  <a:pt x="2299" y="4267"/>
                </a:lnTo>
                <a:lnTo>
                  <a:pt x="2296" y="4274"/>
                </a:lnTo>
                <a:lnTo>
                  <a:pt x="2294" y="4283"/>
                </a:lnTo>
                <a:lnTo>
                  <a:pt x="2294" y="4291"/>
                </a:lnTo>
                <a:lnTo>
                  <a:pt x="2295" y="4300"/>
                </a:lnTo>
                <a:lnTo>
                  <a:pt x="2297" y="4311"/>
                </a:lnTo>
                <a:lnTo>
                  <a:pt x="2301" y="4320"/>
                </a:lnTo>
                <a:lnTo>
                  <a:pt x="2306" y="4331"/>
                </a:lnTo>
                <a:lnTo>
                  <a:pt x="2314" y="4342"/>
                </a:lnTo>
                <a:lnTo>
                  <a:pt x="2322" y="4354"/>
                </a:lnTo>
                <a:lnTo>
                  <a:pt x="2332" y="4366"/>
                </a:lnTo>
                <a:lnTo>
                  <a:pt x="2345" y="4379"/>
                </a:lnTo>
                <a:lnTo>
                  <a:pt x="2359" y="4392"/>
                </a:lnTo>
                <a:lnTo>
                  <a:pt x="2375" y="4406"/>
                </a:lnTo>
                <a:lnTo>
                  <a:pt x="2337" y="4407"/>
                </a:lnTo>
                <a:lnTo>
                  <a:pt x="2299" y="4411"/>
                </a:lnTo>
                <a:lnTo>
                  <a:pt x="2262" y="4415"/>
                </a:lnTo>
                <a:lnTo>
                  <a:pt x="2226" y="4421"/>
                </a:lnTo>
                <a:lnTo>
                  <a:pt x="2189" y="4427"/>
                </a:lnTo>
                <a:lnTo>
                  <a:pt x="2153" y="4434"/>
                </a:lnTo>
                <a:lnTo>
                  <a:pt x="2117" y="4444"/>
                </a:lnTo>
                <a:lnTo>
                  <a:pt x="2082" y="4453"/>
                </a:lnTo>
                <a:lnTo>
                  <a:pt x="2011" y="4472"/>
                </a:lnTo>
                <a:lnTo>
                  <a:pt x="1938" y="4493"/>
                </a:lnTo>
                <a:lnTo>
                  <a:pt x="1867" y="4514"/>
                </a:lnTo>
                <a:lnTo>
                  <a:pt x="1794" y="4534"/>
                </a:lnTo>
                <a:lnTo>
                  <a:pt x="1768" y="4540"/>
                </a:lnTo>
                <a:lnTo>
                  <a:pt x="1721" y="4552"/>
                </a:lnTo>
                <a:lnTo>
                  <a:pt x="1693" y="4559"/>
                </a:lnTo>
                <a:lnTo>
                  <a:pt x="1664" y="4568"/>
                </a:lnTo>
                <a:lnTo>
                  <a:pt x="1634" y="4578"/>
                </a:lnTo>
                <a:lnTo>
                  <a:pt x="1605" y="4588"/>
                </a:lnTo>
                <a:lnTo>
                  <a:pt x="1578" y="4598"/>
                </a:lnTo>
                <a:lnTo>
                  <a:pt x="1554" y="4609"/>
                </a:lnTo>
                <a:lnTo>
                  <a:pt x="1544" y="4616"/>
                </a:lnTo>
                <a:lnTo>
                  <a:pt x="1534" y="4622"/>
                </a:lnTo>
                <a:lnTo>
                  <a:pt x="1527" y="4628"/>
                </a:lnTo>
                <a:lnTo>
                  <a:pt x="1521" y="4634"/>
                </a:lnTo>
                <a:lnTo>
                  <a:pt x="1516" y="4640"/>
                </a:lnTo>
                <a:lnTo>
                  <a:pt x="1514" y="4648"/>
                </a:lnTo>
                <a:lnTo>
                  <a:pt x="1513" y="4654"/>
                </a:lnTo>
                <a:lnTo>
                  <a:pt x="1514" y="4660"/>
                </a:lnTo>
                <a:lnTo>
                  <a:pt x="1518" y="4667"/>
                </a:lnTo>
                <a:lnTo>
                  <a:pt x="1524" y="4673"/>
                </a:lnTo>
                <a:lnTo>
                  <a:pt x="1532" y="4681"/>
                </a:lnTo>
                <a:lnTo>
                  <a:pt x="1544" y="4687"/>
                </a:lnTo>
                <a:lnTo>
                  <a:pt x="1573" y="4701"/>
                </a:lnTo>
                <a:lnTo>
                  <a:pt x="1602" y="4713"/>
                </a:lnTo>
                <a:lnTo>
                  <a:pt x="1631" y="4723"/>
                </a:lnTo>
                <a:lnTo>
                  <a:pt x="1661" y="4730"/>
                </a:lnTo>
                <a:lnTo>
                  <a:pt x="1690" y="4736"/>
                </a:lnTo>
                <a:lnTo>
                  <a:pt x="1720" y="4741"/>
                </a:lnTo>
                <a:lnTo>
                  <a:pt x="1750" y="4745"/>
                </a:lnTo>
                <a:lnTo>
                  <a:pt x="1780" y="4748"/>
                </a:lnTo>
                <a:lnTo>
                  <a:pt x="1810" y="4750"/>
                </a:lnTo>
                <a:lnTo>
                  <a:pt x="1841" y="4751"/>
                </a:lnTo>
                <a:lnTo>
                  <a:pt x="1901" y="4753"/>
                </a:lnTo>
                <a:lnTo>
                  <a:pt x="1962" y="4755"/>
                </a:lnTo>
                <a:lnTo>
                  <a:pt x="1994" y="4757"/>
                </a:lnTo>
                <a:lnTo>
                  <a:pt x="2025" y="4759"/>
                </a:lnTo>
                <a:lnTo>
                  <a:pt x="2111" y="4768"/>
                </a:lnTo>
                <a:lnTo>
                  <a:pt x="2196" y="4780"/>
                </a:lnTo>
                <a:lnTo>
                  <a:pt x="2282" y="4789"/>
                </a:lnTo>
                <a:lnTo>
                  <a:pt x="2324" y="4793"/>
                </a:lnTo>
                <a:lnTo>
                  <a:pt x="2366" y="4796"/>
                </a:lnTo>
                <a:lnTo>
                  <a:pt x="2409" y="4798"/>
                </a:lnTo>
                <a:lnTo>
                  <a:pt x="2452" y="4798"/>
                </a:lnTo>
                <a:lnTo>
                  <a:pt x="2494" y="4797"/>
                </a:lnTo>
                <a:lnTo>
                  <a:pt x="2536" y="4794"/>
                </a:lnTo>
                <a:lnTo>
                  <a:pt x="2579" y="4789"/>
                </a:lnTo>
                <a:lnTo>
                  <a:pt x="2599" y="4785"/>
                </a:lnTo>
                <a:lnTo>
                  <a:pt x="2621" y="4781"/>
                </a:lnTo>
                <a:lnTo>
                  <a:pt x="2641" y="4775"/>
                </a:lnTo>
                <a:lnTo>
                  <a:pt x="2662" y="4770"/>
                </a:lnTo>
                <a:lnTo>
                  <a:pt x="2684" y="4764"/>
                </a:lnTo>
                <a:lnTo>
                  <a:pt x="2704" y="4757"/>
                </a:lnTo>
                <a:lnTo>
                  <a:pt x="2691" y="4775"/>
                </a:lnTo>
                <a:lnTo>
                  <a:pt x="2677" y="4796"/>
                </a:lnTo>
                <a:lnTo>
                  <a:pt x="2664" y="4819"/>
                </a:lnTo>
                <a:lnTo>
                  <a:pt x="2652" y="4842"/>
                </a:lnTo>
                <a:lnTo>
                  <a:pt x="2640" y="4866"/>
                </a:lnTo>
                <a:lnTo>
                  <a:pt x="2632" y="4889"/>
                </a:lnTo>
                <a:lnTo>
                  <a:pt x="2626" y="4910"/>
                </a:lnTo>
                <a:lnTo>
                  <a:pt x="2623" y="4921"/>
                </a:lnTo>
                <a:lnTo>
                  <a:pt x="2622" y="4931"/>
                </a:lnTo>
                <a:lnTo>
                  <a:pt x="2621" y="4940"/>
                </a:lnTo>
                <a:lnTo>
                  <a:pt x="2621" y="4949"/>
                </a:lnTo>
                <a:lnTo>
                  <a:pt x="2622" y="4956"/>
                </a:lnTo>
                <a:lnTo>
                  <a:pt x="2624" y="4963"/>
                </a:lnTo>
                <a:lnTo>
                  <a:pt x="2627" y="4969"/>
                </a:lnTo>
                <a:lnTo>
                  <a:pt x="2630" y="4973"/>
                </a:lnTo>
                <a:lnTo>
                  <a:pt x="2635" y="4977"/>
                </a:lnTo>
                <a:lnTo>
                  <a:pt x="2641" y="4980"/>
                </a:lnTo>
                <a:lnTo>
                  <a:pt x="2649" y="4981"/>
                </a:lnTo>
                <a:lnTo>
                  <a:pt x="2658" y="4981"/>
                </a:lnTo>
                <a:lnTo>
                  <a:pt x="2667" y="4979"/>
                </a:lnTo>
                <a:lnTo>
                  <a:pt x="2679" y="4974"/>
                </a:lnTo>
                <a:lnTo>
                  <a:pt x="2692" y="4969"/>
                </a:lnTo>
                <a:lnTo>
                  <a:pt x="2705" y="4963"/>
                </a:lnTo>
                <a:lnTo>
                  <a:pt x="2721" y="4954"/>
                </a:lnTo>
                <a:lnTo>
                  <a:pt x="2738" y="4943"/>
                </a:lnTo>
                <a:lnTo>
                  <a:pt x="2773" y="4922"/>
                </a:lnTo>
                <a:lnTo>
                  <a:pt x="2809" y="4899"/>
                </a:lnTo>
                <a:lnTo>
                  <a:pt x="2847" y="4878"/>
                </a:lnTo>
                <a:lnTo>
                  <a:pt x="2886" y="4855"/>
                </a:lnTo>
                <a:lnTo>
                  <a:pt x="2925" y="4833"/>
                </a:lnTo>
                <a:lnTo>
                  <a:pt x="2965" y="4812"/>
                </a:lnTo>
                <a:lnTo>
                  <a:pt x="3006" y="4791"/>
                </a:lnTo>
                <a:lnTo>
                  <a:pt x="3048" y="4769"/>
                </a:lnTo>
                <a:lnTo>
                  <a:pt x="3089" y="4750"/>
                </a:lnTo>
                <a:lnTo>
                  <a:pt x="3131" y="4730"/>
                </a:lnTo>
                <a:lnTo>
                  <a:pt x="3172" y="4712"/>
                </a:lnTo>
                <a:lnTo>
                  <a:pt x="3214" y="4694"/>
                </a:lnTo>
                <a:lnTo>
                  <a:pt x="3255" y="4678"/>
                </a:lnTo>
                <a:lnTo>
                  <a:pt x="3296" y="4662"/>
                </a:lnTo>
                <a:lnTo>
                  <a:pt x="3335" y="4648"/>
                </a:lnTo>
                <a:lnTo>
                  <a:pt x="3374" y="4635"/>
                </a:lnTo>
                <a:lnTo>
                  <a:pt x="3419" y="4623"/>
                </a:lnTo>
                <a:lnTo>
                  <a:pt x="3461" y="4612"/>
                </a:lnTo>
                <a:lnTo>
                  <a:pt x="3546" y="4591"/>
                </a:lnTo>
                <a:lnTo>
                  <a:pt x="3589" y="4580"/>
                </a:lnTo>
                <a:lnTo>
                  <a:pt x="3630" y="4566"/>
                </a:lnTo>
                <a:lnTo>
                  <a:pt x="3651" y="4558"/>
                </a:lnTo>
                <a:lnTo>
                  <a:pt x="3671" y="4550"/>
                </a:lnTo>
                <a:lnTo>
                  <a:pt x="3693" y="4540"/>
                </a:lnTo>
                <a:lnTo>
                  <a:pt x="3713" y="4530"/>
                </a:lnTo>
                <a:lnTo>
                  <a:pt x="3756" y="4507"/>
                </a:lnTo>
                <a:lnTo>
                  <a:pt x="3798" y="4486"/>
                </a:lnTo>
                <a:lnTo>
                  <a:pt x="3841" y="4465"/>
                </a:lnTo>
                <a:lnTo>
                  <a:pt x="3864" y="4455"/>
                </a:lnTo>
                <a:lnTo>
                  <a:pt x="3886" y="4447"/>
                </a:lnTo>
                <a:lnTo>
                  <a:pt x="3908" y="4438"/>
                </a:lnTo>
                <a:lnTo>
                  <a:pt x="3931" y="4430"/>
                </a:lnTo>
                <a:lnTo>
                  <a:pt x="3954" y="4424"/>
                </a:lnTo>
                <a:lnTo>
                  <a:pt x="3977" y="4418"/>
                </a:lnTo>
                <a:lnTo>
                  <a:pt x="4001" y="4414"/>
                </a:lnTo>
                <a:lnTo>
                  <a:pt x="4025" y="4411"/>
                </a:lnTo>
                <a:lnTo>
                  <a:pt x="4048" y="4408"/>
                </a:lnTo>
                <a:lnTo>
                  <a:pt x="4072" y="4408"/>
                </a:lnTo>
                <a:lnTo>
                  <a:pt x="4125" y="4455"/>
                </a:lnTo>
                <a:lnTo>
                  <a:pt x="4176" y="4500"/>
                </a:lnTo>
                <a:lnTo>
                  <a:pt x="4282" y="4590"/>
                </a:lnTo>
                <a:lnTo>
                  <a:pt x="4334" y="4634"/>
                </a:lnTo>
                <a:lnTo>
                  <a:pt x="4386" y="4681"/>
                </a:lnTo>
                <a:lnTo>
                  <a:pt x="4437" y="4729"/>
                </a:lnTo>
                <a:lnTo>
                  <a:pt x="4462" y="4754"/>
                </a:lnTo>
                <a:lnTo>
                  <a:pt x="4487" y="4779"/>
                </a:lnTo>
                <a:lnTo>
                  <a:pt x="4473" y="4789"/>
                </a:lnTo>
                <a:lnTo>
                  <a:pt x="4460" y="4798"/>
                </a:lnTo>
                <a:lnTo>
                  <a:pt x="4431" y="4782"/>
                </a:lnTo>
                <a:lnTo>
                  <a:pt x="4402" y="4767"/>
                </a:lnTo>
                <a:lnTo>
                  <a:pt x="4374" y="4754"/>
                </a:lnTo>
                <a:lnTo>
                  <a:pt x="4346" y="4743"/>
                </a:lnTo>
                <a:lnTo>
                  <a:pt x="4317" y="4734"/>
                </a:lnTo>
                <a:lnTo>
                  <a:pt x="4290" y="4727"/>
                </a:lnTo>
                <a:lnTo>
                  <a:pt x="4261" y="4721"/>
                </a:lnTo>
                <a:lnTo>
                  <a:pt x="4233" y="4717"/>
                </a:lnTo>
                <a:lnTo>
                  <a:pt x="4204" y="4715"/>
                </a:lnTo>
                <a:lnTo>
                  <a:pt x="4175" y="4715"/>
                </a:lnTo>
                <a:lnTo>
                  <a:pt x="4146" y="4716"/>
                </a:lnTo>
                <a:lnTo>
                  <a:pt x="4116" y="4719"/>
                </a:lnTo>
                <a:lnTo>
                  <a:pt x="4087" y="4723"/>
                </a:lnTo>
                <a:lnTo>
                  <a:pt x="4056" y="4729"/>
                </a:lnTo>
                <a:lnTo>
                  <a:pt x="4026" y="4736"/>
                </a:lnTo>
                <a:lnTo>
                  <a:pt x="3994" y="4746"/>
                </a:lnTo>
                <a:lnTo>
                  <a:pt x="3902" y="4774"/>
                </a:lnTo>
                <a:lnTo>
                  <a:pt x="3829" y="4799"/>
                </a:lnTo>
                <a:lnTo>
                  <a:pt x="3789" y="4813"/>
                </a:lnTo>
                <a:lnTo>
                  <a:pt x="3749" y="4827"/>
                </a:lnTo>
                <a:lnTo>
                  <a:pt x="3709" y="4842"/>
                </a:lnTo>
                <a:lnTo>
                  <a:pt x="3671" y="4858"/>
                </a:lnTo>
                <a:lnTo>
                  <a:pt x="3636" y="4874"/>
                </a:lnTo>
                <a:lnTo>
                  <a:pt x="3605" y="4890"/>
                </a:lnTo>
                <a:lnTo>
                  <a:pt x="3592" y="4897"/>
                </a:lnTo>
                <a:lnTo>
                  <a:pt x="3579" y="4905"/>
                </a:lnTo>
                <a:lnTo>
                  <a:pt x="3569" y="4913"/>
                </a:lnTo>
                <a:lnTo>
                  <a:pt x="3560" y="4920"/>
                </a:lnTo>
                <a:lnTo>
                  <a:pt x="3553" y="4927"/>
                </a:lnTo>
                <a:lnTo>
                  <a:pt x="3548" y="4933"/>
                </a:lnTo>
                <a:lnTo>
                  <a:pt x="3544" y="4940"/>
                </a:lnTo>
                <a:lnTo>
                  <a:pt x="3543" y="4947"/>
                </a:lnTo>
                <a:lnTo>
                  <a:pt x="3544" y="4949"/>
                </a:lnTo>
                <a:lnTo>
                  <a:pt x="3548" y="4951"/>
                </a:lnTo>
                <a:lnTo>
                  <a:pt x="3556" y="4955"/>
                </a:lnTo>
                <a:lnTo>
                  <a:pt x="3570" y="4960"/>
                </a:lnTo>
                <a:lnTo>
                  <a:pt x="3588" y="4965"/>
                </a:lnTo>
                <a:lnTo>
                  <a:pt x="3632" y="4976"/>
                </a:lnTo>
                <a:lnTo>
                  <a:pt x="3685" y="4988"/>
                </a:lnTo>
                <a:lnTo>
                  <a:pt x="3737" y="4999"/>
                </a:lnTo>
                <a:lnTo>
                  <a:pt x="3785" y="5007"/>
                </a:lnTo>
                <a:lnTo>
                  <a:pt x="3839" y="5018"/>
                </a:lnTo>
                <a:lnTo>
                  <a:pt x="3875" y="5023"/>
                </a:lnTo>
                <a:lnTo>
                  <a:pt x="3908" y="5026"/>
                </a:lnTo>
                <a:lnTo>
                  <a:pt x="3941" y="5028"/>
                </a:lnTo>
                <a:lnTo>
                  <a:pt x="3973" y="5028"/>
                </a:lnTo>
                <a:lnTo>
                  <a:pt x="4004" y="5027"/>
                </a:lnTo>
                <a:lnTo>
                  <a:pt x="4034" y="5024"/>
                </a:lnTo>
                <a:lnTo>
                  <a:pt x="4063" y="5020"/>
                </a:lnTo>
                <a:lnTo>
                  <a:pt x="4093" y="5015"/>
                </a:lnTo>
                <a:lnTo>
                  <a:pt x="4121" y="5007"/>
                </a:lnTo>
                <a:lnTo>
                  <a:pt x="4149" y="4999"/>
                </a:lnTo>
                <a:lnTo>
                  <a:pt x="4178" y="4989"/>
                </a:lnTo>
                <a:lnTo>
                  <a:pt x="4207" y="4977"/>
                </a:lnTo>
                <a:lnTo>
                  <a:pt x="4236" y="4965"/>
                </a:lnTo>
                <a:lnTo>
                  <a:pt x="4265" y="4952"/>
                </a:lnTo>
                <a:lnTo>
                  <a:pt x="4295" y="4936"/>
                </a:lnTo>
                <a:lnTo>
                  <a:pt x="4326" y="4920"/>
                </a:lnTo>
                <a:lnTo>
                  <a:pt x="4357" y="4903"/>
                </a:lnTo>
                <a:lnTo>
                  <a:pt x="4386" y="4889"/>
                </a:lnTo>
                <a:lnTo>
                  <a:pt x="4413" y="4876"/>
                </a:lnTo>
                <a:lnTo>
                  <a:pt x="4440" y="4867"/>
                </a:lnTo>
                <a:lnTo>
                  <a:pt x="4467" y="4859"/>
                </a:lnTo>
                <a:lnTo>
                  <a:pt x="4494" y="4854"/>
                </a:lnTo>
                <a:lnTo>
                  <a:pt x="4523" y="4851"/>
                </a:lnTo>
                <a:lnTo>
                  <a:pt x="4552" y="4850"/>
                </a:lnTo>
                <a:lnTo>
                  <a:pt x="4592" y="4891"/>
                </a:lnTo>
                <a:lnTo>
                  <a:pt x="4606" y="4907"/>
                </a:lnTo>
                <a:lnTo>
                  <a:pt x="4619" y="4921"/>
                </a:lnTo>
                <a:lnTo>
                  <a:pt x="4632" y="4931"/>
                </a:lnTo>
                <a:lnTo>
                  <a:pt x="4642" y="4939"/>
                </a:lnTo>
                <a:lnTo>
                  <a:pt x="4652" y="4943"/>
                </a:lnTo>
                <a:lnTo>
                  <a:pt x="4658" y="4946"/>
                </a:lnTo>
                <a:lnTo>
                  <a:pt x="4662" y="4946"/>
                </a:lnTo>
                <a:lnTo>
                  <a:pt x="4667" y="4947"/>
                </a:lnTo>
                <a:lnTo>
                  <a:pt x="4672" y="4946"/>
                </a:lnTo>
                <a:lnTo>
                  <a:pt x="4682" y="4942"/>
                </a:lnTo>
                <a:lnTo>
                  <a:pt x="4693" y="4936"/>
                </a:lnTo>
                <a:lnTo>
                  <a:pt x="4706" y="4928"/>
                </a:lnTo>
                <a:lnTo>
                  <a:pt x="4721" y="4917"/>
                </a:lnTo>
                <a:lnTo>
                  <a:pt x="4736" y="4903"/>
                </a:lnTo>
                <a:lnTo>
                  <a:pt x="4777" y="4868"/>
                </a:lnTo>
                <a:lnTo>
                  <a:pt x="4758" y="4846"/>
                </a:lnTo>
                <a:lnTo>
                  <a:pt x="4740" y="4824"/>
                </a:lnTo>
                <a:lnTo>
                  <a:pt x="4726" y="4804"/>
                </a:lnTo>
                <a:lnTo>
                  <a:pt x="4712" y="4786"/>
                </a:lnTo>
                <a:lnTo>
                  <a:pt x="4701" y="4769"/>
                </a:lnTo>
                <a:lnTo>
                  <a:pt x="4693" y="4753"/>
                </a:lnTo>
                <a:lnTo>
                  <a:pt x="4685" y="4738"/>
                </a:lnTo>
                <a:lnTo>
                  <a:pt x="4680" y="4724"/>
                </a:lnTo>
                <a:lnTo>
                  <a:pt x="4676" y="4712"/>
                </a:lnTo>
                <a:lnTo>
                  <a:pt x="4674" y="4699"/>
                </a:lnTo>
                <a:lnTo>
                  <a:pt x="4674" y="4688"/>
                </a:lnTo>
                <a:lnTo>
                  <a:pt x="4675" y="4676"/>
                </a:lnTo>
                <a:lnTo>
                  <a:pt x="4677" y="4666"/>
                </a:lnTo>
                <a:lnTo>
                  <a:pt x="4681" y="4656"/>
                </a:lnTo>
                <a:lnTo>
                  <a:pt x="4686" y="4647"/>
                </a:lnTo>
                <a:lnTo>
                  <a:pt x="4692" y="4636"/>
                </a:lnTo>
                <a:lnTo>
                  <a:pt x="4699" y="4627"/>
                </a:lnTo>
                <a:lnTo>
                  <a:pt x="4707" y="4618"/>
                </a:lnTo>
                <a:lnTo>
                  <a:pt x="4726" y="4598"/>
                </a:lnTo>
                <a:lnTo>
                  <a:pt x="4770" y="4554"/>
                </a:lnTo>
                <a:lnTo>
                  <a:pt x="4795" y="4528"/>
                </a:lnTo>
                <a:lnTo>
                  <a:pt x="4808" y="4514"/>
                </a:lnTo>
                <a:lnTo>
                  <a:pt x="4820" y="4498"/>
                </a:lnTo>
                <a:lnTo>
                  <a:pt x="4834" y="4482"/>
                </a:lnTo>
                <a:lnTo>
                  <a:pt x="4846" y="4464"/>
                </a:lnTo>
                <a:lnTo>
                  <a:pt x="4859" y="4445"/>
                </a:lnTo>
                <a:lnTo>
                  <a:pt x="4871" y="4424"/>
                </a:lnTo>
                <a:lnTo>
                  <a:pt x="4881" y="4406"/>
                </a:lnTo>
                <a:lnTo>
                  <a:pt x="4891" y="4388"/>
                </a:lnTo>
                <a:lnTo>
                  <a:pt x="4899" y="4369"/>
                </a:lnTo>
                <a:lnTo>
                  <a:pt x="4906" y="4351"/>
                </a:lnTo>
                <a:lnTo>
                  <a:pt x="4913" y="4331"/>
                </a:lnTo>
                <a:lnTo>
                  <a:pt x="4919" y="4312"/>
                </a:lnTo>
                <a:lnTo>
                  <a:pt x="4931" y="4272"/>
                </a:lnTo>
                <a:lnTo>
                  <a:pt x="4940" y="4232"/>
                </a:lnTo>
                <a:lnTo>
                  <a:pt x="4949" y="4191"/>
                </a:lnTo>
                <a:lnTo>
                  <a:pt x="4965" y="4107"/>
                </a:lnTo>
                <a:lnTo>
                  <a:pt x="4973" y="4066"/>
                </a:lnTo>
                <a:lnTo>
                  <a:pt x="4981" y="4025"/>
                </a:lnTo>
                <a:lnTo>
                  <a:pt x="4992" y="3985"/>
                </a:lnTo>
                <a:lnTo>
                  <a:pt x="5003" y="3945"/>
                </a:lnTo>
                <a:lnTo>
                  <a:pt x="5015" y="3905"/>
                </a:lnTo>
                <a:lnTo>
                  <a:pt x="5023" y="3887"/>
                </a:lnTo>
                <a:lnTo>
                  <a:pt x="5031" y="3867"/>
                </a:lnTo>
                <a:lnTo>
                  <a:pt x="5040" y="3849"/>
                </a:lnTo>
                <a:lnTo>
                  <a:pt x="5049" y="3831"/>
                </a:lnTo>
                <a:lnTo>
                  <a:pt x="5060" y="3814"/>
                </a:lnTo>
                <a:lnTo>
                  <a:pt x="5071" y="3796"/>
                </a:lnTo>
                <a:lnTo>
                  <a:pt x="5063" y="3792"/>
                </a:lnTo>
                <a:lnTo>
                  <a:pt x="5054" y="3789"/>
                </a:lnTo>
                <a:lnTo>
                  <a:pt x="5046" y="3786"/>
                </a:lnTo>
                <a:lnTo>
                  <a:pt x="5038" y="3784"/>
                </a:lnTo>
                <a:lnTo>
                  <a:pt x="5030" y="3783"/>
                </a:lnTo>
                <a:lnTo>
                  <a:pt x="5021" y="3783"/>
                </a:lnTo>
                <a:lnTo>
                  <a:pt x="5014" y="3783"/>
                </a:lnTo>
                <a:lnTo>
                  <a:pt x="5006" y="3783"/>
                </a:lnTo>
                <a:lnTo>
                  <a:pt x="4990" y="3786"/>
                </a:lnTo>
                <a:lnTo>
                  <a:pt x="4974" y="3791"/>
                </a:lnTo>
                <a:lnTo>
                  <a:pt x="4959" y="3799"/>
                </a:lnTo>
                <a:lnTo>
                  <a:pt x="4943" y="3808"/>
                </a:lnTo>
                <a:lnTo>
                  <a:pt x="4928" y="3819"/>
                </a:lnTo>
                <a:lnTo>
                  <a:pt x="4912" y="3832"/>
                </a:lnTo>
                <a:lnTo>
                  <a:pt x="4898" y="3846"/>
                </a:lnTo>
                <a:lnTo>
                  <a:pt x="4883" y="3861"/>
                </a:lnTo>
                <a:lnTo>
                  <a:pt x="4869" y="3879"/>
                </a:lnTo>
                <a:lnTo>
                  <a:pt x="4855" y="3896"/>
                </a:lnTo>
                <a:lnTo>
                  <a:pt x="4841" y="3915"/>
                </a:lnTo>
                <a:lnTo>
                  <a:pt x="4828" y="3933"/>
                </a:lnTo>
                <a:lnTo>
                  <a:pt x="4802" y="3973"/>
                </a:lnTo>
                <a:lnTo>
                  <a:pt x="4777" y="4015"/>
                </a:lnTo>
                <a:lnTo>
                  <a:pt x="4755" y="4056"/>
                </a:lnTo>
                <a:lnTo>
                  <a:pt x="4734" y="4096"/>
                </a:lnTo>
                <a:lnTo>
                  <a:pt x="4698" y="4166"/>
                </a:lnTo>
                <a:lnTo>
                  <a:pt x="4683" y="4195"/>
                </a:lnTo>
                <a:lnTo>
                  <a:pt x="4671" y="4218"/>
                </a:lnTo>
                <a:lnTo>
                  <a:pt x="4654" y="4250"/>
                </a:lnTo>
                <a:lnTo>
                  <a:pt x="4639" y="4282"/>
                </a:lnTo>
                <a:lnTo>
                  <a:pt x="4627" y="4315"/>
                </a:lnTo>
                <a:lnTo>
                  <a:pt x="4616" y="4347"/>
                </a:lnTo>
                <a:lnTo>
                  <a:pt x="4609" y="4380"/>
                </a:lnTo>
                <a:lnTo>
                  <a:pt x="4603" y="4415"/>
                </a:lnTo>
                <a:lnTo>
                  <a:pt x="4600" y="4450"/>
                </a:lnTo>
                <a:lnTo>
                  <a:pt x="4598" y="4487"/>
                </a:lnTo>
                <a:lnTo>
                  <a:pt x="4599" y="4501"/>
                </a:lnTo>
                <a:lnTo>
                  <a:pt x="4602" y="4523"/>
                </a:lnTo>
                <a:lnTo>
                  <a:pt x="4606" y="4550"/>
                </a:lnTo>
                <a:lnTo>
                  <a:pt x="4610" y="4578"/>
                </a:lnTo>
                <a:lnTo>
                  <a:pt x="4612" y="4606"/>
                </a:lnTo>
                <a:lnTo>
                  <a:pt x="4612" y="4620"/>
                </a:lnTo>
                <a:lnTo>
                  <a:pt x="4612" y="4632"/>
                </a:lnTo>
                <a:lnTo>
                  <a:pt x="4610" y="4643"/>
                </a:lnTo>
                <a:lnTo>
                  <a:pt x="4608" y="4653"/>
                </a:lnTo>
                <a:lnTo>
                  <a:pt x="4604" y="4660"/>
                </a:lnTo>
                <a:lnTo>
                  <a:pt x="4601" y="4663"/>
                </a:lnTo>
                <a:lnTo>
                  <a:pt x="4599" y="4665"/>
                </a:lnTo>
                <a:lnTo>
                  <a:pt x="4570" y="4634"/>
                </a:lnTo>
                <a:lnTo>
                  <a:pt x="4538" y="4601"/>
                </a:lnTo>
                <a:lnTo>
                  <a:pt x="4465" y="4527"/>
                </a:lnTo>
                <a:lnTo>
                  <a:pt x="4426" y="4487"/>
                </a:lnTo>
                <a:lnTo>
                  <a:pt x="4387" y="4445"/>
                </a:lnTo>
                <a:lnTo>
                  <a:pt x="4346" y="4401"/>
                </a:lnTo>
                <a:lnTo>
                  <a:pt x="4308" y="4358"/>
                </a:lnTo>
                <a:lnTo>
                  <a:pt x="4272" y="4313"/>
                </a:lnTo>
                <a:lnTo>
                  <a:pt x="4255" y="4290"/>
                </a:lnTo>
                <a:lnTo>
                  <a:pt x="4238" y="4267"/>
                </a:lnTo>
                <a:lnTo>
                  <a:pt x="4222" y="4245"/>
                </a:lnTo>
                <a:lnTo>
                  <a:pt x="4207" y="4222"/>
                </a:lnTo>
                <a:lnTo>
                  <a:pt x="4194" y="4199"/>
                </a:lnTo>
                <a:lnTo>
                  <a:pt x="4181" y="4178"/>
                </a:lnTo>
                <a:lnTo>
                  <a:pt x="4170" y="4155"/>
                </a:lnTo>
                <a:lnTo>
                  <a:pt x="4160" y="4132"/>
                </a:lnTo>
                <a:lnTo>
                  <a:pt x="4152" y="4111"/>
                </a:lnTo>
                <a:lnTo>
                  <a:pt x="4145" y="4088"/>
                </a:lnTo>
                <a:lnTo>
                  <a:pt x="4140" y="4066"/>
                </a:lnTo>
                <a:lnTo>
                  <a:pt x="4137" y="4046"/>
                </a:lnTo>
                <a:lnTo>
                  <a:pt x="4136" y="4024"/>
                </a:lnTo>
                <a:lnTo>
                  <a:pt x="4137" y="4003"/>
                </a:lnTo>
                <a:lnTo>
                  <a:pt x="4140" y="3983"/>
                </a:lnTo>
                <a:lnTo>
                  <a:pt x="4144" y="3961"/>
                </a:lnTo>
                <a:lnTo>
                  <a:pt x="4152" y="3939"/>
                </a:lnTo>
                <a:lnTo>
                  <a:pt x="4160" y="3919"/>
                </a:lnTo>
                <a:lnTo>
                  <a:pt x="4169" y="3897"/>
                </a:lnTo>
                <a:lnTo>
                  <a:pt x="4180" y="3877"/>
                </a:lnTo>
                <a:lnTo>
                  <a:pt x="4192" y="3856"/>
                </a:lnTo>
                <a:lnTo>
                  <a:pt x="4204" y="3834"/>
                </a:lnTo>
                <a:lnTo>
                  <a:pt x="4230" y="3794"/>
                </a:lnTo>
                <a:lnTo>
                  <a:pt x="4255" y="3753"/>
                </a:lnTo>
                <a:lnTo>
                  <a:pt x="4278" y="3714"/>
                </a:lnTo>
                <a:lnTo>
                  <a:pt x="4289" y="3695"/>
                </a:lnTo>
                <a:lnTo>
                  <a:pt x="4298" y="3675"/>
                </a:lnTo>
                <a:lnTo>
                  <a:pt x="4326" y="3618"/>
                </a:lnTo>
                <a:lnTo>
                  <a:pt x="4355" y="3561"/>
                </a:lnTo>
                <a:lnTo>
                  <a:pt x="4412" y="3447"/>
                </a:lnTo>
                <a:lnTo>
                  <a:pt x="4471" y="3332"/>
                </a:lnTo>
                <a:lnTo>
                  <a:pt x="4501" y="3276"/>
                </a:lnTo>
                <a:lnTo>
                  <a:pt x="4529" y="3218"/>
                </a:lnTo>
                <a:lnTo>
                  <a:pt x="4538" y="3198"/>
                </a:lnTo>
                <a:lnTo>
                  <a:pt x="4547" y="3178"/>
                </a:lnTo>
                <a:lnTo>
                  <a:pt x="4563" y="3135"/>
                </a:lnTo>
                <a:lnTo>
                  <a:pt x="4577" y="3093"/>
                </a:lnTo>
                <a:lnTo>
                  <a:pt x="4590" y="3051"/>
                </a:lnTo>
                <a:lnTo>
                  <a:pt x="4614" y="2966"/>
                </a:lnTo>
                <a:lnTo>
                  <a:pt x="4629" y="2924"/>
                </a:lnTo>
                <a:lnTo>
                  <a:pt x="4643" y="2883"/>
                </a:lnTo>
                <a:lnTo>
                  <a:pt x="4648" y="2871"/>
                </a:lnTo>
                <a:lnTo>
                  <a:pt x="4654" y="2861"/>
                </a:lnTo>
                <a:lnTo>
                  <a:pt x="4665" y="2842"/>
                </a:lnTo>
                <a:lnTo>
                  <a:pt x="4678" y="2823"/>
                </a:lnTo>
                <a:lnTo>
                  <a:pt x="4693" y="2806"/>
                </a:lnTo>
                <a:lnTo>
                  <a:pt x="4709" y="2790"/>
                </a:lnTo>
                <a:lnTo>
                  <a:pt x="4726" y="2776"/>
                </a:lnTo>
                <a:lnTo>
                  <a:pt x="4743" y="2761"/>
                </a:lnTo>
                <a:lnTo>
                  <a:pt x="4762" y="2747"/>
                </a:lnTo>
                <a:lnTo>
                  <a:pt x="4798" y="2719"/>
                </a:lnTo>
                <a:lnTo>
                  <a:pt x="4815" y="2705"/>
                </a:lnTo>
                <a:lnTo>
                  <a:pt x="4833" y="2690"/>
                </a:lnTo>
                <a:lnTo>
                  <a:pt x="4849" y="2676"/>
                </a:lnTo>
                <a:lnTo>
                  <a:pt x="4865" y="2659"/>
                </a:lnTo>
                <a:lnTo>
                  <a:pt x="4878" y="2642"/>
                </a:lnTo>
                <a:lnTo>
                  <a:pt x="4891" y="2622"/>
                </a:lnTo>
                <a:lnTo>
                  <a:pt x="4899" y="2605"/>
                </a:lnTo>
                <a:lnTo>
                  <a:pt x="4911" y="2577"/>
                </a:lnTo>
                <a:lnTo>
                  <a:pt x="4927" y="2539"/>
                </a:lnTo>
                <a:lnTo>
                  <a:pt x="4941" y="2499"/>
                </a:lnTo>
                <a:lnTo>
                  <a:pt x="4947" y="2479"/>
                </a:lnTo>
                <a:lnTo>
                  <a:pt x="4952" y="2458"/>
                </a:lnTo>
                <a:lnTo>
                  <a:pt x="4958" y="2439"/>
                </a:lnTo>
                <a:lnTo>
                  <a:pt x="4961" y="2422"/>
                </a:lnTo>
                <a:lnTo>
                  <a:pt x="4962" y="2406"/>
                </a:lnTo>
                <a:lnTo>
                  <a:pt x="4962" y="2393"/>
                </a:lnTo>
                <a:lnTo>
                  <a:pt x="4961" y="2388"/>
                </a:lnTo>
                <a:lnTo>
                  <a:pt x="4959" y="2384"/>
                </a:lnTo>
                <a:lnTo>
                  <a:pt x="4957" y="2380"/>
                </a:lnTo>
                <a:lnTo>
                  <a:pt x="4953" y="2378"/>
                </a:lnTo>
                <a:lnTo>
                  <a:pt x="4946" y="2373"/>
                </a:lnTo>
                <a:lnTo>
                  <a:pt x="4938" y="2370"/>
                </a:lnTo>
                <a:lnTo>
                  <a:pt x="4930" y="2369"/>
                </a:lnTo>
                <a:lnTo>
                  <a:pt x="4920" y="2369"/>
                </a:lnTo>
                <a:lnTo>
                  <a:pt x="4911" y="2369"/>
                </a:lnTo>
                <a:lnTo>
                  <a:pt x="4901" y="2371"/>
                </a:lnTo>
                <a:lnTo>
                  <a:pt x="4892" y="2373"/>
                </a:lnTo>
                <a:lnTo>
                  <a:pt x="4881" y="2378"/>
                </a:lnTo>
                <a:lnTo>
                  <a:pt x="4860" y="2386"/>
                </a:lnTo>
                <a:lnTo>
                  <a:pt x="4838" y="2397"/>
                </a:lnTo>
                <a:lnTo>
                  <a:pt x="4815" y="2411"/>
                </a:lnTo>
                <a:lnTo>
                  <a:pt x="4793" y="2426"/>
                </a:lnTo>
                <a:lnTo>
                  <a:pt x="4771" y="2443"/>
                </a:lnTo>
                <a:lnTo>
                  <a:pt x="4749" y="2459"/>
                </a:lnTo>
                <a:lnTo>
                  <a:pt x="4709" y="2492"/>
                </a:lnTo>
                <a:lnTo>
                  <a:pt x="4649" y="2543"/>
                </a:lnTo>
                <a:lnTo>
                  <a:pt x="4651" y="2534"/>
                </a:lnTo>
                <a:lnTo>
                  <a:pt x="4654" y="2525"/>
                </a:lnTo>
                <a:lnTo>
                  <a:pt x="4662" y="2502"/>
                </a:lnTo>
                <a:lnTo>
                  <a:pt x="4672" y="2475"/>
                </a:lnTo>
                <a:lnTo>
                  <a:pt x="4684" y="2445"/>
                </a:lnTo>
                <a:lnTo>
                  <a:pt x="4711" y="2380"/>
                </a:lnTo>
                <a:lnTo>
                  <a:pt x="4724" y="2347"/>
                </a:lnTo>
                <a:lnTo>
                  <a:pt x="4733" y="2316"/>
                </a:lnTo>
                <a:lnTo>
                  <a:pt x="4737" y="2301"/>
                </a:lnTo>
                <a:lnTo>
                  <a:pt x="4740" y="2287"/>
                </a:lnTo>
                <a:lnTo>
                  <a:pt x="4742" y="2275"/>
                </a:lnTo>
                <a:lnTo>
                  <a:pt x="4743" y="2262"/>
                </a:lnTo>
                <a:lnTo>
                  <a:pt x="4743" y="2252"/>
                </a:lnTo>
                <a:lnTo>
                  <a:pt x="4741" y="2243"/>
                </a:lnTo>
                <a:lnTo>
                  <a:pt x="4738" y="2235"/>
                </a:lnTo>
                <a:lnTo>
                  <a:pt x="4733" y="2229"/>
                </a:lnTo>
                <a:lnTo>
                  <a:pt x="4730" y="2226"/>
                </a:lnTo>
                <a:lnTo>
                  <a:pt x="4727" y="2225"/>
                </a:lnTo>
                <a:lnTo>
                  <a:pt x="4723" y="2223"/>
                </a:lnTo>
                <a:lnTo>
                  <a:pt x="4718" y="2222"/>
                </a:lnTo>
                <a:lnTo>
                  <a:pt x="4708" y="2222"/>
                </a:lnTo>
                <a:lnTo>
                  <a:pt x="4695" y="2224"/>
                </a:lnTo>
                <a:lnTo>
                  <a:pt x="4680" y="2228"/>
                </a:lnTo>
                <a:lnTo>
                  <a:pt x="4663" y="2235"/>
                </a:lnTo>
                <a:lnTo>
                  <a:pt x="4643" y="2245"/>
                </a:lnTo>
                <a:lnTo>
                  <a:pt x="4622" y="2257"/>
                </a:lnTo>
                <a:lnTo>
                  <a:pt x="4618" y="2243"/>
                </a:lnTo>
                <a:lnTo>
                  <a:pt x="4614" y="2217"/>
                </a:lnTo>
                <a:lnTo>
                  <a:pt x="4605" y="2136"/>
                </a:lnTo>
                <a:lnTo>
                  <a:pt x="4592" y="2031"/>
                </a:lnTo>
                <a:lnTo>
                  <a:pt x="4583" y="1974"/>
                </a:lnTo>
                <a:lnTo>
                  <a:pt x="4575" y="1915"/>
                </a:lnTo>
                <a:lnTo>
                  <a:pt x="4565" y="1857"/>
                </a:lnTo>
                <a:lnTo>
                  <a:pt x="4554" y="1801"/>
                </a:lnTo>
                <a:lnTo>
                  <a:pt x="4547" y="1776"/>
                </a:lnTo>
                <a:lnTo>
                  <a:pt x="4540" y="1751"/>
                </a:lnTo>
                <a:lnTo>
                  <a:pt x="4533" y="1727"/>
                </a:lnTo>
                <a:lnTo>
                  <a:pt x="4526" y="1707"/>
                </a:lnTo>
                <a:lnTo>
                  <a:pt x="4518" y="1687"/>
                </a:lnTo>
                <a:lnTo>
                  <a:pt x="4510" y="1669"/>
                </a:lnTo>
                <a:lnTo>
                  <a:pt x="4502" y="1655"/>
                </a:lnTo>
                <a:lnTo>
                  <a:pt x="4493" y="1643"/>
                </a:lnTo>
                <a:lnTo>
                  <a:pt x="4488" y="1637"/>
                </a:lnTo>
                <a:lnTo>
                  <a:pt x="4483" y="1633"/>
                </a:lnTo>
                <a:lnTo>
                  <a:pt x="4478" y="1630"/>
                </a:lnTo>
                <a:lnTo>
                  <a:pt x="4473" y="1627"/>
                </a:lnTo>
                <a:lnTo>
                  <a:pt x="4468" y="1625"/>
                </a:lnTo>
                <a:lnTo>
                  <a:pt x="4463" y="1624"/>
                </a:lnTo>
                <a:lnTo>
                  <a:pt x="4458" y="1624"/>
                </a:lnTo>
                <a:lnTo>
                  <a:pt x="4453" y="1625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59" name="KSO_Shape">
            <a:extLst>
              <a:ext uri="{FF2B5EF4-FFF2-40B4-BE49-F238E27FC236}">
                <a16:creationId xmlns:a16="http://schemas.microsoft.com/office/drawing/2014/main" id="{56EC7D03-E89A-477A-A002-7AA1CE0B250C}"/>
              </a:ext>
            </a:extLst>
          </p:cNvPr>
          <p:cNvSpPr/>
          <p:nvPr/>
        </p:nvSpPr>
        <p:spPr bwMode="auto">
          <a:xfrm rot="19424878">
            <a:off x="8854542" y="956612"/>
            <a:ext cx="991056" cy="1472207"/>
          </a:xfrm>
          <a:custGeom>
            <a:gdLst>
              <a:gd fmla="*/ 1370793 w 1784350" name="T0"/>
              <a:gd fmla="*/ 2172478 h 2798763" name="T1"/>
              <a:gd fmla="*/ 1238702 w 1784350" name="T2"/>
              <a:gd fmla="*/ 2381900 h 2798763" name="T3"/>
              <a:gd fmla="*/ 980887 w 1784350" name="T4"/>
              <a:gd fmla="*/ 2705157 h 2798763" name="T5"/>
              <a:gd fmla="*/ 933144 w 1784350" name="T6"/>
              <a:gd fmla="*/ 2639316 h 2798763" name="T7"/>
              <a:gd fmla="*/ 1034201 w 1784350" name="T8"/>
              <a:gd fmla="*/ 2402922 h 2798763" name="T9"/>
              <a:gd fmla="*/ 1147592 w 1784350" name="T10"/>
              <a:gd fmla="*/ 2260134 h 2798763" name="T11"/>
              <a:gd fmla="*/ 1307533 w 1784350" name="T12"/>
              <a:gd fmla="*/ 2162958 h 2798763" name="T13"/>
              <a:gd fmla="*/ 1570940 w 1784350" name="T14"/>
              <a:gd fmla="*/ 1624993 h 2798763" name="T15"/>
              <a:gd fmla="*/ 1243684 w 1784350" name="T16"/>
              <a:gd fmla="*/ 1993216 h 2798763" name="T17"/>
              <a:gd fmla="*/ 1010837 w 1784350" name="T18"/>
              <a:gd fmla="*/ 2290336 h 2798763" name="T19"/>
              <a:gd fmla="*/ 1114765 w 1784350" name="T20"/>
              <a:gd fmla="*/ 1994408 h 2798763" name="T21"/>
              <a:gd fmla="*/ 1242097 w 1784350" name="T22"/>
              <a:gd fmla="*/ 1776334 h 2798763" name="T23"/>
              <a:gd fmla="*/ 1432501 w 1784350" name="T24"/>
              <a:gd fmla="*/ 1574149 h 2798763" name="T25"/>
              <a:gd fmla="*/ 1697875 w 1784350" name="T26"/>
              <a:gd fmla="*/ 1431944 h 2798763" name="T27"/>
              <a:gd fmla="*/ 146844 w 1784350" name="T28"/>
              <a:gd fmla="*/ 932582 h 2798763" name="T29"/>
              <a:gd fmla="*/ 449660 w 1784350" name="T30"/>
              <a:gd fmla="*/ 1255425 h 2798763" name="T31"/>
              <a:gd fmla="*/ 630238 w 1784350" name="T32"/>
              <a:gd fmla="*/ 1571130 h 2798763" name="T33"/>
              <a:gd fmla="*/ 719535 w 1784350" name="T34"/>
              <a:gd fmla="*/ 1850346 h 2798763" name="T35"/>
              <a:gd fmla="*/ 750888 w 1784350" name="T36"/>
              <a:gd fmla="*/ 2118854 h 2798763" name="T37"/>
              <a:gd fmla="*/ 672704 w 1784350" name="T38"/>
              <a:gd fmla="*/ 2508726 h 2798763" name="T39"/>
              <a:gd fmla="*/ 608013 w 1784350" name="T40"/>
              <a:gd fmla="*/ 1974090 h 2798763" name="T41"/>
              <a:gd fmla="*/ 524669 w 1784350" name="T42"/>
              <a:gd fmla="*/ 1654022 h 2798763" name="T43"/>
              <a:gd fmla="*/ 365125 w 1784350" name="T44"/>
              <a:gd fmla="*/ 1303812 h 2798763" name="T45"/>
              <a:gd fmla="*/ 96441 w 1784350" name="T46"/>
              <a:gd fmla="*/ 926236 h 2798763" name="T47"/>
              <a:gd fmla="*/ 1492647 w 1784350" name="T48"/>
              <a:gd fmla="*/ 861092 h 2798763" name="T49"/>
              <a:gd fmla="*/ 1291034 w 1784350" name="T50"/>
              <a:gd fmla="*/ 1290488 h 2798763" name="T51"/>
              <a:gd fmla="*/ 1088231 w 1784350" name="T52"/>
              <a:gd fmla="*/ 1906180 h 2798763" name="T53"/>
              <a:gd fmla="*/ 1102916 w 1784350" name="T54"/>
              <a:gd fmla="*/ 1523259 h 2798763" name="T55"/>
              <a:gd fmla="*/ 1162844 w 1784350" name="T56"/>
              <a:gd fmla="*/ 1208263 h 2798763" name="T57"/>
              <a:gd fmla="*/ 1292622 w 1784350" name="T58"/>
              <a:gd fmla="*/ 893267 h 2798763" name="T59"/>
              <a:gd fmla="*/ 1411288 w 1784350" name="T60"/>
              <a:gd fmla="*/ 732393 h 2798763" name="T61"/>
              <a:gd fmla="*/ 1541859 w 1784350" name="T62"/>
              <a:gd fmla="*/ 622760 h 2798763" name="T63"/>
              <a:gd fmla="*/ 244475 w 1784350" name="T64"/>
              <a:gd fmla="*/ 173038 h 2798763" name="T65"/>
              <a:gd fmla="*/ 540941 w 1784350" name="T66"/>
              <a:gd fmla="*/ 614327 h 2798763" name="T67"/>
              <a:gd fmla="*/ 699294 w 1784350" name="T68"/>
              <a:gd fmla="*/ 982133 h 2798763" name="T69"/>
              <a:gd fmla="*/ 759222 w 1784350" name="T70"/>
              <a:gd fmla="*/ 1271295 h 2798763" name="T71"/>
              <a:gd fmla="*/ 757238 w 1784350" name="T72"/>
              <a:gd fmla="*/ 1478633 h 2798763" name="T73"/>
              <a:gd fmla="*/ 712788 w 1784350" name="T74"/>
              <a:gd fmla="*/ 1581508 h 2798763" name="T75"/>
              <a:gd fmla="*/ 585788 w 1784350" name="T76"/>
              <a:gd fmla="*/ 1047274 h 2798763" name="T77"/>
              <a:gd fmla="*/ 403622 w 1784350" name="T78"/>
              <a:gd fmla="*/ 542831 h 2798763" name="T79"/>
              <a:gd fmla="*/ 689849 w 1784350" name="T80"/>
              <a:gd fmla="*/ 216298 h 2798763" name="T81"/>
              <a:gd fmla="*/ 849929 w 1784350" name="T82"/>
              <a:gd fmla="*/ 578248 h 2798763" name="T83"/>
              <a:gd fmla="*/ 959165 w 1784350" name="T84"/>
              <a:gd fmla="*/ 915195 h 2798763" name="T85"/>
              <a:gd fmla="*/ 1024309 w 1784350" name="T86"/>
              <a:gd fmla="*/ 1225154 h 2798763" name="T87"/>
              <a:gd fmla="*/ 1054101 w 1784350" name="T88"/>
              <a:gd fmla="*/ 1629966 h 2798763" name="T89"/>
              <a:gd fmla="*/ 1003257 w 1784350" name="T90"/>
              <a:gd fmla="*/ 2096295 h 2798763" name="T91"/>
              <a:gd fmla="*/ 892035 w 1784350" name="T92"/>
              <a:gd fmla="*/ 2457451 h 2798763" name="T93"/>
              <a:gd fmla="*/ 747843 w 1784350" name="T94"/>
              <a:gd fmla="*/ 2753917 h 2798763" name="T95"/>
              <a:gd fmla="*/ 820932 w 1784350" name="T96"/>
              <a:gd fmla="*/ 2326085 h 2798763" name="T97"/>
              <a:gd fmla="*/ 847546 w 1784350" name="T98"/>
              <a:gd fmla="*/ 1859360 h 2798763" name="T99"/>
              <a:gd fmla="*/ 820932 w 1784350" name="T100"/>
              <a:gd fmla="*/ 1246982 h 2798763" name="T101"/>
              <a:gd fmla="*/ 708518 w 1784350" name="T102"/>
              <a:gd fmla="*/ 501254 h 2798763" name="T103"/>
              <a:gd fmla="*/ 1115077 w 1784350" name="T104"/>
              <a:gd fmla="*/ 265238 h 2798763" name="T105"/>
              <a:gd fmla="*/ 1046313 w 1784350" name="T106"/>
              <a:gd fmla="*/ 549534 h 2798763" name="T107"/>
              <a:gd fmla="*/ 1009745 w 1784350" name="T108"/>
              <a:gd fmla="*/ 823905 h 2798763" name="T109"/>
              <a:gd fmla="*/ 948930 w 1784350" name="T110"/>
              <a:gd fmla="*/ 627756 h 2798763" name="T111"/>
              <a:gd fmla="*/ 970394 w 1784350" name="T112"/>
              <a:gd fmla="*/ 431210 h 2798763" name="T113"/>
              <a:gd fmla="*/ 1039556 w 1784350" name="T114"/>
              <a:gd fmla="*/ 252532 h 2798763" name="T115"/>
              <a:gd fmla="*/ 1203318 w 1784350" name="T116"/>
              <a:gd fmla="*/ 5162 h 2798763" name="T1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b="b" l="0" r="r" t="0"/>
            <a:pathLst>
              <a:path h="2798763" w="1784350">
                <a:moveTo>
                  <a:pt x="1369599" y="2144713"/>
                </a:moveTo>
                <a:lnTo>
                  <a:pt x="1371589" y="2144713"/>
                </a:lnTo>
                <a:lnTo>
                  <a:pt x="1373976" y="2145110"/>
                </a:lnTo>
                <a:lnTo>
                  <a:pt x="1375169" y="2145903"/>
                </a:lnTo>
                <a:lnTo>
                  <a:pt x="1375965" y="2147886"/>
                </a:lnTo>
                <a:lnTo>
                  <a:pt x="1376363" y="2149473"/>
                </a:lnTo>
                <a:lnTo>
                  <a:pt x="1376363" y="2152249"/>
                </a:lnTo>
                <a:lnTo>
                  <a:pt x="1375965" y="2155026"/>
                </a:lnTo>
                <a:lnTo>
                  <a:pt x="1375567" y="2158595"/>
                </a:lnTo>
                <a:lnTo>
                  <a:pt x="1374374" y="2162958"/>
                </a:lnTo>
                <a:lnTo>
                  <a:pt x="1370793" y="2172478"/>
                </a:lnTo>
                <a:lnTo>
                  <a:pt x="1365621" y="2183583"/>
                </a:lnTo>
                <a:lnTo>
                  <a:pt x="1359255" y="2197069"/>
                </a:lnTo>
                <a:lnTo>
                  <a:pt x="1350900" y="2211744"/>
                </a:lnTo>
                <a:lnTo>
                  <a:pt x="1341351" y="2228403"/>
                </a:lnTo>
                <a:lnTo>
                  <a:pt x="1330609" y="2246648"/>
                </a:lnTo>
                <a:lnTo>
                  <a:pt x="1318275" y="2266083"/>
                </a:lnTo>
                <a:lnTo>
                  <a:pt x="1304748" y="2286708"/>
                </a:lnTo>
                <a:lnTo>
                  <a:pt x="1290027" y="2308920"/>
                </a:lnTo>
                <a:lnTo>
                  <a:pt x="1274112" y="2332321"/>
                </a:lnTo>
                <a:lnTo>
                  <a:pt x="1257004" y="2356516"/>
                </a:lnTo>
                <a:lnTo>
                  <a:pt x="1238702" y="2381900"/>
                </a:lnTo>
                <a:lnTo>
                  <a:pt x="1219605" y="2408475"/>
                </a:lnTo>
                <a:lnTo>
                  <a:pt x="1199712" y="2435446"/>
                </a:lnTo>
                <a:lnTo>
                  <a:pt x="1178625" y="2463607"/>
                </a:lnTo>
                <a:lnTo>
                  <a:pt x="1156345" y="2492165"/>
                </a:lnTo>
                <a:lnTo>
                  <a:pt x="1133269" y="2521516"/>
                </a:lnTo>
                <a:lnTo>
                  <a:pt x="1109795" y="2551263"/>
                </a:lnTo>
                <a:lnTo>
                  <a:pt x="1085525" y="2581804"/>
                </a:lnTo>
                <a:lnTo>
                  <a:pt x="1060460" y="2611948"/>
                </a:lnTo>
                <a:lnTo>
                  <a:pt x="1034201" y="2643282"/>
                </a:lnTo>
                <a:lnTo>
                  <a:pt x="1007544" y="2673823"/>
                </a:lnTo>
                <a:lnTo>
                  <a:pt x="980887" y="2705157"/>
                </a:lnTo>
                <a:lnTo>
                  <a:pt x="953435" y="2736888"/>
                </a:lnTo>
                <a:lnTo>
                  <a:pt x="925584" y="2767826"/>
                </a:lnTo>
                <a:lnTo>
                  <a:pt x="896938" y="2798763"/>
                </a:lnTo>
                <a:lnTo>
                  <a:pt x="897734" y="2792020"/>
                </a:lnTo>
                <a:lnTo>
                  <a:pt x="900917" y="2774172"/>
                </a:lnTo>
                <a:lnTo>
                  <a:pt x="906487" y="2745218"/>
                </a:lnTo>
                <a:lnTo>
                  <a:pt x="910465" y="2728162"/>
                </a:lnTo>
                <a:lnTo>
                  <a:pt x="914842" y="2708331"/>
                </a:lnTo>
                <a:lnTo>
                  <a:pt x="920014" y="2686912"/>
                </a:lnTo>
                <a:lnTo>
                  <a:pt x="925982" y="2663907"/>
                </a:lnTo>
                <a:lnTo>
                  <a:pt x="933144" y="2639316"/>
                </a:lnTo>
                <a:lnTo>
                  <a:pt x="941101" y="2613932"/>
                </a:lnTo>
                <a:lnTo>
                  <a:pt x="949854" y="2586960"/>
                </a:lnTo>
                <a:lnTo>
                  <a:pt x="959800" y="2559593"/>
                </a:lnTo>
                <a:lnTo>
                  <a:pt x="970941" y="2531432"/>
                </a:lnTo>
                <a:lnTo>
                  <a:pt x="982876" y="2503271"/>
                </a:lnTo>
                <a:lnTo>
                  <a:pt x="996006" y="2474316"/>
                </a:lnTo>
                <a:lnTo>
                  <a:pt x="1002770" y="2460037"/>
                </a:lnTo>
                <a:lnTo>
                  <a:pt x="1010329" y="2445759"/>
                </a:lnTo>
                <a:lnTo>
                  <a:pt x="1018286" y="2431480"/>
                </a:lnTo>
                <a:lnTo>
                  <a:pt x="1025846" y="2417201"/>
                </a:lnTo>
                <a:lnTo>
                  <a:pt x="1034201" y="2402922"/>
                </a:lnTo>
                <a:lnTo>
                  <a:pt x="1042954" y="2389040"/>
                </a:lnTo>
                <a:lnTo>
                  <a:pt x="1052105" y="2374761"/>
                </a:lnTo>
                <a:lnTo>
                  <a:pt x="1061255" y="2361275"/>
                </a:lnTo>
                <a:lnTo>
                  <a:pt x="1070804" y="2347393"/>
                </a:lnTo>
                <a:lnTo>
                  <a:pt x="1080751" y="2333908"/>
                </a:lnTo>
                <a:lnTo>
                  <a:pt x="1090697" y="2321215"/>
                </a:lnTo>
                <a:lnTo>
                  <a:pt x="1101440" y="2308126"/>
                </a:lnTo>
                <a:lnTo>
                  <a:pt x="1112580" y="2295434"/>
                </a:lnTo>
                <a:lnTo>
                  <a:pt x="1123720" y="2283535"/>
                </a:lnTo>
                <a:lnTo>
                  <a:pt x="1135258" y="2271636"/>
                </a:lnTo>
                <a:lnTo>
                  <a:pt x="1147592" y="2260134"/>
                </a:lnTo>
                <a:lnTo>
                  <a:pt x="1160323" y="2248631"/>
                </a:lnTo>
                <a:lnTo>
                  <a:pt x="1173055" y="2237922"/>
                </a:lnTo>
                <a:lnTo>
                  <a:pt x="1186184" y="2227610"/>
                </a:lnTo>
                <a:lnTo>
                  <a:pt x="1200110" y="2217694"/>
                </a:lnTo>
                <a:lnTo>
                  <a:pt x="1214035" y="2208175"/>
                </a:lnTo>
                <a:lnTo>
                  <a:pt x="1228756" y="2199449"/>
                </a:lnTo>
                <a:lnTo>
                  <a:pt x="1243477" y="2190723"/>
                </a:lnTo>
                <a:lnTo>
                  <a:pt x="1258993" y="2182790"/>
                </a:lnTo>
                <a:lnTo>
                  <a:pt x="1274908" y="2176047"/>
                </a:lnTo>
                <a:lnTo>
                  <a:pt x="1290822" y="2168908"/>
                </a:lnTo>
                <a:lnTo>
                  <a:pt x="1307533" y="2162958"/>
                </a:lnTo>
                <a:lnTo>
                  <a:pt x="1324243" y="2157802"/>
                </a:lnTo>
                <a:lnTo>
                  <a:pt x="1342147" y="2153042"/>
                </a:lnTo>
                <a:lnTo>
                  <a:pt x="1360051" y="2149076"/>
                </a:lnTo>
                <a:lnTo>
                  <a:pt x="1364029" y="2147093"/>
                </a:lnTo>
                <a:lnTo>
                  <a:pt x="1366814" y="2145506"/>
                </a:lnTo>
                <a:lnTo>
                  <a:pt x="1369599" y="2144713"/>
                </a:lnTo>
                <a:close/>
                <a:moveTo>
                  <a:pt x="1784350" y="1409700"/>
                </a:moveTo>
                <a:lnTo>
                  <a:pt x="1704222" y="1489541"/>
                </a:lnTo>
                <a:lnTo>
                  <a:pt x="1661381" y="1533235"/>
                </a:lnTo>
                <a:lnTo>
                  <a:pt x="1616557" y="1577724"/>
                </a:lnTo>
                <a:lnTo>
                  <a:pt x="1570940" y="1624993"/>
                </a:lnTo>
                <a:lnTo>
                  <a:pt x="1523339" y="1674646"/>
                </a:lnTo>
                <a:lnTo>
                  <a:pt x="1474548" y="1726681"/>
                </a:lnTo>
                <a:lnTo>
                  <a:pt x="1449954" y="1753295"/>
                </a:lnTo>
                <a:lnTo>
                  <a:pt x="1424964" y="1780703"/>
                </a:lnTo>
                <a:lnTo>
                  <a:pt x="1399180" y="1808906"/>
                </a:lnTo>
                <a:lnTo>
                  <a:pt x="1373793" y="1837903"/>
                </a:lnTo>
                <a:lnTo>
                  <a:pt x="1348406" y="1867297"/>
                </a:lnTo>
                <a:lnTo>
                  <a:pt x="1322225" y="1897883"/>
                </a:lnTo>
                <a:lnTo>
                  <a:pt x="1296442" y="1928866"/>
                </a:lnTo>
                <a:lnTo>
                  <a:pt x="1270261" y="1960644"/>
                </a:lnTo>
                <a:lnTo>
                  <a:pt x="1243684" y="1993216"/>
                </a:lnTo>
                <a:lnTo>
                  <a:pt x="1217504" y="2026583"/>
                </a:lnTo>
                <a:lnTo>
                  <a:pt x="1190530" y="2060743"/>
                </a:lnTo>
                <a:lnTo>
                  <a:pt x="1164349" y="2096096"/>
                </a:lnTo>
                <a:lnTo>
                  <a:pt x="1137376" y="2131846"/>
                </a:lnTo>
                <a:lnTo>
                  <a:pt x="1110402" y="2168390"/>
                </a:lnTo>
                <a:lnTo>
                  <a:pt x="1084221" y="2206126"/>
                </a:lnTo>
                <a:lnTo>
                  <a:pt x="1057248" y="2244259"/>
                </a:lnTo>
                <a:lnTo>
                  <a:pt x="1030274" y="2283584"/>
                </a:lnTo>
                <a:lnTo>
                  <a:pt x="1003300" y="2324100"/>
                </a:lnTo>
                <a:lnTo>
                  <a:pt x="1005283" y="2315361"/>
                </a:lnTo>
                <a:lnTo>
                  <a:pt x="1010837" y="2290336"/>
                </a:lnTo>
                <a:lnTo>
                  <a:pt x="1015200" y="2272064"/>
                </a:lnTo>
                <a:lnTo>
                  <a:pt x="1020754" y="2251012"/>
                </a:lnTo>
                <a:lnTo>
                  <a:pt x="1027894" y="2226384"/>
                </a:lnTo>
                <a:lnTo>
                  <a:pt x="1035431" y="2199770"/>
                </a:lnTo>
                <a:lnTo>
                  <a:pt x="1044951" y="2169979"/>
                </a:lnTo>
                <a:lnTo>
                  <a:pt x="1056058" y="2138599"/>
                </a:lnTo>
                <a:lnTo>
                  <a:pt x="1068354" y="2104835"/>
                </a:lnTo>
                <a:lnTo>
                  <a:pt x="1082238" y="2069482"/>
                </a:lnTo>
                <a:lnTo>
                  <a:pt x="1097708" y="2032541"/>
                </a:lnTo>
                <a:lnTo>
                  <a:pt x="1106038" y="2013474"/>
                </a:lnTo>
                <a:lnTo>
                  <a:pt x="1114765" y="1994408"/>
                </a:lnTo>
                <a:lnTo>
                  <a:pt x="1123889" y="1974944"/>
                </a:lnTo>
                <a:lnTo>
                  <a:pt x="1133806" y="1955480"/>
                </a:lnTo>
                <a:lnTo>
                  <a:pt x="1143722" y="1936016"/>
                </a:lnTo>
                <a:lnTo>
                  <a:pt x="1154829" y="1916155"/>
                </a:lnTo>
                <a:lnTo>
                  <a:pt x="1165539" y="1895897"/>
                </a:lnTo>
                <a:lnTo>
                  <a:pt x="1177043" y="1876036"/>
                </a:lnTo>
                <a:lnTo>
                  <a:pt x="1189340" y="1856175"/>
                </a:lnTo>
                <a:lnTo>
                  <a:pt x="1201240" y="1836314"/>
                </a:lnTo>
                <a:lnTo>
                  <a:pt x="1214330" y="1815659"/>
                </a:lnTo>
                <a:lnTo>
                  <a:pt x="1228214" y="1796195"/>
                </a:lnTo>
                <a:lnTo>
                  <a:pt x="1242097" y="1776334"/>
                </a:lnTo>
                <a:lnTo>
                  <a:pt x="1256774" y="1756473"/>
                </a:lnTo>
                <a:lnTo>
                  <a:pt x="1271451" y="1737009"/>
                </a:lnTo>
                <a:lnTo>
                  <a:pt x="1287715" y="1717943"/>
                </a:lnTo>
                <a:lnTo>
                  <a:pt x="1303582" y="1698876"/>
                </a:lnTo>
                <a:lnTo>
                  <a:pt x="1320639" y="1679810"/>
                </a:lnTo>
                <a:lnTo>
                  <a:pt x="1337696" y="1661537"/>
                </a:lnTo>
                <a:lnTo>
                  <a:pt x="1355546" y="1643265"/>
                </a:lnTo>
                <a:lnTo>
                  <a:pt x="1373793" y="1624993"/>
                </a:lnTo>
                <a:lnTo>
                  <a:pt x="1392833" y="1607516"/>
                </a:lnTo>
                <a:lnTo>
                  <a:pt x="1412667" y="1590832"/>
                </a:lnTo>
                <a:lnTo>
                  <a:pt x="1432501" y="1574149"/>
                </a:lnTo>
                <a:lnTo>
                  <a:pt x="1453921" y="1558260"/>
                </a:lnTo>
                <a:lnTo>
                  <a:pt x="1474945" y="1542769"/>
                </a:lnTo>
                <a:lnTo>
                  <a:pt x="1497158" y="1528072"/>
                </a:lnTo>
                <a:lnTo>
                  <a:pt x="1520166" y="1512977"/>
                </a:lnTo>
                <a:lnTo>
                  <a:pt x="1543569" y="1499869"/>
                </a:lnTo>
                <a:lnTo>
                  <a:pt x="1567370" y="1486761"/>
                </a:lnTo>
                <a:lnTo>
                  <a:pt x="1591963" y="1474050"/>
                </a:lnTo>
                <a:lnTo>
                  <a:pt x="1617747" y="1462530"/>
                </a:lnTo>
                <a:lnTo>
                  <a:pt x="1643531" y="1451408"/>
                </a:lnTo>
                <a:lnTo>
                  <a:pt x="1670505" y="1441478"/>
                </a:lnTo>
                <a:lnTo>
                  <a:pt x="1697875" y="1431944"/>
                </a:lnTo>
                <a:lnTo>
                  <a:pt x="1712155" y="1427575"/>
                </a:lnTo>
                <a:lnTo>
                  <a:pt x="1726039" y="1424000"/>
                </a:lnTo>
                <a:lnTo>
                  <a:pt x="1740319" y="1420028"/>
                </a:lnTo>
                <a:lnTo>
                  <a:pt x="1754996" y="1416056"/>
                </a:lnTo>
                <a:lnTo>
                  <a:pt x="1769673" y="1412481"/>
                </a:lnTo>
                <a:lnTo>
                  <a:pt x="1784350" y="1409700"/>
                </a:lnTo>
                <a:close/>
                <a:moveTo>
                  <a:pt x="0" y="819150"/>
                </a:moveTo>
                <a:lnTo>
                  <a:pt x="38894" y="847310"/>
                </a:lnTo>
                <a:lnTo>
                  <a:pt x="76200" y="875469"/>
                </a:lnTo>
                <a:lnTo>
                  <a:pt x="112316" y="903629"/>
                </a:lnTo>
                <a:lnTo>
                  <a:pt x="146844" y="932582"/>
                </a:lnTo>
                <a:lnTo>
                  <a:pt x="180181" y="961138"/>
                </a:lnTo>
                <a:lnTo>
                  <a:pt x="212328" y="990487"/>
                </a:lnTo>
                <a:lnTo>
                  <a:pt x="242888" y="1019837"/>
                </a:lnTo>
                <a:lnTo>
                  <a:pt x="273050" y="1048790"/>
                </a:lnTo>
                <a:lnTo>
                  <a:pt x="301625" y="1078139"/>
                </a:lnTo>
                <a:lnTo>
                  <a:pt x="329010" y="1107488"/>
                </a:lnTo>
                <a:lnTo>
                  <a:pt x="355203" y="1137234"/>
                </a:lnTo>
                <a:lnTo>
                  <a:pt x="380206" y="1166584"/>
                </a:lnTo>
                <a:lnTo>
                  <a:pt x="404813" y="1196330"/>
                </a:lnTo>
                <a:lnTo>
                  <a:pt x="427435" y="1225679"/>
                </a:lnTo>
                <a:lnTo>
                  <a:pt x="449660" y="1255425"/>
                </a:lnTo>
                <a:lnTo>
                  <a:pt x="470694" y="1284775"/>
                </a:lnTo>
                <a:lnTo>
                  <a:pt x="490935" y="1314124"/>
                </a:lnTo>
                <a:lnTo>
                  <a:pt x="509985" y="1343077"/>
                </a:lnTo>
                <a:lnTo>
                  <a:pt x="528241" y="1372030"/>
                </a:lnTo>
                <a:lnTo>
                  <a:pt x="544910" y="1401379"/>
                </a:lnTo>
                <a:lnTo>
                  <a:pt x="561578" y="1430332"/>
                </a:lnTo>
                <a:lnTo>
                  <a:pt x="577057" y="1458888"/>
                </a:lnTo>
                <a:lnTo>
                  <a:pt x="591344" y="1487445"/>
                </a:lnTo>
                <a:lnTo>
                  <a:pt x="605235" y="1515604"/>
                </a:lnTo>
                <a:lnTo>
                  <a:pt x="618332" y="1543367"/>
                </a:lnTo>
                <a:lnTo>
                  <a:pt x="630238" y="1571130"/>
                </a:lnTo>
                <a:lnTo>
                  <a:pt x="641747" y="1598100"/>
                </a:lnTo>
                <a:lnTo>
                  <a:pt x="652463" y="1625070"/>
                </a:lnTo>
                <a:lnTo>
                  <a:pt x="662385" y="1652039"/>
                </a:lnTo>
                <a:lnTo>
                  <a:pt x="671910" y="1678216"/>
                </a:lnTo>
                <a:lnTo>
                  <a:pt x="680641" y="1704392"/>
                </a:lnTo>
                <a:lnTo>
                  <a:pt x="688579" y="1729379"/>
                </a:lnTo>
                <a:lnTo>
                  <a:pt x="695722" y="1754366"/>
                </a:lnTo>
                <a:lnTo>
                  <a:pt x="702866" y="1779352"/>
                </a:lnTo>
                <a:lnTo>
                  <a:pt x="708819" y="1803546"/>
                </a:lnTo>
                <a:lnTo>
                  <a:pt x="714772" y="1826946"/>
                </a:lnTo>
                <a:lnTo>
                  <a:pt x="719535" y="1850346"/>
                </a:lnTo>
                <a:lnTo>
                  <a:pt x="724297" y="1872953"/>
                </a:lnTo>
                <a:lnTo>
                  <a:pt x="728663" y="1894767"/>
                </a:lnTo>
                <a:lnTo>
                  <a:pt x="732632" y="1916184"/>
                </a:lnTo>
                <a:lnTo>
                  <a:pt x="735807" y="1936808"/>
                </a:lnTo>
                <a:lnTo>
                  <a:pt x="738585" y="1957035"/>
                </a:lnTo>
                <a:lnTo>
                  <a:pt x="741363" y="1976866"/>
                </a:lnTo>
                <a:lnTo>
                  <a:pt x="743347" y="1995111"/>
                </a:lnTo>
                <a:lnTo>
                  <a:pt x="746919" y="2030806"/>
                </a:lnTo>
                <a:lnTo>
                  <a:pt x="749300" y="2063328"/>
                </a:lnTo>
                <a:lnTo>
                  <a:pt x="750491" y="2092678"/>
                </a:lnTo>
                <a:lnTo>
                  <a:pt x="750888" y="2118854"/>
                </a:lnTo>
                <a:lnTo>
                  <a:pt x="750888" y="2141064"/>
                </a:lnTo>
                <a:lnTo>
                  <a:pt x="750491" y="2159705"/>
                </a:lnTo>
                <a:lnTo>
                  <a:pt x="749697" y="2175173"/>
                </a:lnTo>
                <a:lnTo>
                  <a:pt x="749300" y="2185882"/>
                </a:lnTo>
                <a:lnTo>
                  <a:pt x="748110" y="2195004"/>
                </a:lnTo>
                <a:lnTo>
                  <a:pt x="693738" y="2627313"/>
                </a:lnTo>
                <a:lnTo>
                  <a:pt x="689769" y="2608276"/>
                </a:lnTo>
                <a:lnTo>
                  <a:pt x="685800" y="2589238"/>
                </a:lnTo>
                <a:lnTo>
                  <a:pt x="682229" y="2569804"/>
                </a:lnTo>
                <a:lnTo>
                  <a:pt x="679054" y="2549973"/>
                </a:lnTo>
                <a:lnTo>
                  <a:pt x="672704" y="2508726"/>
                </a:lnTo>
                <a:lnTo>
                  <a:pt x="667544" y="2466288"/>
                </a:lnTo>
                <a:lnTo>
                  <a:pt x="662782" y="2423057"/>
                </a:lnTo>
                <a:lnTo>
                  <a:pt x="658019" y="2378240"/>
                </a:lnTo>
                <a:lnTo>
                  <a:pt x="648891" y="2284639"/>
                </a:lnTo>
                <a:lnTo>
                  <a:pt x="644129" y="2235459"/>
                </a:lnTo>
                <a:lnTo>
                  <a:pt x="638572" y="2185882"/>
                </a:lnTo>
                <a:lnTo>
                  <a:pt x="632619" y="2134719"/>
                </a:lnTo>
                <a:lnTo>
                  <a:pt x="625475" y="2082366"/>
                </a:lnTo>
                <a:lnTo>
                  <a:pt x="617538" y="2028823"/>
                </a:lnTo>
                <a:lnTo>
                  <a:pt x="612775" y="2001853"/>
                </a:lnTo>
                <a:lnTo>
                  <a:pt x="608013" y="1974090"/>
                </a:lnTo>
                <a:lnTo>
                  <a:pt x="602854" y="1946327"/>
                </a:lnTo>
                <a:lnTo>
                  <a:pt x="596900" y="1918167"/>
                </a:lnTo>
                <a:lnTo>
                  <a:pt x="590947" y="1890008"/>
                </a:lnTo>
                <a:lnTo>
                  <a:pt x="584597" y="1861452"/>
                </a:lnTo>
                <a:lnTo>
                  <a:pt x="577454" y="1832895"/>
                </a:lnTo>
                <a:lnTo>
                  <a:pt x="570310" y="1803546"/>
                </a:lnTo>
                <a:lnTo>
                  <a:pt x="562372" y="1774196"/>
                </a:lnTo>
                <a:lnTo>
                  <a:pt x="553641" y="1744450"/>
                </a:lnTo>
                <a:lnTo>
                  <a:pt x="544513" y="1714704"/>
                </a:lnTo>
                <a:lnTo>
                  <a:pt x="534988" y="1684562"/>
                </a:lnTo>
                <a:lnTo>
                  <a:pt x="524669" y="1654022"/>
                </a:lnTo>
                <a:lnTo>
                  <a:pt x="513953" y="1623483"/>
                </a:lnTo>
                <a:lnTo>
                  <a:pt x="502444" y="1592547"/>
                </a:lnTo>
                <a:lnTo>
                  <a:pt x="490538" y="1561611"/>
                </a:lnTo>
                <a:lnTo>
                  <a:pt x="477441" y="1530279"/>
                </a:lnTo>
                <a:lnTo>
                  <a:pt x="463550" y="1498550"/>
                </a:lnTo>
                <a:lnTo>
                  <a:pt x="449263" y="1466424"/>
                </a:lnTo>
                <a:lnTo>
                  <a:pt x="434182" y="1434695"/>
                </a:lnTo>
                <a:lnTo>
                  <a:pt x="417910" y="1402173"/>
                </a:lnTo>
                <a:lnTo>
                  <a:pt x="401241" y="1369650"/>
                </a:lnTo>
                <a:lnTo>
                  <a:pt x="383382" y="1336731"/>
                </a:lnTo>
                <a:lnTo>
                  <a:pt x="365125" y="1303812"/>
                </a:lnTo>
                <a:lnTo>
                  <a:pt x="345678" y="1270497"/>
                </a:lnTo>
                <a:lnTo>
                  <a:pt x="325438" y="1237181"/>
                </a:lnTo>
                <a:lnTo>
                  <a:pt x="304006" y="1203469"/>
                </a:lnTo>
                <a:lnTo>
                  <a:pt x="281781" y="1169757"/>
                </a:lnTo>
                <a:lnTo>
                  <a:pt x="258763" y="1135251"/>
                </a:lnTo>
                <a:lnTo>
                  <a:pt x="233760" y="1101143"/>
                </a:lnTo>
                <a:lnTo>
                  <a:pt x="208756" y="1066637"/>
                </a:lnTo>
                <a:lnTo>
                  <a:pt x="182563" y="1031735"/>
                </a:lnTo>
                <a:lnTo>
                  <a:pt x="155178" y="996833"/>
                </a:lnTo>
                <a:lnTo>
                  <a:pt x="126603" y="961534"/>
                </a:lnTo>
                <a:lnTo>
                  <a:pt x="96441" y="926236"/>
                </a:lnTo>
                <a:lnTo>
                  <a:pt x="65484" y="890541"/>
                </a:lnTo>
                <a:lnTo>
                  <a:pt x="33338" y="855242"/>
                </a:lnTo>
                <a:lnTo>
                  <a:pt x="0" y="819150"/>
                </a:lnTo>
                <a:close/>
                <a:moveTo>
                  <a:pt x="1685925" y="550863"/>
                </a:moveTo>
                <a:lnTo>
                  <a:pt x="1654572" y="598530"/>
                </a:lnTo>
                <a:lnTo>
                  <a:pt x="1624012" y="645402"/>
                </a:lnTo>
                <a:lnTo>
                  <a:pt x="1595041" y="690288"/>
                </a:lnTo>
                <a:lnTo>
                  <a:pt x="1567656" y="734776"/>
                </a:lnTo>
                <a:lnTo>
                  <a:pt x="1541462" y="778074"/>
                </a:lnTo>
                <a:lnTo>
                  <a:pt x="1516459" y="820179"/>
                </a:lnTo>
                <a:lnTo>
                  <a:pt x="1492647" y="861092"/>
                </a:lnTo>
                <a:lnTo>
                  <a:pt x="1470422" y="902006"/>
                </a:lnTo>
                <a:lnTo>
                  <a:pt x="1448594" y="942523"/>
                </a:lnTo>
                <a:lnTo>
                  <a:pt x="1428353" y="981847"/>
                </a:lnTo>
                <a:lnTo>
                  <a:pt x="1408112" y="1020775"/>
                </a:lnTo>
                <a:lnTo>
                  <a:pt x="1389459" y="1059305"/>
                </a:lnTo>
                <a:lnTo>
                  <a:pt x="1371600" y="1097836"/>
                </a:lnTo>
                <a:lnTo>
                  <a:pt x="1354138" y="1136366"/>
                </a:lnTo>
                <a:lnTo>
                  <a:pt x="1337469" y="1174897"/>
                </a:lnTo>
                <a:lnTo>
                  <a:pt x="1321594" y="1213030"/>
                </a:lnTo>
                <a:lnTo>
                  <a:pt x="1306116" y="1251560"/>
                </a:lnTo>
                <a:lnTo>
                  <a:pt x="1291034" y="1290488"/>
                </a:lnTo>
                <a:lnTo>
                  <a:pt x="1275953" y="1329415"/>
                </a:lnTo>
                <a:lnTo>
                  <a:pt x="1261666" y="1369535"/>
                </a:lnTo>
                <a:lnTo>
                  <a:pt x="1247378" y="1409654"/>
                </a:lnTo>
                <a:lnTo>
                  <a:pt x="1233488" y="1450568"/>
                </a:lnTo>
                <a:lnTo>
                  <a:pt x="1219597" y="1492276"/>
                </a:lnTo>
                <a:lnTo>
                  <a:pt x="1206103" y="1535176"/>
                </a:lnTo>
                <a:lnTo>
                  <a:pt x="1178322" y="1623359"/>
                </a:lnTo>
                <a:lnTo>
                  <a:pt x="1149747" y="1715911"/>
                </a:lnTo>
                <a:lnTo>
                  <a:pt x="1119981" y="1814422"/>
                </a:lnTo>
                <a:lnTo>
                  <a:pt x="1088628" y="1919288"/>
                </a:lnTo>
                <a:lnTo>
                  <a:pt x="1088231" y="1906180"/>
                </a:lnTo>
                <a:lnTo>
                  <a:pt x="1086644" y="1870430"/>
                </a:lnTo>
                <a:lnTo>
                  <a:pt x="1086247" y="1844213"/>
                </a:lnTo>
                <a:lnTo>
                  <a:pt x="1085850" y="1813627"/>
                </a:lnTo>
                <a:lnTo>
                  <a:pt x="1086247" y="1779069"/>
                </a:lnTo>
                <a:lnTo>
                  <a:pt x="1087041" y="1739347"/>
                </a:lnTo>
                <a:lnTo>
                  <a:pt x="1089025" y="1696845"/>
                </a:lnTo>
                <a:lnTo>
                  <a:pt x="1091406" y="1650767"/>
                </a:lnTo>
                <a:lnTo>
                  <a:pt x="1094978" y="1601909"/>
                </a:lnTo>
                <a:lnTo>
                  <a:pt x="1096962" y="1576487"/>
                </a:lnTo>
                <a:lnTo>
                  <a:pt x="1099741" y="1550270"/>
                </a:lnTo>
                <a:lnTo>
                  <a:pt x="1102916" y="1523259"/>
                </a:lnTo>
                <a:lnTo>
                  <a:pt x="1106091" y="1496645"/>
                </a:lnTo>
                <a:lnTo>
                  <a:pt x="1109662" y="1468840"/>
                </a:lnTo>
                <a:lnTo>
                  <a:pt x="1114028" y="1441034"/>
                </a:lnTo>
                <a:lnTo>
                  <a:pt x="1118394" y="1412832"/>
                </a:lnTo>
                <a:lnTo>
                  <a:pt x="1123156" y="1383835"/>
                </a:lnTo>
                <a:lnTo>
                  <a:pt x="1128712" y="1355235"/>
                </a:lnTo>
                <a:lnTo>
                  <a:pt x="1134269" y="1326238"/>
                </a:lnTo>
                <a:lnTo>
                  <a:pt x="1141016" y="1296446"/>
                </a:lnTo>
                <a:lnTo>
                  <a:pt x="1147762" y="1267052"/>
                </a:lnTo>
                <a:lnTo>
                  <a:pt x="1155303" y="1237658"/>
                </a:lnTo>
                <a:lnTo>
                  <a:pt x="1162844" y="1208263"/>
                </a:lnTo>
                <a:lnTo>
                  <a:pt x="1171575" y="1178869"/>
                </a:lnTo>
                <a:lnTo>
                  <a:pt x="1180703" y="1149077"/>
                </a:lnTo>
                <a:lnTo>
                  <a:pt x="1190625" y="1119683"/>
                </a:lnTo>
                <a:lnTo>
                  <a:pt x="1200547" y="1090289"/>
                </a:lnTo>
                <a:lnTo>
                  <a:pt x="1212056" y="1061292"/>
                </a:lnTo>
                <a:lnTo>
                  <a:pt x="1223566" y="1032692"/>
                </a:lnTo>
                <a:lnTo>
                  <a:pt x="1235869" y="1004092"/>
                </a:lnTo>
                <a:lnTo>
                  <a:pt x="1248966" y="975889"/>
                </a:lnTo>
                <a:lnTo>
                  <a:pt x="1262856" y="947686"/>
                </a:lnTo>
                <a:lnTo>
                  <a:pt x="1277144" y="920278"/>
                </a:lnTo>
                <a:lnTo>
                  <a:pt x="1292622" y="893267"/>
                </a:lnTo>
                <a:lnTo>
                  <a:pt x="1308497" y="867051"/>
                </a:lnTo>
                <a:lnTo>
                  <a:pt x="1325166" y="840834"/>
                </a:lnTo>
                <a:lnTo>
                  <a:pt x="1334294" y="828123"/>
                </a:lnTo>
                <a:lnTo>
                  <a:pt x="1343025" y="815809"/>
                </a:lnTo>
                <a:lnTo>
                  <a:pt x="1351756" y="803098"/>
                </a:lnTo>
                <a:lnTo>
                  <a:pt x="1361281" y="791182"/>
                </a:lnTo>
                <a:lnTo>
                  <a:pt x="1371203" y="778868"/>
                </a:lnTo>
                <a:lnTo>
                  <a:pt x="1380728" y="766951"/>
                </a:lnTo>
                <a:lnTo>
                  <a:pt x="1390650" y="755432"/>
                </a:lnTo>
                <a:lnTo>
                  <a:pt x="1400969" y="743913"/>
                </a:lnTo>
                <a:lnTo>
                  <a:pt x="1411288" y="732393"/>
                </a:lnTo>
                <a:lnTo>
                  <a:pt x="1422003" y="721668"/>
                </a:lnTo>
                <a:lnTo>
                  <a:pt x="1433116" y="710149"/>
                </a:lnTo>
                <a:lnTo>
                  <a:pt x="1444228" y="699821"/>
                </a:lnTo>
                <a:lnTo>
                  <a:pt x="1455341" y="689493"/>
                </a:lnTo>
                <a:lnTo>
                  <a:pt x="1466850" y="679166"/>
                </a:lnTo>
                <a:lnTo>
                  <a:pt x="1478756" y="669235"/>
                </a:lnTo>
                <a:lnTo>
                  <a:pt x="1491059" y="659304"/>
                </a:lnTo>
                <a:lnTo>
                  <a:pt x="1503362" y="649771"/>
                </a:lnTo>
                <a:lnTo>
                  <a:pt x="1515666" y="640635"/>
                </a:lnTo>
                <a:lnTo>
                  <a:pt x="1528366" y="631499"/>
                </a:lnTo>
                <a:lnTo>
                  <a:pt x="1541859" y="622760"/>
                </a:lnTo>
                <a:lnTo>
                  <a:pt x="1554559" y="614021"/>
                </a:lnTo>
                <a:lnTo>
                  <a:pt x="1568053" y="605680"/>
                </a:lnTo>
                <a:lnTo>
                  <a:pt x="1581944" y="598133"/>
                </a:lnTo>
                <a:lnTo>
                  <a:pt x="1596231" y="590188"/>
                </a:lnTo>
                <a:lnTo>
                  <a:pt x="1610519" y="582641"/>
                </a:lnTo>
                <a:lnTo>
                  <a:pt x="1624806" y="575888"/>
                </a:lnTo>
                <a:lnTo>
                  <a:pt x="1640284" y="569135"/>
                </a:lnTo>
                <a:lnTo>
                  <a:pt x="1655366" y="562780"/>
                </a:lnTo>
                <a:lnTo>
                  <a:pt x="1670447" y="556424"/>
                </a:lnTo>
                <a:lnTo>
                  <a:pt x="1685925" y="550863"/>
                </a:lnTo>
                <a:close/>
                <a:moveTo>
                  <a:pt x="244475" y="173038"/>
                </a:moveTo>
                <a:lnTo>
                  <a:pt x="277813" y="216333"/>
                </a:lnTo>
                <a:lnTo>
                  <a:pt x="310356" y="258833"/>
                </a:lnTo>
                <a:lnTo>
                  <a:pt x="340916" y="300539"/>
                </a:lnTo>
                <a:lnTo>
                  <a:pt x="370681" y="341451"/>
                </a:lnTo>
                <a:lnTo>
                  <a:pt x="398860" y="382362"/>
                </a:lnTo>
                <a:lnTo>
                  <a:pt x="425053" y="422877"/>
                </a:lnTo>
                <a:lnTo>
                  <a:pt x="450850" y="462199"/>
                </a:lnTo>
                <a:lnTo>
                  <a:pt x="475060" y="501125"/>
                </a:lnTo>
                <a:lnTo>
                  <a:pt x="498475" y="539256"/>
                </a:lnTo>
                <a:lnTo>
                  <a:pt x="519906" y="576990"/>
                </a:lnTo>
                <a:lnTo>
                  <a:pt x="540941" y="614327"/>
                </a:lnTo>
                <a:lnTo>
                  <a:pt x="560388" y="650869"/>
                </a:lnTo>
                <a:lnTo>
                  <a:pt x="578644" y="686617"/>
                </a:lnTo>
                <a:lnTo>
                  <a:pt x="595710" y="722365"/>
                </a:lnTo>
                <a:lnTo>
                  <a:pt x="612378" y="756524"/>
                </a:lnTo>
                <a:lnTo>
                  <a:pt x="627460" y="790683"/>
                </a:lnTo>
                <a:lnTo>
                  <a:pt x="641747" y="824048"/>
                </a:lnTo>
                <a:lnTo>
                  <a:pt x="655241" y="857016"/>
                </a:lnTo>
                <a:lnTo>
                  <a:pt x="667941" y="889189"/>
                </a:lnTo>
                <a:lnTo>
                  <a:pt x="679054" y="920965"/>
                </a:lnTo>
                <a:lnTo>
                  <a:pt x="689769" y="951549"/>
                </a:lnTo>
                <a:lnTo>
                  <a:pt x="699294" y="982133"/>
                </a:lnTo>
                <a:lnTo>
                  <a:pt x="708422" y="1011526"/>
                </a:lnTo>
                <a:lnTo>
                  <a:pt x="716757" y="1040522"/>
                </a:lnTo>
                <a:lnTo>
                  <a:pt x="724297" y="1068723"/>
                </a:lnTo>
                <a:lnTo>
                  <a:pt x="730647" y="1096527"/>
                </a:lnTo>
                <a:lnTo>
                  <a:pt x="736600" y="1123537"/>
                </a:lnTo>
                <a:lnTo>
                  <a:pt x="741760" y="1149752"/>
                </a:lnTo>
                <a:lnTo>
                  <a:pt x="746522" y="1175570"/>
                </a:lnTo>
                <a:lnTo>
                  <a:pt x="750491" y="1200593"/>
                </a:lnTo>
                <a:lnTo>
                  <a:pt x="754063" y="1224822"/>
                </a:lnTo>
                <a:lnTo>
                  <a:pt x="756444" y="1248257"/>
                </a:lnTo>
                <a:lnTo>
                  <a:pt x="759222" y="1271295"/>
                </a:lnTo>
                <a:lnTo>
                  <a:pt x="760810" y="1293935"/>
                </a:lnTo>
                <a:lnTo>
                  <a:pt x="762397" y="1314987"/>
                </a:lnTo>
                <a:lnTo>
                  <a:pt x="763191" y="1336435"/>
                </a:lnTo>
                <a:lnTo>
                  <a:pt x="763588" y="1356295"/>
                </a:lnTo>
                <a:lnTo>
                  <a:pt x="763588" y="1375758"/>
                </a:lnTo>
                <a:lnTo>
                  <a:pt x="763191" y="1394824"/>
                </a:lnTo>
                <a:lnTo>
                  <a:pt x="762794" y="1413095"/>
                </a:lnTo>
                <a:lnTo>
                  <a:pt x="762000" y="1430572"/>
                </a:lnTo>
                <a:lnTo>
                  <a:pt x="760413" y="1447254"/>
                </a:lnTo>
                <a:lnTo>
                  <a:pt x="758826" y="1463539"/>
                </a:lnTo>
                <a:lnTo>
                  <a:pt x="757238" y="1478633"/>
                </a:lnTo>
                <a:lnTo>
                  <a:pt x="755254" y="1493329"/>
                </a:lnTo>
                <a:lnTo>
                  <a:pt x="753269" y="1507231"/>
                </a:lnTo>
                <a:lnTo>
                  <a:pt x="748904" y="1532652"/>
                </a:lnTo>
                <a:lnTo>
                  <a:pt x="743744" y="1555292"/>
                </a:lnTo>
                <a:lnTo>
                  <a:pt x="738982" y="1574755"/>
                </a:lnTo>
                <a:lnTo>
                  <a:pt x="734219" y="1591835"/>
                </a:lnTo>
                <a:lnTo>
                  <a:pt x="729457" y="1605737"/>
                </a:lnTo>
                <a:lnTo>
                  <a:pt x="725885" y="1616461"/>
                </a:lnTo>
                <a:lnTo>
                  <a:pt x="722710" y="1624008"/>
                </a:lnTo>
                <a:lnTo>
                  <a:pt x="719932" y="1630363"/>
                </a:lnTo>
                <a:lnTo>
                  <a:pt x="712788" y="1581508"/>
                </a:lnTo>
                <a:lnTo>
                  <a:pt x="704454" y="1532255"/>
                </a:lnTo>
                <a:lnTo>
                  <a:pt x="695325" y="1483399"/>
                </a:lnTo>
                <a:lnTo>
                  <a:pt x="685800" y="1434544"/>
                </a:lnTo>
                <a:lnTo>
                  <a:pt x="675482" y="1385291"/>
                </a:lnTo>
                <a:lnTo>
                  <a:pt x="664766" y="1336833"/>
                </a:lnTo>
                <a:lnTo>
                  <a:pt x="652860" y="1288374"/>
                </a:lnTo>
                <a:lnTo>
                  <a:pt x="640557" y="1239519"/>
                </a:lnTo>
                <a:lnTo>
                  <a:pt x="627460" y="1191060"/>
                </a:lnTo>
                <a:lnTo>
                  <a:pt x="613966" y="1142999"/>
                </a:lnTo>
                <a:lnTo>
                  <a:pt x="600075" y="1095335"/>
                </a:lnTo>
                <a:lnTo>
                  <a:pt x="585788" y="1047274"/>
                </a:lnTo>
                <a:lnTo>
                  <a:pt x="570707" y="1000007"/>
                </a:lnTo>
                <a:lnTo>
                  <a:pt x="555625" y="952741"/>
                </a:lnTo>
                <a:lnTo>
                  <a:pt x="539353" y="905474"/>
                </a:lnTo>
                <a:lnTo>
                  <a:pt x="523478" y="859002"/>
                </a:lnTo>
                <a:lnTo>
                  <a:pt x="507206" y="812529"/>
                </a:lnTo>
                <a:lnTo>
                  <a:pt x="490538" y="766454"/>
                </a:lnTo>
                <a:lnTo>
                  <a:pt x="473075" y="721173"/>
                </a:lnTo>
                <a:lnTo>
                  <a:pt x="456406" y="675893"/>
                </a:lnTo>
                <a:lnTo>
                  <a:pt x="438547" y="631009"/>
                </a:lnTo>
                <a:lnTo>
                  <a:pt x="421085" y="586523"/>
                </a:lnTo>
                <a:lnTo>
                  <a:pt x="403622" y="542831"/>
                </a:lnTo>
                <a:lnTo>
                  <a:pt x="385763" y="499536"/>
                </a:lnTo>
                <a:lnTo>
                  <a:pt x="350044" y="414535"/>
                </a:lnTo>
                <a:lnTo>
                  <a:pt x="314722" y="331521"/>
                </a:lnTo>
                <a:lnTo>
                  <a:pt x="279003" y="250889"/>
                </a:lnTo>
                <a:lnTo>
                  <a:pt x="244475" y="173038"/>
                </a:lnTo>
                <a:close/>
                <a:moveTo>
                  <a:pt x="598488" y="42863"/>
                </a:moveTo>
                <a:lnTo>
                  <a:pt x="617952" y="77788"/>
                </a:lnTo>
                <a:lnTo>
                  <a:pt x="636621" y="113110"/>
                </a:lnTo>
                <a:lnTo>
                  <a:pt x="654893" y="147638"/>
                </a:lnTo>
                <a:lnTo>
                  <a:pt x="672768" y="181769"/>
                </a:lnTo>
                <a:lnTo>
                  <a:pt x="689849" y="216298"/>
                </a:lnTo>
                <a:lnTo>
                  <a:pt x="706532" y="250429"/>
                </a:lnTo>
                <a:lnTo>
                  <a:pt x="722818" y="284163"/>
                </a:lnTo>
                <a:lnTo>
                  <a:pt x="739104" y="317501"/>
                </a:lnTo>
                <a:lnTo>
                  <a:pt x="754199" y="350838"/>
                </a:lnTo>
                <a:lnTo>
                  <a:pt x="769293" y="384176"/>
                </a:lnTo>
                <a:lnTo>
                  <a:pt x="783593" y="417116"/>
                </a:lnTo>
                <a:lnTo>
                  <a:pt x="797893" y="449660"/>
                </a:lnTo>
                <a:lnTo>
                  <a:pt x="811399" y="482204"/>
                </a:lnTo>
                <a:lnTo>
                  <a:pt x="824904" y="514748"/>
                </a:lnTo>
                <a:lnTo>
                  <a:pt x="837615" y="546895"/>
                </a:lnTo>
                <a:lnTo>
                  <a:pt x="849929" y="578248"/>
                </a:lnTo>
                <a:lnTo>
                  <a:pt x="861846" y="609998"/>
                </a:lnTo>
                <a:lnTo>
                  <a:pt x="873365" y="641748"/>
                </a:lnTo>
                <a:lnTo>
                  <a:pt x="884090" y="672704"/>
                </a:lnTo>
                <a:lnTo>
                  <a:pt x="895212" y="704057"/>
                </a:lnTo>
                <a:lnTo>
                  <a:pt x="905540" y="735013"/>
                </a:lnTo>
                <a:lnTo>
                  <a:pt x="915471" y="765176"/>
                </a:lnTo>
                <a:lnTo>
                  <a:pt x="925004" y="795338"/>
                </a:lnTo>
                <a:lnTo>
                  <a:pt x="934140" y="825898"/>
                </a:lnTo>
                <a:lnTo>
                  <a:pt x="942879" y="855663"/>
                </a:lnTo>
                <a:lnTo>
                  <a:pt x="951221" y="885032"/>
                </a:lnTo>
                <a:lnTo>
                  <a:pt x="959165" y="915195"/>
                </a:lnTo>
                <a:lnTo>
                  <a:pt x="966712" y="944166"/>
                </a:lnTo>
                <a:lnTo>
                  <a:pt x="973862" y="973138"/>
                </a:lnTo>
                <a:lnTo>
                  <a:pt x="981012" y="1002110"/>
                </a:lnTo>
                <a:lnTo>
                  <a:pt x="987368" y="1030685"/>
                </a:lnTo>
                <a:lnTo>
                  <a:pt x="994121" y="1058863"/>
                </a:lnTo>
                <a:lnTo>
                  <a:pt x="999682" y="1087438"/>
                </a:lnTo>
                <a:lnTo>
                  <a:pt x="1005243" y="1115220"/>
                </a:lnTo>
                <a:lnTo>
                  <a:pt x="1010407" y="1143001"/>
                </a:lnTo>
                <a:lnTo>
                  <a:pt x="1015571" y="1170782"/>
                </a:lnTo>
                <a:lnTo>
                  <a:pt x="1019940" y="1198166"/>
                </a:lnTo>
                <a:lnTo>
                  <a:pt x="1024309" y="1225154"/>
                </a:lnTo>
                <a:lnTo>
                  <a:pt x="1028282" y="1252141"/>
                </a:lnTo>
                <a:lnTo>
                  <a:pt x="1032254" y="1278732"/>
                </a:lnTo>
                <a:lnTo>
                  <a:pt x="1035432" y="1304926"/>
                </a:lnTo>
                <a:lnTo>
                  <a:pt x="1038609" y="1331516"/>
                </a:lnTo>
                <a:lnTo>
                  <a:pt x="1041390" y="1357313"/>
                </a:lnTo>
                <a:lnTo>
                  <a:pt x="1043773" y="1383507"/>
                </a:lnTo>
                <a:lnTo>
                  <a:pt x="1048143" y="1434704"/>
                </a:lnTo>
                <a:lnTo>
                  <a:pt x="1051320" y="1484313"/>
                </a:lnTo>
                <a:lnTo>
                  <a:pt x="1053307" y="1533923"/>
                </a:lnTo>
                <a:lnTo>
                  <a:pt x="1054101" y="1582341"/>
                </a:lnTo>
                <a:lnTo>
                  <a:pt x="1054101" y="1629966"/>
                </a:lnTo>
                <a:lnTo>
                  <a:pt x="1053307" y="1676401"/>
                </a:lnTo>
                <a:lnTo>
                  <a:pt x="1051718" y="1722438"/>
                </a:lnTo>
                <a:lnTo>
                  <a:pt x="1048937" y="1767285"/>
                </a:lnTo>
                <a:lnTo>
                  <a:pt x="1046157" y="1811338"/>
                </a:lnTo>
                <a:lnTo>
                  <a:pt x="1041787" y="1854995"/>
                </a:lnTo>
                <a:lnTo>
                  <a:pt x="1037020" y="1897460"/>
                </a:lnTo>
                <a:lnTo>
                  <a:pt x="1031459" y="1938338"/>
                </a:lnTo>
                <a:lnTo>
                  <a:pt x="1025104" y="1979217"/>
                </a:lnTo>
                <a:lnTo>
                  <a:pt x="1018351" y="2018904"/>
                </a:lnTo>
                <a:lnTo>
                  <a:pt x="1010804" y="2058195"/>
                </a:lnTo>
                <a:lnTo>
                  <a:pt x="1003257" y="2096295"/>
                </a:lnTo>
                <a:lnTo>
                  <a:pt x="994518" y="2133601"/>
                </a:lnTo>
                <a:lnTo>
                  <a:pt x="985779" y="2169320"/>
                </a:lnTo>
                <a:lnTo>
                  <a:pt x="976643" y="2205039"/>
                </a:lnTo>
                <a:lnTo>
                  <a:pt x="966712" y="2239567"/>
                </a:lnTo>
                <a:lnTo>
                  <a:pt x="956782" y="2273301"/>
                </a:lnTo>
                <a:lnTo>
                  <a:pt x="946851" y="2306242"/>
                </a:lnTo>
                <a:lnTo>
                  <a:pt x="935729" y="2338389"/>
                </a:lnTo>
                <a:lnTo>
                  <a:pt x="925401" y="2369345"/>
                </a:lnTo>
                <a:lnTo>
                  <a:pt x="914676" y="2399507"/>
                </a:lnTo>
                <a:lnTo>
                  <a:pt x="903157" y="2428876"/>
                </a:lnTo>
                <a:lnTo>
                  <a:pt x="892035" y="2457451"/>
                </a:lnTo>
                <a:lnTo>
                  <a:pt x="881310" y="2485232"/>
                </a:lnTo>
                <a:lnTo>
                  <a:pt x="869790" y="2512220"/>
                </a:lnTo>
                <a:lnTo>
                  <a:pt x="858668" y="2538017"/>
                </a:lnTo>
                <a:lnTo>
                  <a:pt x="847546" y="2563020"/>
                </a:lnTo>
                <a:lnTo>
                  <a:pt x="836424" y="2587229"/>
                </a:lnTo>
                <a:lnTo>
                  <a:pt x="814974" y="2632870"/>
                </a:lnTo>
                <a:lnTo>
                  <a:pt x="793921" y="2674939"/>
                </a:lnTo>
                <a:lnTo>
                  <a:pt x="774457" y="2714229"/>
                </a:lnTo>
                <a:lnTo>
                  <a:pt x="740296" y="2781301"/>
                </a:lnTo>
                <a:lnTo>
                  <a:pt x="743871" y="2768998"/>
                </a:lnTo>
                <a:lnTo>
                  <a:pt x="747843" y="2753917"/>
                </a:lnTo>
                <a:lnTo>
                  <a:pt x="753404" y="2733279"/>
                </a:lnTo>
                <a:lnTo>
                  <a:pt x="759363" y="2706292"/>
                </a:lnTo>
                <a:lnTo>
                  <a:pt x="766910" y="2673351"/>
                </a:lnTo>
                <a:lnTo>
                  <a:pt x="774457" y="2635251"/>
                </a:lnTo>
                <a:lnTo>
                  <a:pt x="782799" y="2591595"/>
                </a:lnTo>
                <a:lnTo>
                  <a:pt x="791538" y="2541589"/>
                </a:lnTo>
                <a:lnTo>
                  <a:pt x="800276" y="2487217"/>
                </a:lnTo>
                <a:lnTo>
                  <a:pt x="808618" y="2426495"/>
                </a:lnTo>
                <a:lnTo>
                  <a:pt x="812590" y="2394348"/>
                </a:lnTo>
                <a:lnTo>
                  <a:pt x="816960" y="2361010"/>
                </a:lnTo>
                <a:lnTo>
                  <a:pt x="820932" y="2326085"/>
                </a:lnTo>
                <a:lnTo>
                  <a:pt x="824507" y="2289970"/>
                </a:lnTo>
                <a:lnTo>
                  <a:pt x="827685" y="2252664"/>
                </a:lnTo>
                <a:lnTo>
                  <a:pt x="831260" y="2214167"/>
                </a:lnTo>
                <a:lnTo>
                  <a:pt x="834438" y="2173685"/>
                </a:lnTo>
                <a:lnTo>
                  <a:pt x="837615" y="2132410"/>
                </a:lnTo>
                <a:lnTo>
                  <a:pt x="839999" y="2089945"/>
                </a:lnTo>
                <a:lnTo>
                  <a:pt x="842382" y="2046289"/>
                </a:lnTo>
                <a:lnTo>
                  <a:pt x="843971" y="2001442"/>
                </a:lnTo>
                <a:lnTo>
                  <a:pt x="845560" y="1955404"/>
                </a:lnTo>
                <a:lnTo>
                  <a:pt x="846354" y="1907779"/>
                </a:lnTo>
                <a:lnTo>
                  <a:pt x="847546" y="1859360"/>
                </a:lnTo>
                <a:lnTo>
                  <a:pt x="847943" y="1809354"/>
                </a:lnTo>
                <a:lnTo>
                  <a:pt x="847546" y="1758157"/>
                </a:lnTo>
                <a:lnTo>
                  <a:pt x="847149" y="1706166"/>
                </a:lnTo>
                <a:lnTo>
                  <a:pt x="845560" y="1652985"/>
                </a:lnTo>
                <a:lnTo>
                  <a:pt x="843971" y="1598216"/>
                </a:lnTo>
                <a:lnTo>
                  <a:pt x="841588" y="1542654"/>
                </a:lnTo>
                <a:lnTo>
                  <a:pt x="838807" y="1485504"/>
                </a:lnTo>
                <a:lnTo>
                  <a:pt x="835232" y="1427560"/>
                </a:lnTo>
                <a:lnTo>
                  <a:pt x="831260" y="1368823"/>
                </a:lnTo>
                <a:lnTo>
                  <a:pt x="826493" y="1308498"/>
                </a:lnTo>
                <a:lnTo>
                  <a:pt x="820932" y="1246982"/>
                </a:lnTo>
                <a:lnTo>
                  <a:pt x="814974" y="1184673"/>
                </a:lnTo>
                <a:lnTo>
                  <a:pt x="807824" y="1120776"/>
                </a:lnTo>
                <a:lnTo>
                  <a:pt x="800674" y="1056482"/>
                </a:lnTo>
                <a:lnTo>
                  <a:pt x="791935" y="990998"/>
                </a:lnTo>
                <a:lnTo>
                  <a:pt x="782799" y="923926"/>
                </a:lnTo>
                <a:lnTo>
                  <a:pt x="772471" y="856060"/>
                </a:lnTo>
                <a:lnTo>
                  <a:pt x="761349" y="787401"/>
                </a:lnTo>
                <a:lnTo>
                  <a:pt x="749829" y="717551"/>
                </a:lnTo>
                <a:lnTo>
                  <a:pt x="736721" y="646510"/>
                </a:lnTo>
                <a:lnTo>
                  <a:pt x="722818" y="574676"/>
                </a:lnTo>
                <a:lnTo>
                  <a:pt x="708518" y="501254"/>
                </a:lnTo>
                <a:lnTo>
                  <a:pt x="692629" y="427435"/>
                </a:lnTo>
                <a:lnTo>
                  <a:pt x="675946" y="352823"/>
                </a:lnTo>
                <a:lnTo>
                  <a:pt x="658468" y="277019"/>
                </a:lnTo>
                <a:lnTo>
                  <a:pt x="639799" y="199629"/>
                </a:lnTo>
                <a:lnTo>
                  <a:pt x="619541" y="121841"/>
                </a:lnTo>
                <a:lnTo>
                  <a:pt x="598488" y="42863"/>
                </a:lnTo>
                <a:close/>
                <a:moveTo>
                  <a:pt x="1208088" y="0"/>
                </a:moveTo>
                <a:lnTo>
                  <a:pt x="1166750" y="114354"/>
                </a:lnTo>
                <a:lnTo>
                  <a:pt x="1148068" y="166766"/>
                </a:lnTo>
                <a:lnTo>
                  <a:pt x="1131374" y="217193"/>
                </a:lnTo>
                <a:lnTo>
                  <a:pt x="1115077" y="265238"/>
                </a:lnTo>
                <a:lnTo>
                  <a:pt x="1100371" y="312488"/>
                </a:lnTo>
                <a:lnTo>
                  <a:pt x="1094011" y="335915"/>
                </a:lnTo>
                <a:lnTo>
                  <a:pt x="1087254" y="358945"/>
                </a:lnTo>
                <a:lnTo>
                  <a:pt x="1080894" y="382371"/>
                </a:lnTo>
                <a:lnTo>
                  <a:pt x="1075329" y="405401"/>
                </a:lnTo>
                <a:lnTo>
                  <a:pt x="1069765" y="428827"/>
                </a:lnTo>
                <a:lnTo>
                  <a:pt x="1064597" y="452254"/>
                </a:lnTo>
                <a:lnTo>
                  <a:pt x="1059430" y="476078"/>
                </a:lnTo>
                <a:lnTo>
                  <a:pt x="1054263" y="500299"/>
                </a:lnTo>
                <a:lnTo>
                  <a:pt x="1050288" y="524520"/>
                </a:lnTo>
                <a:lnTo>
                  <a:pt x="1046313" y="549534"/>
                </a:lnTo>
                <a:lnTo>
                  <a:pt x="1042338" y="575344"/>
                </a:lnTo>
                <a:lnTo>
                  <a:pt x="1038761" y="601153"/>
                </a:lnTo>
                <a:lnTo>
                  <a:pt x="1035184" y="628153"/>
                </a:lnTo>
                <a:lnTo>
                  <a:pt x="1032401" y="655947"/>
                </a:lnTo>
                <a:lnTo>
                  <a:pt x="1029619" y="684139"/>
                </a:lnTo>
                <a:lnTo>
                  <a:pt x="1027632" y="713521"/>
                </a:lnTo>
                <a:lnTo>
                  <a:pt x="1025247" y="743698"/>
                </a:lnTo>
                <a:lnTo>
                  <a:pt x="1023259" y="775066"/>
                </a:lnTo>
                <a:lnTo>
                  <a:pt x="1022067" y="807625"/>
                </a:lnTo>
                <a:lnTo>
                  <a:pt x="1020080" y="841375"/>
                </a:lnTo>
                <a:lnTo>
                  <a:pt x="1009745" y="823905"/>
                </a:lnTo>
                <a:lnTo>
                  <a:pt x="999808" y="806831"/>
                </a:lnTo>
                <a:lnTo>
                  <a:pt x="991063" y="788963"/>
                </a:lnTo>
                <a:lnTo>
                  <a:pt x="983114" y="771492"/>
                </a:lnTo>
                <a:lnTo>
                  <a:pt x="975959" y="754022"/>
                </a:lnTo>
                <a:lnTo>
                  <a:pt x="969997" y="735757"/>
                </a:lnTo>
                <a:lnTo>
                  <a:pt x="964432" y="717889"/>
                </a:lnTo>
                <a:lnTo>
                  <a:pt x="959662" y="700021"/>
                </a:lnTo>
                <a:lnTo>
                  <a:pt x="956085" y="681756"/>
                </a:lnTo>
                <a:lnTo>
                  <a:pt x="952905" y="663491"/>
                </a:lnTo>
                <a:lnTo>
                  <a:pt x="950918" y="645624"/>
                </a:lnTo>
                <a:lnTo>
                  <a:pt x="948930" y="627756"/>
                </a:lnTo>
                <a:lnTo>
                  <a:pt x="948135" y="609491"/>
                </a:lnTo>
                <a:lnTo>
                  <a:pt x="947738" y="591226"/>
                </a:lnTo>
                <a:lnTo>
                  <a:pt x="948135" y="572961"/>
                </a:lnTo>
                <a:lnTo>
                  <a:pt x="948930" y="555490"/>
                </a:lnTo>
                <a:lnTo>
                  <a:pt x="950918" y="537226"/>
                </a:lnTo>
                <a:lnTo>
                  <a:pt x="952508" y="519358"/>
                </a:lnTo>
                <a:lnTo>
                  <a:pt x="954893" y="501490"/>
                </a:lnTo>
                <a:lnTo>
                  <a:pt x="958073" y="483622"/>
                </a:lnTo>
                <a:lnTo>
                  <a:pt x="961650" y="466151"/>
                </a:lnTo>
                <a:lnTo>
                  <a:pt x="965625" y="448681"/>
                </a:lnTo>
                <a:lnTo>
                  <a:pt x="970394" y="431210"/>
                </a:lnTo>
                <a:lnTo>
                  <a:pt x="975164" y="414136"/>
                </a:lnTo>
                <a:lnTo>
                  <a:pt x="980331" y="397062"/>
                </a:lnTo>
                <a:lnTo>
                  <a:pt x="985499" y="379989"/>
                </a:lnTo>
                <a:lnTo>
                  <a:pt x="991461" y="363312"/>
                </a:lnTo>
                <a:lnTo>
                  <a:pt x="997423" y="346636"/>
                </a:lnTo>
                <a:lnTo>
                  <a:pt x="1004180" y="330356"/>
                </a:lnTo>
                <a:lnTo>
                  <a:pt x="1010540" y="314474"/>
                </a:lnTo>
                <a:lnTo>
                  <a:pt x="1017695" y="298591"/>
                </a:lnTo>
                <a:lnTo>
                  <a:pt x="1024849" y="283106"/>
                </a:lnTo>
                <a:lnTo>
                  <a:pt x="1032004" y="268017"/>
                </a:lnTo>
                <a:lnTo>
                  <a:pt x="1039556" y="252532"/>
                </a:lnTo>
                <a:lnTo>
                  <a:pt x="1055058" y="223546"/>
                </a:lnTo>
                <a:lnTo>
                  <a:pt x="1070162" y="195752"/>
                </a:lnTo>
                <a:lnTo>
                  <a:pt x="1085664" y="169546"/>
                </a:lnTo>
                <a:lnTo>
                  <a:pt x="1101166" y="144531"/>
                </a:lnTo>
                <a:lnTo>
                  <a:pt x="1116667" y="121104"/>
                </a:lnTo>
                <a:lnTo>
                  <a:pt x="1131374" y="99663"/>
                </a:lnTo>
                <a:lnTo>
                  <a:pt x="1145286" y="79810"/>
                </a:lnTo>
                <a:lnTo>
                  <a:pt x="1158005" y="61942"/>
                </a:lnTo>
                <a:lnTo>
                  <a:pt x="1170327" y="46059"/>
                </a:lnTo>
                <a:lnTo>
                  <a:pt x="1190201" y="20647"/>
                </a:lnTo>
                <a:lnTo>
                  <a:pt x="1203318" y="5162"/>
                </a:lnTo>
                <a:lnTo>
                  <a:pt x="1208088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0" name="KSO_Shape">
            <a:extLst>
              <a:ext uri="{FF2B5EF4-FFF2-40B4-BE49-F238E27FC236}">
                <a16:creationId xmlns:a16="http://schemas.microsoft.com/office/drawing/2014/main" id="{D37CC834-3257-4743-A6F7-DD797BA706FF}"/>
              </a:ext>
            </a:extLst>
          </p:cNvPr>
          <p:cNvSpPr/>
          <p:nvPr/>
        </p:nvSpPr>
        <p:spPr bwMode="auto">
          <a:xfrm>
            <a:off x="3728535" y="2411919"/>
            <a:ext cx="1299279" cy="1019934"/>
          </a:xfrm>
          <a:custGeom>
            <a:gdLst>
              <a:gd fmla="*/ 442694464 w 7029" name="T0"/>
              <a:gd fmla="*/ 175760025 h 5515" name="T1"/>
              <a:gd fmla="*/ 413974740 w 7029" name="T2"/>
              <a:gd fmla="*/ 185900173 h 5515" name="T3"/>
              <a:gd fmla="*/ 400312618 w 7029" name="T4"/>
              <a:gd fmla="*/ 170983885 h 5515" name="T5"/>
              <a:gd fmla="*/ 371152215 w 7029" name="T6"/>
              <a:gd fmla="*/ 137698409 h 5515" name="T7"/>
              <a:gd fmla="*/ 378717740 w 7029" name="T8"/>
              <a:gd fmla="*/ 87880013 h 5515" name="T9"/>
              <a:gd fmla="*/ 344195476 w 7029" name="T10"/>
              <a:gd fmla="*/ 92656153 h 5515" name="T11"/>
              <a:gd fmla="*/ 320029701 w 7029" name="T12"/>
              <a:gd fmla="*/ 100812253 h 5515" name="T13"/>
              <a:gd fmla="*/ 275958587 w 7029" name="T14"/>
              <a:gd fmla="*/ 98167127 h 5515" name="T15"/>
              <a:gd fmla="*/ 275664802 w 7029" name="T16"/>
              <a:gd fmla="*/ 44821805 h 5515" name="T17"/>
              <a:gd fmla="*/ 223514038 w 7029" name="T18"/>
              <a:gd fmla="*/ 31522149 h 5515" name="T19"/>
              <a:gd fmla="*/ 192958152 w 7029" name="T20"/>
              <a:gd fmla="*/ 45777088 h 5515" name="T21"/>
              <a:gd fmla="*/ 198246566 w 7029" name="T22"/>
              <a:gd fmla="*/ 84206121 h 5515" name="T23"/>
              <a:gd fmla="*/ 195308438 w 7029" name="T24"/>
              <a:gd fmla="*/ 126676462 h 5515" name="T25"/>
              <a:gd fmla="*/ 160125156 w 7029" name="T26"/>
              <a:gd fmla="*/ 104706594 h 5515" name="T27"/>
              <a:gd fmla="*/ 175109313 w 7029" name="T28"/>
              <a:gd fmla="*/ 56137414 h 5515" name="T29"/>
              <a:gd fmla="*/ 154248899 w 7029" name="T30"/>
              <a:gd fmla="*/ 21455756 h 5515" name="T31"/>
              <a:gd fmla="*/ 117449524 w 7029" name="T32"/>
              <a:gd fmla="*/ 26378592 h 5515" name="T33"/>
              <a:gd fmla="*/ 119065617 w 7029" name="T34"/>
              <a:gd fmla="*/ 64587446 h 5515" name="T35"/>
              <a:gd fmla="*/ 98939667 w 7029" name="T36"/>
              <a:gd fmla="*/ 73037479 h 5515" name="T37"/>
              <a:gd fmla="*/ 66400457 w 7029" name="T38"/>
              <a:gd fmla="*/ 91480421 h 5515" name="T39"/>
              <a:gd fmla="*/ 26516061 w 7029" name="T40"/>
              <a:gd fmla="*/ 99342588 h 5515" name="T41"/>
              <a:gd fmla="*/ 14984157 w 7029" name="T42"/>
              <a:gd fmla="*/ 137918858 h 5515" name="T43"/>
              <a:gd fmla="*/ 60303860 w 7029" name="T44"/>
              <a:gd fmla="*/ 165473183 h 5515" name="T45"/>
              <a:gd fmla="*/ 86159174 w 7029" name="T46"/>
              <a:gd fmla="*/ 171130851 h 5515" name="T47"/>
              <a:gd fmla="*/ 112748681 w 7029" name="T48"/>
              <a:gd fmla="*/ 119328678 h 5515" name="T49"/>
              <a:gd fmla="*/ 187008449 w 7029" name="T50"/>
              <a:gd fmla="*/ 164958800 h 5515" name="T51"/>
              <a:gd fmla="*/ 133535378 w 7029" name="T52"/>
              <a:gd fmla="*/ 147029969 h 5515" name="T53"/>
              <a:gd fmla="*/ 124794710 w 7029" name="T54"/>
              <a:gd fmla="*/ 169955390 h 5515" name="T55"/>
              <a:gd fmla="*/ 85277546 w 7029" name="T56"/>
              <a:gd fmla="*/ 212572698 h 5515" name="T57"/>
              <a:gd fmla="*/ 79034328 w 7029" name="T58"/>
              <a:gd fmla="*/ 259598730 h 5515" name="T59"/>
              <a:gd fmla="*/ 135592149 w 7029" name="T60"/>
              <a:gd fmla="*/ 247621772 h 5515" name="T61"/>
              <a:gd fmla="*/ 172832202 w 7029" name="T62"/>
              <a:gd fmla="*/ 262978689 h 5515" name="T63"/>
              <a:gd fmla="*/ 208162648 w 7029" name="T64"/>
              <a:gd fmla="*/ 239245223 h 5515" name="T65"/>
              <a:gd fmla="*/ 226158380 w 7029" name="T66"/>
              <a:gd fmla="*/ 188912715 h 5515" name="T67"/>
              <a:gd fmla="*/ 267217919 w 7029" name="T68"/>
              <a:gd fmla="*/ 253426678 h 5515" name="T69"/>
              <a:gd fmla="*/ 209851916 w 7029" name="T70"/>
              <a:gd fmla="*/ 256512704 h 5515" name="T71"/>
              <a:gd fmla="*/ 192884706 w 7029" name="T72"/>
              <a:gd fmla="*/ 289871935 h 5515" name="T73"/>
              <a:gd fmla="*/ 205591752 w 7029" name="T74"/>
              <a:gd fmla="*/ 330285016 h 5515" name="T75"/>
              <a:gd fmla="*/ 165927695 w 7029" name="T76"/>
              <a:gd fmla="*/ 371873558 h 5515" name="T77"/>
              <a:gd fmla="*/ 206032431 w 7029" name="T78"/>
              <a:gd fmla="*/ 397370622 h 5515" name="T79"/>
              <a:gd fmla="*/ 232695655 w 7029" name="T80"/>
              <a:gd fmla="*/ 398178938 h 5515" name="T81"/>
              <a:gd fmla="*/ 286756026 w 7029" name="T82"/>
              <a:gd fmla="*/ 384070965 h 5515" name="T83"/>
              <a:gd fmla="*/ 326640423 w 7029" name="T84"/>
              <a:gd fmla="*/ 360117050 h 5515" name="T85"/>
              <a:gd fmla="*/ 321719240 w 7029" name="T86"/>
              <a:gd fmla="*/ 318601991 h 5515" name="T87"/>
              <a:gd fmla="*/ 416104957 w 7029" name="T88"/>
              <a:gd fmla="*/ 335648751 h 5515" name="T89"/>
              <a:gd fmla="*/ 429693361 w 7029" name="T90"/>
              <a:gd fmla="*/ 308461844 h 5515" name="T91"/>
              <a:gd fmla="*/ 478392143 w 7029" name="T92"/>
              <a:gd fmla="*/ 292957960 h 5515" name="T93"/>
              <a:gd fmla="*/ 516072875 w 7029" name="T94"/>
              <a:gd fmla="*/ 274735468 h 5515" name="T95"/>
              <a:gd fmla="*/ 500427700 w 7029" name="T96"/>
              <a:gd fmla="*/ 240567922 h 5515" name="T97"/>
              <a:gd fmla="*/ 482946093 w 7029" name="T98"/>
              <a:gd fmla="*/ 211396966 h 5515" name="T99"/>
              <a:gd fmla="*/ 485223203 w 7029" name="T100"/>
              <a:gd fmla="*/ 173776249 h 5515" name="T101"/>
              <a:gd fmla="*/ 271257744 w 7029" name="T102"/>
              <a:gd fmla="*/ 352989716 h 5515" name="T103"/>
              <a:gd fmla="*/ 243419377 w 7029" name="T104"/>
              <a:gd fmla="*/ 295235670 h 5515" name="T105"/>
              <a:gd fmla="*/ 314447501 w 7029" name="T106"/>
              <a:gd fmla="*/ 156361801 h 5515" name="T107"/>
              <a:gd fmla="*/ 239673338 w 7029" name="T108"/>
              <a:gd fmla="*/ 136302227 h 5515" name="T109"/>
              <a:gd fmla="*/ 297406573 w 7029" name="T110"/>
              <a:gd fmla="*/ 139241286 h 5515" name="T111"/>
              <a:gd fmla="*/ 279631180 w 7029" name="T112"/>
              <a:gd fmla="*/ 183916125 h 5515" name="T113"/>
              <a:gd fmla="*/ 311215587 w 7029" name="T114"/>
              <a:gd fmla="*/ 234395870 h 5515" name="T115"/>
              <a:gd fmla="*/ 121636242 w 7029" name="T116"/>
              <a:gd fmla="*/ 90084510 h 5515" name="T117"/>
              <a:gd fmla="*/ 386209819 w 7029" name="T118"/>
              <a:gd fmla="*/ 257394503 h 5515" name="T119"/>
              <a:gd fmla="*/ 419189708 w 7029" name="T120"/>
              <a:gd fmla="*/ 318087608 h 5515" name="T121"/>
              <a:gd fmla="*/ 337511308 w 7029" name="T122"/>
              <a:gd fmla="*/ 211764382 h 5515" name="T123"/>
              <a:gd fmla="*/ 423376697 w 7029" name="T124"/>
              <a:gd fmla="*/ 236894030 h 5515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  <a:gd fmla="*/ 0 60000 65536" name="T186"/>
              <a:gd fmla="*/ 0 60000 65536" name="T187"/>
              <a:gd fmla="*/ 0 60000 65536" name="T188"/>
            </a:gdLst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b="b" l="0" r="r" t="0"/>
            <a:pathLst>
              <a:path h="5515" w="7028">
                <a:moveTo>
                  <a:pt x="6529" y="2190"/>
                </a:moveTo>
                <a:lnTo>
                  <a:pt x="6529" y="2190"/>
                </a:lnTo>
                <a:lnTo>
                  <a:pt x="6529" y="2180"/>
                </a:lnTo>
                <a:lnTo>
                  <a:pt x="6527" y="2171"/>
                </a:lnTo>
                <a:lnTo>
                  <a:pt x="6525" y="2163"/>
                </a:lnTo>
                <a:lnTo>
                  <a:pt x="6523" y="2155"/>
                </a:lnTo>
                <a:lnTo>
                  <a:pt x="6517" y="2140"/>
                </a:lnTo>
                <a:lnTo>
                  <a:pt x="6510" y="2128"/>
                </a:lnTo>
                <a:lnTo>
                  <a:pt x="6496" y="2107"/>
                </a:lnTo>
                <a:lnTo>
                  <a:pt x="6492" y="2100"/>
                </a:lnTo>
                <a:lnTo>
                  <a:pt x="6490" y="2093"/>
                </a:lnTo>
                <a:lnTo>
                  <a:pt x="6486" y="2096"/>
                </a:lnTo>
                <a:lnTo>
                  <a:pt x="6480" y="2101"/>
                </a:lnTo>
                <a:lnTo>
                  <a:pt x="6461" y="2112"/>
                </a:lnTo>
                <a:lnTo>
                  <a:pt x="6437" y="2125"/>
                </a:lnTo>
                <a:lnTo>
                  <a:pt x="6422" y="2131"/>
                </a:lnTo>
                <a:lnTo>
                  <a:pt x="6409" y="2136"/>
                </a:lnTo>
                <a:lnTo>
                  <a:pt x="6394" y="2141"/>
                </a:lnTo>
                <a:lnTo>
                  <a:pt x="6381" y="2144"/>
                </a:lnTo>
                <a:lnTo>
                  <a:pt x="6369" y="2146"/>
                </a:lnTo>
                <a:lnTo>
                  <a:pt x="6357" y="2147"/>
                </a:lnTo>
                <a:lnTo>
                  <a:pt x="6347" y="2146"/>
                </a:lnTo>
                <a:lnTo>
                  <a:pt x="6343" y="2145"/>
                </a:lnTo>
                <a:lnTo>
                  <a:pt x="6340" y="2143"/>
                </a:lnTo>
                <a:lnTo>
                  <a:pt x="6337" y="2141"/>
                </a:lnTo>
                <a:lnTo>
                  <a:pt x="6334" y="2138"/>
                </a:lnTo>
                <a:lnTo>
                  <a:pt x="6333" y="2134"/>
                </a:lnTo>
                <a:lnTo>
                  <a:pt x="6331" y="2130"/>
                </a:lnTo>
                <a:lnTo>
                  <a:pt x="6321" y="2138"/>
                </a:lnTo>
                <a:lnTo>
                  <a:pt x="6311" y="2146"/>
                </a:lnTo>
                <a:lnTo>
                  <a:pt x="6303" y="2155"/>
                </a:lnTo>
                <a:lnTo>
                  <a:pt x="6294" y="2163"/>
                </a:lnTo>
                <a:lnTo>
                  <a:pt x="6281" y="2179"/>
                </a:lnTo>
                <a:lnTo>
                  <a:pt x="6270" y="2197"/>
                </a:lnTo>
                <a:lnTo>
                  <a:pt x="6260" y="2215"/>
                </a:lnTo>
                <a:lnTo>
                  <a:pt x="6251" y="2234"/>
                </a:lnTo>
                <a:lnTo>
                  <a:pt x="6241" y="2255"/>
                </a:lnTo>
                <a:lnTo>
                  <a:pt x="6229" y="2275"/>
                </a:lnTo>
                <a:lnTo>
                  <a:pt x="6221" y="2275"/>
                </a:lnTo>
                <a:lnTo>
                  <a:pt x="6214" y="2274"/>
                </a:lnTo>
                <a:lnTo>
                  <a:pt x="6207" y="2271"/>
                </a:lnTo>
                <a:lnTo>
                  <a:pt x="6200" y="2267"/>
                </a:lnTo>
                <a:lnTo>
                  <a:pt x="6185" y="2257"/>
                </a:lnTo>
                <a:lnTo>
                  <a:pt x="6171" y="2245"/>
                </a:lnTo>
                <a:lnTo>
                  <a:pt x="6162" y="2240"/>
                </a:lnTo>
                <a:lnTo>
                  <a:pt x="6155" y="2235"/>
                </a:lnTo>
                <a:lnTo>
                  <a:pt x="6147" y="2231"/>
                </a:lnTo>
                <a:lnTo>
                  <a:pt x="6139" y="2229"/>
                </a:lnTo>
                <a:lnTo>
                  <a:pt x="6129" y="2227"/>
                </a:lnTo>
                <a:lnTo>
                  <a:pt x="6121" y="2228"/>
                </a:lnTo>
                <a:lnTo>
                  <a:pt x="6112" y="2230"/>
                </a:lnTo>
                <a:lnTo>
                  <a:pt x="6102" y="2234"/>
                </a:lnTo>
                <a:lnTo>
                  <a:pt x="6094" y="2239"/>
                </a:lnTo>
                <a:lnTo>
                  <a:pt x="6088" y="2245"/>
                </a:lnTo>
                <a:lnTo>
                  <a:pt x="6083" y="2253"/>
                </a:lnTo>
                <a:lnTo>
                  <a:pt x="6080" y="2260"/>
                </a:lnTo>
                <a:lnTo>
                  <a:pt x="6077" y="2269"/>
                </a:lnTo>
                <a:lnTo>
                  <a:pt x="6076" y="2277"/>
                </a:lnTo>
                <a:lnTo>
                  <a:pt x="6074" y="2297"/>
                </a:lnTo>
                <a:lnTo>
                  <a:pt x="6073" y="2335"/>
                </a:lnTo>
                <a:lnTo>
                  <a:pt x="6071" y="2352"/>
                </a:lnTo>
                <a:lnTo>
                  <a:pt x="6070" y="2360"/>
                </a:lnTo>
                <a:lnTo>
                  <a:pt x="6067" y="2366"/>
                </a:lnTo>
                <a:lnTo>
                  <a:pt x="6063" y="2370"/>
                </a:lnTo>
                <a:lnTo>
                  <a:pt x="6060" y="2374"/>
                </a:lnTo>
                <a:lnTo>
                  <a:pt x="6056" y="2377"/>
                </a:lnTo>
                <a:lnTo>
                  <a:pt x="6052" y="2379"/>
                </a:lnTo>
                <a:lnTo>
                  <a:pt x="6043" y="2383"/>
                </a:lnTo>
                <a:lnTo>
                  <a:pt x="6033" y="2389"/>
                </a:lnTo>
                <a:lnTo>
                  <a:pt x="6027" y="2392"/>
                </a:lnTo>
                <a:lnTo>
                  <a:pt x="6022" y="2395"/>
                </a:lnTo>
                <a:lnTo>
                  <a:pt x="6017" y="2400"/>
                </a:lnTo>
                <a:lnTo>
                  <a:pt x="6013" y="2405"/>
                </a:lnTo>
                <a:lnTo>
                  <a:pt x="6008" y="2412"/>
                </a:lnTo>
                <a:lnTo>
                  <a:pt x="6005" y="2421"/>
                </a:lnTo>
                <a:lnTo>
                  <a:pt x="6001" y="2430"/>
                </a:lnTo>
                <a:lnTo>
                  <a:pt x="5998" y="2442"/>
                </a:lnTo>
                <a:lnTo>
                  <a:pt x="5995" y="2458"/>
                </a:lnTo>
                <a:lnTo>
                  <a:pt x="5995" y="2472"/>
                </a:lnTo>
                <a:lnTo>
                  <a:pt x="5998" y="2486"/>
                </a:lnTo>
                <a:lnTo>
                  <a:pt x="6001" y="2498"/>
                </a:lnTo>
                <a:lnTo>
                  <a:pt x="6005" y="2510"/>
                </a:lnTo>
                <a:lnTo>
                  <a:pt x="6011" y="2522"/>
                </a:lnTo>
                <a:lnTo>
                  <a:pt x="6017" y="2532"/>
                </a:lnTo>
                <a:lnTo>
                  <a:pt x="6024" y="2542"/>
                </a:lnTo>
                <a:lnTo>
                  <a:pt x="6039" y="2564"/>
                </a:lnTo>
                <a:lnTo>
                  <a:pt x="6046" y="2574"/>
                </a:lnTo>
                <a:lnTo>
                  <a:pt x="6053" y="2586"/>
                </a:lnTo>
                <a:lnTo>
                  <a:pt x="6059" y="2597"/>
                </a:lnTo>
                <a:lnTo>
                  <a:pt x="6065" y="2609"/>
                </a:lnTo>
                <a:lnTo>
                  <a:pt x="6069" y="2622"/>
                </a:lnTo>
                <a:lnTo>
                  <a:pt x="6071" y="2636"/>
                </a:lnTo>
                <a:lnTo>
                  <a:pt x="6073" y="2653"/>
                </a:lnTo>
                <a:lnTo>
                  <a:pt x="6073" y="2666"/>
                </a:lnTo>
                <a:lnTo>
                  <a:pt x="6071" y="2676"/>
                </a:lnTo>
                <a:lnTo>
                  <a:pt x="6068" y="2685"/>
                </a:lnTo>
                <a:lnTo>
                  <a:pt x="6063" y="2689"/>
                </a:lnTo>
                <a:lnTo>
                  <a:pt x="6059" y="2692"/>
                </a:lnTo>
                <a:lnTo>
                  <a:pt x="6053" y="2692"/>
                </a:lnTo>
                <a:lnTo>
                  <a:pt x="6047" y="2691"/>
                </a:lnTo>
                <a:lnTo>
                  <a:pt x="6041" y="2688"/>
                </a:lnTo>
                <a:lnTo>
                  <a:pt x="6035" y="2682"/>
                </a:lnTo>
                <a:lnTo>
                  <a:pt x="6028" y="2676"/>
                </a:lnTo>
                <a:lnTo>
                  <a:pt x="6022" y="2669"/>
                </a:lnTo>
                <a:lnTo>
                  <a:pt x="6017" y="2661"/>
                </a:lnTo>
                <a:lnTo>
                  <a:pt x="6012" y="2653"/>
                </a:lnTo>
                <a:lnTo>
                  <a:pt x="6009" y="2643"/>
                </a:lnTo>
                <a:lnTo>
                  <a:pt x="6006" y="2634"/>
                </a:lnTo>
                <a:lnTo>
                  <a:pt x="5999" y="2606"/>
                </a:lnTo>
                <a:lnTo>
                  <a:pt x="5989" y="2578"/>
                </a:lnTo>
                <a:lnTo>
                  <a:pt x="5983" y="2565"/>
                </a:lnTo>
                <a:lnTo>
                  <a:pt x="5978" y="2551"/>
                </a:lnTo>
                <a:lnTo>
                  <a:pt x="5971" y="2537"/>
                </a:lnTo>
                <a:lnTo>
                  <a:pt x="5963" y="2525"/>
                </a:lnTo>
                <a:lnTo>
                  <a:pt x="5955" y="2512"/>
                </a:lnTo>
                <a:lnTo>
                  <a:pt x="5947" y="2501"/>
                </a:lnTo>
                <a:lnTo>
                  <a:pt x="5937" y="2490"/>
                </a:lnTo>
                <a:lnTo>
                  <a:pt x="5926" y="2480"/>
                </a:lnTo>
                <a:lnTo>
                  <a:pt x="5915" y="2472"/>
                </a:lnTo>
                <a:lnTo>
                  <a:pt x="5903" y="2465"/>
                </a:lnTo>
                <a:lnTo>
                  <a:pt x="5889" y="2459"/>
                </a:lnTo>
                <a:lnTo>
                  <a:pt x="5875" y="2455"/>
                </a:lnTo>
                <a:lnTo>
                  <a:pt x="5849" y="2448"/>
                </a:lnTo>
                <a:lnTo>
                  <a:pt x="5824" y="2444"/>
                </a:lnTo>
                <a:lnTo>
                  <a:pt x="5800" y="2442"/>
                </a:lnTo>
                <a:lnTo>
                  <a:pt x="5777" y="2442"/>
                </a:lnTo>
                <a:lnTo>
                  <a:pt x="5754" y="2443"/>
                </a:lnTo>
                <a:lnTo>
                  <a:pt x="5734" y="2447"/>
                </a:lnTo>
                <a:lnTo>
                  <a:pt x="5723" y="2449"/>
                </a:lnTo>
                <a:lnTo>
                  <a:pt x="5714" y="2453"/>
                </a:lnTo>
                <a:lnTo>
                  <a:pt x="5705" y="2457"/>
                </a:lnTo>
                <a:lnTo>
                  <a:pt x="5696" y="2461"/>
                </a:lnTo>
                <a:lnTo>
                  <a:pt x="5687" y="2466"/>
                </a:lnTo>
                <a:lnTo>
                  <a:pt x="5679" y="2471"/>
                </a:lnTo>
                <a:lnTo>
                  <a:pt x="5672" y="2477"/>
                </a:lnTo>
                <a:lnTo>
                  <a:pt x="5665" y="2485"/>
                </a:lnTo>
                <a:lnTo>
                  <a:pt x="5658" y="2492"/>
                </a:lnTo>
                <a:lnTo>
                  <a:pt x="5652" y="2500"/>
                </a:lnTo>
                <a:lnTo>
                  <a:pt x="5646" y="2509"/>
                </a:lnTo>
                <a:lnTo>
                  <a:pt x="5641" y="2520"/>
                </a:lnTo>
                <a:lnTo>
                  <a:pt x="5636" y="2530"/>
                </a:lnTo>
                <a:lnTo>
                  <a:pt x="5632" y="2541"/>
                </a:lnTo>
                <a:lnTo>
                  <a:pt x="5627" y="2553"/>
                </a:lnTo>
                <a:lnTo>
                  <a:pt x="5624" y="2566"/>
                </a:lnTo>
                <a:lnTo>
                  <a:pt x="5622" y="2579"/>
                </a:lnTo>
                <a:lnTo>
                  <a:pt x="5620" y="2594"/>
                </a:lnTo>
                <a:lnTo>
                  <a:pt x="5619" y="2609"/>
                </a:lnTo>
                <a:lnTo>
                  <a:pt x="5618" y="2625"/>
                </a:lnTo>
                <a:lnTo>
                  <a:pt x="5614" y="2609"/>
                </a:lnTo>
                <a:lnTo>
                  <a:pt x="5609" y="2594"/>
                </a:lnTo>
                <a:lnTo>
                  <a:pt x="5604" y="2579"/>
                </a:lnTo>
                <a:lnTo>
                  <a:pt x="5599" y="2566"/>
                </a:lnTo>
                <a:lnTo>
                  <a:pt x="5592" y="2553"/>
                </a:lnTo>
                <a:lnTo>
                  <a:pt x="5585" y="2541"/>
                </a:lnTo>
                <a:lnTo>
                  <a:pt x="5578" y="2530"/>
                </a:lnTo>
                <a:lnTo>
                  <a:pt x="5570" y="2520"/>
                </a:lnTo>
                <a:lnTo>
                  <a:pt x="5562" y="2510"/>
                </a:lnTo>
                <a:lnTo>
                  <a:pt x="5552" y="2502"/>
                </a:lnTo>
                <a:lnTo>
                  <a:pt x="5543" y="2494"/>
                </a:lnTo>
                <a:lnTo>
                  <a:pt x="5534" y="2487"/>
                </a:lnTo>
                <a:lnTo>
                  <a:pt x="5523" y="2479"/>
                </a:lnTo>
                <a:lnTo>
                  <a:pt x="5513" y="2473"/>
                </a:lnTo>
                <a:lnTo>
                  <a:pt x="5502" y="2468"/>
                </a:lnTo>
                <a:lnTo>
                  <a:pt x="5491" y="2463"/>
                </a:lnTo>
                <a:lnTo>
                  <a:pt x="5468" y="2455"/>
                </a:lnTo>
                <a:lnTo>
                  <a:pt x="5443" y="2448"/>
                </a:lnTo>
                <a:lnTo>
                  <a:pt x="5418" y="2444"/>
                </a:lnTo>
                <a:lnTo>
                  <a:pt x="5391" y="2441"/>
                </a:lnTo>
                <a:lnTo>
                  <a:pt x="5366" y="2440"/>
                </a:lnTo>
                <a:lnTo>
                  <a:pt x="5338" y="2440"/>
                </a:lnTo>
                <a:lnTo>
                  <a:pt x="5311" y="2440"/>
                </a:lnTo>
                <a:lnTo>
                  <a:pt x="5283" y="2442"/>
                </a:lnTo>
                <a:lnTo>
                  <a:pt x="5229" y="2446"/>
                </a:lnTo>
                <a:lnTo>
                  <a:pt x="5176" y="2452"/>
                </a:lnTo>
                <a:lnTo>
                  <a:pt x="5125" y="2455"/>
                </a:lnTo>
                <a:lnTo>
                  <a:pt x="5102" y="2456"/>
                </a:lnTo>
                <a:lnTo>
                  <a:pt x="5080" y="2456"/>
                </a:lnTo>
                <a:lnTo>
                  <a:pt x="5058" y="2454"/>
                </a:lnTo>
                <a:lnTo>
                  <a:pt x="5040" y="2452"/>
                </a:lnTo>
                <a:lnTo>
                  <a:pt x="5021" y="2447"/>
                </a:lnTo>
                <a:lnTo>
                  <a:pt x="5014" y="2444"/>
                </a:lnTo>
                <a:lnTo>
                  <a:pt x="5006" y="2441"/>
                </a:lnTo>
                <a:lnTo>
                  <a:pt x="4999" y="2437"/>
                </a:lnTo>
                <a:lnTo>
                  <a:pt x="4993" y="2433"/>
                </a:lnTo>
                <a:lnTo>
                  <a:pt x="4986" y="2428"/>
                </a:lnTo>
                <a:lnTo>
                  <a:pt x="4981" y="2423"/>
                </a:lnTo>
                <a:lnTo>
                  <a:pt x="4976" y="2416"/>
                </a:lnTo>
                <a:lnTo>
                  <a:pt x="4972" y="2410"/>
                </a:lnTo>
                <a:lnTo>
                  <a:pt x="4968" y="2403"/>
                </a:lnTo>
                <a:lnTo>
                  <a:pt x="4966" y="2395"/>
                </a:lnTo>
                <a:lnTo>
                  <a:pt x="4978" y="2377"/>
                </a:lnTo>
                <a:lnTo>
                  <a:pt x="4990" y="2362"/>
                </a:lnTo>
                <a:lnTo>
                  <a:pt x="5004" y="2348"/>
                </a:lnTo>
                <a:lnTo>
                  <a:pt x="5018" y="2337"/>
                </a:lnTo>
                <a:lnTo>
                  <a:pt x="5034" y="2328"/>
                </a:lnTo>
                <a:lnTo>
                  <a:pt x="5048" y="2321"/>
                </a:lnTo>
                <a:lnTo>
                  <a:pt x="5065" y="2314"/>
                </a:lnTo>
                <a:lnTo>
                  <a:pt x="5081" y="2310"/>
                </a:lnTo>
                <a:lnTo>
                  <a:pt x="5098" y="2307"/>
                </a:lnTo>
                <a:lnTo>
                  <a:pt x="5114" y="2306"/>
                </a:lnTo>
                <a:lnTo>
                  <a:pt x="5132" y="2305"/>
                </a:lnTo>
                <a:lnTo>
                  <a:pt x="5149" y="2305"/>
                </a:lnTo>
                <a:lnTo>
                  <a:pt x="5168" y="2307"/>
                </a:lnTo>
                <a:lnTo>
                  <a:pt x="5185" y="2309"/>
                </a:lnTo>
                <a:lnTo>
                  <a:pt x="5222" y="2314"/>
                </a:lnTo>
                <a:lnTo>
                  <a:pt x="5296" y="2327"/>
                </a:lnTo>
                <a:lnTo>
                  <a:pt x="5332" y="2333"/>
                </a:lnTo>
                <a:lnTo>
                  <a:pt x="5349" y="2335"/>
                </a:lnTo>
                <a:lnTo>
                  <a:pt x="5368" y="2336"/>
                </a:lnTo>
                <a:lnTo>
                  <a:pt x="5384" y="2336"/>
                </a:lnTo>
                <a:lnTo>
                  <a:pt x="5402" y="2336"/>
                </a:lnTo>
                <a:lnTo>
                  <a:pt x="5418" y="2334"/>
                </a:lnTo>
                <a:lnTo>
                  <a:pt x="5435" y="2332"/>
                </a:lnTo>
                <a:lnTo>
                  <a:pt x="5450" y="2327"/>
                </a:lnTo>
                <a:lnTo>
                  <a:pt x="5466" y="2322"/>
                </a:lnTo>
                <a:lnTo>
                  <a:pt x="5480" y="2314"/>
                </a:lnTo>
                <a:lnTo>
                  <a:pt x="5495" y="2305"/>
                </a:lnTo>
                <a:lnTo>
                  <a:pt x="5509" y="2293"/>
                </a:lnTo>
                <a:lnTo>
                  <a:pt x="5522" y="2281"/>
                </a:lnTo>
                <a:lnTo>
                  <a:pt x="5533" y="2270"/>
                </a:lnTo>
                <a:lnTo>
                  <a:pt x="5542" y="2259"/>
                </a:lnTo>
                <a:lnTo>
                  <a:pt x="5548" y="2246"/>
                </a:lnTo>
                <a:lnTo>
                  <a:pt x="5553" y="2235"/>
                </a:lnTo>
                <a:lnTo>
                  <a:pt x="5556" y="2224"/>
                </a:lnTo>
                <a:lnTo>
                  <a:pt x="5558" y="2212"/>
                </a:lnTo>
                <a:lnTo>
                  <a:pt x="5558" y="2200"/>
                </a:lnTo>
                <a:lnTo>
                  <a:pt x="5558" y="2188"/>
                </a:lnTo>
                <a:lnTo>
                  <a:pt x="5556" y="2175"/>
                </a:lnTo>
                <a:lnTo>
                  <a:pt x="5553" y="2162"/>
                </a:lnTo>
                <a:lnTo>
                  <a:pt x="5549" y="2148"/>
                </a:lnTo>
                <a:lnTo>
                  <a:pt x="5544" y="2135"/>
                </a:lnTo>
                <a:lnTo>
                  <a:pt x="5533" y="2105"/>
                </a:lnTo>
                <a:lnTo>
                  <a:pt x="5536" y="2090"/>
                </a:lnTo>
                <a:lnTo>
                  <a:pt x="5540" y="2075"/>
                </a:lnTo>
                <a:lnTo>
                  <a:pt x="5546" y="2062"/>
                </a:lnTo>
                <a:lnTo>
                  <a:pt x="5554" y="2051"/>
                </a:lnTo>
                <a:lnTo>
                  <a:pt x="5563" y="2039"/>
                </a:lnTo>
                <a:lnTo>
                  <a:pt x="5571" y="2028"/>
                </a:lnTo>
                <a:lnTo>
                  <a:pt x="5589" y="2006"/>
                </a:lnTo>
                <a:lnTo>
                  <a:pt x="5599" y="1995"/>
                </a:lnTo>
                <a:lnTo>
                  <a:pt x="5607" y="1982"/>
                </a:lnTo>
                <a:lnTo>
                  <a:pt x="5615" y="1970"/>
                </a:lnTo>
                <a:lnTo>
                  <a:pt x="5621" y="1956"/>
                </a:lnTo>
                <a:lnTo>
                  <a:pt x="5625" y="1940"/>
                </a:lnTo>
                <a:lnTo>
                  <a:pt x="5629" y="1923"/>
                </a:lnTo>
                <a:lnTo>
                  <a:pt x="5630" y="1904"/>
                </a:lnTo>
                <a:lnTo>
                  <a:pt x="5629" y="1882"/>
                </a:lnTo>
                <a:lnTo>
                  <a:pt x="5625" y="1870"/>
                </a:lnTo>
                <a:lnTo>
                  <a:pt x="5620" y="1857"/>
                </a:lnTo>
                <a:lnTo>
                  <a:pt x="5613" y="1842"/>
                </a:lnTo>
                <a:lnTo>
                  <a:pt x="5604" y="1829"/>
                </a:lnTo>
                <a:lnTo>
                  <a:pt x="5592" y="1814"/>
                </a:lnTo>
                <a:lnTo>
                  <a:pt x="5580" y="1800"/>
                </a:lnTo>
                <a:lnTo>
                  <a:pt x="5567" y="1787"/>
                </a:lnTo>
                <a:lnTo>
                  <a:pt x="5551" y="1773"/>
                </a:lnTo>
                <a:lnTo>
                  <a:pt x="5536" y="1761"/>
                </a:lnTo>
                <a:lnTo>
                  <a:pt x="5519" y="1748"/>
                </a:lnTo>
                <a:lnTo>
                  <a:pt x="5502" y="1738"/>
                </a:lnTo>
                <a:lnTo>
                  <a:pt x="5484" y="1729"/>
                </a:lnTo>
                <a:lnTo>
                  <a:pt x="5468" y="1722"/>
                </a:lnTo>
                <a:lnTo>
                  <a:pt x="5450" y="1715"/>
                </a:lnTo>
                <a:lnTo>
                  <a:pt x="5434" y="1711"/>
                </a:lnTo>
                <a:lnTo>
                  <a:pt x="5417" y="1709"/>
                </a:lnTo>
                <a:lnTo>
                  <a:pt x="5392" y="1709"/>
                </a:lnTo>
                <a:lnTo>
                  <a:pt x="5369" y="1711"/>
                </a:lnTo>
                <a:lnTo>
                  <a:pt x="5347" y="1715"/>
                </a:lnTo>
                <a:lnTo>
                  <a:pt x="5325" y="1722"/>
                </a:lnTo>
                <a:lnTo>
                  <a:pt x="5306" y="1730"/>
                </a:lnTo>
                <a:lnTo>
                  <a:pt x="5286" y="1739"/>
                </a:lnTo>
                <a:lnTo>
                  <a:pt x="5268" y="1750"/>
                </a:lnTo>
                <a:lnTo>
                  <a:pt x="5250" y="1761"/>
                </a:lnTo>
                <a:lnTo>
                  <a:pt x="5232" y="1773"/>
                </a:lnTo>
                <a:lnTo>
                  <a:pt x="5214" y="1786"/>
                </a:lnTo>
                <a:lnTo>
                  <a:pt x="5179" y="1811"/>
                </a:lnTo>
                <a:lnTo>
                  <a:pt x="5161" y="1825"/>
                </a:lnTo>
                <a:lnTo>
                  <a:pt x="5142" y="1837"/>
                </a:lnTo>
                <a:lnTo>
                  <a:pt x="5122" y="1850"/>
                </a:lnTo>
                <a:lnTo>
                  <a:pt x="5103" y="1861"/>
                </a:lnTo>
                <a:lnTo>
                  <a:pt x="5083" y="1870"/>
                </a:lnTo>
                <a:lnTo>
                  <a:pt x="5075" y="1872"/>
                </a:lnTo>
                <a:lnTo>
                  <a:pt x="5068" y="1874"/>
                </a:lnTo>
                <a:lnTo>
                  <a:pt x="5063" y="1875"/>
                </a:lnTo>
                <a:lnTo>
                  <a:pt x="5057" y="1875"/>
                </a:lnTo>
                <a:lnTo>
                  <a:pt x="5053" y="1874"/>
                </a:lnTo>
                <a:lnTo>
                  <a:pt x="5050" y="1872"/>
                </a:lnTo>
                <a:lnTo>
                  <a:pt x="5047" y="1869"/>
                </a:lnTo>
                <a:lnTo>
                  <a:pt x="5046" y="1866"/>
                </a:lnTo>
                <a:lnTo>
                  <a:pt x="5045" y="1862"/>
                </a:lnTo>
                <a:lnTo>
                  <a:pt x="5045" y="1858"/>
                </a:lnTo>
                <a:lnTo>
                  <a:pt x="5047" y="1847"/>
                </a:lnTo>
                <a:lnTo>
                  <a:pt x="5051" y="1835"/>
                </a:lnTo>
                <a:lnTo>
                  <a:pt x="5056" y="1822"/>
                </a:lnTo>
                <a:lnTo>
                  <a:pt x="5064" y="1808"/>
                </a:lnTo>
                <a:lnTo>
                  <a:pt x="5072" y="1794"/>
                </a:lnTo>
                <a:lnTo>
                  <a:pt x="5080" y="1780"/>
                </a:lnTo>
                <a:lnTo>
                  <a:pt x="5089" y="1768"/>
                </a:lnTo>
                <a:lnTo>
                  <a:pt x="5098" y="1757"/>
                </a:lnTo>
                <a:lnTo>
                  <a:pt x="5106" y="1747"/>
                </a:lnTo>
                <a:lnTo>
                  <a:pt x="5113" y="1740"/>
                </a:lnTo>
                <a:lnTo>
                  <a:pt x="5142" y="1717"/>
                </a:lnTo>
                <a:lnTo>
                  <a:pt x="5172" y="1693"/>
                </a:lnTo>
                <a:lnTo>
                  <a:pt x="5202" y="1669"/>
                </a:lnTo>
                <a:lnTo>
                  <a:pt x="5216" y="1658"/>
                </a:lnTo>
                <a:lnTo>
                  <a:pt x="5231" y="1645"/>
                </a:lnTo>
                <a:lnTo>
                  <a:pt x="5244" y="1632"/>
                </a:lnTo>
                <a:lnTo>
                  <a:pt x="5256" y="1619"/>
                </a:lnTo>
                <a:lnTo>
                  <a:pt x="5269" y="1604"/>
                </a:lnTo>
                <a:lnTo>
                  <a:pt x="5279" y="1589"/>
                </a:lnTo>
                <a:lnTo>
                  <a:pt x="5288" y="1573"/>
                </a:lnTo>
                <a:lnTo>
                  <a:pt x="5297" y="1556"/>
                </a:lnTo>
                <a:lnTo>
                  <a:pt x="5304" y="1538"/>
                </a:lnTo>
                <a:lnTo>
                  <a:pt x="5308" y="1519"/>
                </a:lnTo>
                <a:lnTo>
                  <a:pt x="5299" y="1513"/>
                </a:lnTo>
                <a:lnTo>
                  <a:pt x="5291" y="1508"/>
                </a:lnTo>
                <a:lnTo>
                  <a:pt x="5285" y="1502"/>
                </a:lnTo>
                <a:lnTo>
                  <a:pt x="5281" y="1495"/>
                </a:lnTo>
                <a:lnTo>
                  <a:pt x="5278" y="1488"/>
                </a:lnTo>
                <a:lnTo>
                  <a:pt x="5277" y="1479"/>
                </a:lnTo>
                <a:lnTo>
                  <a:pt x="5276" y="1470"/>
                </a:lnTo>
                <a:lnTo>
                  <a:pt x="5277" y="1462"/>
                </a:lnTo>
                <a:lnTo>
                  <a:pt x="5280" y="1443"/>
                </a:lnTo>
                <a:lnTo>
                  <a:pt x="5284" y="1424"/>
                </a:lnTo>
                <a:lnTo>
                  <a:pt x="5289" y="1405"/>
                </a:lnTo>
                <a:lnTo>
                  <a:pt x="5294" y="1388"/>
                </a:lnTo>
                <a:lnTo>
                  <a:pt x="5297" y="1358"/>
                </a:lnTo>
                <a:lnTo>
                  <a:pt x="5297" y="1345"/>
                </a:lnTo>
                <a:lnTo>
                  <a:pt x="5297" y="1335"/>
                </a:lnTo>
                <a:lnTo>
                  <a:pt x="5296" y="1326"/>
                </a:lnTo>
                <a:lnTo>
                  <a:pt x="5294" y="1318"/>
                </a:lnTo>
                <a:lnTo>
                  <a:pt x="5291" y="1310"/>
                </a:lnTo>
                <a:lnTo>
                  <a:pt x="5289" y="1304"/>
                </a:lnTo>
                <a:lnTo>
                  <a:pt x="5286" y="1300"/>
                </a:lnTo>
                <a:lnTo>
                  <a:pt x="5282" y="1296"/>
                </a:lnTo>
                <a:lnTo>
                  <a:pt x="5278" y="1293"/>
                </a:lnTo>
                <a:lnTo>
                  <a:pt x="5274" y="1290"/>
                </a:lnTo>
                <a:lnTo>
                  <a:pt x="5269" y="1289"/>
                </a:lnTo>
                <a:lnTo>
                  <a:pt x="5264" y="1288"/>
                </a:lnTo>
                <a:lnTo>
                  <a:pt x="5252" y="1287"/>
                </a:lnTo>
                <a:lnTo>
                  <a:pt x="5239" y="1287"/>
                </a:lnTo>
                <a:lnTo>
                  <a:pt x="5225" y="1289"/>
                </a:lnTo>
                <a:lnTo>
                  <a:pt x="5212" y="1290"/>
                </a:lnTo>
                <a:lnTo>
                  <a:pt x="5198" y="1291"/>
                </a:lnTo>
                <a:lnTo>
                  <a:pt x="5183" y="1290"/>
                </a:lnTo>
                <a:lnTo>
                  <a:pt x="5169" y="1288"/>
                </a:lnTo>
                <a:lnTo>
                  <a:pt x="5162" y="1286"/>
                </a:lnTo>
                <a:lnTo>
                  <a:pt x="5155" y="1283"/>
                </a:lnTo>
                <a:lnTo>
                  <a:pt x="5148" y="1278"/>
                </a:lnTo>
                <a:lnTo>
                  <a:pt x="5142" y="1274"/>
                </a:lnTo>
                <a:lnTo>
                  <a:pt x="5140" y="1266"/>
                </a:lnTo>
                <a:lnTo>
                  <a:pt x="5139" y="1258"/>
                </a:lnTo>
                <a:lnTo>
                  <a:pt x="5139" y="1249"/>
                </a:lnTo>
                <a:lnTo>
                  <a:pt x="5141" y="1239"/>
                </a:lnTo>
                <a:lnTo>
                  <a:pt x="5144" y="1229"/>
                </a:lnTo>
                <a:lnTo>
                  <a:pt x="5148" y="1219"/>
                </a:lnTo>
                <a:lnTo>
                  <a:pt x="5156" y="1196"/>
                </a:lnTo>
                <a:lnTo>
                  <a:pt x="5165" y="1173"/>
                </a:lnTo>
                <a:lnTo>
                  <a:pt x="5169" y="1162"/>
                </a:lnTo>
                <a:lnTo>
                  <a:pt x="5172" y="1150"/>
                </a:lnTo>
                <a:lnTo>
                  <a:pt x="5174" y="1139"/>
                </a:lnTo>
                <a:lnTo>
                  <a:pt x="5175" y="1128"/>
                </a:lnTo>
                <a:lnTo>
                  <a:pt x="5175" y="1117"/>
                </a:lnTo>
                <a:lnTo>
                  <a:pt x="5172" y="1106"/>
                </a:lnTo>
                <a:lnTo>
                  <a:pt x="5168" y="1094"/>
                </a:lnTo>
                <a:lnTo>
                  <a:pt x="5164" y="1083"/>
                </a:lnTo>
                <a:lnTo>
                  <a:pt x="5158" y="1073"/>
                </a:lnTo>
                <a:lnTo>
                  <a:pt x="5153" y="1065"/>
                </a:lnTo>
                <a:lnTo>
                  <a:pt x="5148" y="1059"/>
                </a:lnTo>
                <a:lnTo>
                  <a:pt x="5143" y="1053"/>
                </a:lnTo>
                <a:lnTo>
                  <a:pt x="5133" y="1043"/>
                </a:lnTo>
                <a:lnTo>
                  <a:pt x="5120" y="1035"/>
                </a:lnTo>
                <a:lnTo>
                  <a:pt x="5107" y="1025"/>
                </a:lnTo>
                <a:lnTo>
                  <a:pt x="5101" y="1020"/>
                </a:lnTo>
                <a:lnTo>
                  <a:pt x="5094" y="1012"/>
                </a:lnTo>
                <a:lnTo>
                  <a:pt x="5085" y="1004"/>
                </a:lnTo>
                <a:lnTo>
                  <a:pt x="5078" y="994"/>
                </a:lnTo>
                <a:lnTo>
                  <a:pt x="5063" y="975"/>
                </a:lnTo>
                <a:lnTo>
                  <a:pt x="5049" y="960"/>
                </a:lnTo>
                <a:lnTo>
                  <a:pt x="5043" y="954"/>
                </a:lnTo>
                <a:lnTo>
                  <a:pt x="5037" y="949"/>
                </a:lnTo>
                <a:lnTo>
                  <a:pt x="5031" y="944"/>
                </a:lnTo>
                <a:lnTo>
                  <a:pt x="5023" y="940"/>
                </a:lnTo>
                <a:lnTo>
                  <a:pt x="5016" y="938"/>
                </a:lnTo>
                <a:lnTo>
                  <a:pt x="5008" y="937"/>
                </a:lnTo>
                <a:lnTo>
                  <a:pt x="5000" y="936"/>
                </a:lnTo>
                <a:lnTo>
                  <a:pt x="4990" y="937"/>
                </a:lnTo>
                <a:lnTo>
                  <a:pt x="4980" y="938"/>
                </a:lnTo>
                <a:lnTo>
                  <a:pt x="4969" y="940"/>
                </a:lnTo>
                <a:lnTo>
                  <a:pt x="4942" y="947"/>
                </a:lnTo>
                <a:lnTo>
                  <a:pt x="4933" y="951"/>
                </a:lnTo>
                <a:lnTo>
                  <a:pt x="4923" y="957"/>
                </a:lnTo>
                <a:lnTo>
                  <a:pt x="4912" y="965"/>
                </a:lnTo>
                <a:lnTo>
                  <a:pt x="4900" y="974"/>
                </a:lnTo>
                <a:lnTo>
                  <a:pt x="4875" y="995"/>
                </a:lnTo>
                <a:lnTo>
                  <a:pt x="4848" y="1016"/>
                </a:lnTo>
                <a:lnTo>
                  <a:pt x="4836" y="1025"/>
                </a:lnTo>
                <a:lnTo>
                  <a:pt x="4823" y="1032"/>
                </a:lnTo>
                <a:lnTo>
                  <a:pt x="4812" y="1038"/>
                </a:lnTo>
                <a:lnTo>
                  <a:pt x="4802" y="1041"/>
                </a:lnTo>
                <a:lnTo>
                  <a:pt x="4798" y="1042"/>
                </a:lnTo>
                <a:lnTo>
                  <a:pt x="4794" y="1042"/>
                </a:lnTo>
                <a:lnTo>
                  <a:pt x="4789" y="1042"/>
                </a:lnTo>
                <a:lnTo>
                  <a:pt x="4785" y="1040"/>
                </a:lnTo>
                <a:lnTo>
                  <a:pt x="4782" y="1038"/>
                </a:lnTo>
                <a:lnTo>
                  <a:pt x="4780" y="1034"/>
                </a:lnTo>
                <a:lnTo>
                  <a:pt x="4778" y="1030"/>
                </a:lnTo>
                <a:lnTo>
                  <a:pt x="4776" y="1024"/>
                </a:lnTo>
                <a:lnTo>
                  <a:pt x="4760" y="1038"/>
                </a:lnTo>
                <a:lnTo>
                  <a:pt x="4742" y="1053"/>
                </a:lnTo>
                <a:lnTo>
                  <a:pt x="4726" y="1069"/>
                </a:lnTo>
                <a:lnTo>
                  <a:pt x="4711" y="1087"/>
                </a:lnTo>
                <a:lnTo>
                  <a:pt x="4705" y="1096"/>
                </a:lnTo>
                <a:lnTo>
                  <a:pt x="4699" y="1105"/>
                </a:lnTo>
                <a:lnTo>
                  <a:pt x="4693" y="1114"/>
                </a:lnTo>
                <a:lnTo>
                  <a:pt x="4688" y="1125"/>
                </a:lnTo>
                <a:lnTo>
                  <a:pt x="4684" y="1135"/>
                </a:lnTo>
                <a:lnTo>
                  <a:pt x="4681" y="1146"/>
                </a:lnTo>
                <a:lnTo>
                  <a:pt x="4679" y="1158"/>
                </a:lnTo>
                <a:lnTo>
                  <a:pt x="4678" y="1169"/>
                </a:lnTo>
                <a:lnTo>
                  <a:pt x="4678" y="1183"/>
                </a:lnTo>
                <a:lnTo>
                  <a:pt x="4681" y="1198"/>
                </a:lnTo>
                <a:lnTo>
                  <a:pt x="4684" y="1214"/>
                </a:lnTo>
                <a:lnTo>
                  <a:pt x="4686" y="1230"/>
                </a:lnTo>
                <a:lnTo>
                  <a:pt x="4687" y="1246"/>
                </a:lnTo>
                <a:lnTo>
                  <a:pt x="4687" y="1254"/>
                </a:lnTo>
                <a:lnTo>
                  <a:pt x="4686" y="1261"/>
                </a:lnTo>
                <a:lnTo>
                  <a:pt x="4684" y="1268"/>
                </a:lnTo>
                <a:lnTo>
                  <a:pt x="4681" y="1274"/>
                </a:lnTo>
                <a:lnTo>
                  <a:pt x="4677" y="1280"/>
                </a:lnTo>
                <a:lnTo>
                  <a:pt x="4671" y="1286"/>
                </a:lnTo>
                <a:lnTo>
                  <a:pt x="4672" y="1285"/>
                </a:lnTo>
                <a:lnTo>
                  <a:pt x="4673" y="1284"/>
                </a:lnTo>
                <a:lnTo>
                  <a:pt x="4672" y="1279"/>
                </a:lnTo>
                <a:lnTo>
                  <a:pt x="4669" y="1275"/>
                </a:lnTo>
                <a:lnTo>
                  <a:pt x="4665" y="1270"/>
                </a:lnTo>
                <a:lnTo>
                  <a:pt x="4651" y="1259"/>
                </a:lnTo>
                <a:lnTo>
                  <a:pt x="4635" y="1246"/>
                </a:lnTo>
                <a:lnTo>
                  <a:pt x="4616" y="1235"/>
                </a:lnTo>
                <a:lnTo>
                  <a:pt x="4599" y="1225"/>
                </a:lnTo>
                <a:lnTo>
                  <a:pt x="4584" y="1219"/>
                </a:lnTo>
                <a:lnTo>
                  <a:pt x="4578" y="1217"/>
                </a:lnTo>
                <a:lnTo>
                  <a:pt x="4574" y="1216"/>
                </a:lnTo>
                <a:lnTo>
                  <a:pt x="4569" y="1217"/>
                </a:lnTo>
                <a:lnTo>
                  <a:pt x="4562" y="1219"/>
                </a:lnTo>
                <a:lnTo>
                  <a:pt x="4555" y="1222"/>
                </a:lnTo>
                <a:lnTo>
                  <a:pt x="4548" y="1227"/>
                </a:lnTo>
                <a:lnTo>
                  <a:pt x="4533" y="1239"/>
                </a:lnTo>
                <a:lnTo>
                  <a:pt x="4517" y="1254"/>
                </a:lnTo>
                <a:lnTo>
                  <a:pt x="4502" y="1271"/>
                </a:lnTo>
                <a:lnTo>
                  <a:pt x="4488" y="1289"/>
                </a:lnTo>
                <a:lnTo>
                  <a:pt x="4476" y="1306"/>
                </a:lnTo>
                <a:lnTo>
                  <a:pt x="4466" y="1322"/>
                </a:lnTo>
                <a:lnTo>
                  <a:pt x="4459" y="1335"/>
                </a:lnTo>
                <a:lnTo>
                  <a:pt x="4453" y="1348"/>
                </a:lnTo>
                <a:lnTo>
                  <a:pt x="4449" y="1363"/>
                </a:lnTo>
                <a:lnTo>
                  <a:pt x="4446" y="1377"/>
                </a:lnTo>
                <a:lnTo>
                  <a:pt x="4444" y="1392"/>
                </a:lnTo>
                <a:lnTo>
                  <a:pt x="4444" y="1406"/>
                </a:lnTo>
                <a:lnTo>
                  <a:pt x="4444" y="1421"/>
                </a:lnTo>
                <a:lnTo>
                  <a:pt x="4446" y="1436"/>
                </a:lnTo>
                <a:lnTo>
                  <a:pt x="4448" y="1451"/>
                </a:lnTo>
                <a:lnTo>
                  <a:pt x="4451" y="1465"/>
                </a:lnTo>
                <a:lnTo>
                  <a:pt x="4455" y="1479"/>
                </a:lnTo>
                <a:lnTo>
                  <a:pt x="4460" y="1494"/>
                </a:lnTo>
                <a:lnTo>
                  <a:pt x="4471" y="1522"/>
                </a:lnTo>
                <a:lnTo>
                  <a:pt x="4482" y="1547"/>
                </a:lnTo>
                <a:lnTo>
                  <a:pt x="4486" y="1557"/>
                </a:lnTo>
                <a:lnTo>
                  <a:pt x="4491" y="1568"/>
                </a:lnTo>
                <a:lnTo>
                  <a:pt x="4498" y="1594"/>
                </a:lnTo>
                <a:lnTo>
                  <a:pt x="4500" y="1608"/>
                </a:lnTo>
                <a:lnTo>
                  <a:pt x="4502" y="1622"/>
                </a:lnTo>
                <a:lnTo>
                  <a:pt x="4503" y="1635"/>
                </a:lnTo>
                <a:lnTo>
                  <a:pt x="4504" y="1647"/>
                </a:lnTo>
                <a:lnTo>
                  <a:pt x="4503" y="1658"/>
                </a:lnTo>
                <a:lnTo>
                  <a:pt x="4501" y="1666"/>
                </a:lnTo>
                <a:lnTo>
                  <a:pt x="4499" y="1669"/>
                </a:lnTo>
                <a:lnTo>
                  <a:pt x="4497" y="1671"/>
                </a:lnTo>
                <a:lnTo>
                  <a:pt x="4495" y="1672"/>
                </a:lnTo>
                <a:lnTo>
                  <a:pt x="4493" y="1673"/>
                </a:lnTo>
                <a:lnTo>
                  <a:pt x="4490" y="1672"/>
                </a:lnTo>
                <a:lnTo>
                  <a:pt x="4485" y="1671"/>
                </a:lnTo>
                <a:lnTo>
                  <a:pt x="4482" y="1668"/>
                </a:lnTo>
                <a:lnTo>
                  <a:pt x="4477" y="1665"/>
                </a:lnTo>
                <a:lnTo>
                  <a:pt x="4467" y="1654"/>
                </a:lnTo>
                <a:lnTo>
                  <a:pt x="4454" y="1637"/>
                </a:lnTo>
                <a:lnTo>
                  <a:pt x="4447" y="1625"/>
                </a:lnTo>
                <a:lnTo>
                  <a:pt x="4440" y="1612"/>
                </a:lnTo>
                <a:lnTo>
                  <a:pt x="4434" y="1599"/>
                </a:lnTo>
                <a:lnTo>
                  <a:pt x="4428" y="1586"/>
                </a:lnTo>
                <a:lnTo>
                  <a:pt x="4417" y="1558"/>
                </a:lnTo>
                <a:lnTo>
                  <a:pt x="4408" y="1529"/>
                </a:lnTo>
                <a:lnTo>
                  <a:pt x="4391" y="1469"/>
                </a:lnTo>
                <a:lnTo>
                  <a:pt x="4382" y="1440"/>
                </a:lnTo>
                <a:lnTo>
                  <a:pt x="4373" y="1411"/>
                </a:lnTo>
                <a:lnTo>
                  <a:pt x="4363" y="1385"/>
                </a:lnTo>
                <a:lnTo>
                  <a:pt x="4357" y="1372"/>
                </a:lnTo>
                <a:lnTo>
                  <a:pt x="4350" y="1360"/>
                </a:lnTo>
                <a:lnTo>
                  <a:pt x="4343" y="1347"/>
                </a:lnTo>
                <a:lnTo>
                  <a:pt x="4335" y="1337"/>
                </a:lnTo>
                <a:lnTo>
                  <a:pt x="4327" y="1326"/>
                </a:lnTo>
                <a:lnTo>
                  <a:pt x="4317" y="1317"/>
                </a:lnTo>
                <a:lnTo>
                  <a:pt x="4307" y="1307"/>
                </a:lnTo>
                <a:lnTo>
                  <a:pt x="4297" y="1300"/>
                </a:lnTo>
                <a:lnTo>
                  <a:pt x="4284" y="1293"/>
                </a:lnTo>
                <a:lnTo>
                  <a:pt x="4271" y="1287"/>
                </a:lnTo>
                <a:lnTo>
                  <a:pt x="4258" y="1281"/>
                </a:lnTo>
                <a:lnTo>
                  <a:pt x="4242" y="1277"/>
                </a:lnTo>
                <a:lnTo>
                  <a:pt x="4225" y="1275"/>
                </a:lnTo>
                <a:lnTo>
                  <a:pt x="4207" y="1273"/>
                </a:lnTo>
                <a:lnTo>
                  <a:pt x="4195" y="1274"/>
                </a:lnTo>
                <a:lnTo>
                  <a:pt x="4183" y="1275"/>
                </a:lnTo>
                <a:lnTo>
                  <a:pt x="4173" y="1278"/>
                </a:lnTo>
                <a:lnTo>
                  <a:pt x="4164" y="1283"/>
                </a:lnTo>
                <a:lnTo>
                  <a:pt x="4155" y="1288"/>
                </a:lnTo>
                <a:lnTo>
                  <a:pt x="4147" y="1294"/>
                </a:lnTo>
                <a:lnTo>
                  <a:pt x="4141" y="1301"/>
                </a:lnTo>
                <a:lnTo>
                  <a:pt x="4135" y="1309"/>
                </a:lnTo>
                <a:lnTo>
                  <a:pt x="4130" y="1318"/>
                </a:lnTo>
                <a:lnTo>
                  <a:pt x="4126" y="1328"/>
                </a:lnTo>
                <a:lnTo>
                  <a:pt x="4117" y="1347"/>
                </a:lnTo>
                <a:lnTo>
                  <a:pt x="4110" y="1370"/>
                </a:lnTo>
                <a:lnTo>
                  <a:pt x="4104" y="1392"/>
                </a:lnTo>
                <a:lnTo>
                  <a:pt x="4098" y="1414"/>
                </a:lnTo>
                <a:lnTo>
                  <a:pt x="4092" y="1435"/>
                </a:lnTo>
                <a:lnTo>
                  <a:pt x="4088" y="1445"/>
                </a:lnTo>
                <a:lnTo>
                  <a:pt x="4083" y="1455"/>
                </a:lnTo>
                <a:lnTo>
                  <a:pt x="4078" y="1464"/>
                </a:lnTo>
                <a:lnTo>
                  <a:pt x="4073" y="1472"/>
                </a:lnTo>
                <a:lnTo>
                  <a:pt x="4067" y="1479"/>
                </a:lnTo>
                <a:lnTo>
                  <a:pt x="4060" y="1486"/>
                </a:lnTo>
                <a:lnTo>
                  <a:pt x="4052" y="1491"/>
                </a:lnTo>
                <a:lnTo>
                  <a:pt x="4044" y="1495"/>
                </a:lnTo>
                <a:lnTo>
                  <a:pt x="4034" y="1498"/>
                </a:lnTo>
                <a:lnTo>
                  <a:pt x="4024" y="1499"/>
                </a:lnTo>
                <a:lnTo>
                  <a:pt x="4012" y="1500"/>
                </a:lnTo>
                <a:lnTo>
                  <a:pt x="3999" y="1498"/>
                </a:lnTo>
                <a:lnTo>
                  <a:pt x="3998" y="1508"/>
                </a:lnTo>
                <a:lnTo>
                  <a:pt x="3996" y="1518"/>
                </a:lnTo>
                <a:lnTo>
                  <a:pt x="3974" y="1485"/>
                </a:lnTo>
                <a:lnTo>
                  <a:pt x="3963" y="1468"/>
                </a:lnTo>
                <a:lnTo>
                  <a:pt x="3951" y="1451"/>
                </a:lnTo>
                <a:lnTo>
                  <a:pt x="3938" y="1434"/>
                </a:lnTo>
                <a:lnTo>
                  <a:pt x="3924" y="1420"/>
                </a:lnTo>
                <a:lnTo>
                  <a:pt x="3916" y="1412"/>
                </a:lnTo>
                <a:lnTo>
                  <a:pt x="3908" y="1407"/>
                </a:lnTo>
                <a:lnTo>
                  <a:pt x="3900" y="1402"/>
                </a:lnTo>
                <a:lnTo>
                  <a:pt x="3892" y="1397"/>
                </a:lnTo>
                <a:lnTo>
                  <a:pt x="3883" y="1395"/>
                </a:lnTo>
                <a:lnTo>
                  <a:pt x="3871" y="1394"/>
                </a:lnTo>
                <a:lnTo>
                  <a:pt x="3856" y="1393"/>
                </a:lnTo>
                <a:lnTo>
                  <a:pt x="3837" y="1394"/>
                </a:lnTo>
                <a:lnTo>
                  <a:pt x="3796" y="1396"/>
                </a:lnTo>
                <a:lnTo>
                  <a:pt x="3753" y="1400"/>
                </a:lnTo>
                <a:lnTo>
                  <a:pt x="3673" y="1409"/>
                </a:lnTo>
                <a:lnTo>
                  <a:pt x="3639" y="1413"/>
                </a:lnTo>
                <a:lnTo>
                  <a:pt x="3639" y="1408"/>
                </a:lnTo>
                <a:lnTo>
                  <a:pt x="3641" y="1403"/>
                </a:lnTo>
                <a:lnTo>
                  <a:pt x="3643" y="1398"/>
                </a:lnTo>
                <a:lnTo>
                  <a:pt x="3647" y="1393"/>
                </a:lnTo>
                <a:lnTo>
                  <a:pt x="3653" y="1388"/>
                </a:lnTo>
                <a:lnTo>
                  <a:pt x="3659" y="1383"/>
                </a:lnTo>
                <a:lnTo>
                  <a:pt x="3673" y="1373"/>
                </a:lnTo>
                <a:lnTo>
                  <a:pt x="3692" y="1364"/>
                </a:lnTo>
                <a:lnTo>
                  <a:pt x="3711" y="1355"/>
                </a:lnTo>
                <a:lnTo>
                  <a:pt x="3734" y="1345"/>
                </a:lnTo>
                <a:lnTo>
                  <a:pt x="3757" y="1336"/>
                </a:lnTo>
                <a:lnTo>
                  <a:pt x="3804" y="1319"/>
                </a:lnTo>
                <a:lnTo>
                  <a:pt x="3827" y="1309"/>
                </a:lnTo>
                <a:lnTo>
                  <a:pt x="3848" y="1301"/>
                </a:lnTo>
                <a:lnTo>
                  <a:pt x="3868" y="1292"/>
                </a:lnTo>
                <a:lnTo>
                  <a:pt x="3885" y="1283"/>
                </a:lnTo>
                <a:lnTo>
                  <a:pt x="3899" y="1273"/>
                </a:lnTo>
                <a:lnTo>
                  <a:pt x="3904" y="1268"/>
                </a:lnTo>
                <a:lnTo>
                  <a:pt x="3909" y="1264"/>
                </a:lnTo>
                <a:lnTo>
                  <a:pt x="3923" y="1244"/>
                </a:lnTo>
                <a:lnTo>
                  <a:pt x="3939" y="1218"/>
                </a:lnTo>
                <a:lnTo>
                  <a:pt x="3956" y="1187"/>
                </a:lnTo>
                <a:lnTo>
                  <a:pt x="3964" y="1170"/>
                </a:lnTo>
                <a:lnTo>
                  <a:pt x="3971" y="1154"/>
                </a:lnTo>
                <a:lnTo>
                  <a:pt x="3977" y="1136"/>
                </a:lnTo>
                <a:lnTo>
                  <a:pt x="3983" y="1120"/>
                </a:lnTo>
                <a:lnTo>
                  <a:pt x="3988" y="1103"/>
                </a:lnTo>
                <a:lnTo>
                  <a:pt x="3991" y="1088"/>
                </a:lnTo>
                <a:lnTo>
                  <a:pt x="3993" y="1073"/>
                </a:lnTo>
                <a:lnTo>
                  <a:pt x="3993" y="1060"/>
                </a:lnTo>
                <a:lnTo>
                  <a:pt x="3991" y="1047"/>
                </a:lnTo>
                <a:lnTo>
                  <a:pt x="3989" y="1042"/>
                </a:lnTo>
                <a:lnTo>
                  <a:pt x="3987" y="1037"/>
                </a:lnTo>
                <a:lnTo>
                  <a:pt x="3981" y="1027"/>
                </a:lnTo>
                <a:lnTo>
                  <a:pt x="3977" y="1013"/>
                </a:lnTo>
                <a:lnTo>
                  <a:pt x="3967" y="979"/>
                </a:lnTo>
                <a:lnTo>
                  <a:pt x="3957" y="940"/>
                </a:lnTo>
                <a:lnTo>
                  <a:pt x="3944" y="899"/>
                </a:lnTo>
                <a:lnTo>
                  <a:pt x="3937" y="878"/>
                </a:lnTo>
                <a:lnTo>
                  <a:pt x="3929" y="860"/>
                </a:lnTo>
                <a:lnTo>
                  <a:pt x="3921" y="843"/>
                </a:lnTo>
                <a:lnTo>
                  <a:pt x="3911" y="829"/>
                </a:lnTo>
                <a:lnTo>
                  <a:pt x="3906" y="824"/>
                </a:lnTo>
                <a:lnTo>
                  <a:pt x="3901" y="818"/>
                </a:lnTo>
                <a:lnTo>
                  <a:pt x="3896" y="813"/>
                </a:lnTo>
                <a:lnTo>
                  <a:pt x="3890" y="810"/>
                </a:lnTo>
                <a:lnTo>
                  <a:pt x="3883" y="807"/>
                </a:lnTo>
                <a:lnTo>
                  <a:pt x="3877" y="806"/>
                </a:lnTo>
                <a:lnTo>
                  <a:pt x="3871" y="806"/>
                </a:lnTo>
                <a:lnTo>
                  <a:pt x="3864" y="807"/>
                </a:lnTo>
                <a:lnTo>
                  <a:pt x="3843" y="810"/>
                </a:lnTo>
                <a:lnTo>
                  <a:pt x="3807" y="815"/>
                </a:lnTo>
                <a:lnTo>
                  <a:pt x="3760" y="820"/>
                </a:lnTo>
                <a:lnTo>
                  <a:pt x="3709" y="826"/>
                </a:lnTo>
                <a:lnTo>
                  <a:pt x="3660" y="833"/>
                </a:lnTo>
                <a:lnTo>
                  <a:pt x="3638" y="837"/>
                </a:lnTo>
                <a:lnTo>
                  <a:pt x="3619" y="842"/>
                </a:lnTo>
                <a:lnTo>
                  <a:pt x="3602" y="846"/>
                </a:lnTo>
                <a:lnTo>
                  <a:pt x="3590" y="852"/>
                </a:lnTo>
                <a:lnTo>
                  <a:pt x="3585" y="855"/>
                </a:lnTo>
                <a:lnTo>
                  <a:pt x="3581" y="858"/>
                </a:lnTo>
                <a:lnTo>
                  <a:pt x="3580" y="861"/>
                </a:lnTo>
                <a:lnTo>
                  <a:pt x="3580" y="863"/>
                </a:lnTo>
                <a:lnTo>
                  <a:pt x="3579" y="853"/>
                </a:lnTo>
                <a:lnTo>
                  <a:pt x="3580" y="841"/>
                </a:lnTo>
                <a:lnTo>
                  <a:pt x="3582" y="831"/>
                </a:lnTo>
                <a:lnTo>
                  <a:pt x="3587" y="821"/>
                </a:lnTo>
                <a:lnTo>
                  <a:pt x="3593" y="810"/>
                </a:lnTo>
                <a:lnTo>
                  <a:pt x="3599" y="800"/>
                </a:lnTo>
                <a:lnTo>
                  <a:pt x="3607" y="790"/>
                </a:lnTo>
                <a:lnTo>
                  <a:pt x="3615" y="779"/>
                </a:lnTo>
                <a:lnTo>
                  <a:pt x="3635" y="760"/>
                </a:lnTo>
                <a:lnTo>
                  <a:pt x="3657" y="739"/>
                </a:lnTo>
                <a:lnTo>
                  <a:pt x="3678" y="719"/>
                </a:lnTo>
                <a:lnTo>
                  <a:pt x="3700" y="698"/>
                </a:lnTo>
                <a:lnTo>
                  <a:pt x="3720" y="677"/>
                </a:lnTo>
                <a:lnTo>
                  <a:pt x="3728" y="666"/>
                </a:lnTo>
                <a:lnTo>
                  <a:pt x="3735" y="656"/>
                </a:lnTo>
                <a:lnTo>
                  <a:pt x="3741" y="644"/>
                </a:lnTo>
                <a:lnTo>
                  <a:pt x="3746" y="633"/>
                </a:lnTo>
                <a:lnTo>
                  <a:pt x="3750" y="622"/>
                </a:lnTo>
                <a:lnTo>
                  <a:pt x="3753" y="610"/>
                </a:lnTo>
                <a:lnTo>
                  <a:pt x="3753" y="598"/>
                </a:lnTo>
                <a:lnTo>
                  <a:pt x="3751" y="586"/>
                </a:lnTo>
                <a:lnTo>
                  <a:pt x="3747" y="573"/>
                </a:lnTo>
                <a:lnTo>
                  <a:pt x="3742" y="561"/>
                </a:lnTo>
                <a:lnTo>
                  <a:pt x="3734" y="548"/>
                </a:lnTo>
                <a:lnTo>
                  <a:pt x="3723" y="535"/>
                </a:lnTo>
                <a:lnTo>
                  <a:pt x="3709" y="521"/>
                </a:lnTo>
                <a:lnTo>
                  <a:pt x="3694" y="507"/>
                </a:lnTo>
                <a:lnTo>
                  <a:pt x="3678" y="496"/>
                </a:lnTo>
                <a:lnTo>
                  <a:pt x="3666" y="488"/>
                </a:lnTo>
                <a:lnTo>
                  <a:pt x="3654" y="482"/>
                </a:lnTo>
                <a:lnTo>
                  <a:pt x="3644" y="476"/>
                </a:lnTo>
                <a:lnTo>
                  <a:pt x="3628" y="470"/>
                </a:lnTo>
                <a:lnTo>
                  <a:pt x="3622" y="467"/>
                </a:lnTo>
                <a:lnTo>
                  <a:pt x="3615" y="465"/>
                </a:lnTo>
                <a:lnTo>
                  <a:pt x="3611" y="462"/>
                </a:lnTo>
                <a:lnTo>
                  <a:pt x="3608" y="458"/>
                </a:lnTo>
                <a:lnTo>
                  <a:pt x="3605" y="452"/>
                </a:lnTo>
                <a:lnTo>
                  <a:pt x="3603" y="444"/>
                </a:lnTo>
                <a:lnTo>
                  <a:pt x="3602" y="435"/>
                </a:lnTo>
                <a:lnTo>
                  <a:pt x="3601" y="423"/>
                </a:lnTo>
                <a:lnTo>
                  <a:pt x="3601" y="389"/>
                </a:lnTo>
                <a:lnTo>
                  <a:pt x="3601" y="378"/>
                </a:lnTo>
                <a:lnTo>
                  <a:pt x="3600" y="369"/>
                </a:lnTo>
                <a:lnTo>
                  <a:pt x="3598" y="360"/>
                </a:lnTo>
                <a:lnTo>
                  <a:pt x="3596" y="350"/>
                </a:lnTo>
                <a:lnTo>
                  <a:pt x="3590" y="331"/>
                </a:lnTo>
                <a:lnTo>
                  <a:pt x="3581" y="313"/>
                </a:lnTo>
                <a:lnTo>
                  <a:pt x="3570" y="297"/>
                </a:lnTo>
                <a:lnTo>
                  <a:pt x="3558" y="281"/>
                </a:lnTo>
                <a:lnTo>
                  <a:pt x="3544" y="266"/>
                </a:lnTo>
                <a:lnTo>
                  <a:pt x="3529" y="253"/>
                </a:lnTo>
                <a:lnTo>
                  <a:pt x="3513" y="240"/>
                </a:lnTo>
                <a:lnTo>
                  <a:pt x="3496" y="229"/>
                </a:lnTo>
                <a:lnTo>
                  <a:pt x="3478" y="221"/>
                </a:lnTo>
                <a:lnTo>
                  <a:pt x="3461" y="214"/>
                </a:lnTo>
                <a:lnTo>
                  <a:pt x="3442" y="208"/>
                </a:lnTo>
                <a:lnTo>
                  <a:pt x="3425" y="205"/>
                </a:lnTo>
                <a:lnTo>
                  <a:pt x="3407" y="204"/>
                </a:lnTo>
                <a:lnTo>
                  <a:pt x="3398" y="204"/>
                </a:lnTo>
                <a:lnTo>
                  <a:pt x="3390" y="205"/>
                </a:lnTo>
                <a:lnTo>
                  <a:pt x="3371" y="209"/>
                </a:lnTo>
                <a:lnTo>
                  <a:pt x="3354" y="215"/>
                </a:lnTo>
                <a:lnTo>
                  <a:pt x="3338" y="221"/>
                </a:lnTo>
                <a:lnTo>
                  <a:pt x="3324" y="228"/>
                </a:lnTo>
                <a:lnTo>
                  <a:pt x="3310" y="236"/>
                </a:lnTo>
                <a:lnTo>
                  <a:pt x="3298" y="245"/>
                </a:lnTo>
                <a:lnTo>
                  <a:pt x="3287" y="256"/>
                </a:lnTo>
                <a:lnTo>
                  <a:pt x="3276" y="267"/>
                </a:lnTo>
                <a:lnTo>
                  <a:pt x="3267" y="278"/>
                </a:lnTo>
                <a:lnTo>
                  <a:pt x="3258" y="292"/>
                </a:lnTo>
                <a:lnTo>
                  <a:pt x="3241" y="318"/>
                </a:lnTo>
                <a:lnTo>
                  <a:pt x="3225" y="346"/>
                </a:lnTo>
                <a:lnTo>
                  <a:pt x="3208" y="376"/>
                </a:lnTo>
                <a:lnTo>
                  <a:pt x="3205" y="378"/>
                </a:lnTo>
                <a:lnTo>
                  <a:pt x="3201" y="379"/>
                </a:lnTo>
                <a:lnTo>
                  <a:pt x="3190" y="379"/>
                </a:lnTo>
                <a:lnTo>
                  <a:pt x="3175" y="379"/>
                </a:lnTo>
                <a:lnTo>
                  <a:pt x="3160" y="377"/>
                </a:lnTo>
                <a:lnTo>
                  <a:pt x="3144" y="376"/>
                </a:lnTo>
                <a:lnTo>
                  <a:pt x="3130" y="375"/>
                </a:lnTo>
                <a:lnTo>
                  <a:pt x="3117" y="375"/>
                </a:lnTo>
                <a:lnTo>
                  <a:pt x="3110" y="376"/>
                </a:lnTo>
                <a:lnTo>
                  <a:pt x="3106" y="377"/>
                </a:lnTo>
                <a:lnTo>
                  <a:pt x="3099" y="382"/>
                </a:lnTo>
                <a:lnTo>
                  <a:pt x="3093" y="386"/>
                </a:lnTo>
                <a:lnTo>
                  <a:pt x="3079" y="395"/>
                </a:lnTo>
                <a:lnTo>
                  <a:pt x="3067" y="406"/>
                </a:lnTo>
                <a:lnTo>
                  <a:pt x="3056" y="418"/>
                </a:lnTo>
                <a:lnTo>
                  <a:pt x="3043" y="429"/>
                </a:lnTo>
                <a:lnTo>
                  <a:pt x="3031" y="439"/>
                </a:lnTo>
                <a:lnTo>
                  <a:pt x="3019" y="448"/>
                </a:lnTo>
                <a:lnTo>
                  <a:pt x="3011" y="452"/>
                </a:lnTo>
                <a:lnTo>
                  <a:pt x="3004" y="454"/>
                </a:lnTo>
                <a:lnTo>
                  <a:pt x="3007" y="485"/>
                </a:lnTo>
                <a:lnTo>
                  <a:pt x="3010" y="515"/>
                </a:lnTo>
                <a:lnTo>
                  <a:pt x="3016" y="545"/>
                </a:lnTo>
                <a:lnTo>
                  <a:pt x="3022" y="575"/>
                </a:lnTo>
                <a:lnTo>
                  <a:pt x="3026" y="585"/>
                </a:lnTo>
                <a:lnTo>
                  <a:pt x="3031" y="594"/>
                </a:lnTo>
                <a:lnTo>
                  <a:pt x="3036" y="602"/>
                </a:lnTo>
                <a:lnTo>
                  <a:pt x="3042" y="610"/>
                </a:lnTo>
                <a:lnTo>
                  <a:pt x="3057" y="626"/>
                </a:lnTo>
                <a:lnTo>
                  <a:pt x="3071" y="640"/>
                </a:lnTo>
                <a:lnTo>
                  <a:pt x="3103" y="669"/>
                </a:lnTo>
                <a:lnTo>
                  <a:pt x="3118" y="683"/>
                </a:lnTo>
                <a:lnTo>
                  <a:pt x="3132" y="698"/>
                </a:lnTo>
                <a:lnTo>
                  <a:pt x="3136" y="703"/>
                </a:lnTo>
                <a:lnTo>
                  <a:pt x="3139" y="708"/>
                </a:lnTo>
                <a:lnTo>
                  <a:pt x="3141" y="712"/>
                </a:lnTo>
                <a:lnTo>
                  <a:pt x="3142" y="717"/>
                </a:lnTo>
                <a:lnTo>
                  <a:pt x="3142" y="720"/>
                </a:lnTo>
                <a:lnTo>
                  <a:pt x="3141" y="723"/>
                </a:lnTo>
                <a:lnTo>
                  <a:pt x="3140" y="726"/>
                </a:lnTo>
                <a:lnTo>
                  <a:pt x="3137" y="728"/>
                </a:lnTo>
                <a:lnTo>
                  <a:pt x="3135" y="730"/>
                </a:lnTo>
                <a:lnTo>
                  <a:pt x="3131" y="731"/>
                </a:lnTo>
                <a:lnTo>
                  <a:pt x="3123" y="733"/>
                </a:lnTo>
                <a:lnTo>
                  <a:pt x="3111" y="732"/>
                </a:lnTo>
                <a:lnTo>
                  <a:pt x="3100" y="731"/>
                </a:lnTo>
                <a:lnTo>
                  <a:pt x="3087" y="727"/>
                </a:lnTo>
                <a:lnTo>
                  <a:pt x="3073" y="722"/>
                </a:lnTo>
                <a:lnTo>
                  <a:pt x="3060" y="715"/>
                </a:lnTo>
                <a:lnTo>
                  <a:pt x="3045" y="705"/>
                </a:lnTo>
                <a:lnTo>
                  <a:pt x="3033" y="695"/>
                </a:lnTo>
                <a:lnTo>
                  <a:pt x="3021" y="683"/>
                </a:lnTo>
                <a:lnTo>
                  <a:pt x="3016" y="675"/>
                </a:lnTo>
                <a:lnTo>
                  <a:pt x="3010" y="668"/>
                </a:lnTo>
                <a:lnTo>
                  <a:pt x="3006" y="660"/>
                </a:lnTo>
                <a:lnTo>
                  <a:pt x="3002" y="652"/>
                </a:lnTo>
                <a:lnTo>
                  <a:pt x="2997" y="639"/>
                </a:lnTo>
                <a:lnTo>
                  <a:pt x="2990" y="627"/>
                </a:lnTo>
                <a:lnTo>
                  <a:pt x="2980" y="617"/>
                </a:lnTo>
                <a:lnTo>
                  <a:pt x="2971" y="605"/>
                </a:lnTo>
                <a:lnTo>
                  <a:pt x="2961" y="596"/>
                </a:lnTo>
                <a:lnTo>
                  <a:pt x="2951" y="587"/>
                </a:lnTo>
                <a:lnTo>
                  <a:pt x="2938" y="577"/>
                </a:lnTo>
                <a:lnTo>
                  <a:pt x="2926" y="570"/>
                </a:lnTo>
                <a:lnTo>
                  <a:pt x="2912" y="563"/>
                </a:lnTo>
                <a:lnTo>
                  <a:pt x="2898" y="556"/>
                </a:lnTo>
                <a:lnTo>
                  <a:pt x="2885" y="551"/>
                </a:lnTo>
                <a:lnTo>
                  <a:pt x="2869" y="545"/>
                </a:lnTo>
                <a:lnTo>
                  <a:pt x="2855" y="541"/>
                </a:lnTo>
                <a:lnTo>
                  <a:pt x="2839" y="538"/>
                </a:lnTo>
                <a:lnTo>
                  <a:pt x="2824" y="535"/>
                </a:lnTo>
                <a:lnTo>
                  <a:pt x="2809" y="534"/>
                </a:lnTo>
                <a:lnTo>
                  <a:pt x="2794" y="533"/>
                </a:lnTo>
                <a:lnTo>
                  <a:pt x="2778" y="533"/>
                </a:lnTo>
                <a:lnTo>
                  <a:pt x="2763" y="534"/>
                </a:lnTo>
                <a:lnTo>
                  <a:pt x="2749" y="536"/>
                </a:lnTo>
                <a:lnTo>
                  <a:pt x="2734" y="539"/>
                </a:lnTo>
                <a:lnTo>
                  <a:pt x="2721" y="542"/>
                </a:lnTo>
                <a:lnTo>
                  <a:pt x="2707" y="548"/>
                </a:lnTo>
                <a:lnTo>
                  <a:pt x="2694" y="554"/>
                </a:lnTo>
                <a:lnTo>
                  <a:pt x="2682" y="560"/>
                </a:lnTo>
                <a:lnTo>
                  <a:pt x="2670" y="568"/>
                </a:lnTo>
                <a:lnTo>
                  <a:pt x="2660" y="576"/>
                </a:lnTo>
                <a:lnTo>
                  <a:pt x="2650" y="587"/>
                </a:lnTo>
                <a:lnTo>
                  <a:pt x="2641" y="598"/>
                </a:lnTo>
                <a:lnTo>
                  <a:pt x="2634" y="609"/>
                </a:lnTo>
                <a:lnTo>
                  <a:pt x="2627" y="623"/>
                </a:lnTo>
                <a:lnTo>
                  <a:pt x="2622" y="637"/>
                </a:lnTo>
                <a:lnTo>
                  <a:pt x="2618" y="653"/>
                </a:lnTo>
                <a:lnTo>
                  <a:pt x="2615" y="669"/>
                </a:lnTo>
                <a:lnTo>
                  <a:pt x="2610" y="687"/>
                </a:lnTo>
                <a:lnTo>
                  <a:pt x="2608" y="706"/>
                </a:lnTo>
                <a:lnTo>
                  <a:pt x="2606" y="726"/>
                </a:lnTo>
                <a:lnTo>
                  <a:pt x="2604" y="746"/>
                </a:lnTo>
                <a:lnTo>
                  <a:pt x="2603" y="767"/>
                </a:lnTo>
                <a:lnTo>
                  <a:pt x="2603" y="789"/>
                </a:lnTo>
                <a:lnTo>
                  <a:pt x="2604" y="809"/>
                </a:lnTo>
                <a:lnTo>
                  <a:pt x="2605" y="831"/>
                </a:lnTo>
                <a:lnTo>
                  <a:pt x="2607" y="851"/>
                </a:lnTo>
                <a:lnTo>
                  <a:pt x="2611" y="870"/>
                </a:lnTo>
                <a:lnTo>
                  <a:pt x="2615" y="889"/>
                </a:lnTo>
                <a:lnTo>
                  <a:pt x="2620" y="906"/>
                </a:lnTo>
                <a:lnTo>
                  <a:pt x="2626" y="923"/>
                </a:lnTo>
                <a:lnTo>
                  <a:pt x="2633" y="937"/>
                </a:lnTo>
                <a:lnTo>
                  <a:pt x="2639" y="946"/>
                </a:lnTo>
                <a:lnTo>
                  <a:pt x="2644" y="955"/>
                </a:lnTo>
                <a:lnTo>
                  <a:pt x="2657" y="970"/>
                </a:lnTo>
                <a:lnTo>
                  <a:pt x="2670" y="984"/>
                </a:lnTo>
                <a:lnTo>
                  <a:pt x="2684" y="996"/>
                </a:lnTo>
                <a:lnTo>
                  <a:pt x="2711" y="1020"/>
                </a:lnTo>
                <a:lnTo>
                  <a:pt x="2724" y="1033"/>
                </a:lnTo>
                <a:lnTo>
                  <a:pt x="2737" y="1047"/>
                </a:lnTo>
                <a:lnTo>
                  <a:pt x="2739" y="1051"/>
                </a:lnTo>
                <a:lnTo>
                  <a:pt x="2740" y="1055"/>
                </a:lnTo>
                <a:lnTo>
                  <a:pt x="2741" y="1064"/>
                </a:lnTo>
                <a:lnTo>
                  <a:pt x="2742" y="1087"/>
                </a:lnTo>
                <a:lnTo>
                  <a:pt x="2743" y="1100"/>
                </a:lnTo>
                <a:lnTo>
                  <a:pt x="2745" y="1106"/>
                </a:lnTo>
                <a:lnTo>
                  <a:pt x="2747" y="1112"/>
                </a:lnTo>
                <a:lnTo>
                  <a:pt x="2750" y="1119"/>
                </a:lnTo>
                <a:lnTo>
                  <a:pt x="2754" y="1125"/>
                </a:lnTo>
                <a:lnTo>
                  <a:pt x="2758" y="1130"/>
                </a:lnTo>
                <a:lnTo>
                  <a:pt x="2764" y="1136"/>
                </a:lnTo>
                <a:lnTo>
                  <a:pt x="2796" y="1165"/>
                </a:lnTo>
                <a:lnTo>
                  <a:pt x="2826" y="1194"/>
                </a:lnTo>
                <a:lnTo>
                  <a:pt x="2841" y="1209"/>
                </a:lnTo>
                <a:lnTo>
                  <a:pt x="2856" y="1226"/>
                </a:lnTo>
                <a:lnTo>
                  <a:pt x="2870" y="1241"/>
                </a:lnTo>
                <a:lnTo>
                  <a:pt x="2883" y="1258"/>
                </a:lnTo>
                <a:lnTo>
                  <a:pt x="2892" y="1272"/>
                </a:lnTo>
                <a:lnTo>
                  <a:pt x="2896" y="1278"/>
                </a:lnTo>
                <a:lnTo>
                  <a:pt x="2898" y="1285"/>
                </a:lnTo>
                <a:lnTo>
                  <a:pt x="2900" y="1291"/>
                </a:lnTo>
                <a:lnTo>
                  <a:pt x="2900" y="1296"/>
                </a:lnTo>
                <a:lnTo>
                  <a:pt x="2900" y="1300"/>
                </a:lnTo>
                <a:lnTo>
                  <a:pt x="2898" y="1304"/>
                </a:lnTo>
                <a:lnTo>
                  <a:pt x="2895" y="1307"/>
                </a:lnTo>
                <a:lnTo>
                  <a:pt x="2891" y="1309"/>
                </a:lnTo>
                <a:lnTo>
                  <a:pt x="2885" y="1311"/>
                </a:lnTo>
                <a:lnTo>
                  <a:pt x="2876" y="1311"/>
                </a:lnTo>
                <a:lnTo>
                  <a:pt x="2869" y="1311"/>
                </a:lnTo>
                <a:lnTo>
                  <a:pt x="2862" y="1308"/>
                </a:lnTo>
                <a:lnTo>
                  <a:pt x="2854" y="1305"/>
                </a:lnTo>
                <a:lnTo>
                  <a:pt x="2846" y="1300"/>
                </a:lnTo>
                <a:lnTo>
                  <a:pt x="2839" y="1295"/>
                </a:lnTo>
                <a:lnTo>
                  <a:pt x="2831" y="1288"/>
                </a:lnTo>
                <a:lnTo>
                  <a:pt x="2817" y="1272"/>
                </a:lnTo>
                <a:lnTo>
                  <a:pt x="2801" y="1254"/>
                </a:lnTo>
                <a:lnTo>
                  <a:pt x="2787" y="1235"/>
                </a:lnTo>
                <a:lnTo>
                  <a:pt x="2771" y="1214"/>
                </a:lnTo>
                <a:lnTo>
                  <a:pt x="2756" y="1196"/>
                </a:lnTo>
                <a:lnTo>
                  <a:pt x="2740" y="1177"/>
                </a:lnTo>
                <a:lnTo>
                  <a:pt x="2732" y="1170"/>
                </a:lnTo>
                <a:lnTo>
                  <a:pt x="2724" y="1163"/>
                </a:lnTo>
                <a:lnTo>
                  <a:pt x="2716" y="1157"/>
                </a:lnTo>
                <a:lnTo>
                  <a:pt x="2707" y="1151"/>
                </a:lnTo>
                <a:lnTo>
                  <a:pt x="2699" y="1146"/>
                </a:lnTo>
                <a:lnTo>
                  <a:pt x="2691" y="1144"/>
                </a:lnTo>
                <a:lnTo>
                  <a:pt x="2682" y="1142"/>
                </a:lnTo>
                <a:lnTo>
                  <a:pt x="2673" y="1142"/>
                </a:lnTo>
                <a:lnTo>
                  <a:pt x="2664" y="1143"/>
                </a:lnTo>
                <a:lnTo>
                  <a:pt x="2656" y="1146"/>
                </a:lnTo>
                <a:lnTo>
                  <a:pt x="2647" y="1152"/>
                </a:lnTo>
                <a:lnTo>
                  <a:pt x="2637" y="1159"/>
                </a:lnTo>
                <a:lnTo>
                  <a:pt x="2628" y="1168"/>
                </a:lnTo>
                <a:lnTo>
                  <a:pt x="2618" y="1179"/>
                </a:lnTo>
                <a:lnTo>
                  <a:pt x="2610" y="1191"/>
                </a:lnTo>
                <a:lnTo>
                  <a:pt x="2604" y="1203"/>
                </a:lnTo>
                <a:lnTo>
                  <a:pt x="2599" y="1216"/>
                </a:lnTo>
                <a:lnTo>
                  <a:pt x="2596" y="1228"/>
                </a:lnTo>
                <a:lnTo>
                  <a:pt x="2593" y="1241"/>
                </a:lnTo>
                <a:lnTo>
                  <a:pt x="2592" y="1255"/>
                </a:lnTo>
                <a:lnTo>
                  <a:pt x="2592" y="1268"/>
                </a:lnTo>
                <a:lnTo>
                  <a:pt x="2593" y="1281"/>
                </a:lnTo>
                <a:lnTo>
                  <a:pt x="2583" y="1279"/>
                </a:lnTo>
                <a:lnTo>
                  <a:pt x="2572" y="1278"/>
                </a:lnTo>
                <a:lnTo>
                  <a:pt x="2561" y="1278"/>
                </a:lnTo>
                <a:lnTo>
                  <a:pt x="2550" y="1278"/>
                </a:lnTo>
                <a:lnTo>
                  <a:pt x="2539" y="1279"/>
                </a:lnTo>
                <a:lnTo>
                  <a:pt x="2528" y="1281"/>
                </a:lnTo>
                <a:lnTo>
                  <a:pt x="2518" y="1285"/>
                </a:lnTo>
                <a:lnTo>
                  <a:pt x="2507" y="1288"/>
                </a:lnTo>
                <a:lnTo>
                  <a:pt x="2497" y="1293"/>
                </a:lnTo>
                <a:lnTo>
                  <a:pt x="2489" y="1298"/>
                </a:lnTo>
                <a:lnTo>
                  <a:pt x="2480" y="1304"/>
                </a:lnTo>
                <a:lnTo>
                  <a:pt x="2472" y="1311"/>
                </a:lnTo>
                <a:lnTo>
                  <a:pt x="2465" y="1320"/>
                </a:lnTo>
                <a:lnTo>
                  <a:pt x="2459" y="1329"/>
                </a:lnTo>
                <a:lnTo>
                  <a:pt x="2455" y="1339"/>
                </a:lnTo>
                <a:lnTo>
                  <a:pt x="2451" y="1351"/>
                </a:lnTo>
                <a:lnTo>
                  <a:pt x="2449" y="1361"/>
                </a:lnTo>
                <a:lnTo>
                  <a:pt x="2448" y="1370"/>
                </a:lnTo>
                <a:lnTo>
                  <a:pt x="2448" y="1380"/>
                </a:lnTo>
                <a:lnTo>
                  <a:pt x="2448" y="1391"/>
                </a:lnTo>
                <a:lnTo>
                  <a:pt x="2448" y="1400"/>
                </a:lnTo>
                <a:lnTo>
                  <a:pt x="2450" y="1409"/>
                </a:lnTo>
                <a:lnTo>
                  <a:pt x="2452" y="1419"/>
                </a:lnTo>
                <a:lnTo>
                  <a:pt x="2454" y="1428"/>
                </a:lnTo>
                <a:lnTo>
                  <a:pt x="2461" y="1445"/>
                </a:lnTo>
                <a:lnTo>
                  <a:pt x="2469" y="1461"/>
                </a:lnTo>
                <a:lnTo>
                  <a:pt x="2481" y="1476"/>
                </a:lnTo>
                <a:lnTo>
                  <a:pt x="2493" y="1490"/>
                </a:lnTo>
                <a:lnTo>
                  <a:pt x="2506" y="1502"/>
                </a:lnTo>
                <a:lnTo>
                  <a:pt x="2522" y="1513"/>
                </a:lnTo>
                <a:lnTo>
                  <a:pt x="2538" y="1523"/>
                </a:lnTo>
                <a:lnTo>
                  <a:pt x="2555" y="1530"/>
                </a:lnTo>
                <a:lnTo>
                  <a:pt x="2573" y="1535"/>
                </a:lnTo>
                <a:lnTo>
                  <a:pt x="2592" y="1538"/>
                </a:lnTo>
                <a:lnTo>
                  <a:pt x="2611" y="1540"/>
                </a:lnTo>
                <a:lnTo>
                  <a:pt x="2630" y="1539"/>
                </a:lnTo>
                <a:lnTo>
                  <a:pt x="2615" y="1550"/>
                </a:lnTo>
                <a:lnTo>
                  <a:pt x="2602" y="1561"/>
                </a:lnTo>
                <a:lnTo>
                  <a:pt x="2593" y="1572"/>
                </a:lnTo>
                <a:lnTo>
                  <a:pt x="2589" y="1578"/>
                </a:lnTo>
                <a:lnTo>
                  <a:pt x="2586" y="1585"/>
                </a:lnTo>
                <a:lnTo>
                  <a:pt x="2582" y="1597"/>
                </a:lnTo>
                <a:lnTo>
                  <a:pt x="2580" y="1609"/>
                </a:lnTo>
                <a:lnTo>
                  <a:pt x="2580" y="1623"/>
                </a:lnTo>
                <a:lnTo>
                  <a:pt x="2582" y="1635"/>
                </a:lnTo>
                <a:lnTo>
                  <a:pt x="2586" y="1647"/>
                </a:lnTo>
                <a:lnTo>
                  <a:pt x="2592" y="1660"/>
                </a:lnTo>
                <a:lnTo>
                  <a:pt x="2600" y="1672"/>
                </a:lnTo>
                <a:lnTo>
                  <a:pt x="2609" y="1684"/>
                </a:lnTo>
                <a:lnTo>
                  <a:pt x="2620" y="1695"/>
                </a:lnTo>
                <a:lnTo>
                  <a:pt x="2632" y="1705"/>
                </a:lnTo>
                <a:lnTo>
                  <a:pt x="2644" y="1715"/>
                </a:lnTo>
                <a:lnTo>
                  <a:pt x="2659" y="1724"/>
                </a:lnTo>
                <a:lnTo>
                  <a:pt x="2670" y="1729"/>
                </a:lnTo>
                <a:lnTo>
                  <a:pt x="2681" y="1733"/>
                </a:lnTo>
                <a:lnTo>
                  <a:pt x="2691" y="1736"/>
                </a:lnTo>
                <a:lnTo>
                  <a:pt x="2701" y="1738"/>
                </a:lnTo>
                <a:lnTo>
                  <a:pt x="2711" y="1738"/>
                </a:lnTo>
                <a:lnTo>
                  <a:pt x="2722" y="1739"/>
                </a:lnTo>
                <a:lnTo>
                  <a:pt x="2732" y="1738"/>
                </a:lnTo>
                <a:lnTo>
                  <a:pt x="2741" y="1736"/>
                </a:lnTo>
                <a:lnTo>
                  <a:pt x="2762" y="1732"/>
                </a:lnTo>
                <a:lnTo>
                  <a:pt x="2782" y="1725"/>
                </a:lnTo>
                <a:lnTo>
                  <a:pt x="2801" y="1717"/>
                </a:lnTo>
                <a:lnTo>
                  <a:pt x="2821" y="1708"/>
                </a:lnTo>
                <a:lnTo>
                  <a:pt x="2861" y="1690"/>
                </a:lnTo>
                <a:lnTo>
                  <a:pt x="2880" y="1681"/>
                </a:lnTo>
                <a:lnTo>
                  <a:pt x="2901" y="1675"/>
                </a:lnTo>
                <a:lnTo>
                  <a:pt x="2911" y="1673"/>
                </a:lnTo>
                <a:lnTo>
                  <a:pt x="2922" y="1671"/>
                </a:lnTo>
                <a:lnTo>
                  <a:pt x="2932" y="1670"/>
                </a:lnTo>
                <a:lnTo>
                  <a:pt x="2942" y="1669"/>
                </a:lnTo>
                <a:lnTo>
                  <a:pt x="2954" y="1670"/>
                </a:lnTo>
                <a:lnTo>
                  <a:pt x="2964" y="1671"/>
                </a:lnTo>
                <a:lnTo>
                  <a:pt x="2975" y="1673"/>
                </a:lnTo>
                <a:lnTo>
                  <a:pt x="2986" y="1677"/>
                </a:lnTo>
                <a:lnTo>
                  <a:pt x="3002" y="1684"/>
                </a:lnTo>
                <a:lnTo>
                  <a:pt x="3017" y="1693"/>
                </a:lnTo>
                <a:lnTo>
                  <a:pt x="3029" y="1703"/>
                </a:lnTo>
                <a:lnTo>
                  <a:pt x="3040" y="1715"/>
                </a:lnTo>
                <a:lnTo>
                  <a:pt x="3051" y="1729"/>
                </a:lnTo>
                <a:lnTo>
                  <a:pt x="3059" y="1743"/>
                </a:lnTo>
                <a:lnTo>
                  <a:pt x="3066" y="1760"/>
                </a:lnTo>
                <a:lnTo>
                  <a:pt x="3072" y="1777"/>
                </a:lnTo>
                <a:lnTo>
                  <a:pt x="3077" y="1795"/>
                </a:lnTo>
                <a:lnTo>
                  <a:pt x="3080" y="1814"/>
                </a:lnTo>
                <a:lnTo>
                  <a:pt x="3084" y="1835"/>
                </a:lnTo>
                <a:lnTo>
                  <a:pt x="3085" y="1856"/>
                </a:lnTo>
                <a:lnTo>
                  <a:pt x="3086" y="1877"/>
                </a:lnTo>
                <a:lnTo>
                  <a:pt x="3086" y="1899"/>
                </a:lnTo>
                <a:lnTo>
                  <a:pt x="3086" y="1922"/>
                </a:lnTo>
                <a:lnTo>
                  <a:pt x="3085" y="1944"/>
                </a:lnTo>
                <a:lnTo>
                  <a:pt x="3079" y="1990"/>
                </a:lnTo>
                <a:lnTo>
                  <a:pt x="3073" y="2036"/>
                </a:lnTo>
                <a:lnTo>
                  <a:pt x="3066" y="2081"/>
                </a:lnTo>
                <a:lnTo>
                  <a:pt x="3058" y="2125"/>
                </a:lnTo>
                <a:lnTo>
                  <a:pt x="3042" y="2202"/>
                </a:lnTo>
                <a:lnTo>
                  <a:pt x="3035" y="2235"/>
                </a:lnTo>
                <a:lnTo>
                  <a:pt x="3030" y="2264"/>
                </a:lnTo>
                <a:lnTo>
                  <a:pt x="2923" y="2186"/>
                </a:lnTo>
                <a:lnTo>
                  <a:pt x="2816" y="2106"/>
                </a:lnTo>
                <a:lnTo>
                  <a:pt x="2709" y="2026"/>
                </a:lnTo>
                <a:lnTo>
                  <a:pt x="2603" y="1945"/>
                </a:lnTo>
                <a:lnTo>
                  <a:pt x="2581" y="1929"/>
                </a:lnTo>
                <a:lnTo>
                  <a:pt x="2557" y="1911"/>
                </a:lnTo>
                <a:lnTo>
                  <a:pt x="2507" y="1878"/>
                </a:lnTo>
                <a:lnTo>
                  <a:pt x="2456" y="1843"/>
                </a:lnTo>
                <a:lnTo>
                  <a:pt x="2430" y="1826"/>
                </a:lnTo>
                <a:lnTo>
                  <a:pt x="2405" y="1807"/>
                </a:lnTo>
                <a:lnTo>
                  <a:pt x="2382" y="1789"/>
                </a:lnTo>
                <a:lnTo>
                  <a:pt x="2359" y="1769"/>
                </a:lnTo>
                <a:lnTo>
                  <a:pt x="2337" y="1748"/>
                </a:lnTo>
                <a:lnTo>
                  <a:pt x="2318" y="1728"/>
                </a:lnTo>
                <a:lnTo>
                  <a:pt x="2300" y="1706"/>
                </a:lnTo>
                <a:lnTo>
                  <a:pt x="2292" y="1695"/>
                </a:lnTo>
                <a:lnTo>
                  <a:pt x="2285" y="1683"/>
                </a:lnTo>
                <a:lnTo>
                  <a:pt x="2278" y="1671"/>
                </a:lnTo>
                <a:lnTo>
                  <a:pt x="2271" y="1659"/>
                </a:lnTo>
                <a:lnTo>
                  <a:pt x="2266" y="1646"/>
                </a:lnTo>
                <a:lnTo>
                  <a:pt x="2262" y="1634"/>
                </a:lnTo>
                <a:lnTo>
                  <a:pt x="2243" y="1580"/>
                </a:lnTo>
                <a:lnTo>
                  <a:pt x="2223" y="1529"/>
                </a:lnTo>
                <a:lnTo>
                  <a:pt x="2201" y="1476"/>
                </a:lnTo>
                <a:lnTo>
                  <a:pt x="2180" y="1425"/>
                </a:lnTo>
                <a:lnTo>
                  <a:pt x="2158" y="1373"/>
                </a:lnTo>
                <a:lnTo>
                  <a:pt x="2137" y="1321"/>
                </a:lnTo>
                <a:lnTo>
                  <a:pt x="2118" y="1268"/>
                </a:lnTo>
                <a:lnTo>
                  <a:pt x="2109" y="1241"/>
                </a:lnTo>
                <a:lnTo>
                  <a:pt x="2101" y="1213"/>
                </a:lnTo>
                <a:lnTo>
                  <a:pt x="2097" y="1199"/>
                </a:lnTo>
                <a:lnTo>
                  <a:pt x="2094" y="1181"/>
                </a:lnTo>
                <a:lnTo>
                  <a:pt x="2091" y="1162"/>
                </a:lnTo>
                <a:lnTo>
                  <a:pt x="2089" y="1142"/>
                </a:lnTo>
                <a:lnTo>
                  <a:pt x="2087" y="1122"/>
                </a:lnTo>
                <a:lnTo>
                  <a:pt x="2087" y="1101"/>
                </a:lnTo>
                <a:lnTo>
                  <a:pt x="2089" y="1080"/>
                </a:lnTo>
                <a:lnTo>
                  <a:pt x="2092" y="1061"/>
                </a:lnTo>
                <a:lnTo>
                  <a:pt x="2094" y="1053"/>
                </a:lnTo>
                <a:lnTo>
                  <a:pt x="2097" y="1043"/>
                </a:lnTo>
                <a:lnTo>
                  <a:pt x="2100" y="1035"/>
                </a:lnTo>
                <a:lnTo>
                  <a:pt x="2104" y="1028"/>
                </a:lnTo>
                <a:lnTo>
                  <a:pt x="2109" y="1022"/>
                </a:lnTo>
                <a:lnTo>
                  <a:pt x="2115" y="1016"/>
                </a:lnTo>
                <a:lnTo>
                  <a:pt x="2120" y="1009"/>
                </a:lnTo>
                <a:lnTo>
                  <a:pt x="2127" y="1005"/>
                </a:lnTo>
                <a:lnTo>
                  <a:pt x="2134" y="1002"/>
                </a:lnTo>
                <a:lnTo>
                  <a:pt x="2141" y="999"/>
                </a:lnTo>
                <a:lnTo>
                  <a:pt x="2151" y="998"/>
                </a:lnTo>
                <a:lnTo>
                  <a:pt x="2160" y="997"/>
                </a:lnTo>
                <a:lnTo>
                  <a:pt x="2170" y="998"/>
                </a:lnTo>
                <a:lnTo>
                  <a:pt x="2182" y="1000"/>
                </a:lnTo>
                <a:lnTo>
                  <a:pt x="2194" y="1004"/>
                </a:lnTo>
                <a:lnTo>
                  <a:pt x="2206" y="1008"/>
                </a:lnTo>
                <a:lnTo>
                  <a:pt x="2247" y="1024"/>
                </a:lnTo>
                <a:lnTo>
                  <a:pt x="2264" y="1030"/>
                </a:lnTo>
                <a:lnTo>
                  <a:pt x="2282" y="1035"/>
                </a:lnTo>
                <a:lnTo>
                  <a:pt x="2298" y="1039"/>
                </a:lnTo>
                <a:lnTo>
                  <a:pt x="2314" y="1042"/>
                </a:lnTo>
                <a:lnTo>
                  <a:pt x="2330" y="1043"/>
                </a:lnTo>
                <a:lnTo>
                  <a:pt x="2346" y="1044"/>
                </a:lnTo>
                <a:lnTo>
                  <a:pt x="2361" y="1044"/>
                </a:lnTo>
                <a:lnTo>
                  <a:pt x="2376" y="1042"/>
                </a:lnTo>
                <a:lnTo>
                  <a:pt x="2392" y="1039"/>
                </a:lnTo>
                <a:lnTo>
                  <a:pt x="2408" y="1035"/>
                </a:lnTo>
                <a:lnTo>
                  <a:pt x="2426" y="1030"/>
                </a:lnTo>
                <a:lnTo>
                  <a:pt x="2444" y="1023"/>
                </a:lnTo>
                <a:lnTo>
                  <a:pt x="2464" y="1014"/>
                </a:lnTo>
                <a:lnTo>
                  <a:pt x="2485" y="1005"/>
                </a:lnTo>
                <a:lnTo>
                  <a:pt x="2506" y="994"/>
                </a:lnTo>
                <a:lnTo>
                  <a:pt x="2525" y="983"/>
                </a:lnTo>
                <a:lnTo>
                  <a:pt x="2540" y="971"/>
                </a:lnTo>
                <a:lnTo>
                  <a:pt x="2554" y="959"/>
                </a:lnTo>
                <a:lnTo>
                  <a:pt x="2564" y="945"/>
                </a:lnTo>
                <a:lnTo>
                  <a:pt x="2572" y="933"/>
                </a:lnTo>
                <a:lnTo>
                  <a:pt x="2577" y="920"/>
                </a:lnTo>
                <a:lnTo>
                  <a:pt x="2581" y="905"/>
                </a:lnTo>
                <a:lnTo>
                  <a:pt x="2582" y="892"/>
                </a:lnTo>
                <a:lnTo>
                  <a:pt x="2580" y="876"/>
                </a:lnTo>
                <a:lnTo>
                  <a:pt x="2575" y="862"/>
                </a:lnTo>
                <a:lnTo>
                  <a:pt x="2570" y="846"/>
                </a:lnTo>
                <a:lnTo>
                  <a:pt x="2562" y="831"/>
                </a:lnTo>
                <a:lnTo>
                  <a:pt x="2553" y="816"/>
                </a:lnTo>
                <a:lnTo>
                  <a:pt x="2541" y="799"/>
                </a:lnTo>
                <a:lnTo>
                  <a:pt x="2528" y="783"/>
                </a:lnTo>
                <a:lnTo>
                  <a:pt x="2523" y="777"/>
                </a:lnTo>
                <a:lnTo>
                  <a:pt x="2517" y="773"/>
                </a:lnTo>
                <a:lnTo>
                  <a:pt x="2510" y="770"/>
                </a:lnTo>
                <a:lnTo>
                  <a:pt x="2503" y="767"/>
                </a:lnTo>
                <a:lnTo>
                  <a:pt x="2495" y="765"/>
                </a:lnTo>
                <a:lnTo>
                  <a:pt x="2487" y="763"/>
                </a:lnTo>
                <a:lnTo>
                  <a:pt x="2468" y="761"/>
                </a:lnTo>
                <a:lnTo>
                  <a:pt x="2449" y="760"/>
                </a:lnTo>
                <a:lnTo>
                  <a:pt x="2427" y="760"/>
                </a:lnTo>
                <a:lnTo>
                  <a:pt x="2405" y="762"/>
                </a:lnTo>
                <a:lnTo>
                  <a:pt x="2384" y="764"/>
                </a:lnTo>
                <a:lnTo>
                  <a:pt x="2342" y="769"/>
                </a:lnTo>
                <a:lnTo>
                  <a:pt x="2307" y="773"/>
                </a:lnTo>
                <a:lnTo>
                  <a:pt x="2294" y="774"/>
                </a:lnTo>
                <a:lnTo>
                  <a:pt x="2284" y="774"/>
                </a:lnTo>
                <a:lnTo>
                  <a:pt x="2278" y="773"/>
                </a:lnTo>
                <a:lnTo>
                  <a:pt x="2275" y="772"/>
                </a:lnTo>
                <a:lnTo>
                  <a:pt x="2274" y="770"/>
                </a:lnTo>
                <a:lnTo>
                  <a:pt x="2276" y="766"/>
                </a:lnTo>
                <a:lnTo>
                  <a:pt x="2279" y="761"/>
                </a:lnTo>
                <a:lnTo>
                  <a:pt x="2290" y="746"/>
                </a:lnTo>
                <a:lnTo>
                  <a:pt x="2305" y="728"/>
                </a:lnTo>
                <a:lnTo>
                  <a:pt x="2325" y="705"/>
                </a:lnTo>
                <a:lnTo>
                  <a:pt x="2371" y="654"/>
                </a:lnTo>
                <a:lnTo>
                  <a:pt x="2396" y="626"/>
                </a:lnTo>
                <a:lnTo>
                  <a:pt x="2419" y="596"/>
                </a:lnTo>
                <a:lnTo>
                  <a:pt x="2429" y="582"/>
                </a:lnTo>
                <a:lnTo>
                  <a:pt x="2439" y="567"/>
                </a:lnTo>
                <a:lnTo>
                  <a:pt x="2449" y="552"/>
                </a:lnTo>
                <a:lnTo>
                  <a:pt x="2456" y="537"/>
                </a:lnTo>
                <a:lnTo>
                  <a:pt x="2462" y="523"/>
                </a:lnTo>
                <a:lnTo>
                  <a:pt x="2467" y="508"/>
                </a:lnTo>
                <a:lnTo>
                  <a:pt x="2471" y="495"/>
                </a:lnTo>
                <a:lnTo>
                  <a:pt x="2472" y="482"/>
                </a:lnTo>
                <a:lnTo>
                  <a:pt x="2472" y="468"/>
                </a:lnTo>
                <a:lnTo>
                  <a:pt x="2470" y="456"/>
                </a:lnTo>
                <a:lnTo>
                  <a:pt x="2466" y="444"/>
                </a:lnTo>
                <a:lnTo>
                  <a:pt x="2463" y="438"/>
                </a:lnTo>
                <a:lnTo>
                  <a:pt x="2459" y="433"/>
                </a:lnTo>
                <a:lnTo>
                  <a:pt x="2455" y="428"/>
                </a:lnTo>
                <a:lnTo>
                  <a:pt x="2450" y="423"/>
                </a:lnTo>
                <a:lnTo>
                  <a:pt x="2437" y="413"/>
                </a:lnTo>
                <a:lnTo>
                  <a:pt x="2422" y="405"/>
                </a:lnTo>
                <a:lnTo>
                  <a:pt x="2404" y="398"/>
                </a:lnTo>
                <a:lnTo>
                  <a:pt x="2399" y="396"/>
                </a:lnTo>
                <a:lnTo>
                  <a:pt x="2395" y="394"/>
                </a:lnTo>
                <a:lnTo>
                  <a:pt x="2387" y="387"/>
                </a:lnTo>
                <a:lnTo>
                  <a:pt x="2382" y="378"/>
                </a:lnTo>
                <a:lnTo>
                  <a:pt x="2376" y="369"/>
                </a:lnTo>
                <a:lnTo>
                  <a:pt x="2371" y="359"/>
                </a:lnTo>
                <a:lnTo>
                  <a:pt x="2367" y="348"/>
                </a:lnTo>
                <a:lnTo>
                  <a:pt x="2360" y="326"/>
                </a:lnTo>
                <a:lnTo>
                  <a:pt x="2355" y="315"/>
                </a:lnTo>
                <a:lnTo>
                  <a:pt x="2350" y="305"/>
                </a:lnTo>
                <a:lnTo>
                  <a:pt x="2342" y="297"/>
                </a:lnTo>
                <a:lnTo>
                  <a:pt x="2338" y="294"/>
                </a:lnTo>
                <a:lnTo>
                  <a:pt x="2334" y="291"/>
                </a:lnTo>
                <a:lnTo>
                  <a:pt x="2330" y="289"/>
                </a:lnTo>
                <a:lnTo>
                  <a:pt x="2325" y="287"/>
                </a:lnTo>
                <a:lnTo>
                  <a:pt x="2319" y="286"/>
                </a:lnTo>
                <a:lnTo>
                  <a:pt x="2313" y="285"/>
                </a:lnTo>
                <a:lnTo>
                  <a:pt x="2305" y="285"/>
                </a:lnTo>
                <a:lnTo>
                  <a:pt x="2298" y="286"/>
                </a:lnTo>
                <a:lnTo>
                  <a:pt x="2290" y="288"/>
                </a:lnTo>
                <a:lnTo>
                  <a:pt x="2281" y="290"/>
                </a:lnTo>
                <a:lnTo>
                  <a:pt x="2236" y="303"/>
                </a:lnTo>
                <a:lnTo>
                  <a:pt x="2204" y="312"/>
                </a:lnTo>
                <a:lnTo>
                  <a:pt x="2170" y="323"/>
                </a:lnTo>
                <a:lnTo>
                  <a:pt x="2139" y="334"/>
                </a:lnTo>
                <a:lnTo>
                  <a:pt x="2125" y="339"/>
                </a:lnTo>
                <a:lnTo>
                  <a:pt x="2113" y="345"/>
                </a:lnTo>
                <a:lnTo>
                  <a:pt x="2102" y="351"/>
                </a:lnTo>
                <a:lnTo>
                  <a:pt x="2094" y="356"/>
                </a:lnTo>
                <a:lnTo>
                  <a:pt x="2090" y="361"/>
                </a:lnTo>
                <a:lnTo>
                  <a:pt x="2089" y="364"/>
                </a:lnTo>
                <a:lnTo>
                  <a:pt x="2088" y="366"/>
                </a:lnTo>
                <a:lnTo>
                  <a:pt x="2088" y="352"/>
                </a:lnTo>
                <a:lnTo>
                  <a:pt x="2088" y="337"/>
                </a:lnTo>
                <a:lnTo>
                  <a:pt x="2090" y="325"/>
                </a:lnTo>
                <a:lnTo>
                  <a:pt x="2093" y="313"/>
                </a:lnTo>
                <a:lnTo>
                  <a:pt x="2096" y="302"/>
                </a:lnTo>
                <a:lnTo>
                  <a:pt x="2100" y="292"/>
                </a:lnTo>
                <a:lnTo>
                  <a:pt x="2108" y="271"/>
                </a:lnTo>
                <a:lnTo>
                  <a:pt x="2112" y="261"/>
                </a:lnTo>
                <a:lnTo>
                  <a:pt x="2114" y="250"/>
                </a:lnTo>
                <a:lnTo>
                  <a:pt x="2116" y="239"/>
                </a:lnTo>
                <a:lnTo>
                  <a:pt x="2116" y="227"/>
                </a:lnTo>
                <a:lnTo>
                  <a:pt x="2115" y="215"/>
                </a:lnTo>
                <a:lnTo>
                  <a:pt x="2111" y="201"/>
                </a:lnTo>
                <a:lnTo>
                  <a:pt x="2105" y="187"/>
                </a:lnTo>
                <a:lnTo>
                  <a:pt x="2097" y="171"/>
                </a:lnTo>
                <a:lnTo>
                  <a:pt x="2084" y="165"/>
                </a:lnTo>
                <a:lnTo>
                  <a:pt x="2071" y="160"/>
                </a:lnTo>
                <a:lnTo>
                  <a:pt x="2049" y="152"/>
                </a:lnTo>
                <a:lnTo>
                  <a:pt x="2029" y="145"/>
                </a:lnTo>
                <a:lnTo>
                  <a:pt x="2013" y="139"/>
                </a:lnTo>
                <a:lnTo>
                  <a:pt x="2004" y="135"/>
                </a:lnTo>
                <a:lnTo>
                  <a:pt x="1997" y="131"/>
                </a:lnTo>
                <a:lnTo>
                  <a:pt x="1990" y="126"/>
                </a:lnTo>
                <a:lnTo>
                  <a:pt x="1983" y="120"/>
                </a:lnTo>
                <a:lnTo>
                  <a:pt x="1977" y="112"/>
                </a:lnTo>
                <a:lnTo>
                  <a:pt x="1969" y="103"/>
                </a:lnTo>
                <a:lnTo>
                  <a:pt x="1962" y="93"/>
                </a:lnTo>
                <a:lnTo>
                  <a:pt x="1955" y="79"/>
                </a:lnTo>
                <a:lnTo>
                  <a:pt x="1948" y="67"/>
                </a:lnTo>
                <a:lnTo>
                  <a:pt x="1938" y="55"/>
                </a:lnTo>
                <a:lnTo>
                  <a:pt x="1928" y="43"/>
                </a:lnTo>
                <a:lnTo>
                  <a:pt x="1918" y="34"/>
                </a:lnTo>
                <a:lnTo>
                  <a:pt x="1905" y="25"/>
                </a:lnTo>
                <a:lnTo>
                  <a:pt x="1893" y="18"/>
                </a:lnTo>
                <a:lnTo>
                  <a:pt x="1881" y="11"/>
                </a:lnTo>
                <a:lnTo>
                  <a:pt x="1867" y="6"/>
                </a:lnTo>
                <a:lnTo>
                  <a:pt x="1854" y="3"/>
                </a:lnTo>
                <a:lnTo>
                  <a:pt x="1839" y="1"/>
                </a:lnTo>
                <a:lnTo>
                  <a:pt x="1826" y="0"/>
                </a:lnTo>
                <a:lnTo>
                  <a:pt x="1813" y="1"/>
                </a:lnTo>
                <a:lnTo>
                  <a:pt x="1799" y="3"/>
                </a:lnTo>
                <a:lnTo>
                  <a:pt x="1786" y="6"/>
                </a:lnTo>
                <a:lnTo>
                  <a:pt x="1773" y="11"/>
                </a:lnTo>
                <a:lnTo>
                  <a:pt x="1762" y="19"/>
                </a:lnTo>
                <a:lnTo>
                  <a:pt x="1746" y="31"/>
                </a:lnTo>
                <a:lnTo>
                  <a:pt x="1732" y="43"/>
                </a:lnTo>
                <a:lnTo>
                  <a:pt x="1721" y="55"/>
                </a:lnTo>
                <a:lnTo>
                  <a:pt x="1712" y="67"/>
                </a:lnTo>
                <a:lnTo>
                  <a:pt x="1704" y="79"/>
                </a:lnTo>
                <a:lnTo>
                  <a:pt x="1699" y="91"/>
                </a:lnTo>
                <a:lnTo>
                  <a:pt x="1695" y="103"/>
                </a:lnTo>
                <a:lnTo>
                  <a:pt x="1693" y="117"/>
                </a:lnTo>
                <a:lnTo>
                  <a:pt x="1691" y="129"/>
                </a:lnTo>
                <a:lnTo>
                  <a:pt x="1690" y="142"/>
                </a:lnTo>
                <a:lnTo>
                  <a:pt x="1690" y="170"/>
                </a:lnTo>
                <a:lnTo>
                  <a:pt x="1690" y="199"/>
                </a:lnTo>
                <a:lnTo>
                  <a:pt x="1689" y="216"/>
                </a:lnTo>
                <a:lnTo>
                  <a:pt x="1688" y="232"/>
                </a:lnTo>
                <a:lnTo>
                  <a:pt x="1661" y="231"/>
                </a:lnTo>
                <a:lnTo>
                  <a:pt x="1638" y="232"/>
                </a:lnTo>
                <a:lnTo>
                  <a:pt x="1620" y="235"/>
                </a:lnTo>
                <a:lnTo>
                  <a:pt x="1603" y="239"/>
                </a:lnTo>
                <a:lnTo>
                  <a:pt x="1591" y="244"/>
                </a:lnTo>
                <a:lnTo>
                  <a:pt x="1586" y="248"/>
                </a:lnTo>
                <a:lnTo>
                  <a:pt x="1581" y="251"/>
                </a:lnTo>
                <a:lnTo>
                  <a:pt x="1577" y="255"/>
                </a:lnTo>
                <a:lnTo>
                  <a:pt x="1573" y="259"/>
                </a:lnTo>
                <a:lnTo>
                  <a:pt x="1570" y="263"/>
                </a:lnTo>
                <a:lnTo>
                  <a:pt x="1568" y="267"/>
                </a:lnTo>
                <a:lnTo>
                  <a:pt x="1566" y="276"/>
                </a:lnTo>
                <a:lnTo>
                  <a:pt x="1566" y="287"/>
                </a:lnTo>
                <a:lnTo>
                  <a:pt x="1567" y="298"/>
                </a:lnTo>
                <a:lnTo>
                  <a:pt x="1571" y="309"/>
                </a:lnTo>
                <a:lnTo>
                  <a:pt x="1577" y="322"/>
                </a:lnTo>
                <a:lnTo>
                  <a:pt x="1583" y="334"/>
                </a:lnTo>
                <a:lnTo>
                  <a:pt x="1591" y="346"/>
                </a:lnTo>
                <a:lnTo>
                  <a:pt x="1599" y="359"/>
                </a:lnTo>
                <a:lnTo>
                  <a:pt x="1620" y="385"/>
                </a:lnTo>
                <a:lnTo>
                  <a:pt x="1642" y="409"/>
                </a:lnTo>
                <a:lnTo>
                  <a:pt x="1665" y="433"/>
                </a:lnTo>
                <a:lnTo>
                  <a:pt x="1687" y="454"/>
                </a:lnTo>
                <a:lnTo>
                  <a:pt x="1706" y="471"/>
                </a:lnTo>
                <a:lnTo>
                  <a:pt x="1722" y="485"/>
                </a:lnTo>
                <a:lnTo>
                  <a:pt x="1737" y="497"/>
                </a:lnTo>
                <a:lnTo>
                  <a:pt x="1734" y="503"/>
                </a:lnTo>
                <a:lnTo>
                  <a:pt x="1730" y="508"/>
                </a:lnTo>
                <a:lnTo>
                  <a:pt x="1726" y="511"/>
                </a:lnTo>
                <a:lnTo>
                  <a:pt x="1721" y="515"/>
                </a:lnTo>
                <a:lnTo>
                  <a:pt x="1716" y="517"/>
                </a:lnTo>
                <a:lnTo>
                  <a:pt x="1710" y="519"/>
                </a:lnTo>
                <a:lnTo>
                  <a:pt x="1703" y="519"/>
                </a:lnTo>
                <a:lnTo>
                  <a:pt x="1697" y="519"/>
                </a:lnTo>
                <a:lnTo>
                  <a:pt x="1683" y="517"/>
                </a:lnTo>
                <a:lnTo>
                  <a:pt x="1667" y="511"/>
                </a:lnTo>
                <a:lnTo>
                  <a:pt x="1651" y="506"/>
                </a:lnTo>
                <a:lnTo>
                  <a:pt x="1633" y="499"/>
                </a:lnTo>
                <a:lnTo>
                  <a:pt x="1599" y="484"/>
                </a:lnTo>
                <a:lnTo>
                  <a:pt x="1582" y="477"/>
                </a:lnTo>
                <a:lnTo>
                  <a:pt x="1566" y="471"/>
                </a:lnTo>
                <a:lnTo>
                  <a:pt x="1551" y="466"/>
                </a:lnTo>
                <a:lnTo>
                  <a:pt x="1536" y="464"/>
                </a:lnTo>
                <a:lnTo>
                  <a:pt x="1530" y="463"/>
                </a:lnTo>
                <a:lnTo>
                  <a:pt x="1524" y="464"/>
                </a:lnTo>
                <a:lnTo>
                  <a:pt x="1518" y="465"/>
                </a:lnTo>
                <a:lnTo>
                  <a:pt x="1513" y="467"/>
                </a:lnTo>
                <a:lnTo>
                  <a:pt x="1486" y="479"/>
                </a:lnTo>
                <a:lnTo>
                  <a:pt x="1458" y="494"/>
                </a:lnTo>
                <a:lnTo>
                  <a:pt x="1446" y="501"/>
                </a:lnTo>
                <a:lnTo>
                  <a:pt x="1433" y="509"/>
                </a:lnTo>
                <a:lnTo>
                  <a:pt x="1421" y="518"/>
                </a:lnTo>
                <a:lnTo>
                  <a:pt x="1410" y="527"/>
                </a:lnTo>
                <a:lnTo>
                  <a:pt x="1400" y="537"/>
                </a:lnTo>
                <a:lnTo>
                  <a:pt x="1392" y="548"/>
                </a:lnTo>
                <a:lnTo>
                  <a:pt x="1385" y="559"/>
                </a:lnTo>
                <a:lnTo>
                  <a:pt x="1380" y="571"/>
                </a:lnTo>
                <a:lnTo>
                  <a:pt x="1376" y="585"/>
                </a:lnTo>
                <a:lnTo>
                  <a:pt x="1375" y="599"/>
                </a:lnTo>
                <a:lnTo>
                  <a:pt x="1376" y="616"/>
                </a:lnTo>
                <a:lnTo>
                  <a:pt x="1379" y="632"/>
                </a:lnTo>
                <a:lnTo>
                  <a:pt x="1384" y="652"/>
                </a:lnTo>
                <a:lnTo>
                  <a:pt x="1390" y="669"/>
                </a:lnTo>
                <a:lnTo>
                  <a:pt x="1397" y="686"/>
                </a:lnTo>
                <a:lnTo>
                  <a:pt x="1404" y="700"/>
                </a:lnTo>
                <a:lnTo>
                  <a:pt x="1414" y="713"/>
                </a:lnTo>
                <a:lnTo>
                  <a:pt x="1423" y="725"/>
                </a:lnTo>
                <a:lnTo>
                  <a:pt x="1432" y="736"/>
                </a:lnTo>
                <a:lnTo>
                  <a:pt x="1444" y="746"/>
                </a:lnTo>
                <a:lnTo>
                  <a:pt x="1455" y="756"/>
                </a:lnTo>
                <a:lnTo>
                  <a:pt x="1466" y="765"/>
                </a:lnTo>
                <a:lnTo>
                  <a:pt x="1493" y="783"/>
                </a:lnTo>
                <a:lnTo>
                  <a:pt x="1555" y="819"/>
                </a:lnTo>
                <a:lnTo>
                  <a:pt x="1559" y="822"/>
                </a:lnTo>
                <a:lnTo>
                  <a:pt x="1561" y="825"/>
                </a:lnTo>
                <a:lnTo>
                  <a:pt x="1563" y="829"/>
                </a:lnTo>
                <a:lnTo>
                  <a:pt x="1563" y="833"/>
                </a:lnTo>
                <a:lnTo>
                  <a:pt x="1562" y="842"/>
                </a:lnTo>
                <a:lnTo>
                  <a:pt x="1560" y="851"/>
                </a:lnTo>
                <a:lnTo>
                  <a:pt x="1560" y="856"/>
                </a:lnTo>
                <a:lnTo>
                  <a:pt x="1561" y="860"/>
                </a:lnTo>
                <a:lnTo>
                  <a:pt x="1563" y="864"/>
                </a:lnTo>
                <a:lnTo>
                  <a:pt x="1566" y="867"/>
                </a:lnTo>
                <a:lnTo>
                  <a:pt x="1571" y="871"/>
                </a:lnTo>
                <a:lnTo>
                  <a:pt x="1580" y="874"/>
                </a:lnTo>
                <a:lnTo>
                  <a:pt x="1589" y="876"/>
                </a:lnTo>
                <a:lnTo>
                  <a:pt x="1602" y="878"/>
                </a:lnTo>
                <a:lnTo>
                  <a:pt x="1612" y="879"/>
                </a:lnTo>
                <a:lnTo>
                  <a:pt x="1621" y="879"/>
                </a:lnTo>
                <a:lnTo>
                  <a:pt x="1638" y="879"/>
                </a:lnTo>
                <a:lnTo>
                  <a:pt x="1673" y="876"/>
                </a:lnTo>
                <a:lnTo>
                  <a:pt x="1691" y="876"/>
                </a:lnTo>
                <a:lnTo>
                  <a:pt x="1699" y="876"/>
                </a:lnTo>
                <a:lnTo>
                  <a:pt x="1707" y="877"/>
                </a:lnTo>
                <a:lnTo>
                  <a:pt x="1717" y="880"/>
                </a:lnTo>
                <a:lnTo>
                  <a:pt x="1725" y="884"/>
                </a:lnTo>
                <a:lnTo>
                  <a:pt x="1734" y="888"/>
                </a:lnTo>
                <a:lnTo>
                  <a:pt x="1743" y="893"/>
                </a:lnTo>
                <a:lnTo>
                  <a:pt x="1755" y="902"/>
                </a:lnTo>
                <a:lnTo>
                  <a:pt x="1759" y="906"/>
                </a:lnTo>
                <a:lnTo>
                  <a:pt x="1763" y="911"/>
                </a:lnTo>
                <a:lnTo>
                  <a:pt x="1765" y="916"/>
                </a:lnTo>
                <a:lnTo>
                  <a:pt x="1766" y="920"/>
                </a:lnTo>
                <a:lnTo>
                  <a:pt x="1767" y="923"/>
                </a:lnTo>
                <a:lnTo>
                  <a:pt x="1767" y="927"/>
                </a:lnTo>
                <a:lnTo>
                  <a:pt x="1766" y="930"/>
                </a:lnTo>
                <a:lnTo>
                  <a:pt x="1764" y="934"/>
                </a:lnTo>
                <a:lnTo>
                  <a:pt x="1758" y="939"/>
                </a:lnTo>
                <a:lnTo>
                  <a:pt x="1751" y="945"/>
                </a:lnTo>
                <a:lnTo>
                  <a:pt x="1742" y="950"/>
                </a:lnTo>
                <a:lnTo>
                  <a:pt x="1730" y="953"/>
                </a:lnTo>
                <a:lnTo>
                  <a:pt x="1718" y="955"/>
                </a:lnTo>
                <a:lnTo>
                  <a:pt x="1705" y="957"/>
                </a:lnTo>
                <a:lnTo>
                  <a:pt x="1692" y="957"/>
                </a:lnTo>
                <a:lnTo>
                  <a:pt x="1680" y="956"/>
                </a:lnTo>
                <a:lnTo>
                  <a:pt x="1667" y="954"/>
                </a:lnTo>
                <a:lnTo>
                  <a:pt x="1657" y="951"/>
                </a:lnTo>
                <a:lnTo>
                  <a:pt x="1648" y="945"/>
                </a:lnTo>
                <a:lnTo>
                  <a:pt x="1640" y="941"/>
                </a:lnTo>
                <a:lnTo>
                  <a:pt x="1632" y="939"/>
                </a:lnTo>
                <a:lnTo>
                  <a:pt x="1625" y="937"/>
                </a:lnTo>
                <a:lnTo>
                  <a:pt x="1617" y="936"/>
                </a:lnTo>
                <a:lnTo>
                  <a:pt x="1610" y="936"/>
                </a:lnTo>
                <a:lnTo>
                  <a:pt x="1601" y="937"/>
                </a:lnTo>
                <a:lnTo>
                  <a:pt x="1593" y="938"/>
                </a:lnTo>
                <a:lnTo>
                  <a:pt x="1586" y="941"/>
                </a:lnTo>
                <a:lnTo>
                  <a:pt x="1578" y="944"/>
                </a:lnTo>
                <a:lnTo>
                  <a:pt x="1571" y="949"/>
                </a:lnTo>
                <a:lnTo>
                  <a:pt x="1564" y="953"/>
                </a:lnTo>
                <a:lnTo>
                  <a:pt x="1558" y="959"/>
                </a:lnTo>
                <a:lnTo>
                  <a:pt x="1553" y="964"/>
                </a:lnTo>
                <a:lnTo>
                  <a:pt x="1549" y="971"/>
                </a:lnTo>
                <a:lnTo>
                  <a:pt x="1545" y="978"/>
                </a:lnTo>
                <a:lnTo>
                  <a:pt x="1543" y="986"/>
                </a:lnTo>
                <a:lnTo>
                  <a:pt x="1539" y="996"/>
                </a:lnTo>
                <a:lnTo>
                  <a:pt x="1535" y="1005"/>
                </a:lnTo>
                <a:lnTo>
                  <a:pt x="1532" y="1012"/>
                </a:lnTo>
                <a:lnTo>
                  <a:pt x="1528" y="1019"/>
                </a:lnTo>
                <a:lnTo>
                  <a:pt x="1524" y="1024"/>
                </a:lnTo>
                <a:lnTo>
                  <a:pt x="1520" y="1027"/>
                </a:lnTo>
                <a:lnTo>
                  <a:pt x="1511" y="1034"/>
                </a:lnTo>
                <a:lnTo>
                  <a:pt x="1501" y="1040"/>
                </a:lnTo>
                <a:lnTo>
                  <a:pt x="1491" y="1049"/>
                </a:lnTo>
                <a:lnTo>
                  <a:pt x="1486" y="1055"/>
                </a:lnTo>
                <a:lnTo>
                  <a:pt x="1482" y="1062"/>
                </a:lnTo>
                <a:lnTo>
                  <a:pt x="1477" y="1070"/>
                </a:lnTo>
                <a:lnTo>
                  <a:pt x="1471" y="1080"/>
                </a:lnTo>
                <a:lnTo>
                  <a:pt x="1468" y="1071"/>
                </a:lnTo>
                <a:lnTo>
                  <a:pt x="1464" y="1063"/>
                </a:lnTo>
                <a:lnTo>
                  <a:pt x="1460" y="1055"/>
                </a:lnTo>
                <a:lnTo>
                  <a:pt x="1455" y="1047"/>
                </a:lnTo>
                <a:lnTo>
                  <a:pt x="1450" y="1040"/>
                </a:lnTo>
                <a:lnTo>
                  <a:pt x="1444" y="1034"/>
                </a:lnTo>
                <a:lnTo>
                  <a:pt x="1437" y="1028"/>
                </a:lnTo>
                <a:lnTo>
                  <a:pt x="1430" y="1022"/>
                </a:lnTo>
                <a:lnTo>
                  <a:pt x="1416" y="1012"/>
                </a:lnTo>
                <a:lnTo>
                  <a:pt x="1399" y="1005"/>
                </a:lnTo>
                <a:lnTo>
                  <a:pt x="1383" y="999"/>
                </a:lnTo>
                <a:lnTo>
                  <a:pt x="1365" y="996"/>
                </a:lnTo>
                <a:lnTo>
                  <a:pt x="1347" y="994"/>
                </a:lnTo>
                <a:lnTo>
                  <a:pt x="1328" y="993"/>
                </a:lnTo>
                <a:lnTo>
                  <a:pt x="1310" y="995"/>
                </a:lnTo>
                <a:lnTo>
                  <a:pt x="1291" y="997"/>
                </a:lnTo>
                <a:lnTo>
                  <a:pt x="1274" y="1002"/>
                </a:lnTo>
                <a:lnTo>
                  <a:pt x="1257" y="1007"/>
                </a:lnTo>
                <a:lnTo>
                  <a:pt x="1241" y="1016"/>
                </a:lnTo>
                <a:lnTo>
                  <a:pt x="1226" y="1024"/>
                </a:lnTo>
                <a:lnTo>
                  <a:pt x="1226" y="1012"/>
                </a:lnTo>
                <a:lnTo>
                  <a:pt x="1225" y="1000"/>
                </a:lnTo>
                <a:lnTo>
                  <a:pt x="1223" y="988"/>
                </a:lnTo>
                <a:lnTo>
                  <a:pt x="1220" y="975"/>
                </a:lnTo>
                <a:lnTo>
                  <a:pt x="1216" y="963"/>
                </a:lnTo>
                <a:lnTo>
                  <a:pt x="1212" y="952"/>
                </a:lnTo>
                <a:lnTo>
                  <a:pt x="1206" y="940"/>
                </a:lnTo>
                <a:lnTo>
                  <a:pt x="1199" y="929"/>
                </a:lnTo>
                <a:lnTo>
                  <a:pt x="1192" y="918"/>
                </a:lnTo>
                <a:lnTo>
                  <a:pt x="1184" y="907"/>
                </a:lnTo>
                <a:lnTo>
                  <a:pt x="1176" y="897"/>
                </a:lnTo>
                <a:lnTo>
                  <a:pt x="1166" y="888"/>
                </a:lnTo>
                <a:lnTo>
                  <a:pt x="1157" y="878"/>
                </a:lnTo>
                <a:lnTo>
                  <a:pt x="1147" y="870"/>
                </a:lnTo>
                <a:lnTo>
                  <a:pt x="1136" y="862"/>
                </a:lnTo>
                <a:lnTo>
                  <a:pt x="1126" y="856"/>
                </a:lnTo>
                <a:lnTo>
                  <a:pt x="1115" y="850"/>
                </a:lnTo>
                <a:lnTo>
                  <a:pt x="1103" y="844"/>
                </a:lnTo>
                <a:lnTo>
                  <a:pt x="1092" y="839"/>
                </a:lnTo>
                <a:lnTo>
                  <a:pt x="1081" y="836"/>
                </a:lnTo>
                <a:lnTo>
                  <a:pt x="1069" y="834"/>
                </a:lnTo>
                <a:lnTo>
                  <a:pt x="1057" y="833"/>
                </a:lnTo>
                <a:lnTo>
                  <a:pt x="1046" y="833"/>
                </a:lnTo>
                <a:lnTo>
                  <a:pt x="1034" y="834"/>
                </a:lnTo>
                <a:lnTo>
                  <a:pt x="1023" y="836"/>
                </a:lnTo>
                <a:lnTo>
                  <a:pt x="1012" y="839"/>
                </a:lnTo>
                <a:lnTo>
                  <a:pt x="1001" y="844"/>
                </a:lnTo>
                <a:lnTo>
                  <a:pt x="991" y="851"/>
                </a:lnTo>
                <a:lnTo>
                  <a:pt x="981" y="859"/>
                </a:lnTo>
                <a:lnTo>
                  <a:pt x="971" y="868"/>
                </a:lnTo>
                <a:lnTo>
                  <a:pt x="961" y="879"/>
                </a:lnTo>
                <a:lnTo>
                  <a:pt x="953" y="892"/>
                </a:lnTo>
                <a:lnTo>
                  <a:pt x="934" y="896"/>
                </a:lnTo>
                <a:lnTo>
                  <a:pt x="919" y="901"/>
                </a:lnTo>
                <a:lnTo>
                  <a:pt x="905" y="907"/>
                </a:lnTo>
                <a:lnTo>
                  <a:pt x="893" y="914"/>
                </a:lnTo>
                <a:lnTo>
                  <a:pt x="885" y="923"/>
                </a:lnTo>
                <a:lnTo>
                  <a:pt x="878" y="933"/>
                </a:lnTo>
                <a:lnTo>
                  <a:pt x="873" y="943"/>
                </a:lnTo>
                <a:lnTo>
                  <a:pt x="868" y="955"/>
                </a:lnTo>
                <a:lnTo>
                  <a:pt x="866" y="967"/>
                </a:lnTo>
                <a:lnTo>
                  <a:pt x="866" y="980"/>
                </a:lnTo>
                <a:lnTo>
                  <a:pt x="867" y="994"/>
                </a:lnTo>
                <a:lnTo>
                  <a:pt x="869" y="1008"/>
                </a:lnTo>
                <a:lnTo>
                  <a:pt x="872" y="1023"/>
                </a:lnTo>
                <a:lnTo>
                  <a:pt x="876" y="1037"/>
                </a:lnTo>
                <a:lnTo>
                  <a:pt x="886" y="1067"/>
                </a:lnTo>
                <a:lnTo>
                  <a:pt x="898" y="1098"/>
                </a:lnTo>
                <a:lnTo>
                  <a:pt x="911" y="1127"/>
                </a:lnTo>
                <a:lnTo>
                  <a:pt x="923" y="1156"/>
                </a:lnTo>
                <a:lnTo>
                  <a:pt x="934" y="1183"/>
                </a:lnTo>
                <a:lnTo>
                  <a:pt x="943" y="1206"/>
                </a:lnTo>
                <a:lnTo>
                  <a:pt x="946" y="1218"/>
                </a:lnTo>
                <a:lnTo>
                  <a:pt x="948" y="1227"/>
                </a:lnTo>
                <a:lnTo>
                  <a:pt x="949" y="1236"/>
                </a:lnTo>
                <a:lnTo>
                  <a:pt x="949" y="1243"/>
                </a:lnTo>
                <a:lnTo>
                  <a:pt x="947" y="1251"/>
                </a:lnTo>
                <a:lnTo>
                  <a:pt x="943" y="1256"/>
                </a:lnTo>
                <a:lnTo>
                  <a:pt x="938" y="1260"/>
                </a:lnTo>
                <a:lnTo>
                  <a:pt x="931" y="1263"/>
                </a:lnTo>
                <a:lnTo>
                  <a:pt x="925" y="1263"/>
                </a:lnTo>
                <a:lnTo>
                  <a:pt x="920" y="1262"/>
                </a:lnTo>
                <a:lnTo>
                  <a:pt x="915" y="1258"/>
                </a:lnTo>
                <a:lnTo>
                  <a:pt x="909" y="1253"/>
                </a:lnTo>
                <a:lnTo>
                  <a:pt x="904" y="1245"/>
                </a:lnTo>
                <a:lnTo>
                  <a:pt x="898" y="1237"/>
                </a:lnTo>
                <a:lnTo>
                  <a:pt x="888" y="1217"/>
                </a:lnTo>
                <a:lnTo>
                  <a:pt x="878" y="1192"/>
                </a:lnTo>
                <a:lnTo>
                  <a:pt x="856" y="1134"/>
                </a:lnTo>
                <a:lnTo>
                  <a:pt x="845" y="1104"/>
                </a:lnTo>
                <a:lnTo>
                  <a:pt x="833" y="1074"/>
                </a:lnTo>
                <a:lnTo>
                  <a:pt x="822" y="1046"/>
                </a:lnTo>
                <a:lnTo>
                  <a:pt x="809" y="1022"/>
                </a:lnTo>
                <a:lnTo>
                  <a:pt x="801" y="1010"/>
                </a:lnTo>
                <a:lnTo>
                  <a:pt x="795" y="1001"/>
                </a:lnTo>
                <a:lnTo>
                  <a:pt x="788" y="992"/>
                </a:lnTo>
                <a:lnTo>
                  <a:pt x="780" y="985"/>
                </a:lnTo>
                <a:lnTo>
                  <a:pt x="773" y="979"/>
                </a:lnTo>
                <a:lnTo>
                  <a:pt x="764" y="976"/>
                </a:lnTo>
                <a:lnTo>
                  <a:pt x="756" y="974"/>
                </a:lnTo>
                <a:lnTo>
                  <a:pt x="747" y="974"/>
                </a:lnTo>
                <a:lnTo>
                  <a:pt x="740" y="975"/>
                </a:lnTo>
                <a:lnTo>
                  <a:pt x="731" y="975"/>
                </a:lnTo>
                <a:lnTo>
                  <a:pt x="712" y="973"/>
                </a:lnTo>
                <a:lnTo>
                  <a:pt x="691" y="969"/>
                </a:lnTo>
                <a:lnTo>
                  <a:pt x="667" y="964"/>
                </a:lnTo>
                <a:lnTo>
                  <a:pt x="618" y="951"/>
                </a:lnTo>
                <a:lnTo>
                  <a:pt x="591" y="944"/>
                </a:lnTo>
                <a:lnTo>
                  <a:pt x="565" y="938"/>
                </a:lnTo>
                <a:lnTo>
                  <a:pt x="539" y="934"/>
                </a:lnTo>
                <a:lnTo>
                  <a:pt x="513" y="931"/>
                </a:lnTo>
                <a:lnTo>
                  <a:pt x="500" y="931"/>
                </a:lnTo>
                <a:lnTo>
                  <a:pt x="488" y="931"/>
                </a:lnTo>
                <a:lnTo>
                  <a:pt x="476" y="932"/>
                </a:lnTo>
                <a:lnTo>
                  <a:pt x="464" y="934"/>
                </a:lnTo>
                <a:lnTo>
                  <a:pt x="453" y="937"/>
                </a:lnTo>
                <a:lnTo>
                  <a:pt x="442" y="941"/>
                </a:lnTo>
                <a:lnTo>
                  <a:pt x="431" y="945"/>
                </a:lnTo>
                <a:lnTo>
                  <a:pt x="422" y="952"/>
                </a:lnTo>
                <a:lnTo>
                  <a:pt x="413" y="959"/>
                </a:lnTo>
                <a:lnTo>
                  <a:pt x="405" y="967"/>
                </a:lnTo>
                <a:lnTo>
                  <a:pt x="396" y="977"/>
                </a:lnTo>
                <a:lnTo>
                  <a:pt x="390" y="988"/>
                </a:lnTo>
                <a:lnTo>
                  <a:pt x="380" y="1008"/>
                </a:lnTo>
                <a:lnTo>
                  <a:pt x="372" y="1032"/>
                </a:lnTo>
                <a:lnTo>
                  <a:pt x="363" y="1060"/>
                </a:lnTo>
                <a:lnTo>
                  <a:pt x="357" y="1088"/>
                </a:lnTo>
                <a:lnTo>
                  <a:pt x="355" y="1102"/>
                </a:lnTo>
                <a:lnTo>
                  <a:pt x="354" y="1117"/>
                </a:lnTo>
                <a:lnTo>
                  <a:pt x="353" y="1130"/>
                </a:lnTo>
                <a:lnTo>
                  <a:pt x="353" y="1143"/>
                </a:lnTo>
                <a:lnTo>
                  <a:pt x="354" y="1157"/>
                </a:lnTo>
                <a:lnTo>
                  <a:pt x="356" y="1168"/>
                </a:lnTo>
                <a:lnTo>
                  <a:pt x="359" y="1179"/>
                </a:lnTo>
                <a:lnTo>
                  <a:pt x="363" y="1190"/>
                </a:lnTo>
                <a:lnTo>
                  <a:pt x="368" y="1196"/>
                </a:lnTo>
                <a:lnTo>
                  <a:pt x="375" y="1204"/>
                </a:lnTo>
                <a:lnTo>
                  <a:pt x="397" y="1227"/>
                </a:lnTo>
                <a:lnTo>
                  <a:pt x="457" y="1286"/>
                </a:lnTo>
                <a:lnTo>
                  <a:pt x="488" y="1314"/>
                </a:lnTo>
                <a:lnTo>
                  <a:pt x="513" y="1341"/>
                </a:lnTo>
                <a:lnTo>
                  <a:pt x="522" y="1353"/>
                </a:lnTo>
                <a:lnTo>
                  <a:pt x="529" y="1362"/>
                </a:lnTo>
                <a:lnTo>
                  <a:pt x="532" y="1369"/>
                </a:lnTo>
                <a:lnTo>
                  <a:pt x="533" y="1371"/>
                </a:lnTo>
                <a:lnTo>
                  <a:pt x="532" y="1373"/>
                </a:lnTo>
                <a:lnTo>
                  <a:pt x="529" y="1376"/>
                </a:lnTo>
                <a:lnTo>
                  <a:pt x="525" y="1378"/>
                </a:lnTo>
                <a:lnTo>
                  <a:pt x="520" y="1380"/>
                </a:lnTo>
                <a:lnTo>
                  <a:pt x="513" y="1380"/>
                </a:lnTo>
                <a:lnTo>
                  <a:pt x="497" y="1380"/>
                </a:lnTo>
                <a:lnTo>
                  <a:pt x="478" y="1377"/>
                </a:lnTo>
                <a:lnTo>
                  <a:pt x="456" y="1373"/>
                </a:lnTo>
                <a:lnTo>
                  <a:pt x="433" y="1368"/>
                </a:lnTo>
                <a:lnTo>
                  <a:pt x="385" y="1357"/>
                </a:lnTo>
                <a:lnTo>
                  <a:pt x="361" y="1352"/>
                </a:lnTo>
                <a:lnTo>
                  <a:pt x="339" y="1347"/>
                </a:lnTo>
                <a:lnTo>
                  <a:pt x="319" y="1345"/>
                </a:lnTo>
                <a:lnTo>
                  <a:pt x="310" y="1345"/>
                </a:lnTo>
                <a:lnTo>
                  <a:pt x="302" y="1346"/>
                </a:lnTo>
                <a:lnTo>
                  <a:pt x="294" y="1347"/>
                </a:lnTo>
                <a:lnTo>
                  <a:pt x="288" y="1350"/>
                </a:lnTo>
                <a:lnTo>
                  <a:pt x="283" y="1352"/>
                </a:lnTo>
                <a:lnTo>
                  <a:pt x="279" y="1356"/>
                </a:lnTo>
                <a:lnTo>
                  <a:pt x="276" y="1360"/>
                </a:lnTo>
                <a:lnTo>
                  <a:pt x="275" y="1366"/>
                </a:lnTo>
                <a:lnTo>
                  <a:pt x="275" y="1372"/>
                </a:lnTo>
                <a:lnTo>
                  <a:pt x="277" y="1380"/>
                </a:lnTo>
                <a:lnTo>
                  <a:pt x="270" y="1379"/>
                </a:lnTo>
                <a:lnTo>
                  <a:pt x="263" y="1379"/>
                </a:lnTo>
                <a:lnTo>
                  <a:pt x="248" y="1381"/>
                </a:lnTo>
                <a:lnTo>
                  <a:pt x="231" y="1385"/>
                </a:lnTo>
                <a:lnTo>
                  <a:pt x="214" y="1391"/>
                </a:lnTo>
                <a:lnTo>
                  <a:pt x="195" y="1398"/>
                </a:lnTo>
                <a:lnTo>
                  <a:pt x="177" y="1406"/>
                </a:lnTo>
                <a:lnTo>
                  <a:pt x="158" y="1417"/>
                </a:lnTo>
                <a:lnTo>
                  <a:pt x="139" y="1428"/>
                </a:lnTo>
                <a:lnTo>
                  <a:pt x="120" y="1439"/>
                </a:lnTo>
                <a:lnTo>
                  <a:pt x="103" y="1452"/>
                </a:lnTo>
                <a:lnTo>
                  <a:pt x="85" y="1465"/>
                </a:lnTo>
                <a:lnTo>
                  <a:pt x="70" y="1478"/>
                </a:lnTo>
                <a:lnTo>
                  <a:pt x="54" y="1491"/>
                </a:lnTo>
                <a:lnTo>
                  <a:pt x="41" y="1503"/>
                </a:lnTo>
                <a:lnTo>
                  <a:pt x="29" y="1515"/>
                </a:lnTo>
                <a:lnTo>
                  <a:pt x="21" y="1527"/>
                </a:lnTo>
                <a:lnTo>
                  <a:pt x="12" y="1539"/>
                </a:lnTo>
                <a:lnTo>
                  <a:pt x="6" y="1552"/>
                </a:lnTo>
                <a:lnTo>
                  <a:pt x="3" y="1564"/>
                </a:lnTo>
                <a:lnTo>
                  <a:pt x="0" y="1575"/>
                </a:lnTo>
                <a:lnTo>
                  <a:pt x="0" y="1587"/>
                </a:lnTo>
                <a:lnTo>
                  <a:pt x="1" y="1597"/>
                </a:lnTo>
                <a:lnTo>
                  <a:pt x="2" y="1607"/>
                </a:lnTo>
                <a:lnTo>
                  <a:pt x="5" y="1618"/>
                </a:lnTo>
                <a:lnTo>
                  <a:pt x="11" y="1638"/>
                </a:lnTo>
                <a:lnTo>
                  <a:pt x="18" y="1658"/>
                </a:lnTo>
                <a:lnTo>
                  <a:pt x="21" y="1668"/>
                </a:lnTo>
                <a:lnTo>
                  <a:pt x="23" y="1678"/>
                </a:lnTo>
                <a:lnTo>
                  <a:pt x="24" y="1690"/>
                </a:lnTo>
                <a:lnTo>
                  <a:pt x="24" y="1700"/>
                </a:lnTo>
                <a:lnTo>
                  <a:pt x="24" y="1708"/>
                </a:lnTo>
                <a:lnTo>
                  <a:pt x="25" y="1715"/>
                </a:lnTo>
                <a:lnTo>
                  <a:pt x="28" y="1723"/>
                </a:lnTo>
                <a:lnTo>
                  <a:pt x="31" y="1729"/>
                </a:lnTo>
                <a:lnTo>
                  <a:pt x="37" y="1734"/>
                </a:lnTo>
                <a:lnTo>
                  <a:pt x="42" y="1739"/>
                </a:lnTo>
                <a:lnTo>
                  <a:pt x="48" y="1744"/>
                </a:lnTo>
                <a:lnTo>
                  <a:pt x="54" y="1748"/>
                </a:lnTo>
                <a:lnTo>
                  <a:pt x="69" y="1757"/>
                </a:lnTo>
                <a:lnTo>
                  <a:pt x="83" y="1763"/>
                </a:lnTo>
                <a:lnTo>
                  <a:pt x="110" y="1772"/>
                </a:lnTo>
                <a:lnTo>
                  <a:pt x="122" y="1776"/>
                </a:lnTo>
                <a:lnTo>
                  <a:pt x="131" y="1781"/>
                </a:lnTo>
                <a:lnTo>
                  <a:pt x="139" y="1788"/>
                </a:lnTo>
                <a:lnTo>
                  <a:pt x="143" y="1793"/>
                </a:lnTo>
                <a:lnTo>
                  <a:pt x="147" y="1799"/>
                </a:lnTo>
                <a:lnTo>
                  <a:pt x="149" y="1804"/>
                </a:lnTo>
                <a:lnTo>
                  <a:pt x="150" y="1810"/>
                </a:lnTo>
                <a:lnTo>
                  <a:pt x="150" y="1817"/>
                </a:lnTo>
                <a:lnTo>
                  <a:pt x="152" y="1830"/>
                </a:lnTo>
                <a:lnTo>
                  <a:pt x="153" y="1836"/>
                </a:lnTo>
                <a:lnTo>
                  <a:pt x="156" y="1842"/>
                </a:lnTo>
                <a:lnTo>
                  <a:pt x="160" y="1850"/>
                </a:lnTo>
                <a:lnTo>
                  <a:pt x="167" y="1856"/>
                </a:lnTo>
                <a:lnTo>
                  <a:pt x="174" y="1862"/>
                </a:lnTo>
                <a:lnTo>
                  <a:pt x="185" y="1868"/>
                </a:lnTo>
                <a:lnTo>
                  <a:pt x="204" y="1877"/>
                </a:lnTo>
                <a:lnTo>
                  <a:pt x="221" y="1886"/>
                </a:lnTo>
                <a:lnTo>
                  <a:pt x="240" y="1893"/>
                </a:lnTo>
                <a:lnTo>
                  <a:pt x="258" y="1898"/>
                </a:lnTo>
                <a:lnTo>
                  <a:pt x="276" y="1903"/>
                </a:lnTo>
                <a:lnTo>
                  <a:pt x="293" y="1906"/>
                </a:lnTo>
                <a:lnTo>
                  <a:pt x="311" y="1908"/>
                </a:lnTo>
                <a:lnTo>
                  <a:pt x="329" y="1909"/>
                </a:lnTo>
                <a:lnTo>
                  <a:pt x="347" y="1909"/>
                </a:lnTo>
                <a:lnTo>
                  <a:pt x="364" y="1907"/>
                </a:lnTo>
                <a:lnTo>
                  <a:pt x="382" y="1904"/>
                </a:lnTo>
                <a:lnTo>
                  <a:pt x="399" y="1900"/>
                </a:lnTo>
                <a:lnTo>
                  <a:pt x="417" y="1894"/>
                </a:lnTo>
                <a:lnTo>
                  <a:pt x="435" y="1887"/>
                </a:lnTo>
                <a:lnTo>
                  <a:pt x="452" y="1878"/>
                </a:lnTo>
                <a:lnTo>
                  <a:pt x="470" y="1868"/>
                </a:lnTo>
                <a:lnTo>
                  <a:pt x="483" y="1860"/>
                </a:lnTo>
                <a:lnTo>
                  <a:pt x="495" y="1853"/>
                </a:lnTo>
                <a:lnTo>
                  <a:pt x="505" y="1848"/>
                </a:lnTo>
                <a:lnTo>
                  <a:pt x="513" y="1845"/>
                </a:lnTo>
                <a:lnTo>
                  <a:pt x="520" y="1844"/>
                </a:lnTo>
                <a:lnTo>
                  <a:pt x="525" y="1844"/>
                </a:lnTo>
                <a:lnTo>
                  <a:pt x="528" y="1845"/>
                </a:lnTo>
                <a:lnTo>
                  <a:pt x="531" y="1848"/>
                </a:lnTo>
                <a:lnTo>
                  <a:pt x="532" y="1852"/>
                </a:lnTo>
                <a:lnTo>
                  <a:pt x="532" y="1857"/>
                </a:lnTo>
                <a:lnTo>
                  <a:pt x="531" y="1863"/>
                </a:lnTo>
                <a:lnTo>
                  <a:pt x="530" y="1869"/>
                </a:lnTo>
                <a:lnTo>
                  <a:pt x="524" y="1885"/>
                </a:lnTo>
                <a:lnTo>
                  <a:pt x="515" y="1902"/>
                </a:lnTo>
                <a:lnTo>
                  <a:pt x="505" y="1921"/>
                </a:lnTo>
                <a:lnTo>
                  <a:pt x="493" y="1940"/>
                </a:lnTo>
                <a:lnTo>
                  <a:pt x="469" y="1977"/>
                </a:lnTo>
                <a:lnTo>
                  <a:pt x="448" y="2007"/>
                </a:lnTo>
                <a:lnTo>
                  <a:pt x="438" y="2024"/>
                </a:lnTo>
                <a:lnTo>
                  <a:pt x="428" y="2043"/>
                </a:lnTo>
                <a:lnTo>
                  <a:pt x="420" y="2064"/>
                </a:lnTo>
                <a:lnTo>
                  <a:pt x="415" y="2082"/>
                </a:lnTo>
                <a:lnTo>
                  <a:pt x="411" y="2101"/>
                </a:lnTo>
                <a:lnTo>
                  <a:pt x="409" y="2119"/>
                </a:lnTo>
                <a:lnTo>
                  <a:pt x="409" y="2136"/>
                </a:lnTo>
                <a:lnTo>
                  <a:pt x="410" y="2153"/>
                </a:lnTo>
                <a:lnTo>
                  <a:pt x="413" y="2168"/>
                </a:lnTo>
                <a:lnTo>
                  <a:pt x="418" y="2184"/>
                </a:lnTo>
                <a:lnTo>
                  <a:pt x="424" y="2198"/>
                </a:lnTo>
                <a:lnTo>
                  <a:pt x="431" y="2211"/>
                </a:lnTo>
                <a:lnTo>
                  <a:pt x="440" y="2225"/>
                </a:lnTo>
                <a:lnTo>
                  <a:pt x="449" y="2237"/>
                </a:lnTo>
                <a:lnTo>
                  <a:pt x="460" y="2248"/>
                </a:lnTo>
                <a:lnTo>
                  <a:pt x="472" y="2259"/>
                </a:lnTo>
                <a:lnTo>
                  <a:pt x="485" y="2269"/>
                </a:lnTo>
                <a:lnTo>
                  <a:pt x="498" y="2277"/>
                </a:lnTo>
                <a:lnTo>
                  <a:pt x="513" y="2286"/>
                </a:lnTo>
                <a:lnTo>
                  <a:pt x="527" y="2293"/>
                </a:lnTo>
                <a:lnTo>
                  <a:pt x="544" y="2299"/>
                </a:lnTo>
                <a:lnTo>
                  <a:pt x="559" y="2304"/>
                </a:lnTo>
                <a:lnTo>
                  <a:pt x="576" y="2309"/>
                </a:lnTo>
                <a:lnTo>
                  <a:pt x="593" y="2312"/>
                </a:lnTo>
                <a:lnTo>
                  <a:pt x="611" y="2315"/>
                </a:lnTo>
                <a:lnTo>
                  <a:pt x="628" y="2316"/>
                </a:lnTo>
                <a:lnTo>
                  <a:pt x="646" y="2318"/>
                </a:lnTo>
                <a:lnTo>
                  <a:pt x="663" y="2318"/>
                </a:lnTo>
                <a:lnTo>
                  <a:pt x="681" y="2315"/>
                </a:lnTo>
                <a:lnTo>
                  <a:pt x="698" y="2313"/>
                </a:lnTo>
                <a:lnTo>
                  <a:pt x="716" y="2310"/>
                </a:lnTo>
                <a:lnTo>
                  <a:pt x="732" y="2305"/>
                </a:lnTo>
                <a:lnTo>
                  <a:pt x="750" y="2300"/>
                </a:lnTo>
                <a:lnTo>
                  <a:pt x="763" y="2294"/>
                </a:lnTo>
                <a:lnTo>
                  <a:pt x="776" y="2287"/>
                </a:lnTo>
                <a:lnTo>
                  <a:pt x="788" y="2279"/>
                </a:lnTo>
                <a:lnTo>
                  <a:pt x="799" y="2270"/>
                </a:lnTo>
                <a:lnTo>
                  <a:pt x="811" y="2261"/>
                </a:lnTo>
                <a:lnTo>
                  <a:pt x="821" y="2252"/>
                </a:lnTo>
                <a:lnTo>
                  <a:pt x="842" y="2231"/>
                </a:lnTo>
                <a:lnTo>
                  <a:pt x="861" y="2209"/>
                </a:lnTo>
                <a:lnTo>
                  <a:pt x="880" y="2190"/>
                </a:lnTo>
                <a:lnTo>
                  <a:pt x="890" y="2180"/>
                </a:lnTo>
                <a:lnTo>
                  <a:pt x="899" y="2171"/>
                </a:lnTo>
                <a:lnTo>
                  <a:pt x="910" y="2164"/>
                </a:lnTo>
                <a:lnTo>
                  <a:pt x="921" y="2157"/>
                </a:lnTo>
                <a:lnTo>
                  <a:pt x="927" y="2153"/>
                </a:lnTo>
                <a:lnTo>
                  <a:pt x="933" y="2146"/>
                </a:lnTo>
                <a:lnTo>
                  <a:pt x="939" y="2141"/>
                </a:lnTo>
                <a:lnTo>
                  <a:pt x="943" y="2134"/>
                </a:lnTo>
                <a:lnTo>
                  <a:pt x="947" y="2127"/>
                </a:lnTo>
                <a:lnTo>
                  <a:pt x="950" y="2120"/>
                </a:lnTo>
                <a:lnTo>
                  <a:pt x="956" y="2102"/>
                </a:lnTo>
                <a:lnTo>
                  <a:pt x="960" y="2084"/>
                </a:lnTo>
                <a:lnTo>
                  <a:pt x="963" y="2065"/>
                </a:lnTo>
                <a:lnTo>
                  <a:pt x="968" y="2025"/>
                </a:lnTo>
                <a:lnTo>
                  <a:pt x="972" y="2005"/>
                </a:lnTo>
                <a:lnTo>
                  <a:pt x="975" y="1987"/>
                </a:lnTo>
                <a:lnTo>
                  <a:pt x="979" y="1969"/>
                </a:lnTo>
                <a:lnTo>
                  <a:pt x="984" y="1953"/>
                </a:lnTo>
                <a:lnTo>
                  <a:pt x="988" y="1945"/>
                </a:lnTo>
                <a:lnTo>
                  <a:pt x="992" y="1939"/>
                </a:lnTo>
                <a:lnTo>
                  <a:pt x="996" y="1933"/>
                </a:lnTo>
                <a:lnTo>
                  <a:pt x="1001" y="1928"/>
                </a:lnTo>
                <a:lnTo>
                  <a:pt x="1008" y="1924"/>
                </a:lnTo>
                <a:lnTo>
                  <a:pt x="1014" y="1920"/>
                </a:lnTo>
                <a:lnTo>
                  <a:pt x="1022" y="1918"/>
                </a:lnTo>
                <a:lnTo>
                  <a:pt x="1029" y="1915"/>
                </a:lnTo>
                <a:lnTo>
                  <a:pt x="1039" y="1917"/>
                </a:lnTo>
                <a:lnTo>
                  <a:pt x="1043" y="1918"/>
                </a:lnTo>
                <a:lnTo>
                  <a:pt x="1046" y="1919"/>
                </a:lnTo>
                <a:lnTo>
                  <a:pt x="1048" y="1922"/>
                </a:lnTo>
                <a:lnTo>
                  <a:pt x="1050" y="1924"/>
                </a:lnTo>
                <a:lnTo>
                  <a:pt x="1053" y="1931"/>
                </a:lnTo>
                <a:lnTo>
                  <a:pt x="1054" y="1939"/>
                </a:lnTo>
                <a:lnTo>
                  <a:pt x="1053" y="1949"/>
                </a:lnTo>
                <a:lnTo>
                  <a:pt x="1052" y="1961"/>
                </a:lnTo>
                <a:lnTo>
                  <a:pt x="1049" y="1973"/>
                </a:lnTo>
                <a:lnTo>
                  <a:pt x="1040" y="2002"/>
                </a:lnTo>
                <a:lnTo>
                  <a:pt x="1028" y="2034"/>
                </a:lnTo>
                <a:lnTo>
                  <a:pt x="1016" y="2068"/>
                </a:lnTo>
                <a:lnTo>
                  <a:pt x="1003" y="2103"/>
                </a:lnTo>
                <a:lnTo>
                  <a:pt x="993" y="2138"/>
                </a:lnTo>
                <a:lnTo>
                  <a:pt x="988" y="2155"/>
                </a:lnTo>
                <a:lnTo>
                  <a:pt x="985" y="2171"/>
                </a:lnTo>
                <a:lnTo>
                  <a:pt x="983" y="2187"/>
                </a:lnTo>
                <a:lnTo>
                  <a:pt x="982" y="2202"/>
                </a:lnTo>
                <a:lnTo>
                  <a:pt x="982" y="2215"/>
                </a:lnTo>
                <a:lnTo>
                  <a:pt x="984" y="2228"/>
                </a:lnTo>
                <a:lnTo>
                  <a:pt x="988" y="2240"/>
                </a:lnTo>
                <a:lnTo>
                  <a:pt x="990" y="2245"/>
                </a:lnTo>
                <a:lnTo>
                  <a:pt x="993" y="2251"/>
                </a:lnTo>
                <a:lnTo>
                  <a:pt x="997" y="2255"/>
                </a:lnTo>
                <a:lnTo>
                  <a:pt x="1001" y="2259"/>
                </a:lnTo>
                <a:lnTo>
                  <a:pt x="1007" y="2262"/>
                </a:lnTo>
                <a:lnTo>
                  <a:pt x="1012" y="2266"/>
                </a:lnTo>
                <a:lnTo>
                  <a:pt x="1018" y="2268"/>
                </a:lnTo>
                <a:lnTo>
                  <a:pt x="1024" y="2270"/>
                </a:lnTo>
                <a:lnTo>
                  <a:pt x="1031" y="2272"/>
                </a:lnTo>
                <a:lnTo>
                  <a:pt x="1040" y="2273"/>
                </a:lnTo>
                <a:lnTo>
                  <a:pt x="1058" y="2274"/>
                </a:lnTo>
                <a:lnTo>
                  <a:pt x="1080" y="2273"/>
                </a:lnTo>
                <a:lnTo>
                  <a:pt x="1086" y="2272"/>
                </a:lnTo>
                <a:lnTo>
                  <a:pt x="1093" y="2273"/>
                </a:lnTo>
                <a:lnTo>
                  <a:pt x="1099" y="2274"/>
                </a:lnTo>
                <a:lnTo>
                  <a:pt x="1106" y="2276"/>
                </a:lnTo>
                <a:lnTo>
                  <a:pt x="1118" y="2281"/>
                </a:lnTo>
                <a:lnTo>
                  <a:pt x="1129" y="2290"/>
                </a:lnTo>
                <a:lnTo>
                  <a:pt x="1141" y="2299"/>
                </a:lnTo>
                <a:lnTo>
                  <a:pt x="1151" y="2308"/>
                </a:lnTo>
                <a:lnTo>
                  <a:pt x="1173" y="2329"/>
                </a:lnTo>
                <a:lnTo>
                  <a:pt x="1184" y="2338"/>
                </a:lnTo>
                <a:lnTo>
                  <a:pt x="1195" y="2346"/>
                </a:lnTo>
                <a:lnTo>
                  <a:pt x="1208" y="2353"/>
                </a:lnTo>
                <a:lnTo>
                  <a:pt x="1214" y="2355"/>
                </a:lnTo>
                <a:lnTo>
                  <a:pt x="1221" y="2357"/>
                </a:lnTo>
                <a:lnTo>
                  <a:pt x="1227" y="2358"/>
                </a:lnTo>
                <a:lnTo>
                  <a:pt x="1234" y="2358"/>
                </a:lnTo>
                <a:lnTo>
                  <a:pt x="1243" y="2357"/>
                </a:lnTo>
                <a:lnTo>
                  <a:pt x="1250" y="2355"/>
                </a:lnTo>
                <a:lnTo>
                  <a:pt x="1258" y="2352"/>
                </a:lnTo>
                <a:lnTo>
                  <a:pt x="1266" y="2348"/>
                </a:lnTo>
                <a:lnTo>
                  <a:pt x="1276" y="2343"/>
                </a:lnTo>
                <a:lnTo>
                  <a:pt x="1285" y="2337"/>
                </a:lnTo>
                <a:lnTo>
                  <a:pt x="1296" y="2328"/>
                </a:lnTo>
                <a:lnTo>
                  <a:pt x="1307" y="2319"/>
                </a:lnTo>
                <a:lnTo>
                  <a:pt x="1316" y="2308"/>
                </a:lnTo>
                <a:lnTo>
                  <a:pt x="1323" y="2298"/>
                </a:lnTo>
                <a:lnTo>
                  <a:pt x="1329" y="2287"/>
                </a:lnTo>
                <a:lnTo>
                  <a:pt x="1334" y="2274"/>
                </a:lnTo>
                <a:lnTo>
                  <a:pt x="1337" y="2262"/>
                </a:lnTo>
                <a:lnTo>
                  <a:pt x="1341" y="2249"/>
                </a:lnTo>
                <a:lnTo>
                  <a:pt x="1342" y="2237"/>
                </a:lnTo>
                <a:lnTo>
                  <a:pt x="1342" y="2225"/>
                </a:lnTo>
                <a:lnTo>
                  <a:pt x="1341" y="2211"/>
                </a:lnTo>
                <a:lnTo>
                  <a:pt x="1338" y="2199"/>
                </a:lnTo>
                <a:lnTo>
                  <a:pt x="1334" y="2187"/>
                </a:lnTo>
                <a:lnTo>
                  <a:pt x="1329" y="2173"/>
                </a:lnTo>
                <a:lnTo>
                  <a:pt x="1323" y="2161"/>
                </a:lnTo>
                <a:lnTo>
                  <a:pt x="1316" y="2149"/>
                </a:lnTo>
                <a:lnTo>
                  <a:pt x="1338" y="2160"/>
                </a:lnTo>
                <a:lnTo>
                  <a:pt x="1359" y="2166"/>
                </a:lnTo>
                <a:lnTo>
                  <a:pt x="1377" y="2171"/>
                </a:lnTo>
                <a:lnTo>
                  <a:pt x="1392" y="2172"/>
                </a:lnTo>
                <a:lnTo>
                  <a:pt x="1398" y="2172"/>
                </a:lnTo>
                <a:lnTo>
                  <a:pt x="1404" y="2171"/>
                </a:lnTo>
                <a:lnTo>
                  <a:pt x="1411" y="2170"/>
                </a:lnTo>
                <a:lnTo>
                  <a:pt x="1416" y="2168"/>
                </a:lnTo>
                <a:lnTo>
                  <a:pt x="1421" y="2166"/>
                </a:lnTo>
                <a:lnTo>
                  <a:pt x="1425" y="2163"/>
                </a:lnTo>
                <a:lnTo>
                  <a:pt x="1429" y="2159"/>
                </a:lnTo>
                <a:lnTo>
                  <a:pt x="1432" y="2156"/>
                </a:lnTo>
                <a:lnTo>
                  <a:pt x="1438" y="2145"/>
                </a:lnTo>
                <a:lnTo>
                  <a:pt x="1443" y="2135"/>
                </a:lnTo>
                <a:lnTo>
                  <a:pt x="1446" y="2123"/>
                </a:lnTo>
                <a:lnTo>
                  <a:pt x="1447" y="2108"/>
                </a:lnTo>
                <a:lnTo>
                  <a:pt x="1447" y="2094"/>
                </a:lnTo>
                <a:lnTo>
                  <a:pt x="1447" y="2077"/>
                </a:lnTo>
                <a:lnTo>
                  <a:pt x="1445" y="2061"/>
                </a:lnTo>
                <a:lnTo>
                  <a:pt x="1442" y="2043"/>
                </a:lnTo>
                <a:lnTo>
                  <a:pt x="1434" y="2006"/>
                </a:lnTo>
                <a:lnTo>
                  <a:pt x="1425" y="1969"/>
                </a:lnTo>
                <a:lnTo>
                  <a:pt x="1416" y="1932"/>
                </a:lnTo>
                <a:lnTo>
                  <a:pt x="1405" y="1897"/>
                </a:lnTo>
                <a:lnTo>
                  <a:pt x="1396" y="1865"/>
                </a:lnTo>
                <a:lnTo>
                  <a:pt x="1389" y="1837"/>
                </a:lnTo>
                <a:lnTo>
                  <a:pt x="1385" y="1815"/>
                </a:lnTo>
                <a:lnTo>
                  <a:pt x="1384" y="1807"/>
                </a:lnTo>
                <a:lnTo>
                  <a:pt x="1384" y="1801"/>
                </a:lnTo>
                <a:lnTo>
                  <a:pt x="1388" y="1780"/>
                </a:lnTo>
                <a:lnTo>
                  <a:pt x="1394" y="1762"/>
                </a:lnTo>
                <a:lnTo>
                  <a:pt x="1400" y="1744"/>
                </a:lnTo>
                <a:lnTo>
                  <a:pt x="1408" y="1728"/>
                </a:lnTo>
                <a:lnTo>
                  <a:pt x="1417" y="1712"/>
                </a:lnTo>
                <a:lnTo>
                  <a:pt x="1426" y="1699"/>
                </a:lnTo>
                <a:lnTo>
                  <a:pt x="1437" y="1686"/>
                </a:lnTo>
                <a:lnTo>
                  <a:pt x="1449" y="1674"/>
                </a:lnTo>
                <a:lnTo>
                  <a:pt x="1462" y="1663"/>
                </a:lnTo>
                <a:lnTo>
                  <a:pt x="1476" y="1654"/>
                </a:lnTo>
                <a:lnTo>
                  <a:pt x="1489" y="1644"/>
                </a:lnTo>
                <a:lnTo>
                  <a:pt x="1504" y="1637"/>
                </a:lnTo>
                <a:lnTo>
                  <a:pt x="1520" y="1630"/>
                </a:lnTo>
                <a:lnTo>
                  <a:pt x="1535" y="1624"/>
                </a:lnTo>
                <a:lnTo>
                  <a:pt x="1553" y="1619"/>
                </a:lnTo>
                <a:lnTo>
                  <a:pt x="1569" y="1613"/>
                </a:lnTo>
                <a:lnTo>
                  <a:pt x="1587" y="1610"/>
                </a:lnTo>
                <a:lnTo>
                  <a:pt x="1604" y="1607"/>
                </a:lnTo>
                <a:lnTo>
                  <a:pt x="1623" y="1604"/>
                </a:lnTo>
                <a:lnTo>
                  <a:pt x="1642" y="1603"/>
                </a:lnTo>
                <a:lnTo>
                  <a:pt x="1679" y="1601"/>
                </a:lnTo>
                <a:lnTo>
                  <a:pt x="1716" y="1602"/>
                </a:lnTo>
                <a:lnTo>
                  <a:pt x="1753" y="1604"/>
                </a:lnTo>
                <a:lnTo>
                  <a:pt x="1789" y="1608"/>
                </a:lnTo>
                <a:lnTo>
                  <a:pt x="1824" y="1614"/>
                </a:lnTo>
                <a:lnTo>
                  <a:pt x="1858" y="1621"/>
                </a:lnTo>
                <a:lnTo>
                  <a:pt x="1903" y="1632"/>
                </a:lnTo>
                <a:lnTo>
                  <a:pt x="1947" y="1645"/>
                </a:lnTo>
                <a:lnTo>
                  <a:pt x="1990" y="1660"/>
                </a:lnTo>
                <a:lnTo>
                  <a:pt x="2031" y="1677"/>
                </a:lnTo>
                <a:lnTo>
                  <a:pt x="2072" y="1696"/>
                </a:lnTo>
                <a:lnTo>
                  <a:pt x="2113" y="1717"/>
                </a:lnTo>
                <a:lnTo>
                  <a:pt x="2152" y="1738"/>
                </a:lnTo>
                <a:lnTo>
                  <a:pt x="2190" y="1762"/>
                </a:lnTo>
                <a:lnTo>
                  <a:pt x="2228" y="1786"/>
                </a:lnTo>
                <a:lnTo>
                  <a:pt x="2265" y="1811"/>
                </a:lnTo>
                <a:lnTo>
                  <a:pt x="2301" y="1837"/>
                </a:lnTo>
                <a:lnTo>
                  <a:pt x="2338" y="1864"/>
                </a:lnTo>
                <a:lnTo>
                  <a:pt x="2409" y="1920"/>
                </a:lnTo>
                <a:lnTo>
                  <a:pt x="2482" y="1977"/>
                </a:lnTo>
                <a:lnTo>
                  <a:pt x="2558" y="2038"/>
                </a:lnTo>
                <a:lnTo>
                  <a:pt x="2634" y="2098"/>
                </a:lnTo>
                <a:lnTo>
                  <a:pt x="2789" y="2216"/>
                </a:lnTo>
                <a:lnTo>
                  <a:pt x="2942" y="2336"/>
                </a:lnTo>
                <a:lnTo>
                  <a:pt x="3019" y="2397"/>
                </a:lnTo>
                <a:lnTo>
                  <a:pt x="3094" y="2459"/>
                </a:lnTo>
                <a:lnTo>
                  <a:pt x="3051" y="2472"/>
                </a:lnTo>
                <a:lnTo>
                  <a:pt x="3014" y="2482"/>
                </a:lnTo>
                <a:lnTo>
                  <a:pt x="2971" y="2495"/>
                </a:lnTo>
                <a:lnTo>
                  <a:pt x="2923" y="2507"/>
                </a:lnTo>
                <a:lnTo>
                  <a:pt x="2870" y="2520"/>
                </a:lnTo>
                <a:lnTo>
                  <a:pt x="2816" y="2531"/>
                </a:lnTo>
                <a:lnTo>
                  <a:pt x="2760" y="2540"/>
                </a:lnTo>
                <a:lnTo>
                  <a:pt x="2733" y="2544"/>
                </a:lnTo>
                <a:lnTo>
                  <a:pt x="2706" y="2547"/>
                </a:lnTo>
                <a:lnTo>
                  <a:pt x="2681" y="2549"/>
                </a:lnTo>
                <a:lnTo>
                  <a:pt x="2656" y="2551"/>
                </a:lnTo>
                <a:lnTo>
                  <a:pt x="2632" y="2552"/>
                </a:lnTo>
                <a:lnTo>
                  <a:pt x="2610" y="2551"/>
                </a:lnTo>
                <a:lnTo>
                  <a:pt x="2590" y="2548"/>
                </a:lnTo>
                <a:lnTo>
                  <a:pt x="2571" y="2545"/>
                </a:lnTo>
                <a:lnTo>
                  <a:pt x="2555" y="2540"/>
                </a:lnTo>
                <a:lnTo>
                  <a:pt x="2540" y="2534"/>
                </a:lnTo>
                <a:lnTo>
                  <a:pt x="2534" y="2530"/>
                </a:lnTo>
                <a:lnTo>
                  <a:pt x="2529" y="2526"/>
                </a:lnTo>
                <a:lnTo>
                  <a:pt x="2524" y="2522"/>
                </a:lnTo>
                <a:lnTo>
                  <a:pt x="2520" y="2516"/>
                </a:lnTo>
                <a:lnTo>
                  <a:pt x="2517" y="2510"/>
                </a:lnTo>
                <a:lnTo>
                  <a:pt x="2514" y="2504"/>
                </a:lnTo>
                <a:lnTo>
                  <a:pt x="2513" y="2498"/>
                </a:lnTo>
                <a:lnTo>
                  <a:pt x="2511" y="2491"/>
                </a:lnTo>
                <a:lnTo>
                  <a:pt x="2511" y="2483"/>
                </a:lnTo>
                <a:lnTo>
                  <a:pt x="2511" y="2475"/>
                </a:lnTo>
                <a:lnTo>
                  <a:pt x="2514" y="2467"/>
                </a:lnTo>
                <a:lnTo>
                  <a:pt x="2517" y="2458"/>
                </a:lnTo>
                <a:lnTo>
                  <a:pt x="2529" y="2421"/>
                </a:lnTo>
                <a:lnTo>
                  <a:pt x="2539" y="2385"/>
                </a:lnTo>
                <a:lnTo>
                  <a:pt x="2543" y="2367"/>
                </a:lnTo>
                <a:lnTo>
                  <a:pt x="2548" y="2349"/>
                </a:lnTo>
                <a:lnTo>
                  <a:pt x="2550" y="2333"/>
                </a:lnTo>
                <a:lnTo>
                  <a:pt x="2552" y="2315"/>
                </a:lnTo>
                <a:lnTo>
                  <a:pt x="2553" y="2298"/>
                </a:lnTo>
                <a:lnTo>
                  <a:pt x="2552" y="2280"/>
                </a:lnTo>
                <a:lnTo>
                  <a:pt x="2550" y="2263"/>
                </a:lnTo>
                <a:lnTo>
                  <a:pt x="2546" y="2245"/>
                </a:lnTo>
                <a:lnTo>
                  <a:pt x="2540" y="2228"/>
                </a:lnTo>
                <a:lnTo>
                  <a:pt x="2533" y="2209"/>
                </a:lnTo>
                <a:lnTo>
                  <a:pt x="2525" y="2191"/>
                </a:lnTo>
                <a:lnTo>
                  <a:pt x="2514" y="2171"/>
                </a:lnTo>
                <a:lnTo>
                  <a:pt x="2505" y="2160"/>
                </a:lnTo>
                <a:lnTo>
                  <a:pt x="2497" y="2148"/>
                </a:lnTo>
                <a:lnTo>
                  <a:pt x="2487" y="2139"/>
                </a:lnTo>
                <a:lnTo>
                  <a:pt x="2476" y="2131"/>
                </a:lnTo>
                <a:lnTo>
                  <a:pt x="2466" y="2124"/>
                </a:lnTo>
                <a:lnTo>
                  <a:pt x="2455" y="2118"/>
                </a:lnTo>
                <a:lnTo>
                  <a:pt x="2443" y="2113"/>
                </a:lnTo>
                <a:lnTo>
                  <a:pt x="2432" y="2111"/>
                </a:lnTo>
                <a:lnTo>
                  <a:pt x="2422" y="2110"/>
                </a:lnTo>
                <a:lnTo>
                  <a:pt x="2410" y="2112"/>
                </a:lnTo>
                <a:lnTo>
                  <a:pt x="2400" y="2115"/>
                </a:lnTo>
                <a:lnTo>
                  <a:pt x="2391" y="2121"/>
                </a:lnTo>
                <a:lnTo>
                  <a:pt x="2383" y="2129"/>
                </a:lnTo>
                <a:lnTo>
                  <a:pt x="2374" y="2140"/>
                </a:lnTo>
                <a:lnTo>
                  <a:pt x="2368" y="2153"/>
                </a:lnTo>
                <a:lnTo>
                  <a:pt x="2363" y="2169"/>
                </a:lnTo>
                <a:lnTo>
                  <a:pt x="2361" y="2155"/>
                </a:lnTo>
                <a:lnTo>
                  <a:pt x="2357" y="2139"/>
                </a:lnTo>
                <a:lnTo>
                  <a:pt x="2352" y="2124"/>
                </a:lnTo>
                <a:lnTo>
                  <a:pt x="2346" y="2107"/>
                </a:lnTo>
                <a:lnTo>
                  <a:pt x="2338" y="2092"/>
                </a:lnTo>
                <a:lnTo>
                  <a:pt x="2330" y="2076"/>
                </a:lnTo>
                <a:lnTo>
                  <a:pt x="2321" y="2062"/>
                </a:lnTo>
                <a:lnTo>
                  <a:pt x="2310" y="2047"/>
                </a:lnTo>
                <a:lnTo>
                  <a:pt x="2298" y="2035"/>
                </a:lnTo>
                <a:lnTo>
                  <a:pt x="2286" y="2023"/>
                </a:lnTo>
                <a:lnTo>
                  <a:pt x="2272" y="2012"/>
                </a:lnTo>
                <a:lnTo>
                  <a:pt x="2259" y="2004"/>
                </a:lnTo>
                <a:lnTo>
                  <a:pt x="2243" y="1998"/>
                </a:lnTo>
                <a:lnTo>
                  <a:pt x="2228" y="1993"/>
                </a:lnTo>
                <a:lnTo>
                  <a:pt x="2221" y="1992"/>
                </a:lnTo>
                <a:lnTo>
                  <a:pt x="2213" y="1991"/>
                </a:lnTo>
                <a:lnTo>
                  <a:pt x="2204" y="1991"/>
                </a:lnTo>
                <a:lnTo>
                  <a:pt x="2195" y="1992"/>
                </a:lnTo>
                <a:lnTo>
                  <a:pt x="2179" y="1995"/>
                </a:lnTo>
                <a:lnTo>
                  <a:pt x="2162" y="1999"/>
                </a:lnTo>
                <a:lnTo>
                  <a:pt x="2146" y="2003"/>
                </a:lnTo>
                <a:lnTo>
                  <a:pt x="2130" y="2008"/>
                </a:lnTo>
                <a:lnTo>
                  <a:pt x="2114" y="2015"/>
                </a:lnTo>
                <a:lnTo>
                  <a:pt x="2099" y="2023"/>
                </a:lnTo>
                <a:lnTo>
                  <a:pt x="2084" y="2030"/>
                </a:lnTo>
                <a:lnTo>
                  <a:pt x="2069" y="2039"/>
                </a:lnTo>
                <a:lnTo>
                  <a:pt x="2058" y="2046"/>
                </a:lnTo>
                <a:lnTo>
                  <a:pt x="2049" y="2053"/>
                </a:lnTo>
                <a:lnTo>
                  <a:pt x="2041" y="2057"/>
                </a:lnTo>
                <a:lnTo>
                  <a:pt x="2034" y="2059"/>
                </a:lnTo>
                <a:lnTo>
                  <a:pt x="2028" y="2060"/>
                </a:lnTo>
                <a:lnTo>
                  <a:pt x="2022" y="2059"/>
                </a:lnTo>
                <a:lnTo>
                  <a:pt x="2017" y="2058"/>
                </a:lnTo>
                <a:lnTo>
                  <a:pt x="2012" y="2055"/>
                </a:lnTo>
                <a:lnTo>
                  <a:pt x="2001" y="2047"/>
                </a:lnTo>
                <a:lnTo>
                  <a:pt x="1988" y="2037"/>
                </a:lnTo>
                <a:lnTo>
                  <a:pt x="1971" y="2026"/>
                </a:lnTo>
                <a:lnTo>
                  <a:pt x="1961" y="2020"/>
                </a:lnTo>
                <a:lnTo>
                  <a:pt x="1950" y="2014"/>
                </a:lnTo>
                <a:lnTo>
                  <a:pt x="1938" y="2010"/>
                </a:lnTo>
                <a:lnTo>
                  <a:pt x="1927" y="2006"/>
                </a:lnTo>
                <a:lnTo>
                  <a:pt x="1916" y="2003"/>
                </a:lnTo>
                <a:lnTo>
                  <a:pt x="1903" y="2001"/>
                </a:lnTo>
                <a:lnTo>
                  <a:pt x="1891" y="1999"/>
                </a:lnTo>
                <a:lnTo>
                  <a:pt x="1880" y="1998"/>
                </a:lnTo>
                <a:lnTo>
                  <a:pt x="1866" y="1997"/>
                </a:lnTo>
                <a:lnTo>
                  <a:pt x="1854" y="1997"/>
                </a:lnTo>
                <a:lnTo>
                  <a:pt x="1841" y="1998"/>
                </a:lnTo>
                <a:lnTo>
                  <a:pt x="1829" y="1999"/>
                </a:lnTo>
                <a:lnTo>
                  <a:pt x="1818" y="2001"/>
                </a:lnTo>
                <a:lnTo>
                  <a:pt x="1805" y="2004"/>
                </a:lnTo>
                <a:lnTo>
                  <a:pt x="1794" y="2007"/>
                </a:lnTo>
                <a:lnTo>
                  <a:pt x="1783" y="2011"/>
                </a:lnTo>
                <a:lnTo>
                  <a:pt x="1771" y="2015"/>
                </a:lnTo>
                <a:lnTo>
                  <a:pt x="1761" y="2021"/>
                </a:lnTo>
                <a:lnTo>
                  <a:pt x="1751" y="2026"/>
                </a:lnTo>
                <a:lnTo>
                  <a:pt x="1740" y="2032"/>
                </a:lnTo>
                <a:lnTo>
                  <a:pt x="1732" y="2039"/>
                </a:lnTo>
                <a:lnTo>
                  <a:pt x="1724" y="2046"/>
                </a:lnTo>
                <a:lnTo>
                  <a:pt x="1716" y="2055"/>
                </a:lnTo>
                <a:lnTo>
                  <a:pt x="1710" y="2063"/>
                </a:lnTo>
                <a:lnTo>
                  <a:pt x="1703" y="2072"/>
                </a:lnTo>
                <a:lnTo>
                  <a:pt x="1698" y="2081"/>
                </a:lnTo>
                <a:lnTo>
                  <a:pt x="1694" y="2092"/>
                </a:lnTo>
                <a:lnTo>
                  <a:pt x="1691" y="2103"/>
                </a:lnTo>
                <a:lnTo>
                  <a:pt x="1689" y="2114"/>
                </a:lnTo>
                <a:lnTo>
                  <a:pt x="1688" y="2126"/>
                </a:lnTo>
                <a:lnTo>
                  <a:pt x="1688" y="2139"/>
                </a:lnTo>
                <a:lnTo>
                  <a:pt x="1690" y="2152"/>
                </a:lnTo>
                <a:lnTo>
                  <a:pt x="1692" y="2166"/>
                </a:lnTo>
                <a:lnTo>
                  <a:pt x="1697" y="2180"/>
                </a:lnTo>
                <a:lnTo>
                  <a:pt x="1702" y="2194"/>
                </a:lnTo>
                <a:lnTo>
                  <a:pt x="1709" y="2207"/>
                </a:lnTo>
                <a:lnTo>
                  <a:pt x="1716" y="2219"/>
                </a:lnTo>
                <a:lnTo>
                  <a:pt x="1724" y="2230"/>
                </a:lnTo>
                <a:lnTo>
                  <a:pt x="1733" y="2240"/>
                </a:lnTo>
                <a:lnTo>
                  <a:pt x="1744" y="2251"/>
                </a:lnTo>
                <a:lnTo>
                  <a:pt x="1754" y="2260"/>
                </a:lnTo>
                <a:lnTo>
                  <a:pt x="1765" y="2268"/>
                </a:lnTo>
                <a:lnTo>
                  <a:pt x="1778" y="2276"/>
                </a:lnTo>
                <a:lnTo>
                  <a:pt x="1790" y="2285"/>
                </a:lnTo>
                <a:lnTo>
                  <a:pt x="1815" y="2298"/>
                </a:lnTo>
                <a:lnTo>
                  <a:pt x="1840" y="2310"/>
                </a:lnTo>
                <a:lnTo>
                  <a:pt x="1866" y="2322"/>
                </a:lnTo>
                <a:lnTo>
                  <a:pt x="1878" y="2328"/>
                </a:lnTo>
                <a:lnTo>
                  <a:pt x="1889" y="2336"/>
                </a:lnTo>
                <a:lnTo>
                  <a:pt x="1901" y="2347"/>
                </a:lnTo>
                <a:lnTo>
                  <a:pt x="1914" y="2360"/>
                </a:lnTo>
                <a:lnTo>
                  <a:pt x="1925" y="2373"/>
                </a:lnTo>
                <a:lnTo>
                  <a:pt x="1936" y="2388"/>
                </a:lnTo>
                <a:lnTo>
                  <a:pt x="1946" y="2403"/>
                </a:lnTo>
                <a:lnTo>
                  <a:pt x="1954" y="2418"/>
                </a:lnTo>
                <a:lnTo>
                  <a:pt x="1959" y="2431"/>
                </a:lnTo>
                <a:lnTo>
                  <a:pt x="1962" y="2443"/>
                </a:lnTo>
                <a:lnTo>
                  <a:pt x="1963" y="2449"/>
                </a:lnTo>
                <a:lnTo>
                  <a:pt x="1962" y="2455"/>
                </a:lnTo>
                <a:lnTo>
                  <a:pt x="1961" y="2459"/>
                </a:lnTo>
                <a:lnTo>
                  <a:pt x="1959" y="2463"/>
                </a:lnTo>
                <a:lnTo>
                  <a:pt x="1956" y="2467"/>
                </a:lnTo>
                <a:lnTo>
                  <a:pt x="1952" y="2469"/>
                </a:lnTo>
                <a:lnTo>
                  <a:pt x="1947" y="2471"/>
                </a:lnTo>
                <a:lnTo>
                  <a:pt x="1940" y="2472"/>
                </a:lnTo>
                <a:lnTo>
                  <a:pt x="1933" y="2473"/>
                </a:lnTo>
                <a:lnTo>
                  <a:pt x="1925" y="2472"/>
                </a:lnTo>
                <a:lnTo>
                  <a:pt x="1915" y="2470"/>
                </a:lnTo>
                <a:lnTo>
                  <a:pt x="1904" y="2468"/>
                </a:lnTo>
                <a:lnTo>
                  <a:pt x="1895" y="2465"/>
                </a:lnTo>
                <a:lnTo>
                  <a:pt x="1887" y="2461"/>
                </a:lnTo>
                <a:lnTo>
                  <a:pt x="1871" y="2453"/>
                </a:lnTo>
                <a:lnTo>
                  <a:pt x="1857" y="2442"/>
                </a:lnTo>
                <a:lnTo>
                  <a:pt x="1844" y="2432"/>
                </a:lnTo>
                <a:lnTo>
                  <a:pt x="1832" y="2420"/>
                </a:lnTo>
                <a:lnTo>
                  <a:pt x="1820" y="2407"/>
                </a:lnTo>
                <a:lnTo>
                  <a:pt x="1798" y="2381"/>
                </a:lnTo>
                <a:lnTo>
                  <a:pt x="1787" y="2368"/>
                </a:lnTo>
                <a:lnTo>
                  <a:pt x="1774" y="2357"/>
                </a:lnTo>
                <a:lnTo>
                  <a:pt x="1762" y="2345"/>
                </a:lnTo>
                <a:lnTo>
                  <a:pt x="1749" y="2335"/>
                </a:lnTo>
                <a:lnTo>
                  <a:pt x="1734" y="2326"/>
                </a:lnTo>
                <a:lnTo>
                  <a:pt x="1718" y="2319"/>
                </a:lnTo>
                <a:lnTo>
                  <a:pt x="1709" y="2315"/>
                </a:lnTo>
                <a:lnTo>
                  <a:pt x="1699" y="2313"/>
                </a:lnTo>
                <a:lnTo>
                  <a:pt x="1690" y="2311"/>
                </a:lnTo>
                <a:lnTo>
                  <a:pt x="1680" y="2310"/>
                </a:lnTo>
                <a:lnTo>
                  <a:pt x="1669" y="2310"/>
                </a:lnTo>
                <a:lnTo>
                  <a:pt x="1658" y="2310"/>
                </a:lnTo>
                <a:lnTo>
                  <a:pt x="1647" y="2311"/>
                </a:lnTo>
                <a:lnTo>
                  <a:pt x="1634" y="2313"/>
                </a:lnTo>
                <a:lnTo>
                  <a:pt x="1622" y="2316"/>
                </a:lnTo>
                <a:lnTo>
                  <a:pt x="1610" y="2321"/>
                </a:lnTo>
                <a:lnTo>
                  <a:pt x="1597" y="2325"/>
                </a:lnTo>
                <a:lnTo>
                  <a:pt x="1587" y="2331"/>
                </a:lnTo>
                <a:lnTo>
                  <a:pt x="1577" y="2337"/>
                </a:lnTo>
                <a:lnTo>
                  <a:pt x="1567" y="2345"/>
                </a:lnTo>
                <a:lnTo>
                  <a:pt x="1560" y="2354"/>
                </a:lnTo>
                <a:lnTo>
                  <a:pt x="1555" y="2363"/>
                </a:lnTo>
                <a:lnTo>
                  <a:pt x="1553" y="2368"/>
                </a:lnTo>
                <a:lnTo>
                  <a:pt x="1552" y="2374"/>
                </a:lnTo>
                <a:lnTo>
                  <a:pt x="1551" y="2379"/>
                </a:lnTo>
                <a:lnTo>
                  <a:pt x="1551" y="2386"/>
                </a:lnTo>
                <a:lnTo>
                  <a:pt x="1551" y="2392"/>
                </a:lnTo>
                <a:lnTo>
                  <a:pt x="1553" y="2398"/>
                </a:lnTo>
                <a:lnTo>
                  <a:pt x="1555" y="2405"/>
                </a:lnTo>
                <a:lnTo>
                  <a:pt x="1557" y="2412"/>
                </a:lnTo>
                <a:lnTo>
                  <a:pt x="1536" y="2405"/>
                </a:lnTo>
                <a:lnTo>
                  <a:pt x="1515" y="2401"/>
                </a:lnTo>
                <a:lnTo>
                  <a:pt x="1495" y="2398"/>
                </a:lnTo>
                <a:lnTo>
                  <a:pt x="1477" y="2397"/>
                </a:lnTo>
                <a:lnTo>
                  <a:pt x="1459" y="2398"/>
                </a:lnTo>
                <a:lnTo>
                  <a:pt x="1442" y="2400"/>
                </a:lnTo>
                <a:lnTo>
                  <a:pt x="1426" y="2403"/>
                </a:lnTo>
                <a:lnTo>
                  <a:pt x="1411" y="2408"/>
                </a:lnTo>
                <a:lnTo>
                  <a:pt x="1397" y="2415"/>
                </a:lnTo>
                <a:lnTo>
                  <a:pt x="1384" y="2423"/>
                </a:lnTo>
                <a:lnTo>
                  <a:pt x="1371" y="2432"/>
                </a:lnTo>
                <a:lnTo>
                  <a:pt x="1361" y="2442"/>
                </a:lnTo>
                <a:lnTo>
                  <a:pt x="1351" y="2454"/>
                </a:lnTo>
                <a:lnTo>
                  <a:pt x="1342" y="2466"/>
                </a:lnTo>
                <a:lnTo>
                  <a:pt x="1334" y="2478"/>
                </a:lnTo>
                <a:lnTo>
                  <a:pt x="1327" y="2492"/>
                </a:lnTo>
                <a:lnTo>
                  <a:pt x="1322" y="2506"/>
                </a:lnTo>
                <a:lnTo>
                  <a:pt x="1317" y="2522"/>
                </a:lnTo>
                <a:lnTo>
                  <a:pt x="1314" y="2537"/>
                </a:lnTo>
                <a:lnTo>
                  <a:pt x="1312" y="2554"/>
                </a:lnTo>
                <a:lnTo>
                  <a:pt x="1311" y="2570"/>
                </a:lnTo>
                <a:lnTo>
                  <a:pt x="1311" y="2587"/>
                </a:lnTo>
                <a:lnTo>
                  <a:pt x="1312" y="2604"/>
                </a:lnTo>
                <a:lnTo>
                  <a:pt x="1314" y="2621"/>
                </a:lnTo>
                <a:lnTo>
                  <a:pt x="1318" y="2638"/>
                </a:lnTo>
                <a:lnTo>
                  <a:pt x="1322" y="2655"/>
                </a:lnTo>
                <a:lnTo>
                  <a:pt x="1328" y="2672"/>
                </a:lnTo>
                <a:lnTo>
                  <a:pt x="1335" y="2689"/>
                </a:lnTo>
                <a:lnTo>
                  <a:pt x="1344" y="2705"/>
                </a:lnTo>
                <a:lnTo>
                  <a:pt x="1354" y="2722"/>
                </a:lnTo>
                <a:lnTo>
                  <a:pt x="1364" y="2737"/>
                </a:lnTo>
                <a:lnTo>
                  <a:pt x="1377" y="2753"/>
                </a:lnTo>
                <a:lnTo>
                  <a:pt x="1381" y="2760"/>
                </a:lnTo>
                <a:lnTo>
                  <a:pt x="1383" y="2768"/>
                </a:lnTo>
                <a:lnTo>
                  <a:pt x="1384" y="2775"/>
                </a:lnTo>
                <a:lnTo>
                  <a:pt x="1383" y="2782"/>
                </a:lnTo>
                <a:lnTo>
                  <a:pt x="1381" y="2789"/>
                </a:lnTo>
                <a:lnTo>
                  <a:pt x="1378" y="2795"/>
                </a:lnTo>
                <a:lnTo>
                  <a:pt x="1374" y="2802"/>
                </a:lnTo>
                <a:lnTo>
                  <a:pt x="1367" y="2807"/>
                </a:lnTo>
                <a:lnTo>
                  <a:pt x="1361" y="2813"/>
                </a:lnTo>
                <a:lnTo>
                  <a:pt x="1354" y="2819"/>
                </a:lnTo>
                <a:lnTo>
                  <a:pt x="1336" y="2829"/>
                </a:lnTo>
                <a:lnTo>
                  <a:pt x="1317" y="2839"/>
                </a:lnTo>
                <a:lnTo>
                  <a:pt x="1296" y="2847"/>
                </a:lnTo>
                <a:lnTo>
                  <a:pt x="1274" y="2856"/>
                </a:lnTo>
                <a:lnTo>
                  <a:pt x="1251" y="2863"/>
                </a:lnTo>
                <a:lnTo>
                  <a:pt x="1209" y="2876"/>
                </a:lnTo>
                <a:lnTo>
                  <a:pt x="1174" y="2888"/>
                </a:lnTo>
                <a:lnTo>
                  <a:pt x="1161" y="2893"/>
                </a:lnTo>
                <a:lnTo>
                  <a:pt x="1153" y="2898"/>
                </a:lnTo>
                <a:lnTo>
                  <a:pt x="1135" y="2912"/>
                </a:lnTo>
                <a:lnTo>
                  <a:pt x="1124" y="2927"/>
                </a:lnTo>
                <a:lnTo>
                  <a:pt x="1119" y="2933"/>
                </a:lnTo>
                <a:lnTo>
                  <a:pt x="1115" y="2939"/>
                </a:lnTo>
                <a:lnTo>
                  <a:pt x="1113" y="2945"/>
                </a:lnTo>
                <a:lnTo>
                  <a:pt x="1111" y="2950"/>
                </a:lnTo>
                <a:lnTo>
                  <a:pt x="1109" y="2957"/>
                </a:lnTo>
                <a:lnTo>
                  <a:pt x="1109" y="2962"/>
                </a:lnTo>
                <a:lnTo>
                  <a:pt x="1110" y="2972"/>
                </a:lnTo>
                <a:lnTo>
                  <a:pt x="1112" y="2983"/>
                </a:lnTo>
                <a:lnTo>
                  <a:pt x="1117" y="2994"/>
                </a:lnTo>
                <a:lnTo>
                  <a:pt x="1123" y="3004"/>
                </a:lnTo>
                <a:lnTo>
                  <a:pt x="1129" y="3014"/>
                </a:lnTo>
                <a:lnTo>
                  <a:pt x="1144" y="3037"/>
                </a:lnTo>
                <a:lnTo>
                  <a:pt x="1150" y="3049"/>
                </a:lnTo>
                <a:lnTo>
                  <a:pt x="1156" y="3063"/>
                </a:lnTo>
                <a:lnTo>
                  <a:pt x="1160" y="3077"/>
                </a:lnTo>
                <a:lnTo>
                  <a:pt x="1163" y="3094"/>
                </a:lnTo>
                <a:lnTo>
                  <a:pt x="1150" y="3103"/>
                </a:lnTo>
                <a:lnTo>
                  <a:pt x="1134" y="3111"/>
                </a:lnTo>
                <a:lnTo>
                  <a:pt x="1118" y="3120"/>
                </a:lnTo>
                <a:lnTo>
                  <a:pt x="1100" y="3127"/>
                </a:lnTo>
                <a:lnTo>
                  <a:pt x="1064" y="3142"/>
                </a:lnTo>
                <a:lnTo>
                  <a:pt x="1047" y="3150"/>
                </a:lnTo>
                <a:lnTo>
                  <a:pt x="1029" y="3159"/>
                </a:lnTo>
                <a:lnTo>
                  <a:pt x="1014" y="3168"/>
                </a:lnTo>
                <a:lnTo>
                  <a:pt x="1000" y="3177"/>
                </a:lnTo>
                <a:lnTo>
                  <a:pt x="994" y="3182"/>
                </a:lnTo>
                <a:lnTo>
                  <a:pt x="989" y="3189"/>
                </a:lnTo>
                <a:lnTo>
                  <a:pt x="984" y="3194"/>
                </a:lnTo>
                <a:lnTo>
                  <a:pt x="980" y="3200"/>
                </a:lnTo>
                <a:lnTo>
                  <a:pt x="977" y="3206"/>
                </a:lnTo>
                <a:lnTo>
                  <a:pt x="974" y="3213"/>
                </a:lnTo>
                <a:lnTo>
                  <a:pt x="973" y="3221"/>
                </a:lnTo>
                <a:lnTo>
                  <a:pt x="972" y="3228"/>
                </a:lnTo>
                <a:lnTo>
                  <a:pt x="972" y="3236"/>
                </a:lnTo>
                <a:lnTo>
                  <a:pt x="974" y="3244"/>
                </a:lnTo>
                <a:lnTo>
                  <a:pt x="976" y="3253"/>
                </a:lnTo>
                <a:lnTo>
                  <a:pt x="980" y="3262"/>
                </a:lnTo>
                <a:lnTo>
                  <a:pt x="981" y="3268"/>
                </a:lnTo>
                <a:lnTo>
                  <a:pt x="982" y="3273"/>
                </a:lnTo>
                <a:lnTo>
                  <a:pt x="982" y="3280"/>
                </a:lnTo>
                <a:lnTo>
                  <a:pt x="982" y="3288"/>
                </a:lnTo>
                <a:lnTo>
                  <a:pt x="980" y="3304"/>
                </a:lnTo>
                <a:lnTo>
                  <a:pt x="976" y="3323"/>
                </a:lnTo>
                <a:lnTo>
                  <a:pt x="966" y="3363"/>
                </a:lnTo>
                <a:lnTo>
                  <a:pt x="962" y="3383"/>
                </a:lnTo>
                <a:lnTo>
                  <a:pt x="959" y="3404"/>
                </a:lnTo>
                <a:lnTo>
                  <a:pt x="958" y="3424"/>
                </a:lnTo>
                <a:lnTo>
                  <a:pt x="958" y="3433"/>
                </a:lnTo>
                <a:lnTo>
                  <a:pt x="959" y="3442"/>
                </a:lnTo>
                <a:lnTo>
                  <a:pt x="961" y="3450"/>
                </a:lnTo>
                <a:lnTo>
                  <a:pt x="964" y="3459"/>
                </a:lnTo>
                <a:lnTo>
                  <a:pt x="968" y="3466"/>
                </a:lnTo>
                <a:lnTo>
                  <a:pt x="974" y="3472"/>
                </a:lnTo>
                <a:lnTo>
                  <a:pt x="980" y="3478"/>
                </a:lnTo>
                <a:lnTo>
                  <a:pt x="987" y="3483"/>
                </a:lnTo>
                <a:lnTo>
                  <a:pt x="995" y="3488"/>
                </a:lnTo>
                <a:lnTo>
                  <a:pt x="1006" y="3492"/>
                </a:lnTo>
                <a:lnTo>
                  <a:pt x="1017" y="3494"/>
                </a:lnTo>
                <a:lnTo>
                  <a:pt x="1030" y="3495"/>
                </a:lnTo>
                <a:lnTo>
                  <a:pt x="1046" y="3496"/>
                </a:lnTo>
                <a:lnTo>
                  <a:pt x="1062" y="3495"/>
                </a:lnTo>
                <a:lnTo>
                  <a:pt x="1067" y="3499"/>
                </a:lnTo>
                <a:lnTo>
                  <a:pt x="1072" y="3504"/>
                </a:lnTo>
                <a:lnTo>
                  <a:pt x="1074" y="3508"/>
                </a:lnTo>
                <a:lnTo>
                  <a:pt x="1075" y="3513"/>
                </a:lnTo>
                <a:lnTo>
                  <a:pt x="1076" y="3522"/>
                </a:lnTo>
                <a:lnTo>
                  <a:pt x="1076" y="3530"/>
                </a:lnTo>
                <a:lnTo>
                  <a:pt x="1076" y="3533"/>
                </a:lnTo>
                <a:lnTo>
                  <a:pt x="1076" y="3536"/>
                </a:lnTo>
                <a:lnTo>
                  <a:pt x="1078" y="3539"/>
                </a:lnTo>
                <a:lnTo>
                  <a:pt x="1081" y="3542"/>
                </a:lnTo>
                <a:lnTo>
                  <a:pt x="1085" y="3544"/>
                </a:lnTo>
                <a:lnTo>
                  <a:pt x="1090" y="3546"/>
                </a:lnTo>
                <a:lnTo>
                  <a:pt x="1098" y="3548"/>
                </a:lnTo>
                <a:lnTo>
                  <a:pt x="1109" y="3549"/>
                </a:lnTo>
                <a:lnTo>
                  <a:pt x="1123" y="3550"/>
                </a:lnTo>
                <a:lnTo>
                  <a:pt x="1136" y="3550"/>
                </a:lnTo>
                <a:lnTo>
                  <a:pt x="1149" y="3549"/>
                </a:lnTo>
                <a:lnTo>
                  <a:pt x="1160" y="3548"/>
                </a:lnTo>
                <a:lnTo>
                  <a:pt x="1172" y="3546"/>
                </a:lnTo>
                <a:lnTo>
                  <a:pt x="1183" y="3543"/>
                </a:lnTo>
                <a:lnTo>
                  <a:pt x="1203" y="3536"/>
                </a:lnTo>
                <a:lnTo>
                  <a:pt x="1224" y="3528"/>
                </a:lnTo>
                <a:lnTo>
                  <a:pt x="1245" y="3518"/>
                </a:lnTo>
                <a:lnTo>
                  <a:pt x="1267" y="3510"/>
                </a:lnTo>
                <a:lnTo>
                  <a:pt x="1292" y="3502"/>
                </a:lnTo>
                <a:lnTo>
                  <a:pt x="1297" y="3501"/>
                </a:lnTo>
                <a:lnTo>
                  <a:pt x="1303" y="3500"/>
                </a:lnTo>
                <a:lnTo>
                  <a:pt x="1314" y="3501"/>
                </a:lnTo>
                <a:lnTo>
                  <a:pt x="1323" y="3503"/>
                </a:lnTo>
                <a:lnTo>
                  <a:pt x="1332" y="3508"/>
                </a:lnTo>
                <a:lnTo>
                  <a:pt x="1341" y="3514"/>
                </a:lnTo>
                <a:lnTo>
                  <a:pt x="1349" y="3522"/>
                </a:lnTo>
                <a:lnTo>
                  <a:pt x="1364" y="3540"/>
                </a:lnTo>
                <a:lnTo>
                  <a:pt x="1380" y="3559"/>
                </a:lnTo>
                <a:lnTo>
                  <a:pt x="1388" y="3569"/>
                </a:lnTo>
                <a:lnTo>
                  <a:pt x="1397" y="3577"/>
                </a:lnTo>
                <a:lnTo>
                  <a:pt x="1407" y="3586"/>
                </a:lnTo>
                <a:lnTo>
                  <a:pt x="1416" y="3593"/>
                </a:lnTo>
                <a:lnTo>
                  <a:pt x="1427" y="3598"/>
                </a:lnTo>
                <a:lnTo>
                  <a:pt x="1439" y="3601"/>
                </a:lnTo>
                <a:lnTo>
                  <a:pt x="1451" y="3603"/>
                </a:lnTo>
                <a:lnTo>
                  <a:pt x="1463" y="3604"/>
                </a:lnTo>
                <a:lnTo>
                  <a:pt x="1476" y="3604"/>
                </a:lnTo>
                <a:lnTo>
                  <a:pt x="1487" y="3603"/>
                </a:lnTo>
                <a:lnTo>
                  <a:pt x="1498" y="3601"/>
                </a:lnTo>
                <a:lnTo>
                  <a:pt x="1510" y="3598"/>
                </a:lnTo>
                <a:lnTo>
                  <a:pt x="1520" y="3595"/>
                </a:lnTo>
                <a:lnTo>
                  <a:pt x="1530" y="3590"/>
                </a:lnTo>
                <a:lnTo>
                  <a:pt x="1539" y="3584"/>
                </a:lnTo>
                <a:lnTo>
                  <a:pt x="1549" y="3578"/>
                </a:lnTo>
                <a:lnTo>
                  <a:pt x="1558" y="3571"/>
                </a:lnTo>
                <a:lnTo>
                  <a:pt x="1566" y="3564"/>
                </a:lnTo>
                <a:lnTo>
                  <a:pt x="1575" y="3555"/>
                </a:lnTo>
                <a:lnTo>
                  <a:pt x="1582" y="3546"/>
                </a:lnTo>
                <a:lnTo>
                  <a:pt x="1588" y="3536"/>
                </a:lnTo>
                <a:lnTo>
                  <a:pt x="1594" y="3527"/>
                </a:lnTo>
                <a:lnTo>
                  <a:pt x="1596" y="3529"/>
                </a:lnTo>
                <a:lnTo>
                  <a:pt x="1600" y="3535"/>
                </a:lnTo>
                <a:lnTo>
                  <a:pt x="1605" y="3546"/>
                </a:lnTo>
                <a:lnTo>
                  <a:pt x="1608" y="3554"/>
                </a:lnTo>
                <a:lnTo>
                  <a:pt x="1611" y="3563"/>
                </a:lnTo>
                <a:lnTo>
                  <a:pt x="1617" y="3558"/>
                </a:lnTo>
                <a:lnTo>
                  <a:pt x="1627" y="3548"/>
                </a:lnTo>
                <a:lnTo>
                  <a:pt x="1656" y="3521"/>
                </a:lnTo>
                <a:lnTo>
                  <a:pt x="1691" y="3486"/>
                </a:lnTo>
                <a:lnTo>
                  <a:pt x="1730" y="3447"/>
                </a:lnTo>
                <a:lnTo>
                  <a:pt x="1768" y="3411"/>
                </a:lnTo>
                <a:lnTo>
                  <a:pt x="1787" y="3396"/>
                </a:lnTo>
                <a:lnTo>
                  <a:pt x="1803" y="3383"/>
                </a:lnTo>
                <a:lnTo>
                  <a:pt x="1818" y="3373"/>
                </a:lnTo>
                <a:lnTo>
                  <a:pt x="1824" y="3370"/>
                </a:lnTo>
                <a:lnTo>
                  <a:pt x="1830" y="3367"/>
                </a:lnTo>
                <a:lnTo>
                  <a:pt x="1835" y="3366"/>
                </a:lnTo>
                <a:lnTo>
                  <a:pt x="1839" y="3366"/>
                </a:lnTo>
                <a:lnTo>
                  <a:pt x="1844" y="3367"/>
                </a:lnTo>
                <a:lnTo>
                  <a:pt x="1846" y="3370"/>
                </a:lnTo>
                <a:lnTo>
                  <a:pt x="1848" y="3373"/>
                </a:lnTo>
                <a:lnTo>
                  <a:pt x="1849" y="3377"/>
                </a:lnTo>
                <a:lnTo>
                  <a:pt x="1850" y="3386"/>
                </a:lnTo>
                <a:lnTo>
                  <a:pt x="1849" y="3395"/>
                </a:lnTo>
                <a:lnTo>
                  <a:pt x="1846" y="3405"/>
                </a:lnTo>
                <a:lnTo>
                  <a:pt x="1841" y="3415"/>
                </a:lnTo>
                <a:lnTo>
                  <a:pt x="1835" y="3427"/>
                </a:lnTo>
                <a:lnTo>
                  <a:pt x="1829" y="3437"/>
                </a:lnTo>
                <a:lnTo>
                  <a:pt x="1821" y="3448"/>
                </a:lnTo>
                <a:lnTo>
                  <a:pt x="1805" y="3470"/>
                </a:lnTo>
                <a:lnTo>
                  <a:pt x="1789" y="3491"/>
                </a:lnTo>
                <a:lnTo>
                  <a:pt x="1777" y="3507"/>
                </a:lnTo>
                <a:lnTo>
                  <a:pt x="1768" y="3520"/>
                </a:lnTo>
                <a:lnTo>
                  <a:pt x="1761" y="3535"/>
                </a:lnTo>
                <a:lnTo>
                  <a:pt x="1757" y="3550"/>
                </a:lnTo>
                <a:lnTo>
                  <a:pt x="1754" y="3565"/>
                </a:lnTo>
                <a:lnTo>
                  <a:pt x="1754" y="3579"/>
                </a:lnTo>
                <a:lnTo>
                  <a:pt x="1755" y="3594"/>
                </a:lnTo>
                <a:lnTo>
                  <a:pt x="1758" y="3607"/>
                </a:lnTo>
                <a:lnTo>
                  <a:pt x="1762" y="3621"/>
                </a:lnTo>
                <a:lnTo>
                  <a:pt x="1768" y="3634"/>
                </a:lnTo>
                <a:lnTo>
                  <a:pt x="1774" y="3647"/>
                </a:lnTo>
                <a:lnTo>
                  <a:pt x="1782" y="3660"/>
                </a:lnTo>
                <a:lnTo>
                  <a:pt x="1791" y="3671"/>
                </a:lnTo>
                <a:lnTo>
                  <a:pt x="1799" y="3683"/>
                </a:lnTo>
                <a:lnTo>
                  <a:pt x="1819" y="3706"/>
                </a:lnTo>
                <a:lnTo>
                  <a:pt x="1838" y="3728"/>
                </a:lnTo>
                <a:lnTo>
                  <a:pt x="1847" y="3736"/>
                </a:lnTo>
                <a:lnTo>
                  <a:pt x="1855" y="3744"/>
                </a:lnTo>
                <a:lnTo>
                  <a:pt x="1864" y="3750"/>
                </a:lnTo>
                <a:lnTo>
                  <a:pt x="1872" y="3757"/>
                </a:lnTo>
                <a:lnTo>
                  <a:pt x="1881" y="3761"/>
                </a:lnTo>
                <a:lnTo>
                  <a:pt x="1889" y="3765"/>
                </a:lnTo>
                <a:lnTo>
                  <a:pt x="1898" y="3768"/>
                </a:lnTo>
                <a:lnTo>
                  <a:pt x="1906" y="3771"/>
                </a:lnTo>
                <a:lnTo>
                  <a:pt x="1915" y="3772"/>
                </a:lnTo>
                <a:lnTo>
                  <a:pt x="1923" y="3773"/>
                </a:lnTo>
                <a:lnTo>
                  <a:pt x="1931" y="3773"/>
                </a:lnTo>
                <a:lnTo>
                  <a:pt x="1939" y="3773"/>
                </a:lnTo>
                <a:lnTo>
                  <a:pt x="1956" y="3770"/>
                </a:lnTo>
                <a:lnTo>
                  <a:pt x="1972" y="3765"/>
                </a:lnTo>
                <a:lnTo>
                  <a:pt x="1989" y="3758"/>
                </a:lnTo>
                <a:lnTo>
                  <a:pt x="2005" y="3748"/>
                </a:lnTo>
                <a:lnTo>
                  <a:pt x="2021" y="3739"/>
                </a:lnTo>
                <a:lnTo>
                  <a:pt x="2037" y="3728"/>
                </a:lnTo>
                <a:lnTo>
                  <a:pt x="2069" y="3703"/>
                </a:lnTo>
                <a:lnTo>
                  <a:pt x="2101" y="3677"/>
                </a:lnTo>
                <a:lnTo>
                  <a:pt x="2111" y="3681"/>
                </a:lnTo>
                <a:lnTo>
                  <a:pt x="2120" y="3688"/>
                </a:lnTo>
                <a:lnTo>
                  <a:pt x="2138" y="3703"/>
                </a:lnTo>
                <a:lnTo>
                  <a:pt x="2158" y="3720"/>
                </a:lnTo>
                <a:lnTo>
                  <a:pt x="2168" y="3727"/>
                </a:lnTo>
                <a:lnTo>
                  <a:pt x="2179" y="3732"/>
                </a:lnTo>
                <a:lnTo>
                  <a:pt x="2181" y="3721"/>
                </a:lnTo>
                <a:lnTo>
                  <a:pt x="2186" y="3709"/>
                </a:lnTo>
                <a:lnTo>
                  <a:pt x="2192" y="3697"/>
                </a:lnTo>
                <a:lnTo>
                  <a:pt x="2200" y="3685"/>
                </a:lnTo>
                <a:lnTo>
                  <a:pt x="2209" y="3674"/>
                </a:lnTo>
                <a:lnTo>
                  <a:pt x="2220" y="3663"/>
                </a:lnTo>
                <a:lnTo>
                  <a:pt x="2241" y="3639"/>
                </a:lnTo>
                <a:lnTo>
                  <a:pt x="2264" y="3614"/>
                </a:lnTo>
                <a:lnTo>
                  <a:pt x="2275" y="3602"/>
                </a:lnTo>
                <a:lnTo>
                  <a:pt x="2285" y="3590"/>
                </a:lnTo>
                <a:lnTo>
                  <a:pt x="2294" y="3576"/>
                </a:lnTo>
                <a:lnTo>
                  <a:pt x="2302" y="3563"/>
                </a:lnTo>
                <a:lnTo>
                  <a:pt x="2307" y="3549"/>
                </a:lnTo>
                <a:lnTo>
                  <a:pt x="2312" y="3535"/>
                </a:lnTo>
                <a:lnTo>
                  <a:pt x="2323" y="3549"/>
                </a:lnTo>
                <a:lnTo>
                  <a:pt x="2336" y="3564"/>
                </a:lnTo>
                <a:lnTo>
                  <a:pt x="2353" y="3579"/>
                </a:lnTo>
                <a:lnTo>
                  <a:pt x="2371" y="3595"/>
                </a:lnTo>
                <a:lnTo>
                  <a:pt x="2407" y="3624"/>
                </a:lnTo>
                <a:lnTo>
                  <a:pt x="2437" y="3646"/>
                </a:lnTo>
                <a:lnTo>
                  <a:pt x="2448" y="3653"/>
                </a:lnTo>
                <a:lnTo>
                  <a:pt x="2458" y="3657"/>
                </a:lnTo>
                <a:lnTo>
                  <a:pt x="2469" y="3660"/>
                </a:lnTo>
                <a:lnTo>
                  <a:pt x="2481" y="3661"/>
                </a:lnTo>
                <a:lnTo>
                  <a:pt x="2493" y="3661"/>
                </a:lnTo>
                <a:lnTo>
                  <a:pt x="2504" y="3660"/>
                </a:lnTo>
                <a:lnTo>
                  <a:pt x="2529" y="3656"/>
                </a:lnTo>
                <a:lnTo>
                  <a:pt x="2552" y="3651"/>
                </a:lnTo>
                <a:lnTo>
                  <a:pt x="2562" y="3649"/>
                </a:lnTo>
                <a:lnTo>
                  <a:pt x="2572" y="3648"/>
                </a:lnTo>
                <a:lnTo>
                  <a:pt x="2582" y="3647"/>
                </a:lnTo>
                <a:lnTo>
                  <a:pt x="2590" y="3648"/>
                </a:lnTo>
                <a:lnTo>
                  <a:pt x="2597" y="3651"/>
                </a:lnTo>
                <a:lnTo>
                  <a:pt x="2603" y="3655"/>
                </a:lnTo>
                <a:lnTo>
                  <a:pt x="2606" y="3645"/>
                </a:lnTo>
                <a:lnTo>
                  <a:pt x="2611" y="3637"/>
                </a:lnTo>
                <a:lnTo>
                  <a:pt x="2618" y="3629"/>
                </a:lnTo>
                <a:lnTo>
                  <a:pt x="2625" y="3622"/>
                </a:lnTo>
                <a:lnTo>
                  <a:pt x="2633" y="3615"/>
                </a:lnTo>
                <a:lnTo>
                  <a:pt x="2641" y="3608"/>
                </a:lnTo>
                <a:lnTo>
                  <a:pt x="2660" y="3595"/>
                </a:lnTo>
                <a:lnTo>
                  <a:pt x="2669" y="3589"/>
                </a:lnTo>
                <a:lnTo>
                  <a:pt x="2677" y="3581"/>
                </a:lnTo>
                <a:lnTo>
                  <a:pt x="2686" y="3573"/>
                </a:lnTo>
                <a:lnTo>
                  <a:pt x="2692" y="3565"/>
                </a:lnTo>
                <a:lnTo>
                  <a:pt x="2698" y="3555"/>
                </a:lnTo>
                <a:lnTo>
                  <a:pt x="2702" y="3544"/>
                </a:lnTo>
                <a:lnTo>
                  <a:pt x="2705" y="3532"/>
                </a:lnTo>
                <a:lnTo>
                  <a:pt x="2705" y="3518"/>
                </a:lnTo>
                <a:lnTo>
                  <a:pt x="2700" y="3498"/>
                </a:lnTo>
                <a:lnTo>
                  <a:pt x="2690" y="3458"/>
                </a:lnTo>
                <a:lnTo>
                  <a:pt x="2685" y="3436"/>
                </a:lnTo>
                <a:lnTo>
                  <a:pt x="2682" y="3417"/>
                </a:lnTo>
                <a:lnTo>
                  <a:pt x="2681" y="3410"/>
                </a:lnTo>
                <a:lnTo>
                  <a:pt x="2681" y="3405"/>
                </a:lnTo>
                <a:lnTo>
                  <a:pt x="2682" y="3401"/>
                </a:lnTo>
                <a:lnTo>
                  <a:pt x="2683" y="3400"/>
                </a:lnTo>
                <a:lnTo>
                  <a:pt x="2684" y="3400"/>
                </a:lnTo>
                <a:lnTo>
                  <a:pt x="2690" y="3400"/>
                </a:lnTo>
                <a:lnTo>
                  <a:pt x="2696" y="3402"/>
                </a:lnTo>
                <a:lnTo>
                  <a:pt x="2702" y="3404"/>
                </a:lnTo>
                <a:lnTo>
                  <a:pt x="2708" y="3406"/>
                </a:lnTo>
                <a:lnTo>
                  <a:pt x="2720" y="3413"/>
                </a:lnTo>
                <a:lnTo>
                  <a:pt x="2732" y="3422"/>
                </a:lnTo>
                <a:lnTo>
                  <a:pt x="2744" y="3430"/>
                </a:lnTo>
                <a:lnTo>
                  <a:pt x="2757" y="3436"/>
                </a:lnTo>
                <a:lnTo>
                  <a:pt x="2764" y="3439"/>
                </a:lnTo>
                <a:lnTo>
                  <a:pt x="2771" y="3442"/>
                </a:lnTo>
                <a:lnTo>
                  <a:pt x="2778" y="3443"/>
                </a:lnTo>
                <a:lnTo>
                  <a:pt x="2786" y="3444"/>
                </a:lnTo>
                <a:lnTo>
                  <a:pt x="2788" y="3433"/>
                </a:lnTo>
                <a:lnTo>
                  <a:pt x="2791" y="3423"/>
                </a:lnTo>
                <a:lnTo>
                  <a:pt x="2794" y="3413"/>
                </a:lnTo>
                <a:lnTo>
                  <a:pt x="2798" y="3403"/>
                </a:lnTo>
                <a:lnTo>
                  <a:pt x="2807" y="3384"/>
                </a:lnTo>
                <a:lnTo>
                  <a:pt x="2817" y="3366"/>
                </a:lnTo>
                <a:lnTo>
                  <a:pt x="2826" y="3347"/>
                </a:lnTo>
                <a:lnTo>
                  <a:pt x="2830" y="3337"/>
                </a:lnTo>
                <a:lnTo>
                  <a:pt x="2834" y="3327"/>
                </a:lnTo>
                <a:lnTo>
                  <a:pt x="2837" y="3316"/>
                </a:lnTo>
                <a:lnTo>
                  <a:pt x="2839" y="3306"/>
                </a:lnTo>
                <a:lnTo>
                  <a:pt x="2840" y="3295"/>
                </a:lnTo>
                <a:lnTo>
                  <a:pt x="2840" y="3283"/>
                </a:lnTo>
                <a:lnTo>
                  <a:pt x="2839" y="3273"/>
                </a:lnTo>
                <a:lnTo>
                  <a:pt x="2837" y="3264"/>
                </a:lnTo>
                <a:lnTo>
                  <a:pt x="2834" y="3256"/>
                </a:lnTo>
                <a:lnTo>
                  <a:pt x="2831" y="3248"/>
                </a:lnTo>
                <a:lnTo>
                  <a:pt x="2828" y="3242"/>
                </a:lnTo>
                <a:lnTo>
                  <a:pt x="2824" y="3236"/>
                </a:lnTo>
                <a:lnTo>
                  <a:pt x="2815" y="3225"/>
                </a:lnTo>
                <a:lnTo>
                  <a:pt x="2805" y="3214"/>
                </a:lnTo>
                <a:lnTo>
                  <a:pt x="2796" y="3203"/>
                </a:lnTo>
                <a:lnTo>
                  <a:pt x="2792" y="3197"/>
                </a:lnTo>
                <a:lnTo>
                  <a:pt x="2789" y="3191"/>
                </a:lnTo>
                <a:lnTo>
                  <a:pt x="2786" y="3183"/>
                </a:lnTo>
                <a:lnTo>
                  <a:pt x="2783" y="3175"/>
                </a:lnTo>
                <a:lnTo>
                  <a:pt x="2795" y="3170"/>
                </a:lnTo>
                <a:lnTo>
                  <a:pt x="2806" y="3165"/>
                </a:lnTo>
                <a:lnTo>
                  <a:pt x="2817" y="3159"/>
                </a:lnTo>
                <a:lnTo>
                  <a:pt x="2826" y="3153"/>
                </a:lnTo>
                <a:lnTo>
                  <a:pt x="2834" y="3147"/>
                </a:lnTo>
                <a:lnTo>
                  <a:pt x="2840" y="3141"/>
                </a:lnTo>
                <a:lnTo>
                  <a:pt x="2846" y="3134"/>
                </a:lnTo>
                <a:lnTo>
                  <a:pt x="2852" y="3128"/>
                </a:lnTo>
                <a:lnTo>
                  <a:pt x="2855" y="3122"/>
                </a:lnTo>
                <a:lnTo>
                  <a:pt x="2858" y="3114"/>
                </a:lnTo>
                <a:lnTo>
                  <a:pt x="2860" y="3108"/>
                </a:lnTo>
                <a:lnTo>
                  <a:pt x="2861" y="3101"/>
                </a:lnTo>
                <a:lnTo>
                  <a:pt x="2862" y="3094"/>
                </a:lnTo>
                <a:lnTo>
                  <a:pt x="2861" y="3087"/>
                </a:lnTo>
                <a:lnTo>
                  <a:pt x="2860" y="3079"/>
                </a:lnTo>
                <a:lnTo>
                  <a:pt x="2858" y="3072"/>
                </a:lnTo>
                <a:lnTo>
                  <a:pt x="2852" y="3058"/>
                </a:lnTo>
                <a:lnTo>
                  <a:pt x="2843" y="3042"/>
                </a:lnTo>
                <a:lnTo>
                  <a:pt x="2833" y="3027"/>
                </a:lnTo>
                <a:lnTo>
                  <a:pt x="2822" y="3011"/>
                </a:lnTo>
                <a:lnTo>
                  <a:pt x="2808" y="2995"/>
                </a:lnTo>
                <a:lnTo>
                  <a:pt x="2793" y="2979"/>
                </a:lnTo>
                <a:lnTo>
                  <a:pt x="2761" y="2946"/>
                </a:lnTo>
                <a:lnTo>
                  <a:pt x="2728" y="2913"/>
                </a:lnTo>
                <a:lnTo>
                  <a:pt x="2696" y="2881"/>
                </a:lnTo>
                <a:lnTo>
                  <a:pt x="2681" y="2865"/>
                </a:lnTo>
                <a:lnTo>
                  <a:pt x="2667" y="2848"/>
                </a:lnTo>
                <a:lnTo>
                  <a:pt x="2655" y="2833"/>
                </a:lnTo>
                <a:lnTo>
                  <a:pt x="2644" y="2817"/>
                </a:lnTo>
                <a:lnTo>
                  <a:pt x="2636" y="2802"/>
                </a:lnTo>
                <a:lnTo>
                  <a:pt x="2630" y="2787"/>
                </a:lnTo>
                <a:lnTo>
                  <a:pt x="2628" y="2779"/>
                </a:lnTo>
                <a:lnTo>
                  <a:pt x="2627" y="2772"/>
                </a:lnTo>
                <a:lnTo>
                  <a:pt x="2626" y="2765"/>
                </a:lnTo>
                <a:lnTo>
                  <a:pt x="2627" y="2758"/>
                </a:lnTo>
                <a:lnTo>
                  <a:pt x="2628" y="2750"/>
                </a:lnTo>
                <a:lnTo>
                  <a:pt x="2629" y="2743"/>
                </a:lnTo>
                <a:lnTo>
                  <a:pt x="2632" y="2736"/>
                </a:lnTo>
                <a:lnTo>
                  <a:pt x="2636" y="2730"/>
                </a:lnTo>
                <a:lnTo>
                  <a:pt x="2640" y="2723"/>
                </a:lnTo>
                <a:lnTo>
                  <a:pt x="2647" y="2716"/>
                </a:lnTo>
                <a:lnTo>
                  <a:pt x="2653" y="2710"/>
                </a:lnTo>
                <a:lnTo>
                  <a:pt x="2661" y="2704"/>
                </a:lnTo>
                <a:lnTo>
                  <a:pt x="2676" y="2693"/>
                </a:lnTo>
                <a:lnTo>
                  <a:pt x="2693" y="2682"/>
                </a:lnTo>
                <a:lnTo>
                  <a:pt x="2709" y="2672"/>
                </a:lnTo>
                <a:lnTo>
                  <a:pt x="2728" y="2662"/>
                </a:lnTo>
                <a:lnTo>
                  <a:pt x="2747" y="2652"/>
                </a:lnTo>
                <a:lnTo>
                  <a:pt x="2767" y="2642"/>
                </a:lnTo>
                <a:lnTo>
                  <a:pt x="2787" y="2633"/>
                </a:lnTo>
                <a:lnTo>
                  <a:pt x="2807" y="2625"/>
                </a:lnTo>
                <a:lnTo>
                  <a:pt x="2829" y="2616"/>
                </a:lnTo>
                <a:lnTo>
                  <a:pt x="2851" y="2609"/>
                </a:lnTo>
                <a:lnTo>
                  <a:pt x="2873" y="2602"/>
                </a:lnTo>
                <a:lnTo>
                  <a:pt x="2896" y="2596"/>
                </a:lnTo>
                <a:lnTo>
                  <a:pt x="2919" y="2591"/>
                </a:lnTo>
                <a:lnTo>
                  <a:pt x="2941" y="2586"/>
                </a:lnTo>
                <a:lnTo>
                  <a:pt x="2964" y="2581"/>
                </a:lnTo>
                <a:lnTo>
                  <a:pt x="2988" y="2577"/>
                </a:lnTo>
                <a:lnTo>
                  <a:pt x="3010" y="2574"/>
                </a:lnTo>
                <a:lnTo>
                  <a:pt x="3034" y="2572"/>
                </a:lnTo>
                <a:lnTo>
                  <a:pt x="3057" y="2571"/>
                </a:lnTo>
                <a:lnTo>
                  <a:pt x="3079" y="2571"/>
                </a:lnTo>
                <a:lnTo>
                  <a:pt x="3102" y="2571"/>
                </a:lnTo>
                <a:lnTo>
                  <a:pt x="3125" y="2572"/>
                </a:lnTo>
                <a:lnTo>
                  <a:pt x="3146" y="2575"/>
                </a:lnTo>
                <a:lnTo>
                  <a:pt x="3168" y="2578"/>
                </a:lnTo>
                <a:lnTo>
                  <a:pt x="3189" y="2582"/>
                </a:lnTo>
                <a:lnTo>
                  <a:pt x="3209" y="2589"/>
                </a:lnTo>
                <a:lnTo>
                  <a:pt x="3229" y="2595"/>
                </a:lnTo>
                <a:lnTo>
                  <a:pt x="3248" y="2602"/>
                </a:lnTo>
                <a:lnTo>
                  <a:pt x="3267" y="2611"/>
                </a:lnTo>
                <a:lnTo>
                  <a:pt x="3285" y="2622"/>
                </a:lnTo>
                <a:lnTo>
                  <a:pt x="3301" y="2633"/>
                </a:lnTo>
                <a:lnTo>
                  <a:pt x="3318" y="2645"/>
                </a:lnTo>
                <a:lnTo>
                  <a:pt x="3476" y="2782"/>
                </a:lnTo>
                <a:lnTo>
                  <a:pt x="3635" y="2921"/>
                </a:lnTo>
                <a:lnTo>
                  <a:pt x="3949" y="3199"/>
                </a:lnTo>
                <a:lnTo>
                  <a:pt x="4107" y="3338"/>
                </a:lnTo>
                <a:lnTo>
                  <a:pt x="4266" y="3476"/>
                </a:lnTo>
                <a:lnTo>
                  <a:pt x="4345" y="3544"/>
                </a:lnTo>
                <a:lnTo>
                  <a:pt x="4426" y="3612"/>
                </a:lnTo>
                <a:lnTo>
                  <a:pt x="4507" y="3679"/>
                </a:lnTo>
                <a:lnTo>
                  <a:pt x="4587" y="3746"/>
                </a:lnTo>
                <a:lnTo>
                  <a:pt x="4573" y="3749"/>
                </a:lnTo>
                <a:lnTo>
                  <a:pt x="4555" y="3753"/>
                </a:lnTo>
                <a:lnTo>
                  <a:pt x="4536" y="3759"/>
                </a:lnTo>
                <a:lnTo>
                  <a:pt x="4515" y="3765"/>
                </a:lnTo>
                <a:lnTo>
                  <a:pt x="4469" y="3780"/>
                </a:lnTo>
                <a:lnTo>
                  <a:pt x="4417" y="3799"/>
                </a:lnTo>
                <a:lnTo>
                  <a:pt x="4304" y="3842"/>
                </a:lnTo>
                <a:lnTo>
                  <a:pt x="4244" y="3864"/>
                </a:lnTo>
                <a:lnTo>
                  <a:pt x="4183" y="3884"/>
                </a:lnTo>
                <a:lnTo>
                  <a:pt x="4125" y="3903"/>
                </a:lnTo>
                <a:lnTo>
                  <a:pt x="4096" y="3911"/>
                </a:lnTo>
                <a:lnTo>
                  <a:pt x="4068" y="3918"/>
                </a:lnTo>
                <a:lnTo>
                  <a:pt x="4040" y="3925"/>
                </a:lnTo>
                <a:lnTo>
                  <a:pt x="4014" y="3930"/>
                </a:lnTo>
                <a:lnTo>
                  <a:pt x="3989" y="3933"/>
                </a:lnTo>
                <a:lnTo>
                  <a:pt x="3965" y="3936"/>
                </a:lnTo>
                <a:lnTo>
                  <a:pt x="3942" y="3936"/>
                </a:lnTo>
                <a:lnTo>
                  <a:pt x="3922" y="3935"/>
                </a:lnTo>
                <a:lnTo>
                  <a:pt x="3902" y="3932"/>
                </a:lnTo>
                <a:lnTo>
                  <a:pt x="3894" y="3930"/>
                </a:lnTo>
                <a:lnTo>
                  <a:pt x="3885" y="3928"/>
                </a:lnTo>
                <a:lnTo>
                  <a:pt x="3877" y="3925"/>
                </a:lnTo>
                <a:lnTo>
                  <a:pt x="3870" y="3921"/>
                </a:lnTo>
                <a:lnTo>
                  <a:pt x="3863" y="3916"/>
                </a:lnTo>
                <a:lnTo>
                  <a:pt x="3857" y="3911"/>
                </a:lnTo>
                <a:lnTo>
                  <a:pt x="3850" y="3906"/>
                </a:lnTo>
                <a:lnTo>
                  <a:pt x="3845" y="3900"/>
                </a:lnTo>
                <a:lnTo>
                  <a:pt x="3841" y="3894"/>
                </a:lnTo>
                <a:lnTo>
                  <a:pt x="3837" y="3887"/>
                </a:lnTo>
                <a:lnTo>
                  <a:pt x="3833" y="3839"/>
                </a:lnTo>
                <a:lnTo>
                  <a:pt x="3830" y="3793"/>
                </a:lnTo>
                <a:lnTo>
                  <a:pt x="3827" y="3747"/>
                </a:lnTo>
                <a:lnTo>
                  <a:pt x="3822" y="3703"/>
                </a:lnTo>
                <a:lnTo>
                  <a:pt x="3817" y="3681"/>
                </a:lnTo>
                <a:lnTo>
                  <a:pt x="3813" y="3659"/>
                </a:lnTo>
                <a:lnTo>
                  <a:pt x="3808" y="3637"/>
                </a:lnTo>
                <a:lnTo>
                  <a:pt x="3801" y="3615"/>
                </a:lnTo>
                <a:lnTo>
                  <a:pt x="3794" y="3594"/>
                </a:lnTo>
                <a:lnTo>
                  <a:pt x="3783" y="3572"/>
                </a:lnTo>
                <a:lnTo>
                  <a:pt x="3772" y="3550"/>
                </a:lnTo>
                <a:lnTo>
                  <a:pt x="3760" y="3529"/>
                </a:lnTo>
                <a:lnTo>
                  <a:pt x="3749" y="3515"/>
                </a:lnTo>
                <a:lnTo>
                  <a:pt x="3738" y="3503"/>
                </a:lnTo>
                <a:lnTo>
                  <a:pt x="3726" y="3491"/>
                </a:lnTo>
                <a:lnTo>
                  <a:pt x="3712" y="3480"/>
                </a:lnTo>
                <a:lnTo>
                  <a:pt x="3698" y="3470"/>
                </a:lnTo>
                <a:lnTo>
                  <a:pt x="3682" y="3462"/>
                </a:lnTo>
                <a:lnTo>
                  <a:pt x="3668" y="3456"/>
                </a:lnTo>
                <a:lnTo>
                  <a:pt x="3653" y="3451"/>
                </a:lnTo>
                <a:lnTo>
                  <a:pt x="3638" y="3449"/>
                </a:lnTo>
                <a:lnTo>
                  <a:pt x="3631" y="3449"/>
                </a:lnTo>
                <a:lnTo>
                  <a:pt x="3625" y="3449"/>
                </a:lnTo>
                <a:lnTo>
                  <a:pt x="3617" y="3451"/>
                </a:lnTo>
                <a:lnTo>
                  <a:pt x="3611" y="3454"/>
                </a:lnTo>
                <a:lnTo>
                  <a:pt x="3605" y="3457"/>
                </a:lnTo>
                <a:lnTo>
                  <a:pt x="3600" y="3460"/>
                </a:lnTo>
                <a:lnTo>
                  <a:pt x="3595" y="3465"/>
                </a:lnTo>
                <a:lnTo>
                  <a:pt x="3590" y="3470"/>
                </a:lnTo>
                <a:lnTo>
                  <a:pt x="3586" y="3477"/>
                </a:lnTo>
                <a:lnTo>
                  <a:pt x="3581" y="3484"/>
                </a:lnTo>
                <a:lnTo>
                  <a:pt x="3578" y="3493"/>
                </a:lnTo>
                <a:lnTo>
                  <a:pt x="3575" y="3503"/>
                </a:lnTo>
                <a:lnTo>
                  <a:pt x="3573" y="3513"/>
                </a:lnTo>
                <a:lnTo>
                  <a:pt x="3572" y="3526"/>
                </a:lnTo>
                <a:lnTo>
                  <a:pt x="3567" y="3510"/>
                </a:lnTo>
                <a:lnTo>
                  <a:pt x="3562" y="3495"/>
                </a:lnTo>
                <a:lnTo>
                  <a:pt x="3556" y="3481"/>
                </a:lnTo>
                <a:lnTo>
                  <a:pt x="3548" y="3468"/>
                </a:lnTo>
                <a:lnTo>
                  <a:pt x="3541" y="3456"/>
                </a:lnTo>
                <a:lnTo>
                  <a:pt x="3533" y="3443"/>
                </a:lnTo>
                <a:lnTo>
                  <a:pt x="3524" y="3432"/>
                </a:lnTo>
                <a:lnTo>
                  <a:pt x="3514" y="3422"/>
                </a:lnTo>
                <a:lnTo>
                  <a:pt x="3505" y="3412"/>
                </a:lnTo>
                <a:lnTo>
                  <a:pt x="3495" y="3404"/>
                </a:lnTo>
                <a:lnTo>
                  <a:pt x="3485" y="3396"/>
                </a:lnTo>
                <a:lnTo>
                  <a:pt x="3473" y="3389"/>
                </a:lnTo>
                <a:lnTo>
                  <a:pt x="3462" y="3382"/>
                </a:lnTo>
                <a:lnTo>
                  <a:pt x="3451" y="3377"/>
                </a:lnTo>
                <a:lnTo>
                  <a:pt x="3438" y="3372"/>
                </a:lnTo>
                <a:lnTo>
                  <a:pt x="3426" y="3369"/>
                </a:lnTo>
                <a:lnTo>
                  <a:pt x="3413" y="3366"/>
                </a:lnTo>
                <a:lnTo>
                  <a:pt x="3401" y="3364"/>
                </a:lnTo>
                <a:lnTo>
                  <a:pt x="3389" y="3363"/>
                </a:lnTo>
                <a:lnTo>
                  <a:pt x="3375" y="3363"/>
                </a:lnTo>
                <a:lnTo>
                  <a:pt x="3362" y="3363"/>
                </a:lnTo>
                <a:lnTo>
                  <a:pt x="3349" y="3365"/>
                </a:lnTo>
                <a:lnTo>
                  <a:pt x="3336" y="3367"/>
                </a:lnTo>
                <a:lnTo>
                  <a:pt x="3323" y="3371"/>
                </a:lnTo>
                <a:lnTo>
                  <a:pt x="3310" y="3375"/>
                </a:lnTo>
                <a:lnTo>
                  <a:pt x="3297" y="3380"/>
                </a:lnTo>
                <a:lnTo>
                  <a:pt x="3285" y="3387"/>
                </a:lnTo>
                <a:lnTo>
                  <a:pt x="3272" y="3394"/>
                </a:lnTo>
                <a:lnTo>
                  <a:pt x="3259" y="3402"/>
                </a:lnTo>
                <a:lnTo>
                  <a:pt x="3247" y="3411"/>
                </a:lnTo>
                <a:lnTo>
                  <a:pt x="3235" y="3422"/>
                </a:lnTo>
                <a:lnTo>
                  <a:pt x="3224" y="3433"/>
                </a:lnTo>
                <a:lnTo>
                  <a:pt x="3217" y="3439"/>
                </a:lnTo>
                <a:lnTo>
                  <a:pt x="3208" y="3444"/>
                </a:lnTo>
                <a:lnTo>
                  <a:pt x="3200" y="3448"/>
                </a:lnTo>
                <a:lnTo>
                  <a:pt x="3192" y="3451"/>
                </a:lnTo>
                <a:lnTo>
                  <a:pt x="3183" y="3454"/>
                </a:lnTo>
                <a:lnTo>
                  <a:pt x="3173" y="3455"/>
                </a:lnTo>
                <a:lnTo>
                  <a:pt x="3164" y="3455"/>
                </a:lnTo>
                <a:lnTo>
                  <a:pt x="3155" y="3455"/>
                </a:lnTo>
                <a:lnTo>
                  <a:pt x="3134" y="3451"/>
                </a:lnTo>
                <a:lnTo>
                  <a:pt x="3112" y="3446"/>
                </a:lnTo>
                <a:lnTo>
                  <a:pt x="3067" y="3435"/>
                </a:lnTo>
                <a:lnTo>
                  <a:pt x="3043" y="3430"/>
                </a:lnTo>
                <a:lnTo>
                  <a:pt x="3020" y="3425"/>
                </a:lnTo>
                <a:lnTo>
                  <a:pt x="2995" y="3423"/>
                </a:lnTo>
                <a:lnTo>
                  <a:pt x="2984" y="3423"/>
                </a:lnTo>
                <a:lnTo>
                  <a:pt x="2971" y="3424"/>
                </a:lnTo>
                <a:lnTo>
                  <a:pt x="2959" y="3425"/>
                </a:lnTo>
                <a:lnTo>
                  <a:pt x="2947" y="3427"/>
                </a:lnTo>
                <a:lnTo>
                  <a:pt x="2935" y="3431"/>
                </a:lnTo>
                <a:lnTo>
                  <a:pt x="2924" y="3435"/>
                </a:lnTo>
                <a:lnTo>
                  <a:pt x="2912" y="3441"/>
                </a:lnTo>
                <a:lnTo>
                  <a:pt x="2901" y="3448"/>
                </a:lnTo>
                <a:lnTo>
                  <a:pt x="2890" y="3457"/>
                </a:lnTo>
                <a:lnTo>
                  <a:pt x="2878" y="3467"/>
                </a:lnTo>
                <a:lnTo>
                  <a:pt x="2867" y="3478"/>
                </a:lnTo>
                <a:lnTo>
                  <a:pt x="2857" y="3491"/>
                </a:lnTo>
                <a:lnTo>
                  <a:pt x="2849" y="3504"/>
                </a:lnTo>
                <a:lnTo>
                  <a:pt x="2840" y="3516"/>
                </a:lnTo>
                <a:lnTo>
                  <a:pt x="2834" y="3531"/>
                </a:lnTo>
                <a:lnTo>
                  <a:pt x="2830" y="3544"/>
                </a:lnTo>
                <a:lnTo>
                  <a:pt x="2826" y="3559"/>
                </a:lnTo>
                <a:lnTo>
                  <a:pt x="2824" y="3573"/>
                </a:lnTo>
                <a:lnTo>
                  <a:pt x="2824" y="3588"/>
                </a:lnTo>
                <a:lnTo>
                  <a:pt x="2825" y="3602"/>
                </a:lnTo>
                <a:lnTo>
                  <a:pt x="2828" y="3617"/>
                </a:lnTo>
                <a:lnTo>
                  <a:pt x="2833" y="3632"/>
                </a:lnTo>
                <a:lnTo>
                  <a:pt x="2840" y="3647"/>
                </a:lnTo>
                <a:lnTo>
                  <a:pt x="2849" y="3663"/>
                </a:lnTo>
                <a:lnTo>
                  <a:pt x="2859" y="3677"/>
                </a:lnTo>
                <a:lnTo>
                  <a:pt x="2872" y="3693"/>
                </a:lnTo>
                <a:lnTo>
                  <a:pt x="2861" y="3702"/>
                </a:lnTo>
                <a:lnTo>
                  <a:pt x="2852" y="3710"/>
                </a:lnTo>
                <a:lnTo>
                  <a:pt x="2843" y="3718"/>
                </a:lnTo>
                <a:lnTo>
                  <a:pt x="2838" y="3726"/>
                </a:lnTo>
                <a:lnTo>
                  <a:pt x="2834" y="3734"/>
                </a:lnTo>
                <a:lnTo>
                  <a:pt x="2831" y="3741"/>
                </a:lnTo>
                <a:lnTo>
                  <a:pt x="2830" y="3749"/>
                </a:lnTo>
                <a:lnTo>
                  <a:pt x="2830" y="3757"/>
                </a:lnTo>
                <a:lnTo>
                  <a:pt x="2831" y="3763"/>
                </a:lnTo>
                <a:lnTo>
                  <a:pt x="2833" y="3770"/>
                </a:lnTo>
                <a:lnTo>
                  <a:pt x="2837" y="3777"/>
                </a:lnTo>
                <a:lnTo>
                  <a:pt x="2841" y="3783"/>
                </a:lnTo>
                <a:lnTo>
                  <a:pt x="2846" y="3791"/>
                </a:lnTo>
                <a:lnTo>
                  <a:pt x="2853" y="3797"/>
                </a:lnTo>
                <a:lnTo>
                  <a:pt x="2866" y="3809"/>
                </a:lnTo>
                <a:lnTo>
                  <a:pt x="2880" y="3822"/>
                </a:lnTo>
                <a:lnTo>
                  <a:pt x="2897" y="3833"/>
                </a:lnTo>
                <a:lnTo>
                  <a:pt x="2929" y="3856"/>
                </a:lnTo>
                <a:lnTo>
                  <a:pt x="2942" y="3867"/>
                </a:lnTo>
                <a:lnTo>
                  <a:pt x="2955" y="3877"/>
                </a:lnTo>
                <a:lnTo>
                  <a:pt x="2959" y="3882"/>
                </a:lnTo>
                <a:lnTo>
                  <a:pt x="2963" y="3889"/>
                </a:lnTo>
                <a:lnTo>
                  <a:pt x="2966" y="3894"/>
                </a:lnTo>
                <a:lnTo>
                  <a:pt x="2968" y="3899"/>
                </a:lnTo>
                <a:lnTo>
                  <a:pt x="2952" y="3896"/>
                </a:lnTo>
                <a:lnTo>
                  <a:pt x="2930" y="3893"/>
                </a:lnTo>
                <a:lnTo>
                  <a:pt x="2906" y="3891"/>
                </a:lnTo>
                <a:lnTo>
                  <a:pt x="2882" y="3890"/>
                </a:lnTo>
                <a:lnTo>
                  <a:pt x="2868" y="3891"/>
                </a:lnTo>
                <a:lnTo>
                  <a:pt x="2857" y="3892"/>
                </a:lnTo>
                <a:lnTo>
                  <a:pt x="2844" y="3893"/>
                </a:lnTo>
                <a:lnTo>
                  <a:pt x="2833" y="3896"/>
                </a:lnTo>
                <a:lnTo>
                  <a:pt x="2824" y="3900"/>
                </a:lnTo>
                <a:lnTo>
                  <a:pt x="2815" y="3904"/>
                </a:lnTo>
                <a:lnTo>
                  <a:pt x="2806" y="3910"/>
                </a:lnTo>
                <a:lnTo>
                  <a:pt x="2800" y="3917"/>
                </a:lnTo>
                <a:lnTo>
                  <a:pt x="2795" y="3926"/>
                </a:lnTo>
                <a:lnTo>
                  <a:pt x="2791" y="3935"/>
                </a:lnTo>
                <a:lnTo>
                  <a:pt x="2787" y="3945"/>
                </a:lnTo>
                <a:lnTo>
                  <a:pt x="2782" y="3955"/>
                </a:lnTo>
                <a:lnTo>
                  <a:pt x="2778" y="3959"/>
                </a:lnTo>
                <a:lnTo>
                  <a:pt x="2775" y="3962"/>
                </a:lnTo>
                <a:lnTo>
                  <a:pt x="2772" y="3964"/>
                </a:lnTo>
                <a:lnTo>
                  <a:pt x="2768" y="3965"/>
                </a:lnTo>
                <a:lnTo>
                  <a:pt x="2764" y="3966"/>
                </a:lnTo>
                <a:lnTo>
                  <a:pt x="2760" y="3965"/>
                </a:lnTo>
                <a:lnTo>
                  <a:pt x="2754" y="3963"/>
                </a:lnTo>
                <a:lnTo>
                  <a:pt x="2748" y="3960"/>
                </a:lnTo>
                <a:lnTo>
                  <a:pt x="2730" y="3948"/>
                </a:lnTo>
                <a:lnTo>
                  <a:pt x="2712" y="3940"/>
                </a:lnTo>
                <a:lnTo>
                  <a:pt x="2704" y="3938"/>
                </a:lnTo>
                <a:lnTo>
                  <a:pt x="2696" y="3936"/>
                </a:lnTo>
                <a:lnTo>
                  <a:pt x="2682" y="3933"/>
                </a:lnTo>
                <a:lnTo>
                  <a:pt x="2667" y="3934"/>
                </a:lnTo>
                <a:lnTo>
                  <a:pt x="2653" y="3936"/>
                </a:lnTo>
                <a:lnTo>
                  <a:pt x="2639" y="3940"/>
                </a:lnTo>
                <a:lnTo>
                  <a:pt x="2626" y="3945"/>
                </a:lnTo>
                <a:lnTo>
                  <a:pt x="2613" y="3951"/>
                </a:lnTo>
                <a:lnTo>
                  <a:pt x="2600" y="3960"/>
                </a:lnTo>
                <a:lnTo>
                  <a:pt x="2573" y="3976"/>
                </a:lnTo>
                <a:lnTo>
                  <a:pt x="2559" y="3984"/>
                </a:lnTo>
                <a:lnTo>
                  <a:pt x="2544" y="3992"/>
                </a:lnTo>
                <a:lnTo>
                  <a:pt x="2529" y="3999"/>
                </a:lnTo>
                <a:lnTo>
                  <a:pt x="2513" y="4005"/>
                </a:lnTo>
                <a:lnTo>
                  <a:pt x="2517" y="4013"/>
                </a:lnTo>
                <a:lnTo>
                  <a:pt x="2520" y="4022"/>
                </a:lnTo>
                <a:lnTo>
                  <a:pt x="2521" y="4029"/>
                </a:lnTo>
                <a:lnTo>
                  <a:pt x="2522" y="4036"/>
                </a:lnTo>
                <a:lnTo>
                  <a:pt x="2522" y="4044"/>
                </a:lnTo>
                <a:lnTo>
                  <a:pt x="2521" y="4051"/>
                </a:lnTo>
                <a:lnTo>
                  <a:pt x="2519" y="4058"/>
                </a:lnTo>
                <a:lnTo>
                  <a:pt x="2517" y="4065"/>
                </a:lnTo>
                <a:lnTo>
                  <a:pt x="2513" y="4072"/>
                </a:lnTo>
                <a:lnTo>
                  <a:pt x="2508" y="4078"/>
                </a:lnTo>
                <a:lnTo>
                  <a:pt x="2499" y="4092"/>
                </a:lnTo>
                <a:lnTo>
                  <a:pt x="2487" y="4104"/>
                </a:lnTo>
                <a:lnTo>
                  <a:pt x="2473" y="4116"/>
                </a:lnTo>
                <a:lnTo>
                  <a:pt x="2459" y="4129"/>
                </a:lnTo>
                <a:lnTo>
                  <a:pt x="2444" y="4141"/>
                </a:lnTo>
                <a:lnTo>
                  <a:pt x="2415" y="4164"/>
                </a:lnTo>
                <a:lnTo>
                  <a:pt x="2400" y="4176"/>
                </a:lnTo>
                <a:lnTo>
                  <a:pt x="2388" y="4188"/>
                </a:lnTo>
                <a:lnTo>
                  <a:pt x="2376" y="4199"/>
                </a:lnTo>
                <a:lnTo>
                  <a:pt x="2368" y="4211"/>
                </a:lnTo>
                <a:lnTo>
                  <a:pt x="2363" y="4219"/>
                </a:lnTo>
                <a:lnTo>
                  <a:pt x="2359" y="4228"/>
                </a:lnTo>
                <a:lnTo>
                  <a:pt x="2355" y="4237"/>
                </a:lnTo>
                <a:lnTo>
                  <a:pt x="2352" y="4245"/>
                </a:lnTo>
                <a:lnTo>
                  <a:pt x="2350" y="4255"/>
                </a:lnTo>
                <a:lnTo>
                  <a:pt x="2349" y="4264"/>
                </a:lnTo>
                <a:lnTo>
                  <a:pt x="2347" y="4281"/>
                </a:lnTo>
                <a:lnTo>
                  <a:pt x="2348" y="4299"/>
                </a:lnTo>
                <a:lnTo>
                  <a:pt x="2351" y="4317"/>
                </a:lnTo>
                <a:lnTo>
                  <a:pt x="2356" y="4335"/>
                </a:lnTo>
                <a:lnTo>
                  <a:pt x="2362" y="4352"/>
                </a:lnTo>
                <a:lnTo>
                  <a:pt x="2371" y="4369"/>
                </a:lnTo>
                <a:lnTo>
                  <a:pt x="2382" y="4386"/>
                </a:lnTo>
                <a:lnTo>
                  <a:pt x="2394" y="4402"/>
                </a:lnTo>
                <a:lnTo>
                  <a:pt x="2407" y="4417"/>
                </a:lnTo>
                <a:lnTo>
                  <a:pt x="2422" y="4433"/>
                </a:lnTo>
                <a:lnTo>
                  <a:pt x="2438" y="4446"/>
                </a:lnTo>
                <a:lnTo>
                  <a:pt x="2455" y="4460"/>
                </a:lnTo>
                <a:lnTo>
                  <a:pt x="2473" y="4472"/>
                </a:lnTo>
                <a:lnTo>
                  <a:pt x="2483" y="4477"/>
                </a:lnTo>
                <a:lnTo>
                  <a:pt x="2493" y="4481"/>
                </a:lnTo>
                <a:lnTo>
                  <a:pt x="2502" y="4485"/>
                </a:lnTo>
                <a:lnTo>
                  <a:pt x="2513" y="4489"/>
                </a:lnTo>
                <a:lnTo>
                  <a:pt x="2524" y="4491"/>
                </a:lnTo>
                <a:lnTo>
                  <a:pt x="2534" y="4492"/>
                </a:lnTo>
                <a:lnTo>
                  <a:pt x="2557" y="4493"/>
                </a:lnTo>
                <a:lnTo>
                  <a:pt x="2580" y="4491"/>
                </a:lnTo>
                <a:lnTo>
                  <a:pt x="2602" y="4488"/>
                </a:lnTo>
                <a:lnTo>
                  <a:pt x="2625" y="4483"/>
                </a:lnTo>
                <a:lnTo>
                  <a:pt x="2648" y="4479"/>
                </a:lnTo>
                <a:lnTo>
                  <a:pt x="2691" y="4469"/>
                </a:lnTo>
                <a:lnTo>
                  <a:pt x="2711" y="4465"/>
                </a:lnTo>
                <a:lnTo>
                  <a:pt x="2731" y="4463"/>
                </a:lnTo>
                <a:lnTo>
                  <a:pt x="2749" y="4461"/>
                </a:lnTo>
                <a:lnTo>
                  <a:pt x="2757" y="4461"/>
                </a:lnTo>
                <a:lnTo>
                  <a:pt x="2764" y="4462"/>
                </a:lnTo>
                <a:lnTo>
                  <a:pt x="2771" y="4463"/>
                </a:lnTo>
                <a:lnTo>
                  <a:pt x="2778" y="4465"/>
                </a:lnTo>
                <a:lnTo>
                  <a:pt x="2785" y="4468"/>
                </a:lnTo>
                <a:lnTo>
                  <a:pt x="2790" y="4471"/>
                </a:lnTo>
                <a:lnTo>
                  <a:pt x="2796" y="4477"/>
                </a:lnTo>
                <a:lnTo>
                  <a:pt x="2799" y="4482"/>
                </a:lnTo>
                <a:lnTo>
                  <a:pt x="2800" y="4489"/>
                </a:lnTo>
                <a:lnTo>
                  <a:pt x="2799" y="4495"/>
                </a:lnTo>
                <a:lnTo>
                  <a:pt x="2797" y="4501"/>
                </a:lnTo>
                <a:lnTo>
                  <a:pt x="2792" y="4507"/>
                </a:lnTo>
                <a:lnTo>
                  <a:pt x="2786" y="4513"/>
                </a:lnTo>
                <a:lnTo>
                  <a:pt x="2778" y="4519"/>
                </a:lnTo>
                <a:lnTo>
                  <a:pt x="2769" y="4526"/>
                </a:lnTo>
                <a:lnTo>
                  <a:pt x="2759" y="4532"/>
                </a:lnTo>
                <a:lnTo>
                  <a:pt x="2734" y="4544"/>
                </a:lnTo>
                <a:lnTo>
                  <a:pt x="2706" y="4557"/>
                </a:lnTo>
                <a:lnTo>
                  <a:pt x="2676" y="4569"/>
                </a:lnTo>
                <a:lnTo>
                  <a:pt x="2645" y="4580"/>
                </a:lnTo>
                <a:lnTo>
                  <a:pt x="2615" y="4592"/>
                </a:lnTo>
                <a:lnTo>
                  <a:pt x="2555" y="4611"/>
                </a:lnTo>
                <a:lnTo>
                  <a:pt x="2509" y="4627"/>
                </a:lnTo>
                <a:lnTo>
                  <a:pt x="2493" y="4633"/>
                </a:lnTo>
                <a:lnTo>
                  <a:pt x="2484" y="4638"/>
                </a:lnTo>
                <a:lnTo>
                  <a:pt x="2477" y="4642"/>
                </a:lnTo>
                <a:lnTo>
                  <a:pt x="2473" y="4647"/>
                </a:lnTo>
                <a:lnTo>
                  <a:pt x="2469" y="4652"/>
                </a:lnTo>
                <a:lnTo>
                  <a:pt x="2467" y="4658"/>
                </a:lnTo>
                <a:lnTo>
                  <a:pt x="2466" y="4664"/>
                </a:lnTo>
                <a:lnTo>
                  <a:pt x="2465" y="4669"/>
                </a:lnTo>
                <a:lnTo>
                  <a:pt x="2466" y="4679"/>
                </a:lnTo>
                <a:lnTo>
                  <a:pt x="2468" y="4689"/>
                </a:lnTo>
                <a:lnTo>
                  <a:pt x="2470" y="4697"/>
                </a:lnTo>
                <a:lnTo>
                  <a:pt x="2470" y="4703"/>
                </a:lnTo>
                <a:lnTo>
                  <a:pt x="2470" y="4706"/>
                </a:lnTo>
                <a:lnTo>
                  <a:pt x="2468" y="4707"/>
                </a:lnTo>
                <a:lnTo>
                  <a:pt x="2463" y="4711"/>
                </a:lnTo>
                <a:lnTo>
                  <a:pt x="2458" y="4715"/>
                </a:lnTo>
                <a:lnTo>
                  <a:pt x="2446" y="4722"/>
                </a:lnTo>
                <a:lnTo>
                  <a:pt x="2431" y="4728"/>
                </a:lnTo>
                <a:lnTo>
                  <a:pt x="2417" y="4733"/>
                </a:lnTo>
                <a:lnTo>
                  <a:pt x="2402" y="4738"/>
                </a:lnTo>
                <a:lnTo>
                  <a:pt x="2387" y="4744"/>
                </a:lnTo>
                <a:lnTo>
                  <a:pt x="2373" y="4750"/>
                </a:lnTo>
                <a:lnTo>
                  <a:pt x="2362" y="4758"/>
                </a:lnTo>
                <a:lnTo>
                  <a:pt x="2352" y="4766"/>
                </a:lnTo>
                <a:lnTo>
                  <a:pt x="2343" y="4773"/>
                </a:lnTo>
                <a:lnTo>
                  <a:pt x="2337" y="4780"/>
                </a:lnTo>
                <a:lnTo>
                  <a:pt x="2331" y="4786"/>
                </a:lnTo>
                <a:lnTo>
                  <a:pt x="2327" y="4794"/>
                </a:lnTo>
                <a:lnTo>
                  <a:pt x="2324" y="4799"/>
                </a:lnTo>
                <a:lnTo>
                  <a:pt x="2322" y="4805"/>
                </a:lnTo>
                <a:lnTo>
                  <a:pt x="2321" y="4811"/>
                </a:lnTo>
                <a:lnTo>
                  <a:pt x="2321" y="4816"/>
                </a:lnTo>
                <a:lnTo>
                  <a:pt x="2322" y="4822"/>
                </a:lnTo>
                <a:lnTo>
                  <a:pt x="2323" y="4827"/>
                </a:lnTo>
                <a:lnTo>
                  <a:pt x="2325" y="4831"/>
                </a:lnTo>
                <a:lnTo>
                  <a:pt x="2332" y="4840"/>
                </a:lnTo>
                <a:lnTo>
                  <a:pt x="2340" y="4849"/>
                </a:lnTo>
                <a:lnTo>
                  <a:pt x="2351" y="4858"/>
                </a:lnTo>
                <a:lnTo>
                  <a:pt x="2361" y="4867"/>
                </a:lnTo>
                <a:lnTo>
                  <a:pt x="2384" y="4884"/>
                </a:lnTo>
                <a:lnTo>
                  <a:pt x="2394" y="4894"/>
                </a:lnTo>
                <a:lnTo>
                  <a:pt x="2403" y="4904"/>
                </a:lnTo>
                <a:lnTo>
                  <a:pt x="2406" y="4910"/>
                </a:lnTo>
                <a:lnTo>
                  <a:pt x="2409" y="4915"/>
                </a:lnTo>
                <a:lnTo>
                  <a:pt x="2413" y="4922"/>
                </a:lnTo>
                <a:lnTo>
                  <a:pt x="2415" y="4928"/>
                </a:lnTo>
                <a:lnTo>
                  <a:pt x="2405" y="4936"/>
                </a:lnTo>
                <a:lnTo>
                  <a:pt x="2395" y="4944"/>
                </a:lnTo>
                <a:lnTo>
                  <a:pt x="2368" y="4962"/>
                </a:lnTo>
                <a:lnTo>
                  <a:pt x="2339" y="4980"/>
                </a:lnTo>
                <a:lnTo>
                  <a:pt x="2324" y="4991"/>
                </a:lnTo>
                <a:lnTo>
                  <a:pt x="2309" y="5001"/>
                </a:lnTo>
                <a:lnTo>
                  <a:pt x="2296" y="5012"/>
                </a:lnTo>
                <a:lnTo>
                  <a:pt x="2284" y="5024"/>
                </a:lnTo>
                <a:lnTo>
                  <a:pt x="2273" y="5035"/>
                </a:lnTo>
                <a:lnTo>
                  <a:pt x="2265" y="5048"/>
                </a:lnTo>
                <a:lnTo>
                  <a:pt x="2261" y="5055"/>
                </a:lnTo>
                <a:lnTo>
                  <a:pt x="2259" y="5061"/>
                </a:lnTo>
                <a:lnTo>
                  <a:pt x="2257" y="5068"/>
                </a:lnTo>
                <a:lnTo>
                  <a:pt x="2256" y="5075"/>
                </a:lnTo>
                <a:lnTo>
                  <a:pt x="2255" y="5082"/>
                </a:lnTo>
                <a:lnTo>
                  <a:pt x="2256" y="5091"/>
                </a:lnTo>
                <a:lnTo>
                  <a:pt x="2258" y="5098"/>
                </a:lnTo>
                <a:lnTo>
                  <a:pt x="2260" y="5106"/>
                </a:lnTo>
                <a:lnTo>
                  <a:pt x="2261" y="5111"/>
                </a:lnTo>
                <a:lnTo>
                  <a:pt x="2261" y="5119"/>
                </a:lnTo>
                <a:lnTo>
                  <a:pt x="2261" y="5143"/>
                </a:lnTo>
                <a:lnTo>
                  <a:pt x="2260" y="5176"/>
                </a:lnTo>
                <a:lnTo>
                  <a:pt x="2257" y="5213"/>
                </a:lnTo>
                <a:lnTo>
                  <a:pt x="2252" y="5250"/>
                </a:lnTo>
                <a:lnTo>
                  <a:pt x="2247" y="5285"/>
                </a:lnTo>
                <a:lnTo>
                  <a:pt x="2242" y="5300"/>
                </a:lnTo>
                <a:lnTo>
                  <a:pt x="2239" y="5313"/>
                </a:lnTo>
                <a:lnTo>
                  <a:pt x="2235" y="5324"/>
                </a:lnTo>
                <a:lnTo>
                  <a:pt x="2231" y="5331"/>
                </a:lnTo>
                <a:lnTo>
                  <a:pt x="2241" y="5331"/>
                </a:lnTo>
                <a:lnTo>
                  <a:pt x="2253" y="5331"/>
                </a:lnTo>
                <a:lnTo>
                  <a:pt x="2264" y="5332"/>
                </a:lnTo>
                <a:lnTo>
                  <a:pt x="2275" y="5334"/>
                </a:lnTo>
                <a:lnTo>
                  <a:pt x="2287" y="5336"/>
                </a:lnTo>
                <a:lnTo>
                  <a:pt x="2297" y="5340"/>
                </a:lnTo>
                <a:lnTo>
                  <a:pt x="2308" y="5344"/>
                </a:lnTo>
                <a:lnTo>
                  <a:pt x="2319" y="5349"/>
                </a:lnTo>
                <a:lnTo>
                  <a:pt x="2330" y="5354"/>
                </a:lnTo>
                <a:lnTo>
                  <a:pt x="2339" y="5361"/>
                </a:lnTo>
                <a:lnTo>
                  <a:pt x="2349" y="5368"/>
                </a:lnTo>
                <a:lnTo>
                  <a:pt x="2358" y="5375"/>
                </a:lnTo>
                <a:lnTo>
                  <a:pt x="2366" y="5382"/>
                </a:lnTo>
                <a:lnTo>
                  <a:pt x="2373" y="5390"/>
                </a:lnTo>
                <a:lnTo>
                  <a:pt x="2381" y="5398"/>
                </a:lnTo>
                <a:lnTo>
                  <a:pt x="2386" y="5406"/>
                </a:lnTo>
                <a:lnTo>
                  <a:pt x="2397" y="5408"/>
                </a:lnTo>
                <a:lnTo>
                  <a:pt x="2407" y="5409"/>
                </a:lnTo>
                <a:lnTo>
                  <a:pt x="2418" y="5409"/>
                </a:lnTo>
                <a:lnTo>
                  <a:pt x="2428" y="5408"/>
                </a:lnTo>
                <a:lnTo>
                  <a:pt x="2438" y="5406"/>
                </a:lnTo>
                <a:lnTo>
                  <a:pt x="2448" y="5403"/>
                </a:lnTo>
                <a:lnTo>
                  <a:pt x="2458" y="5399"/>
                </a:lnTo>
                <a:lnTo>
                  <a:pt x="2467" y="5395"/>
                </a:lnTo>
                <a:lnTo>
                  <a:pt x="2485" y="5385"/>
                </a:lnTo>
                <a:lnTo>
                  <a:pt x="2502" y="5373"/>
                </a:lnTo>
                <a:lnTo>
                  <a:pt x="2520" y="5360"/>
                </a:lnTo>
                <a:lnTo>
                  <a:pt x="2536" y="5346"/>
                </a:lnTo>
                <a:lnTo>
                  <a:pt x="2568" y="5318"/>
                </a:lnTo>
                <a:lnTo>
                  <a:pt x="2585" y="5306"/>
                </a:lnTo>
                <a:lnTo>
                  <a:pt x="2601" y="5296"/>
                </a:lnTo>
                <a:lnTo>
                  <a:pt x="2618" y="5286"/>
                </a:lnTo>
                <a:lnTo>
                  <a:pt x="2626" y="5283"/>
                </a:lnTo>
                <a:lnTo>
                  <a:pt x="2634" y="5281"/>
                </a:lnTo>
                <a:lnTo>
                  <a:pt x="2643" y="5279"/>
                </a:lnTo>
                <a:lnTo>
                  <a:pt x="2652" y="5278"/>
                </a:lnTo>
                <a:lnTo>
                  <a:pt x="2661" y="5279"/>
                </a:lnTo>
                <a:lnTo>
                  <a:pt x="2670" y="5280"/>
                </a:lnTo>
                <a:lnTo>
                  <a:pt x="2681" y="5289"/>
                </a:lnTo>
                <a:lnTo>
                  <a:pt x="2690" y="5298"/>
                </a:lnTo>
                <a:lnTo>
                  <a:pt x="2698" y="5308"/>
                </a:lnTo>
                <a:lnTo>
                  <a:pt x="2705" y="5318"/>
                </a:lnTo>
                <a:lnTo>
                  <a:pt x="2718" y="5342"/>
                </a:lnTo>
                <a:lnTo>
                  <a:pt x="2730" y="5365"/>
                </a:lnTo>
                <a:lnTo>
                  <a:pt x="2736" y="5375"/>
                </a:lnTo>
                <a:lnTo>
                  <a:pt x="2743" y="5384"/>
                </a:lnTo>
                <a:lnTo>
                  <a:pt x="2752" y="5394"/>
                </a:lnTo>
                <a:lnTo>
                  <a:pt x="2761" y="5400"/>
                </a:lnTo>
                <a:lnTo>
                  <a:pt x="2771" y="5405"/>
                </a:lnTo>
                <a:lnTo>
                  <a:pt x="2777" y="5407"/>
                </a:lnTo>
                <a:lnTo>
                  <a:pt x="2784" y="5408"/>
                </a:lnTo>
                <a:lnTo>
                  <a:pt x="2790" y="5409"/>
                </a:lnTo>
                <a:lnTo>
                  <a:pt x="2798" y="5409"/>
                </a:lnTo>
                <a:lnTo>
                  <a:pt x="2805" y="5408"/>
                </a:lnTo>
                <a:lnTo>
                  <a:pt x="2815" y="5407"/>
                </a:lnTo>
                <a:lnTo>
                  <a:pt x="2829" y="5403"/>
                </a:lnTo>
                <a:lnTo>
                  <a:pt x="2843" y="5398"/>
                </a:lnTo>
                <a:lnTo>
                  <a:pt x="2856" y="5391"/>
                </a:lnTo>
                <a:lnTo>
                  <a:pt x="2867" y="5382"/>
                </a:lnTo>
                <a:lnTo>
                  <a:pt x="2877" y="5373"/>
                </a:lnTo>
                <a:lnTo>
                  <a:pt x="2887" y="5364"/>
                </a:lnTo>
                <a:lnTo>
                  <a:pt x="2905" y="5343"/>
                </a:lnTo>
                <a:lnTo>
                  <a:pt x="2923" y="5324"/>
                </a:lnTo>
                <a:lnTo>
                  <a:pt x="2932" y="5314"/>
                </a:lnTo>
                <a:lnTo>
                  <a:pt x="2941" y="5306"/>
                </a:lnTo>
                <a:lnTo>
                  <a:pt x="2953" y="5300"/>
                </a:lnTo>
                <a:lnTo>
                  <a:pt x="2964" y="5295"/>
                </a:lnTo>
                <a:lnTo>
                  <a:pt x="2977" y="5291"/>
                </a:lnTo>
                <a:lnTo>
                  <a:pt x="2992" y="5290"/>
                </a:lnTo>
                <a:lnTo>
                  <a:pt x="2999" y="5281"/>
                </a:lnTo>
                <a:lnTo>
                  <a:pt x="3005" y="5272"/>
                </a:lnTo>
                <a:lnTo>
                  <a:pt x="3017" y="5254"/>
                </a:lnTo>
                <a:lnTo>
                  <a:pt x="3026" y="5237"/>
                </a:lnTo>
                <a:lnTo>
                  <a:pt x="3033" y="5218"/>
                </a:lnTo>
                <a:lnTo>
                  <a:pt x="3038" y="5200"/>
                </a:lnTo>
                <a:lnTo>
                  <a:pt x="3043" y="5180"/>
                </a:lnTo>
                <a:lnTo>
                  <a:pt x="3046" y="5162"/>
                </a:lnTo>
                <a:lnTo>
                  <a:pt x="3050" y="5142"/>
                </a:lnTo>
                <a:lnTo>
                  <a:pt x="3055" y="5103"/>
                </a:lnTo>
                <a:lnTo>
                  <a:pt x="3058" y="5083"/>
                </a:lnTo>
                <a:lnTo>
                  <a:pt x="3062" y="5064"/>
                </a:lnTo>
                <a:lnTo>
                  <a:pt x="3067" y="5045"/>
                </a:lnTo>
                <a:lnTo>
                  <a:pt x="3073" y="5026"/>
                </a:lnTo>
                <a:lnTo>
                  <a:pt x="3081" y="5007"/>
                </a:lnTo>
                <a:lnTo>
                  <a:pt x="3092" y="4989"/>
                </a:lnTo>
                <a:lnTo>
                  <a:pt x="3105" y="4969"/>
                </a:lnTo>
                <a:lnTo>
                  <a:pt x="3111" y="4962"/>
                </a:lnTo>
                <a:lnTo>
                  <a:pt x="3117" y="4956"/>
                </a:lnTo>
                <a:lnTo>
                  <a:pt x="3122" y="4951"/>
                </a:lnTo>
                <a:lnTo>
                  <a:pt x="3127" y="4947"/>
                </a:lnTo>
                <a:lnTo>
                  <a:pt x="3132" y="4945"/>
                </a:lnTo>
                <a:lnTo>
                  <a:pt x="3136" y="4944"/>
                </a:lnTo>
                <a:lnTo>
                  <a:pt x="3140" y="4944"/>
                </a:lnTo>
                <a:lnTo>
                  <a:pt x="3143" y="4945"/>
                </a:lnTo>
                <a:lnTo>
                  <a:pt x="3146" y="4947"/>
                </a:lnTo>
                <a:lnTo>
                  <a:pt x="3150" y="4950"/>
                </a:lnTo>
                <a:lnTo>
                  <a:pt x="3153" y="4953"/>
                </a:lnTo>
                <a:lnTo>
                  <a:pt x="3155" y="4959"/>
                </a:lnTo>
                <a:lnTo>
                  <a:pt x="3158" y="4969"/>
                </a:lnTo>
                <a:lnTo>
                  <a:pt x="3161" y="4982"/>
                </a:lnTo>
                <a:lnTo>
                  <a:pt x="3162" y="4997"/>
                </a:lnTo>
                <a:lnTo>
                  <a:pt x="3162" y="5012"/>
                </a:lnTo>
                <a:lnTo>
                  <a:pt x="3161" y="5029"/>
                </a:lnTo>
                <a:lnTo>
                  <a:pt x="3159" y="5045"/>
                </a:lnTo>
                <a:lnTo>
                  <a:pt x="3156" y="5061"/>
                </a:lnTo>
                <a:lnTo>
                  <a:pt x="3152" y="5075"/>
                </a:lnTo>
                <a:lnTo>
                  <a:pt x="3146" y="5087"/>
                </a:lnTo>
                <a:lnTo>
                  <a:pt x="3138" y="5105"/>
                </a:lnTo>
                <a:lnTo>
                  <a:pt x="3132" y="5124"/>
                </a:lnTo>
                <a:lnTo>
                  <a:pt x="3127" y="5142"/>
                </a:lnTo>
                <a:lnTo>
                  <a:pt x="3123" y="5161"/>
                </a:lnTo>
                <a:lnTo>
                  <a:pt x="3119" y="5180"/>
                </a:lnTo>
                <a:lnTo>
                  <a:pt x="3117" y="5200"/>
                </a:lnTo>
                <a:lnTo>
                  <a:pt x="3116" y="5219"/>
                </a:lnTo>
                <a:lnTo>
                  <a:pt x="3116" y="5239"/>
                </a:lnTo>
                <a:lnTo>
                  <a:pt x="3117" y="5259"/>
                </a:lnTo>
                <a:lnTo>
                  <a:pt x="3119" y="5278"/>
                </a:lnTo>
                <a:lnTo>
                  <a:pt x="3122" y="5298"/>
                </a:lnTo>
                <a:lnTo>
                  <a:pt x="3125" y="5316"/>
                </a:lnTo>
                <a:lnTo>
                  <a:pt x="3130" y="5335"/>
                </a:lnTo>
                <a:lnTo>
                  <a:pt x="3136" y="5353"/>
                </a:lnTo>
                <a:lnTo>
                  <a:pt x="3142" y="5371"/>
                </a:lnTo>
                <a:lnTo>
                  <a:pt x="3151" y="5387"/>
                </a:lnTo>
                <a:lnTo>
                  <a:pt x="3159" y="5404"/>
                </a:lnTo>
                <a:lnTo>
                  <a:pt x="3168" y="5419"/>
                </a:lnTo>
                <a:lnTo>
                  <a:pt x="3178" y="5434"/>
                </a:lnTo>
                <a:lnTo>
                  <a:pt x="3189" y="5448"/>
                </a:lnTo>
                <a:lnTo>
                  <a:pt x="3201" y="5461"/>
                </a:lnTo>
                <a:lnTo>
                  <a:pt x="3213" y="5472"/>
                </a:lnTo>
                <a:lnTo>
                  <a:pt x="3228" y="5482"/>
                </a:lnTo>
                <a:lnTo>
                  <a:pt x="3241" y="5492"/>
                </a:lnTo>
                <a:lnTo>
                  <a:pt x="3257" y="5500"/>
                </a:lnTo>
                <a:lnTo>
                  <a:pt x="3273" y="5506"/>
                </a:lnTo>
                <a:lnTo>
                  <a:pt x="3290" y="5511"/>
                </a:lnTo>
                <a:lnTo>
                  <a:pt x="3307" y="5514"/>
                </a:lnTo>
                <a:lnTo>
                  <a:pt x="3325" y="5515"/>
                </a:lnTo>
                <a:lnTo>
                  <a:pt x="3343" y="5515"/>
                </a:lnTo>
                <a:lnTo>
                  <a:pt x="3363" y="5513"/>
                </a:lnTo>
                <a:lnTo>
                  <a:pt x="3384" y="5509"/>
                </a:lnTo>
                <a:lnTo>
                  <a:pt x="3396" y="5505"/>
                </a:lnTo>
                <a:lnTo>
                  <a:pt x="3406" y="5501"/>
                </a:lnTo>
                <a:lnTo>
                  <a:pt x="3416" y="5497"/>
                </a:lnTo>
                <a:lnTo>
                  <a:pt x="3427" y="5492"/>
                </a:lnTo>
                <a:lnTo>
                  <a:pt x="3435" y="5486"/>
                </a:lnTo>
                <a:lnTo>
                  <a:pt x="3443" y="5480"/>
                </a:lnTo>
                <a:lnTo>
                  <a:pt x="3459" y="5468"/>
                </a:lnTo>
                <a:lnTo>
                  <a:pt x="3472" y="5453"/>
                </a:lnTo>
                <a:lnTo>
                  <a:pt x="3485" y="5439"/>
                </a:lnTo>
                <a:lnTo>
                  <a:pt x="3506" y="5409"/>
                </a:lnTo>
                <a:lnTo>
                  <a:pt x="3516" y="5394"/>
                </a:lnTo>
                <a:lnTo>
                  <a:pt x="3528" y="5380"/>
                </a:lnTo>
                <a:lnTo>
                  <a:pt x="3539" y="5367"/>
                </a:lnTo>
                <a:lnTo>
                  <a:pt x="3553" y="5354"/>
                </a:lnTo>
                <a:lnTo>
                  <a:pt x="3560" y="5349"/>
                </a:lnTo>
                <a:lnTo>
                  <a:pt x="3567" y="5345"/>
                </a:lnTo>
                <a:lnTo>
                  <a:pt x="3575" y="5341"/>
                </a:lnTo>
                <a:lnTo>
                  <a:pt x="3585" y="5337"/>
                </a:lnTo>
                <a:lnTo>
                  <a:pt x="3594" y="5334"/>
                </a:lnTo>
                <a:lnTo>
                  <a:pt x="3603" y="5332"/>
                </a:lnTo>
                <a:lnTo>
                  <a:pt x="3614" y="5330"/>
                </a:lnTo>
                <a:lnTo>
                  <a:pt x="3626" y="5329"/>
                </a:lnTo>
                <a:lnTo>
                  <a:pt x="3636" y="5329"/>
                </a:lnTo>
                <a:lnTo>
                  <a:pt x="3647" y="5327"/>
                </a:lnTo>
                <a:lnTo>
                  <a:pt x="3657" y="5325"/>
                </a:lnTo>
                <a:lnTo>
                  <a:pt x="3666" y="5322"/>
                </a:lnTo>
                <a:lnTo>
                  <a:pt x="3674" y="5318"/>
                </a:lnTo>
                <a:lnTo>
                  <a:pt x="3682" y="5314"/>
                </a:lnTo>
                <a:lnTo>
                  <a:pt x="3690" y="5309"/>
                </a:lnTo>
                <a:lnTo>
                  <a:pt x="3697" y="5304"/>
                </a:lnTo>
                <a:lnTo>
                  <a:pt x="3703" y="5299"/>
                </a:lnTo>
                <a:lnTo>
                  <a:pt x="3709" y="5293"/>
                </a:lnTo>
                <a:lnTo>
                  <a:pt x="3714" y="5285"/>
                </a:lnTo>
                <a:lnTo>
                  <a:pt x="3720" y="5278"/>
                </a:lnTo>
                <a:lnTo>
                  <a:pt x="3728" y="5263"/>
                </a:lnTo>
                <a:lnTo>
                  <a:pt x="3734" y="5246"/>
                </a:lnTo>
                <a:lnTo>
                  <a:pt x="3738" y="5229"/>
                </a:lnTo>
                <a:lnTo>
                  <a:pt x="3742" y="5209"/>
                </a:lnTo>
                <a:lnTo>
                  <a:pt x="3744" y="5191"/>
                </a:lnTo>
                <a:lnTo>
                  <a:pt x="3744" y="5170"/>
                </a:lnTo>
                <a:lnTo>
                  <a:pt x="3744" y="5150"/>
                </a:lnTo>
                <a:lnTo>
                  <a:pt x="3742" y="5131"/>
                </a:lnTo>
                <a:lnTo>
                  <a:pt x="3739" y="5111"/>
                </a:lnTo>
                <a:lnTo>
                  <a:pt x="3736" y="5092"/>
                </a:lnTo>
                <a:lnTo>
                  <a:pt x="3745" y="5106"/>
                </a:lnTo>
                <a:lnTo>
                  <a:pt x="3755" y="5117"/>
                </a:lnTo>
                <a:lnTo>
                  <a:pt x="3764" y="5129"/>
                </a:lnTo>
                <a:lnTo>
                  <a:pt x="3774" y="5138"/>
                </a:lnTo>
                <a:lnTo>
                  <a:pt x="3784" y="5146"/>
                </a:lnTo>
                <a:lnTo>
                  <a:pt x="3795" y="5155"/>
                </a:lnTo>
                <a:lnTo>
                  <a:pt x="3817" y="5168"/>
                </a:lnTo>
                <a:lnTo>
                  <a:pt x="3839" y="5180"/>
                </a:lnTo>
                <a:lnTo>
                  <a:pt x="3862" y="5193"/>
                </a:lnTo>
                <a:lnTo>
                  <a:pt x="3872" y="5200"/>
                </a:lnTo>
                <a:lnTo>
                  <a:pt x="3883" y="5208"/>
                </a:lnTo>
                <a:lnTo>
                  <a:pt x="3894" y="5216"/>
                </a:lnTo>
                <a:lnTo>
                  <a:pt x="3904" y="5227"/>
                </a:lnTo>
                <a:lnTo>
                  <a:pt x="3910" y="5233"/>
                </a:lnTo>
                <a:lnTo>
                  <a:pt x="3917" y="5239"/>
                </a:lnTo>
                <a:lnTo>
                  <a:pt x="3925" y="5244"/>
                </a:lnTo>
                <a:lnTo>
                  <a:pt x="3933" y="5249"/>
                </a:lnTo>
                <a:lnTo>
                  <a:pt x="3949" y="5257"/>
                </a:lnTo>
                <a:lnTo>
                  <a:pt x="3967" y="5262"/>
                </a:lnTo>
                <a:lnTo>
                  <a:pt x="3984" y="5266"/>
                </a:lnTo>
                <a:lnTo>
                  <a:pt x="4003" y="5269"/>
                </a:lnTo>
                <a:lnTo>
                  <a:pt x="4023" y="5270"/>
                </a:lnTo>
                <a:lnTo>
                  <a:pt x="4041" y="5271"/>
                </a:lnTo>
                <a:lnTo>
                  <a:pt x="4077" y="5273"/>
                </a:lnTo>
                <a:lnTo>
                  <a:pt x="4094" y="5273"/>
                </a:lnTo>
                <a:lnTo>
                  <a:pt x="4110" y="5275"/>
                </a:lnTo>
                <a:lnTo>
                  <a:pt x="4125" y="5277"/>
                </a:lnTo>
                <a:lnTo>
                  <a:pt x="4137" y="5280"/>
                </a:lnTo>
                <a:lnTo>
                  <a:pt x="4148" y="5285"/>
                </a:lnTo>
                <a:lnTo>
                  <a:pt x="4152" y="5289"/>
                </a:lnTo>
                <a:lnTo>
                  <a:pt x="4157" y="5292"/>
                </a:lnTo>
                <a:lnTo>
                  <a:pt x="4159" y="5285"/>
                </a:lnTo>
                <a:lnTo>
                  <a:pt x="4161" y="5280"/>
                </a:lnTo>
                <a:lnTo>
                  <a:pt x="4164" y="5275"/>
                </a:lnTo>
                <a:lnTo>
                  <a:pt x="4168" y="5270"/>
                </a:lnTo>
                <a:lnTo>
                  <a:pt x="4176" y="5261"/>
                </a:lnTo>
                <a:lnTo>
                  <a:pt x="4185" y="5252"/>
                </a:lnTo>
                <a:lnTo>
                  <a:pt x="4197" y="5245"/>
                </a:lnTo>
                <a:lnTo>
                  <a:pt x="4208" y="5238"/>
                </a:lnTo>
                <a:lnTo>
                  <a:pt x="4233" y="5225"/>
                </a:lnTo>
                <a:lnTo>
                  <a:pt x="4244" y="5216"/>
                </a:lnTo>
                <a:lnTo>
                  <a:pt x="4256" y="5208"/>
                </a:lnTo>
                <a:lnTo>
                  <a:pt x="4267" y="5199"/>
                </a:lnTo>
                <a:lnTo>
                  <a:pt x="4276" y="5189"/>
                </a:lnTo>
                <a:lnTo>
                  <a:pt x="4283" y="5177"/>
                </a:lnTo>
                <a:lnTo>
                  <a:pt x="4286" y="5171"/>
                </a:lnTo>
                <a:lnTo>
                  <a:pt x="4290" y="5164"/>
                </a:lnTo>
                <a:lnTo>
                  <a:pt x="4292" y="5157"/>
                </a:lnTo>
                <a:lnTo>
                  <a:pt x="4293" y="5148"/>
                </a:lnTo>
                <a:lnTo>
                  <a:pt x="4294" y="5140"/>
                </a:lnTo>
                <a:lnTo>
                  <a:pt x="4294" y="5131"/>
                </a:lnTo>
                <a:lnTo>
                  <a:pt x="4293" y="5116"/>
                </a:lnTo>
                <a:lnTo>
                  <a:pt x="4291" y="5102"/>
                </a:lnTo>
                <a:lnTo>
                  <a:pt x="4286" y="5089"/>
                </a:lnTo>
                <a:lnTo>
                  <a:pt x="4283" y="5075"/>
                </a:lnTo>
                <a:lnTo>
                  <a:pt x="4274" y="5049"/>
                </a:lnTo>
                <a:lnTo>
                  <a:pt x="4264" y="5024"/>
                </a:lnTo>
                <a:lnTo>
                  <a:pt x="4260" y="5010"/>
                </a:lnTo>
                <a:lnTo>
                  <a:pt x="4257" y="4997"/>
                </a:lnTo>
                <a:lnTo>
                  <a:pt x="4253" y="4984"/>
                </a:lnTo>
                <a:lnTo>
                  <a:pt x="4251" y="4971"/>
                </a:lnTo>
                <a:lnTo>
                  <a:pt x="4250" y="4957"/>
                </a:lnTo>
                <a:lnTo>
                  <a:pt x="4251" y="4943"/>
                </a:lnTo>
                <a:lnTo>
                  <a:pt x="4255" y="4929"/>
                </a:lnTo>
                <a:lnTo>
                  <a:pt x="4259" y="4914"/>
                </a:lnTo>
                <a:lnTo>
                  <a:pt x="4268" y="4923"/>
                </a:lnTo>
                <a:lnTo>
                  <a:pt x="4276" y="4930"/>
                </a:lnTo>
                <a:lnTo>
                  <a:pt x="4283" y="4936"/>
                </a:lnTo>
                <a:lnTo>
                  <a:pt x="4292" y="4941"/>
                </a:lnTo>
                <a:lnTo>
                  <a:pt x="4299" y="4945"/>
                </a:lnTo>
                <a:lnTo>
                  <a:pt x="4306" y="4948"/>
                </a:lnTo>
                <a:lnTo>
                  <a:pt x="4313" y="4950"/>
                </a:lnTo>
                <a:lnTo>
                  <a:pt x="4320" y="4952"/>
                </a:lnTo>
                <a:lnTo>
                  <a:pt x="4328" y="4952"/>
                </a:lnTo>
                <a:lnTo>
                  <a:pt x="4334" y="4952"/>
                </a:lnTo>
                <a:lnTo>
                  <a:pt x="4341" y="4951"/>
                </a:lnTo>
                <a:lnTo>
                  <a:pt x="4347" y="4950"/>
                </a:lnTo>
                <a:lnTo>
                  <a:pt x="4361" y="4946"/>
                </a:lnTo>
                <a:lnTo>
                  <a:pt x="4373" y="4940"/>
                </a:lnTo>
                <a:lnTo>
                  <a:pt x="4385" y="4933"/>
                </a:lnTo>
                <a:lnTo>
                  <a:pt x="4397" y="4926"/>
                </a:lnTo>
                <a:lnTo>
                  <a:pt x="4409" y="4918"/>
                </a:lnTo>
                <a:lnTo>
                  <a:pt x="4421" y="4911"/>
                </a:lnTo>
                <a:lnTo>
                  <a:pt x="4434" y="4906"/>
                </a:lnTo>
                <a:lnTo>
                  <a:pt x="4447" y="4901"/>
                </a:lnTo>
                <a:lnTo>
                  <a:pt x="4453" y="4900"/>
                </a:lnTo>
                <a:lnTo>
                  <a:pt x="4460" y="4899"/>
                </a:lnTo>
                <a:lnTo>
                  <a:pt x="4467" y="4899"/>
                </a:lnTo>
                <a:lnTo>
                  <a:pt x="4473" y="4900"/>
                </a:lnTo>
                <a:lnTo>
                  <a:pt x="4471" y="4896"/>
                </a:lnTo>
                <a:lnTo>
                  <a:pt x="4469" y="4892"/>
                </a:lnTo>
                <a:lnTo>
                  <a:pt x="4468" y="4885"/>
                </a:lnTo>
                <a:lnTo>
                  <a:pt x="4467" y="4879"/>
                </a:lnTo>
                <a:lnTo>
                  <a:pt x="4467" y="4864"/>
                </a:lnTo>
                <a:lnTo>
                  <a:pt x="4468" y="4847"/>
                </a:lnTo>
                <a:lnTo>
                  <a:pt x="4471" y="4815"/>
                </a:lnTo>
                <a:lnTo>
                  <a:pt x="4472" y="4803"/>
                </a:lnTo>
                <a:lnTo>
                  <a:pt x="4471" y="4795"/>
                </a:lnTo>
                <a:lnTo>
                  <a:pt x="4468" y="4780"/>
                </a:lnTo>
                <a:lnTo>
                  <a:pt x="4463" y="4767"/>
                </a:lnTo>
                <a:lnTo>
                  <a:pt x="4455" y="4755"/>
                </a:lnTo>
                <a:lnTo>
                  <a:pt x="4447" y="4744"/>
                </a:lnTo>
                <a:lnTo>
                  <a:pt x="4438" y="4734"/>
                </a:lnTo>
                <a:lnTo>
                  <a:pt x="4429" y="4725"/>
                </a:lnTo>
                <a:lnTo>
                  <a:pt x="4407" y="4707"/>
                </a:lnTo>
                <a:lnTo>
                  <a:pt x="4386" y="4691"/>
                </a:lnTo>
                <a:lnTo>
                  <a:pt x="4376" y="4682"/>
                </a:lnTo>
                <a:lnTo>
                  <a:pt x="4367" y="4674"/>
                </a:lnTo>
                <a:lnTo>
                  <a:pt x="4358" y="4665"/>
                </a:lnTo>
                <a:lnTo>
                  <a:pt x="4350" y="4656"/>
                </a:lnTo>
                <a:lnTo>
                  <a:pt x="4344" y="4645"/>
                </a:lnTo>
                <a:lnTo>
                  <a:pt x="4339" y="4634"/>
                </a:lnTo>
                <a:lnTo>
                  <a:pt x="4347" y="4630"/>
                </a:lnTo>
                <a:lnTo>
                  <a:pt x="4356" y="4627"/>
                </a:lnTo>
                <a:lnTo>
                  <a:pt x="4364" y="4625"/>
                </a:lnTo>
                <a:lnTo>
                  <a:pt x="4372" y="4624"/>
                </a:lnTo>
                <a:lnTo>
                  <a:pt x="4381" y="4623"/>
                </a:lnTo>
                <a:lnTo>
                  <a:pt x="4390" y="4623"/>
                </a:lnTo>
                <a:lnTo>
                  <a:pt x="4399" y="4624"/>
                </a:lnTo>
                <a:lnTo>
                  <a:pt x="4407" y="4626"/>
                </a:lnTo>
                <a:lnTo>
                  <a:pt x="4428" y="4626"/>
                </a:lnTo>
                <a:lnTo>
                  <a:pt x="4436" y="4626"/>
                </a:lnTo>
                <a:lnTo>
                  <a:pt x="4442" y="4624"/>
                </a:lnTo>
                <a:lnTo>
                  <a:pt x="4447" y="4623"/>
                </a:lnTo>
                <a:lnTo>
                  <a:pt x="4451" y="4619"/>
                </a:lnTo>
                <a:lnTo>
                  <a:pt x="4454" y="4617"/>
                </a:lnTo>
                <a:lnTo>
                  <a:pt x="4457" y="4613"/>
                </a:lnTo>
                <a:lnTo>
                  <a:pt x="4459" y="4606"/>
                </a:lnTo>
                <a:lnTo>
                  <a:pt x="4461" y="4596"/>
                </a:lnTo>
                <a:lnTo>
                  <a:pt x="4463" y="4584"/>
                </a:lnTo>
                <a:lnTo>
                  <a:pt x="4466" y="4572"/>
                </a:lnTo>
                <a:lnTo>
                  <a:pt x="4470" y="4557"/>
                </a:lnTo>
                <a:lnTo>
                  <a:pt x="4472" y="4541"/>
                </a:lnTo>
                <a:lnTo>
                  <a:pt x="4472" y="4528"/>
                </a:lnTo>
                <a:lnTo>
                  <a:pt x="4471" y="4513"/>
                </a:lnTo>
                <a:lnTo>
                  <a:pt x="4467" y="4500"/>
                </a:lnTo>
                <a:lnTo>
                  <a:pt x="4463" y="4488"/>
                </a:lnTo>
                <a:lnTo>
                  <a:pt x="4457" y="4476"/>
                </a:lnTo>
                <a:lnTo>
                  <a:pt x="4448" y="4464"/>
                </a:lnTo>
                <a:lnTo>
                  <a:pt x="4440" y="4454"/>
                </a:lnTo>
                <a:lnTo>
                  <a:pt x="4430" y="4443"/>
                </a:lnTo>
                <a:lnTo>
                  <a:pt x="4419" y="4433"/>
                </a:lnTo>
                <a:lnTo>
                  <a:pt x="4408" y="4424"/>
                </a:lnTo>
                <a:lnTo>
                  <a:pt x="4397" y="4414"/>
                </a:lnTo>
                <a:lnTo>
                  <a:pt x="4384" y="4406"/>
                </a:lnTo>
                <a:lnTo>
                  <a:pt x="4359" y="4391"/>
                </a:lnTo>
                <a:lnTo>
                  <a:pt x="4365" y="4382"/>
                </a:lnTo>
                <a:lnTo>
                  <a:pt x="4370" y="4376"/>
                </a:lnTo>
                <a:lnTo>
                  <a:pt x="4374" y="4369"/>
                </a:lnTo>
                <a:lnTo>
                  <a:pt x="4377" y="4362"/>
                </a:lnTo>
                <a:lnTo>
                  <a:pt x="4379" y="4356"/>
                </a:lnTo>
                <a:lnTo>
                  <a:pt x="4380" y="4349"/>
                </a:lnTo>
                <a:lnTo>
                  <a:pt x="4381" y="4342"/>
                </a:lnTo>
                <a:lnTo>
                  <a:pt x="4380" y="4336"/>
                </a:lnTo>
                <a:lnTo>
                  <a:pt x="4379" y="4331"/>
                </a:lnTo>
                <a:lnTo>
                  <a:pt x="4376" y="4325"/>
                </a:lnTo>
                <a:lnTo>
                  <a:pt x="4374" y="4318"/>
                </a:lnTo>
                <a:lnTo>
                  <a:pt x="4370" y="4313"/>
                </a:lnTo>
                <a:lnTo>
                  <a:pt x="4361" y="4302"/>
                </a:lnTo>
                <a:lnTo>
                  <a:pt x="4348" y="4292"/>
                </a:lnTo>
                <a:lnTo>
                  <a:pt x="4335" y="4281"/>
                </a:lnTo>
                <a:lnTo>
                  <a:pt x="4319" y="4271"/>
                </a:lnTo>
                <a:lnTo>
                  <a:pt x="4302" y="4261"/>
                </a:lnTo>
                <a:lnTo>
                  <a:pt x="4283" y="4251"/>
                </a:lnTo>
                <a:lnTo>
                  <a:pt x="4243" y="4232"/>
                </a:lnTo>
                <a:lnTo>
                  <a:pt x="4203" y="4213"/>
                </a:lnTo>
                <a:lnTo>
                  <a:pt x="4163" y="4193"/>
                </a:lnTo>
                <a:lnTo>
                  <a:pt x="4144" y="4183"/>
                </a:lnTo>
                <a:lnTo>
                  <a:pt x="4127" y="4172"/>
                </a:lnTo>
                <a:lnTo>
                  <a:pt x="4110" y="4162"/>
                </a:lnTo>
                <a:lnTo>
                  <a:pt x="4096" y="4150"/>
                </a:lnTo>
                <a:lnTo>
                  <a:pt x="4084" y="4138"/>
                </a:lnTo>
                <a:lnTo>
                  <a:pt x="4074" y="4126"/>
                </a:lnTo>
                <a:lnTo>
                  <a:pt x="4070" y="4119"/>
                </a:lnTo>
                <a:lnTo>
                  <a:pt x="4067" y="4113"/>
                </a:lnTo>
                <a:lnTo>
                  <a:pt x="4065" y="4106"/>
                </a:lnTo>
                <a:lnTo>
                  <a:pt x="4063" y="4100"/>
                </a:lnTo>
                <a:lnTo>
                  <a:pt x="4062" y="4093"/>
                </a:lnTo>
                <a:lnTo>
                  <a:pt x="4062" y="4085"/>
                </a:lnTo>
                <a:lnTo>
                  <a:pt x="4063" y="4078"/>
                </a:lnTo>
                <a:lnTo>
                  <a:pt x="4065" y="4071"/>
                </a:lnTo>
                <a:lnTo>
                  <a:pt x="4067" y="4063"/>
                </a:lnTo>
                <a:lnTo>
                  <a:pt x="4071" y="4055"/>
                </a:lnTo>
                <a:lnTo>
                  <a:pt x="4076" y="4046"/>
                </a:lnTo>
                <a:lnTo>
                  <a:pt x="4081" y="4038"/>
                </a:lnTo>
                <a:lnTo>
                  <a:pt x="4089" y="4030"/>
                </a:lnTo>
                <a:lnTo>
                  <a:pt x="4097" y="4021"/>
                </a:lnTo>
                <a:lnTo>
                  <a:pt x="4106" y="4011"/>
                </a:lnTo>
                <a:lnTo>
                  <a:pt x="4117" y="4002"/>
                </a:lnTo>
                <a:lnTo>
                  <a:pt x="4138" y="3984"/>
                </a:lnTo>
                <a:lnTo>
                  <a:pt x="4161" y="3969"/>
                </a:lnTo>
                <a:lnTo>
                  <a:pt x="4183" y="3955"/>
                </a:lnTo>
                <a:lnTo>
                  <a:pt x="4207" y="3941"/>
                </a:lnTo>
                <a:lnTo>
                  <a:pt x="4231" y="3929"/>
                </a:lnTo>
                <a:lnTo>
                  <a:pt x="4256" y="3917"/>
                </a:lnTo>
                <a:lnTo>
                  <a:pt x="4280" y="3907"/>
                </a:lnTo>
                <a:lnTo>
                  <a:pt x="4305" y="3899"/>
                </a:lnTo>
                <a:lnTo>
                  <a:pt x="4331" y="3892"/>
                </a:lnTo>
                <a:lnTo>
                  <a:pt x="4358" y="3884"/>
                </a:lnTo>
                <a:lnTo>
                  <a:pt x="4383" y="3879"/>
                </a:lnTo>
                <a:lnTo>
                  <a:pt x="4410" y="3875"/>
                </a:lnTo>
                <a:lnTo>
                  <a:pt x="4437" y="3872"/>
                </a:lnTo>
                <a:lnTo>
                  <a:pt x="4464" y="3871"/>
                </a:lnTo>
                <a:lnTo>
                  <a:pt x="4491" y="3870"/>
                </a:lnTo>
                <a:lnTo>
                  <a:pt x="4518" y="3870"/>
                </a:lnTo>
                <a:lnTo>
                  <a:pt x="4545" y="3871"/>
                </a:lnTo>
                <a:lnTo>
                  <a:pt x="4572" y="3873"/>
                </a:lnTo>
                <a:lnTo>
                  <a:pt x="4599" y="3877"/>
                </a:lnTo>
                <a:lnTo>
                  <a:pt x="4626" y="3881"/>
                </a:lnTo>
                <a:lnTo>
                  <a:pt x="4652" y="3887"/>
                </a:lnTo>
                <a:lnTo>
                  <a:pt x="4678" y="3893"/>
                </a:lnTo>
                <a:lnTo>
                  <a:pt x="4704" y="3900"/>
                </a:lnTo>
                <a:lnTo>
                  <a:pt x="4730" y="3908"/>
                </a:lnTo>
                <a:lnTo>
                  <a:pt x="4755" y="3917"/>
                </a:lnTo>
                <a:lnTo>
                  <a:pt x="4780" y="3928"/>
                </a:lnTo>
                <a:lnTo>
                  <a:pt x="4804" y="3938"/>
                </a:lnTo>
                <a:lnTo>
                  <a:pt x="4828" y="3950"/>
                </a:lnTo>
                <a:lnTo>
                  <a:pt x="4851" y="3963"/>
                </a:lnTo>
                <a:lnTo>
                  <a:pt x="4873" y="3977"/>
                </a:lnTo>
                <a:lnTo>
                  <a:pt x="4896" y="3992"/>
                </a:lnTo>
                <a:lnTo>
                  <a:pt x="4916" y="4007"/>
                </a:lnTo>
                <a:lnTo>
                  <a:pt x="5052" y="4109"/>
                </a:lnTo>
                <a:lnTo>
                  <a:pt x="5189" y="4211"/>
                </a:lnTo>
                <a:lnTo>
                  <a:pt x="5326" y="4312"/>
                </a:lnTo>
                <a:lnTo>
                  <a:pt x="5463" y="4413"/>
                </a:lnTo>
                <a:lnTo>
                  <a:pt x="5598" y="4516"/>
                </a:lnTo>
                <a:lnTo>
                  <a:pt x="5665" y="4568"/>
                </a:lnTo>
                <a:lnTo>
                  <a:pt x="5732" y="4621"/>
                </a:lnTo>
                <a:lnTo>
                  <a:pt x="5799" y="4673"/>
                </a:lnTo>
                <a:lnTo>
                  <a:pt x="5866" y="4727"/>
                </a:lnTo>
                <a:lnTo>
                  <a:pt x="5931" y="4781"/>
                </a:lnTo>
                <a:lnTo>
                  <a:pt x="5996" y="4837"/>
                </a:lnTo>
                <a:lnTo>
                  <a:pt x="6013" y="4851"/>
                </a:lnTo>
                <a:lnTo>
                  <a:pt x="6030" y="4868"/>
                </a:lnTo>
                <a:lnTo>
                  <a:pt x="6072" y="4907"/>
                </a:lnTo>
                <a:lnTo>
                  <a:pt x="6094" y="4928"/>
                </a:lnTo>
                <a:lnTo>
                  <a:pt x="6117" y="4949"/>
                </a:lnTo>
                <a:lnTo>
                  <a:pt x="6142" y="4969"/>
                </a:lnTo>
                <a:lnTo>
                  <a:pt x="6167" y="4989"/>
                </a:lnTo>
                <a:lnTo>
                  <a:pt x="6192" y="5007"/>
                </a:lnTo>
                <a:lnTo>
                  <a:pt x="6218" y="5023"/>
                </a:lnTo>
                <a:lnTo>
                  <a:pt x="6231" y="5030"/>
                </a:lnTo>
                <a:lnTo>
                  <a:pt x="6244" y="5036"/>
                </a:lnTo>
                <a:lnTo>
                  <a:pt x="6257" y="5041"/>
                </a:lnTo>
                <a:lnTo>
                  <a:pt x="6270" y="5045"/>
                </a:lnTo>
                <a:lnTo>
                  <a:pt x="6283" y="5048"/>
                </a:lnTo>
                <a:lnTo>
                  <a:pt x="6295" y="5051"/>
                </a:lnTo>
                <a:lnTo>
                  <a:pt x="6308" y="5052"/>
                </a:lnTo>
                <a:lnTo>
                  <a:pt x="6320" y="5052"/>
                </a:lnTo>
                <a:lnTo>
                  <a:pt x="6333" y="5051"/>
                </a:lnTo>
                <a:lnTo>
                  <a:pt x="6344" y="5048"/>
                </a:lnTo>
                <a:lnTo>
                  <a:pt x="6356" y="5045"/>
                </a:lnTo>
                <a:lnTo>
                  <a:pt x="6368" y="5039"/>
                </a:lnTo>
                <a:lnTo>
                  <a:pt x="6372" y="5036"/>
                </a:lnTo>
                <a:lnTo>
                  <a:pt x="6376" y="5033"/>
                </a:lnTo>
                <a:lnTo>
                  <a:pt x="6378" y="5030"/>
                </a:lnTo>
                <a:lnTo>
                  <a:pt x="6380" y="5026"/>
                </a:lnTo>
                <a:lnTo>
                  <a:pt x="6381" y="5020"/>
                </a:lnTo>
                <a:lnTo>
                  <a:pt x="6382" y="5016"/>
                </a:lnTo>
                <a:lnTo>
                  <a:pt x="6381" y="5010"/>
                </a:lnTo>
                <a:lnTo>
                  <a:pt x="6380" y="5005"/>
                </a:lnTo>
                <a:lnTo>
                  <a:pt x="6376" y="4993"/>
                </a:lnTo>
                <a:lnTo>
                  <a:pt x="6370" y="4980"/>
                </a:lnTo>
                <a:lnTo>
                  <a:pt x="6360" y="4966"/>
                </a:lnTo>
                <a:lnTo>
                  <a:pt x="6349" y="4950"/>
                </a:lnTo>
                <a:lnTo>
                  <a:pt x="6336" y="4935"/>
                </a:lnTo>
                <a:lnTo>
                  <a:pt x="6321" y="4917"/>
                </a:lnTo>
                <a:lnTo>
                  <a:pt x="6305" y="4901"/>
                </a:lnTo>
                <a:lnTo>
                  <a:pt x="6286" y="4882"/>
                </a:lnTo>
                <a:lnTo>
                  <a:pt x="6247" y="4846"/>
                </a:lnTo>
                <a:lnTo>
                  <a:pt x="6205" y="4809"/>
                </a:lnTo>
                <a:lnTo>
                  <a:pt x="6160" y="4772"/>
                </a:lnTo>
                <a:lnTo>
                  <a:pt x="6115" y="4736"/>
                </a:lnTo>
                <a:lnTo>
                  <a:pt x="6073" y="4702"/>
                </a:lnTo>
                <a:lnTo>
                  <a:pt x="6033" y="4671"/>
                </a:lnTo>
                <a:lnTo>
                  <a:pt x="5967" y="4623"/>
                </a:lnTo>
                <a:lnTo>
                  <a:pt x="5932" y="4596"/>
                </a:lnTo>
                <a:lnTo>
                  <a:pt x="5919" y="4585"/>
                </a:lnTo>
                <a:lnTo>
                  <a:pt x="5908" y="4575"/>
                </a:lnTo>
                <a:lnTo>
                  <a:pt x="5898" y="4565"/>
                </a:lnTo>
                <a:lnTo>
                  <a:pt x="5888" y="4553"/>
                </a:lnTo>
                <a:lnTo>
                  <a:pt x="5879" y="4543"/>
                </a:lnTo>
                <a:lnTo>
                  <a:pt x="5871" y="4532"/>
                </a:lnTo>
                <a:lnTo>
                  <a:pt x="5864" y="4522"/>
                </a:lnTo>
                <a:lnTo>
                  <a:pt x="5857" y="4510"/>
                </a:lnTo>
                <a:lnTo>
                  <a:pt x="5852" y="4499"/>
                </a:lnTo>
                <a:lnTo>
                  <a:pt x="5847" y="4488"/>
                </a:lnTo>
                <a:lnTo>
                  <a:pt x="5842" y="4475"/>
                </a:lnTo>
                <a:lnTo>
                  <a:pt x="5839" y="4464"/>
                </a:lnTo>
                <a:lnTo>
                  <a:pt x="5833" y="4440"/>
                </a:lnTo>
                <a:lnTo>
                  <a:pt x="5828" y="4415"/>
                </a:lnTo>
                <a:lnTo>
                  <a:pt x="5827" y="4391"/>
                </a:lnTo>
                <a:lnTo>
                  <a:pt x="5827" y="4365"/>
                </a:lnTo>
                <a:lnTo>
                  <a:pt x="5828" y="4339"/>
                </a:lnTo>
                <a:lnTo>
                  <a:pt x="5832" y="4312"/>
                </a:lnTo>
                <a:lnTo>
                  <a:pt x="5835" y="4284"/>
                </a:lnTo>
                <a:lnTo>
                  <a:pt x="5840" y="4257"/>
                </a:lnTo>
                <a:lnTo>
                  <a:pt x="5850" y="4198"/>
                </a:lnTo>
                <a:lnTo>
                  <a:pt x="5856" y="4168"/>
                </a:lnTo>
                <a:lnTo>
                  <a:pt x="5866" y="4124"/>
                </a:lnTo>
                <a:lnTo>
                  <a:pt x="5872" y="4098"/>
                </a:lnTo>
                <a:lnTo>
                  <a:pt x="5878" y="4071"/>
                </a:lnTo>
                <a:lnTo>
                  <a:pt x="5886" y="4044"/>
                </a:lnTo>
                <a:lnTo>
                  <a:pt x="5895" y="4016"/>
                </a:lnTo>
                <a:lnTo>
                  <a:pt x="5906" y="3991"/>
                </a:lnTo>
                <a:lnTo>
                  <a:pt x="5917" y="3967"/>
                </a:lnTo>
                <a:lnTo>
                  <a:pt x="5929" y="3944"/>
                </a:lnTo>
                <a:lnTo>
                  <a:pt x="5936" y="3935"/>
                </a:lnTo>
                <a:lnTo>
                  <a:pt x="5943" y="3926"/>
                </a:lnTo>
                <a:lnTo>
                  <a:pt x="5950" y="3917"/>
                </a:lnTo>
                <a:lnTo>
                  <a:pt x="5957" y="3911"/>
                </a:lnTo>
                <a:lnTo>
                  <a:pt x="5966" y="3905"/>
                </a:lnTo>
                <a:lnTo>
                  <a:pt x="5973" y="3901"/>
                </a:lnTo>
                <a:lnTo>
                  <a:pt x="5981" y="3898"/>
                </a:lnTo>
                <a:lnTo>
                  <a:pt x="5990" y="3896"/>
                </a:lnTo>
                <a:lnTo>
                  <a:pt x="6000" y="3896"/>
                </a:lnTo>
                <a:lnTo>
                  <a:pt x="6009" y="3897"/>
                </a:lnTo>
                <a:lnTo>
                  <a:pt x="6017" y="3899"/>
                </a:lnTo>
                <a:lnTo>
                  <a:pt x="6026" y="3902"/>
                </a:lnTo>
                <a:lnTo>
                  <a:pt x="6035" y="3906"/>
                </a:lnTo>
                <a:lnTo>
                  <a:pt x="6043" y="3911"/>
                </a:lnTo>
                <a:lnTo>
                  <a:pt x="6058" y="3923"/>
                </a:lnTo>
                <a:lnTo>
                  <a:pt x="6073" y="3936"/>
                </a:lnTo>
                <a:lnTo>
                  <a:pt x="6086" y="3950"/>
                </a:lnTo>
                <a:lnTo>
                  <a:pt x="6101" y="3967"/>
                </a:lnTo>
                <a:lnTo>
                  <a:pt x="6126" y="3999"/>
                </a:lnTo>
                <a:lnTo>
                  <a:pt x="6141" y="4015"/>
                </a:lnTo>
                <a:lnTo>
                  <a:pt x="6154" y="4030"/>
                </a:lnTo>
                <a:lnTo>
                  <a:pt x="6169" y="4043"/>
                </a:lnTo>
                <a:lnTo>
                  <a:pt x="6184" y="4055"/>
                </a:lnTo>
                <a:lnTo>
                  <a:pt x="6192" y="4060"/>
                </a:lnTo>
                <a:lnTo>
                  <a:pt x="6201" y="4063"/>
                </a:lnTo>
                <a:lnTo>
                  <a:pt x="6210" y="4067"/>
                </a:lnTo>
                <a:lnTo>
                  <a:pt x="6218" y="4069"/>
                </a:lnTo>
                <a:lnTo>
                  <a:pt x="6227" y="4071"/>
                </a:lnTo>
                <a:lnTo>
                  <a:pt x="6238" y="4071"/>
                </a:lnTo>
                <a:lnTo>
                  <a:pt x="6248" y="4071"/>
                </a:lnTo>
                <a:lnTo>
                  <a:pt x="6258" y="4070"/>
                </a:lnTo>
                <a:lnTo>
                  <a:pt x="6269" y="4068"/>
                </a:lnTo>
                <a:lnTo>
                  <a:pt x="6277" y="4069"/>
                </a:lnTo>
                <a:lnTo>
                  <a:pt x="6283" y="4070"/>
                </a:lnTo>
                <a:lnTo>
                  <a:pt x="6288" y="4073"/>
                </a:lnTo>
                <a:lnTo>
                  <a:pt x="6301" y="4081"/>
                </a:lnTo>
                <a:lnTo>
                  <a:pt x="6309" y="4087"/>
                </a:lnTo>
                <a:lnTo>
                  <a:pt x="6320" y="4092"/>
                </a:lnTo>
                <a:lnTo>
                  <a:pt x="6335" y="4096"/>
                </a:lnTo>
                <a:lnTo>
                  <a:pt x="6348" y="4099"/>
                </a:lnTo>
                <a:lnTo>
                  <a:pt x="6361" y="4101"/>
                </a:lnTo>
                <a:lnTo>
                  <a:pt x="6375" y="4100"/>
                </a:lnTo>
                <a:lnTo>
                  <a:pt x="6387" y="4099"/>
                </a:lnTo>
                <a:lnTo>
                  <a:pt x="6400" y="4097"/>
                </a:lnTo>
                <a:lnTo>
                  <a:pt x="6424" y="4090"/>
                </a:lnTo>
                <a:lnTo>
                  <a:pt x="6448" y="4082"/>
                </a:lnTo>
                <a:lnTo>
                  <a:pt x="6472" y="4075"/>
                </a:lnTo>
                <a:lnTo>
                  <a:pt x="6484" y="4073"/>
                </a:lnTo>
                <a:lnTo>
                  <a:pt x="6496" y="4072"/>
                </a:lnTo>
                <a:lnTo>
                  <a:pt x="6510" y="4072"/>
                </a:lnTo>
                <a:lnTo>
                  <a:pt x="6522" y="4074"/>
                </a:lnTo>
                <a:lnTo>
                  <a:pt x="6523" y="4066"/>
                </a:lnTo>
                <a:lnTo>
                  <a:pt x="6524" y="4058"/>
                </a:lnTo>
                <a:lnTo>
                  <a:pt x="6523" y="4049"/>
                </a:lnTo>
                <a:lnTo>
                  <a:pt x="6522" y="4041"/>
                </a:lnTo>
                <a:lnTo>
                  <a:pt x="6519" y="4024"/>
                </a:lnTo>
                <a:lnTo>
                  <a:pt x="6514" y="4008"/>
                </a:lnTo>
                <a:lnTo>
                  <a:pt x="6509" y="3994"/>
                </a:lnTo>
                <a:lnTo>
                  <a:pt x="6504" y="3982"/>
                </a:lnTo>
                <a:lnTo>
                  <a:pt x="6499" y="3972"/>
                </a:lnTo>
                <a:lnTo>
                  <a:pt x="6513" y="3987"/>
                </a:lnTo>
                <a:lnTo>
                  <a:pt x="6527" y="4000"/>
                </a:lnTo>
                <a:lnTo>
                  <a:pt x="6542" y="4013"/>
                </a:lnTo>
                <a:lnTo>
                  <a:pt x="6557" y="4027"/>
                </a:lnTo>
                <a:lnTo>
                  <a:pt x="6574" y="4038"/>
                </a:lnTo>
                <a:lnTo>
                  <a:pt x="6591" y="4049"/>
                </a:lnTo>
                <a:lnTo>
                  <a:pt x="6609" y="4059"/>
                </a:lnTo>
                <a:lnTo>
                  <a:pt x="6626" y="4066"/>
                </a:lnTo>
                <a:lnTo>
                  <a:pt x="6633" y="4069"/>
                </a:lnTo>
                <a:lnTo>
                  <a:pt x="6642" y="4070"/>
                </a:lnTo>
                <a:lnTo>
                  <a:pt x="6651" y="4070"/>
                </a:lnTo>
                <a:lnTo>
                  <a:pt x="6660" y="4069"/>
                </a:lnTo>
                <a:lnTo>
                  <a:pt x="6681" y="4067"/>
                </a:lnTo>
                <a:lnTo>
                  <a:pt x="6702" y="4063"/>
                </a:lnTo>
                <a:lnTo>
                  <a:pt x="6721" y="4060"/>
                </a:lnTo>
                <a:lnTo>
                  <a:pt x="6740" y="4057"/>
                </a:lnTo>
                <a:lnTo>
                  <a:pt x="6748" y="4057"/>
                </a:lnTo>
                <a:lnTo>
                  <a:pt x="6755" y="4058"/>
                </a:lnTo>
                <a:lnTo>
                  <a:pt x="6761" y="4059"/>
                </a:lnTo>
                <a:lnTo>
                  <a:pt x="6766" y="4062"/>
                </a:lnTo>
                <a:lnTo>
                  <a:pt x="6763" y="4054"/>
                </a:lnTo>
                <a:lnTo>
                  <a:pt x="6762" y="4046"/>
                </a:lnTo>
                <a:lnTo>
                  <a:pt x="6761" y="4039"/>
                </a:lnTo>
                <a:lnTo>
                  <a:pt x="6761" y="4032"/>
                </a:lnTo>
                <a:lnTo>
                  <a:pt x="6763" y="4018"/>
                </a:lnTo>
                <a:lnTo>
                  <a:pt x="6766" y="4004"/>
                </a:lnTo>
                <a:lnTo>
                  <a:pt x="6771" y="3991"/>
                </a:lnTo>
                <a:lnTo>
                  <a:pt x="6776" y="3977"/>
                </a:lnTo>
                <a:lnTo>
                  <a:pt x="6781" y="3964"/>
                </a:lnTo>
                <a:lnTo>
                  <a:pt x="6785" y="3950"/>
                </a:lnTo>
                <a:lnTo>
                  <a:pt x="6789" y="3937"/>
                </a:lnTo>
                <a:lnTo>
                  <a:pt x="6790" y="3924"/>
                </a:lnTo>
                <a:lnTo>
                  <a:pt x="6790" y="3916"/>
                </a:lnTo>
                <a:lnTo>
                  <a:pt x="6789" y="3909"/>
                </a:lnTo>
                <a:lnTo>
                  <a:pt x="6788" y="3903"/>
                </a:lnTo>
                <a:lnTo>
                  <a:pt x="6785" y="3896"/>
                </a:lnTo>
                <a:lnTo>
                  <a:pt x="6782" y="3889"/>
                </a:lnTo>
                <a:lnTo>
                  <a:pt x="6778" y="3881"/>
                </a:lnTo>
                <a:lnTo>
                  <a:pt x="6773" y="3874"/>
                </a:lnTo>
                <a:lnTo>
                  <a:pt x="6766" y="3867"/>
                </a:lnTo>
                <a:lnTo>
                  <a:pt x="6758" y="3860"/>
                </a:lnTo>
                <a:lnTo>
                  <a:pt x="6750" y="3853"/>
                </a:lnTo>
                <a:lnTo>
                  <a:pt x="6740" y="3845"/>
                </a:lnTo>
                <a:lnTo>
                  <a:pt x="6728" y="3838"/>
                </a:lnTo>
                <a:lnTo>
                  <a:pt x="6738" y="3836"/>
                </a:lnTo>
                <a:lnTo>
                  <a:pt x="6747" y="3835"/>
                </a:lnTo>
                <a:lnTo>
                  <a:pt x="6757" y="3834"/>
                </a:lnTo>
                <a:lnTo>
                  <a:pt x="6766" y="3835"/>
                </a:lnTo>
                <a:lnTo>
                  <a:pt x="6784" y="3836"/>
                </a:lnTo>
                <a:lnTo>
                  <a:pt x="6803" y="3840"/>
                </a:lnTo>
                <a:lnTo>
                  <a:pt x="6820" y="3844"/>
                </a:lnTo>
                <a:lnTo>
                  <a:pt x="6837" y="3848"/>
                </a:lnTo>
                <a:lnTo>
                  <a:pt x="6854" y="3854"/>
                </a:lnTo>
                <a:lnTo>
                  <a:pt x="6871" y="3858"/>
                </a:lnTo>
                <a:lnTo>
                  <a:pt x="6887" y="3861"/>
                </a:lnTo>
                <a:lnTo>
                  <a:pt x="6904" y="3862"/>
                </a:lnTo>
                <a:lnTo>
                  <a:pt x="6912" y="3861"/>
                </a:lnTo>
                <a:lnTo>
                  <a:pt x="6920" y="3860"/>
                </a:lnTo>
                <a:lnTo>
                  <a:pt x="6928" y="3859"/>
                </a:lnTo>
                <a:lnTo>
                  <a:pt x="6936" y="3856"/>
                </a:lnTo>
                <a:lnTo>
                  <a:pt x="6944" y="3853"/>
                </a:lnTo>
                <a:lnTo>
                  <a:pt x="6952" y="3848"/>
                </a:lnTo>
                <a:lnTo>
                  <a:pt x="6960" y="3843"/>
                </a:lnTo>
                <a:lnTo>
                  <a:pt x="6968" y="3837"/>
                </a:lnTo>
                <a:lnTo>
                  <a:pt x="6977" y="3829"/>
                </a:lnTo>
                <a:lnTo>
                  <a:pt x="6985" y="3821"/>
                </a:lnTo>
                <a:lnTo>
                  <a:pt x="6993" y="3810"/>
                </a:lnTo>
                <a:lnTo>
                  <a:pt x="7001" y="3799"/>
                </a:lnTo>
                <a:lnTo>
                  <a:pt x="7010" y="3784"/>
                </a:lnTo>
                <a:lnTo>
                  <a:pt x="7017" y="3769"/>
                </a:lnTo>
                <a:lnTo>
                  <a:pt x="7022" y="3755"/>
                </a:lnTo>
                <a:lnTo>
                  <a:pt x="7026" y="3739"/>
                </a:lnTo>
                <a:lnTo>
                  <a:pt x="7028" y="3724"/>
                </a:lnTo>
                <a:lnTo>
                  <a:pt x="7029" y="3708"/>
                </a:lnTo>
                <a:lnTo>
                  <a:pt x="7028" y="3693"/>
                </a:lnTo>
                <a:lnTo>
                  <a:pt x="7027" y="3676"/>
                </a:lnTo>
                <a:lnTo>
                  <a:pt x="7023" y="3661"/>
                </a:lnTo>
                <a:lnTo>
                  <a:pt x="7019" y="3646"/>
                </a:lnTo>
                <a:lnTo>
                  <a:pt x="7014" y="3631"/>
                </a:lnTo>
                <a:lnTo>
                  <a:pt x="7007" y="3616"/>
                </a:lnTo>
                <a:lnTo>
                  <a:pt x="6998" y="3601"/>
                </a:lnTo>
                <a:lnTo>
                  <a:pt x="6990" y="3588"/>
                </a:lnTo>
                <a:lnTo>
                  <a:pt x="6980" y="3573"/>
                </a:lnTo>
                <a:lnTo>
                  <a:pt x="6970" y="3561"/>
                </a:lnTo>
                <a:lnTo>
                  <a:pt x="6958" y="3547"/>
                </a:lnTo>
                <a:lnTo>
                  <a:pt x="6945" y="3536"/>
                </a:lnTo>
                <a:lnTo>
                  <a:pt x="6931" y="3525"/>
                </a:lnTo>
                <a:lnTo>
                  <a:pt x="6917" y="3513"/>
                </a:lnTo>
                <a:lnTo>
                  <a:pt x="6901" y="3503"/>
                </a:lnTo>
                <a:lnTo>
                  <a:pt x="6886" y="3494"/>
                </a:lnTo>
                <a:lnTo>
                  <a:pt x="6869" y="3484"/>
                </a:lnTo>
                <a:lnTo>
                  <a:pt x="6852" y="3476"/>
                </a:lnTo>
                <a:lnTo>
                  <a:pt x="6834" y="3469"/>
                </a:lnTo>
                <a:lnTo>
                  <a:pt x="6816" y="3463"/>
                </a:lnTo>
                <a:lnTo>
                  <a:pt x="6798" y="3458"/>
                </a:lnTo>
                <a:lnTo>
                  <a:pt x="6781" y="3454"/>
                </a:lnTo>
                <a:lnTo>
                  <a:pt x="6762" y="3450"/>
                </a:lnTo>
                <a:lnTo>
                  <a:pt x="6745" y="3448"/>
                </a:lnTo>
                <a:lnTo>
                  <a:pt x="6727" y="3448"/>
                </a:lnTo>
                <a:lnTo>
                  <a:pt x="6710" y="3448"/>
                </a:lnTo>
                <a:lnTo>
                  <a:pt x="6684" y="3451"/>
                </a:lnTo>
                <a:lnTo>
                  <a:pt x="6653" y="3457"/>
                </a:lnTo>
                <a:lnTo>
                  <a:pt x="6620" y="3461"/>
                </a:lnTo>
                <a:lnTo>
                  <a:pt x="6604" y="3462"/>
                </a:lnTo>
                <a:lnTo>
                  <a:pt x="6587" y="3463"/>
                </a:lnTo>
                <a:lnTo>
                  <a:pt x="6571" y="3463"/>
                </a:lnTo>
                <a:lnTo>
                  <a:pt x="6555" y="3461"/>
                </a:lnTo>
                <a:lnTo>
                  <a:pt x="6542" y="3457"/>
                </a:lnTo>
                <a:lnTo>
                  <a:pt x="6528" y="3451"/>
                </a:lnTo>
                <a:lnTo>
                  <a:pt x="6522" y="3448"/>
                </a:lnTo>
                <a:lnTo>
                  <a:pt x="6516" y="3444"/>
                </a:lnTo>
                <a:lnTo>
                  <a:pt x="6511" y="3440"/>
                </a:lnTo>
                <a:lnTo>
                  <a:pt x="6507" y="3435"/>
                </a:lnTo>
                <a:lnTo>
                  <a:pt x="6503" y="3429"/>
                </a:lnTo>
                <a:lnTo>
                  <a:pt x="6498" y="3423"/>
                </a:lnTo>
                <a:lnTo>
                  <a:pt x="6495" y="3415"/>
                </a:lnTo>
                <a:lnTo>
                  <a:pt x="6493" y="3407"/>
                </a:lnTo>
                <a:lnTo>
                  <a:pt x="6495" y="3399"/>
                </a:lnTo>
                <a:lnTo>
                  <a:pt x="6497" y="3392"/>
                </a:lnTo>
                <a:lnTo>
                  <a:pt x="6502" y="3386"/>
                </a:lnTo>
                <a:lnTo>
                  <a:pt x="6506" y="3380"/>
                </a:lnTo>
                <a:lnTo>
                  <a:pt x="6511" y="3376"/>
                </a:lnTo>
                <a:lnTo>
                  <a:pt x="6516" y="3372"/>
                </a:lnTo>
                <a:lnTo>
                  <a:pt x="6522" y="3369"/>
                </a:lnTo>
                <a:lnTo>
                  <a:pt x="6529" y="3367"/>
                </a:lnTo>
                <a:lnTo>
                  <a:pt x="6546" y="3364"/>
                </a:lnTo>
                <a:lnTo>
                  <a:pt x="6563" y="3363"/>
                </a:lnTo>
                <a:lnTo>
                  <a:pt x="6607" y="3362"/>
                </a:lnTo>
                <a:lnTo>
                  <a:pt x="6630" y="3362"/>
                </a:lnTo>
                <a:lnTo>
                  <a:pt x="6656" y="3361"/>
                </a:lnTo>
                <a:lnTo>
                  <a:pt x="6683" y="3358"/>
                </a:lnTo>
                <a:lnTo>
                  <a:pt x="6711" y="3354"/>
                </a:lnTo>
                <a:lnTo>
                  <a:pt x="6725" y="3350"/>
                </a:lnTo>
                <a:lnTo>
                  <a:pt x="6740" y="3346"/>
                </a:lnTo>
                <a:lnTo>
                  <a:pt x="6755" y="3341"/>
                </a:lnTo>
                <a:lnTo>
                  <a:pt x="6771" y="3335"/>
                </a:lnTo>
                <a:lnTo>
                  <a:pt x="6785" y="3329"/>
                </a:lnTo>
                <a:lnTo>
                  <a:pt x="6800" y="3321"/>
                </a:lnTo>
                <a:lnTo>
                  <a:pt x="6816" y="3312"/>
                </a:lnTo>
                <a:lnTo>
                  <a:pt x="6832" y="3302"/>
                </a:lnTo>
                <a:lnTo>
                  <a:pt x="6828" y="3295"/>
                </a:lnTo>
                <a:lnTo>
                  <a:pt x="6823" y="3288"/>
                </a:lnTo>
                <a:lnTo>
                  <a:pt x="6813" y="3274"/>
                </a:lnTo>
                <a:lnTo>
                  <a:pt x="6800" y="3260"/>
                </a:lnTo>
                <a:lnTo>
                  <a:pt x="6815" y="3255"/>
                </a:lnTo>
                <a:lnTo>
                  <a:pt x="6827" y="3248"/>
                </a:lnTo>
                <a:lnTo>
                  <a:pt x="6840" y="3240"/>
                </a:lnTo>
                <a:lnTo>
                  <a:pt x="6851" y="3231"/>
                </a:lnTo>
                <a:lnTo>
                  <a:pt x="6862" y="3221"/>
                </a:lnTo>
                <a:lnTo>
                  <a:pt x="6873" y="3209"/>
                </a:lnTo>
                <a:lnTo>
                  <a:pt x="6892" y="3187"/>
                </a:lnTo>
                <a:lnTo>
                  <a:pt x="6911" y="3164"/>
                </a:lnTo>
                <a:lnTo>
                  <a:pt x="6920" y="3154"/>
                </a:lnTo>
                <a:lnTo>
                  <a:pt x="6929" y="3144"/>
                </a:lnTo>
                <a:lnTo>
                  <a:pt x="6939" y="3136"/>
                </a:lnTo>
                <a:lnTo>
                  <a:pt x="6949" y="3129"/>
                </a:lnTo>
                <a:lnTo>
                  <a:pt x="6958" y="3124"/>
                </a:lnTo>
                <a:lnTo>
                  <a:pt x="6970" y="3120"/>
                </a:lnTo>
                <a:lnTo>
                  <a:pt x="6962" y="3111"/>
                </a:lnTo>
                <a:lnTo>
                  <a:pt x="6956" y="3104"/>
                </a:lnTo>
                <a:lnTo>
                  <a:pt x="6950" y="3096"/>
                </a:lnTo>
                <a:lnTo>
                  <a:pt x="6946" y="3089"/>
                </a:lnTo>
                <a:lnTo>
                  <a:pt x="6943" y="3081"/>
                </a:lnTo>
                <a:lnTo>
                  <a:pt x="6941" y="3074"/>
                </a:lnTo>
                <a:lnTo>
                  <a:pt x="6940" y="3068"/>
                </a:lnTo>
                <a:lnTo>
                  <a:pt x="6939" y="3062"/>
                </a:lnTo>
                <a:lnTo>
                  <a:pt x="6939" y="3055"/>
                </a:lnTo>
                <a:lnTo>
                  <a:pt x="6940" y="3048"/>
                </a:lnTo>
                <a:lnTo>
                  <a:pt x="6943" y="3036"/>
                </a:lnTo>
                <a:lnTo>
                  <a:pt x="6948" y="3024"/>
                </a:lnTo>
                <a:lnTo>
                  <a:pt x="6954" y="3012"/>
                </a:lnTo>
                <a:lnTo>
                  <a:pt x="6971" y="2988"/>
                </a:lnTo>
                <a:lnTo>
                  <a:pt x="6979" y="2975"/>
                </a:lnTo>
                <a:lnTo>
                  <a:pt x="6986" y="2962"/>
                </a:lnTo>
                <a:lnTo>
                  <a:pt x="6993" y="2948"/>
                </a:lnTo>
                <a:lnTo>
                  <a:pt x="6998" y="2934"/>
                </a:lnTo>
                <a:lnTo>
                  <a:pt x="7003" y="2917"/>
                </a:lnTo>
                <a:lnTo>
                  <a:pt x="7004" y="2910"/>
                </a:lnTo>
                <a:lnTo>
                  <a:pt x="7004" y="2901"/>
                </a:lnTo>
                <a:lnTo>
                  <a:pt x="7003" y="2883"/>
                </a:lnTo>
                <a:lnTo>
                  <a:pt x="7000" y="2868"/>
                </a:lnTo>
                <a:lnTo>
                  <a:pt x="6996" y="2853"/>
                </a:lnTo>
                <a:lnTo>
                  <a:pt x="6992" y="2839"/>
                </a:lnTo>
                <a:lnTo>
                  <a:pt x="6985" y="2826"/>
                </a:lnTo>
                <a:lnTo>
                  <a:pt x="6978" y="2814"/>
                </a:lnTo>
                <a:lnTo>
                  <a:pt x="6968" y="2803"/>
                </a:lnTo>
                <a:lnTo>
                  <a:pt x="6959" y="2794"/>
                </a:lnTo>
                <a:lnTo>
                  <a:pt x="6948" y="2785"/>
                </a:lnTo>
                <a:lnTo>
                  <a:pt x="6936" y="2776"/>
                </a:lnTo>
                <a:lnTo>
                  <a:pt x="6923" y="2769"/>
                </a:lnTo>
                <a:lnTo>
                  <a:pt x="6909" y="2763"/>
                </a:lnTo>
                <a:lnTo>
                  <a:pt x="6894" y="2758"/>
                </a:lnTo>
                <a:lnTo>
                  <a:pt x="6879" y="2753"/>
                </a:lnTo>
                <a:lnTo>
                  <a:pt x="6862" y="2747"/>
                </a:lnTo>
                <a:lnTo>
                  <a:pt x="6845" y="2744"/>
                </a:lnTo>
                <a:lnTo>
                  <a:pt x="6830" y="2741"/>
                </a:lnTo>
                <a:lnTo>
                  <a:pt x="6816" y="2740"/>
                </a:lnTo>
                <a:lnTo>
                  <a:pt x="6802" y="2739"/>
                </a:lnTo>
                <a:lnTo>
                  <a:pt x="6789" y="2739"/>
                </a:lnTo>
                <a:lnTo>
                  <a:pt x="6777" y="2739"/>
                </a:lnTo>
                <a:lnTo>
                  <a:pt x="6764" y="2741"/>
                </a:lnTo>
                <a:lnTo>
                  <a:pt x="6753" y="2743"/>
                </a:lnTo>
                <a:lnTo>
                  <a:pt x="6743" y="2746"/>
                </a:lnTo>
                <a:lnTo>
                  <a:pt x="6732" y="2749"/>
                </a:lnTo>
                <a:lnTo>
                  <a:pt x="6722" y="2754"/>
                </a:lnTo>
                <a:lnTo>
                  <a:pt x="6713" y="2758"/>
                </a:lnTo>
                <a:lnTo>
                  <a:pt x="6704" y="2763"/>
                </a:lnTo>
                <a:lnTo>
                  <a:pt x="6687" y="2774"/>
                </a:lnTo>
                <a:lnTo>
                  <a:pt x="6671" y="2788"/>
                </a:lnTo>
                <a:lnTo>
                  <a:pt x="6655" y="2802"/>
                </a:lnTo>
                <a:lnTo>
                  <a:pt x="6640" y="2816"/>
                </a:lnTo>
                <a:lnTo>
                  <a:pt x="6609" y="2847"/>
                </a:lnTo>
                <a:lnTo>
                  <a:pt x="6592" y="2863"/>
                </a:lnTo>
                <a:lnTo>
                  <a:pt x="6575" y="2877"/>
                </a:lnTo>
                <a:lnTo>
                  <a:pt x="6555" y="2891"/>
                </a:lnTo>
                <a:lnTo>
                  <a:pt x="6535" y="2904"/>
                </a:lnTo>
                <a:lnTo>
                  <a:pt x="6523" y="2910"/>
                </a:lnTo>
                <a:lnTo>
                  <a:pt x="6513" y="2914"/>
                </a:lnTo>
                <a:lnTo>
                  <a:pt x="6505" y="2919"/>
                </a:lnTo>
                <a:lnTo>
                  <a:pt x="6497" y="2921"/>
                </a:lnTo>
                <a:lnTo>
                  <a:pt x="6491" y="2922"/>
                </a:lnTo>
                <a:lnTo>
                  <a:pt x="6486" y="2922"/>
                </a:lnTo>
                <a:lnTo>
                  <a:pt x="6482" y="2921"/>
                </a:lnTo>
                <a:lnTo>
                  <a:pt x="6479" y="2919"/>
                </a:lnTo>
                <a:lnTo>
                  <a:pt x="6477" y="2915"/>
                </a:lnTo>
                <a:lnTo>
                  <a:pt x="6476" y="2911"/>
                </a:lnTo>
                <a:lnTo>
                  <a:pt x="6476" y="2907"/>
                </a:lnTo>
                <a:lnTo>
                  <a:pt x="6476" y="2902"/>
                </a:lnTo>
                <a:lnTo>
                  <a:pt x="6480" y="2890"/>
                </a:lnTo>
                <a:lnTo>
                  <a:pt x="6486" y="2876"/>
                </a:lnTo>
                <a:lnTo>
                  <a:pt x="6493" y="2861"/>
                </a:lnTo>
                <a:lnTo>
                  <a:pt x="6504" y="2845"/>
                </a:lnTo>
                <a:lnTo>
                  <a:pt x="6514" y="2830"/>
                </a:lnTo>
                <a:lnTo>
                  <a:pt x="6525" y="2814"/>
                </a:lnTo>
                <a:lnTo>
                  <a:pt x="6536" y="2800"/>
                </a:lnTo>
                <a:lnTo>
                  <a:pt x="6547" y="2788"/>
                </a:lnTo>
                <a:lnTo>
                  <a:pt x="6556" y="2777"/>
                </a:lnTo>
                <a:lnTo>
                  <a:pt x="6564" y="2770"/>
                </a:lnTo>
                <a:lnTo>
                  <a:pt x="6580" y="2759"/>
                </a:lnTo>
                <a:lnTo>
                  <a:pt x="6595" y="2745"/>
                </a:lnTo>
                <a:lnTo>
                  <a:pt x="6610" y="2733"/>
                </a:lnTo>
                <a:lnTo>
                  <a:pt x="6624" y="2719"/>
                </a:lnTo>
                <a:lnTo>
                  <a:pt x="6637" y="2704"/>
                </a:lnTo>
                <a:lnTo>
                  <a:pt x="6649" y="2689"/>
                </a:lnTo>
                <a:lnTo>
                  <a:pt x="6659" y="2671"/>
                </a:lnTo>
                <a:lnTo>
                  <a:pt x="6668" y="2654"/>
                </a:lnTo>
                <a:lnTo>
                  <a:pt x="6675" y="2635"/>
                </a:lnTo>
                <a:lnTo>
                  <a:pt x="6680" y="2621"/>
                </a:lnTo>
                <a:lnTo>
                  <a:pt x="6682" y="2609"/>
                </a:lnTo>
                <a:lnTo>
                  <a:pt x="6682" y="2601"/>
                </a:lnTo>
                <a:lnTo>
                  <a:pt x="6681" y="2595"/>
                </a:lnTo>
                <a:lnTo>
                  <a:pt x="6678" y="2590"/>
                </a:lnTo>
                <a:lnTo>
                  <a:pt x="6675" y="2588"/>
                </a:lnTo>
                <a:lnTo>
                  <a:pt x="6670" y="2586"/>
                </a:lnTo>
                <a:lnTo>
                  <a:pt x="6659" y="2581"/>
                </a:lnTo>
                <a:lnTo>
                  <a:pt x="6654" y="2579"/>
                </a:lnTo>
                <a:lnTo>
                  <a:pt x="6650" y="2576"/>
                </a:lnTo>
                <a:lnTo>
                  <a:pt x="6646" y="2572"/>
                </a:lnTo>
                <a:lnTo>
                  <a:pt x="6643" y="2566"/>
                </a:lnTo>
                <a:lnTo>
                  <a:pt x="6641" y="2557"/>
                </a:lnTo>
                <a:lnTo>
                  <a:pt x="6641" y="2545"/>
                </a:lnTo>
                <a:lnTo>
                  <a:pt x="6643" y="2533"/>
                </a:lnTo>
                <a:lnTo>
                  <a:pt x="6647" y="2521"/>
                </a:lnTo>
                <a:lnTo>
                  <a:pt x="6652" y="2507"/>
                </a:lnTo>
                <a:lnTo>
                  <a:pt x="6659" y="2494"/>
                </a:lnTo>
                <a:lnTo>
                  <a:pt x="6673" y="2465"/>
                </a:lnTo>
                <a:lnTo>
                  <a:pt x="6680" y="2452"/>
                </a:lnTo>
                <a:lnTo>
                  <a:pt x="6685" y="2438"/>
                </a:lnTo>
                <a:lnTo>
                  <a:pt x="6688" y="2425"/>
                </a:lnTo>
                <a:lnTo>
                  <a:pt x="6690" y="2412"/>
                </a:lnTo>
                <a:lnTo>
                  <a:pt x="6690" y="2407"/>
                </a:lnTo>
                <a:lnTo>
                  <a:pt x="6689" y="2401"/>
                </a:lnTo>
                <a:lnTo>
                  <a:pt x="6687" y="2396"/>
                </a:lnTo>
                <a:lnTo>
                  <a:pt x="6685" y="2392"/>
                </a:lnTo>
                <a:lnTo>
                  <a:pt x="6681" y="2387"/>
                </a:lnTo>
                <a:lnTo>
                  <a:pt x="6677" y="2382"/>
                </a:lnTo>
                <a:lnTo>
                  <a:pt x="6671" y="2379"/>
                </a:lnTo>
                <a:lnTo>
                  <a:pt x="6664" y="2376"/>
                </a:lnTo>
                <a:lnTo>
                  <a:pt x="6656" y="2373"/>
                </a:lnTo>
                <a:lnTo>
                  <a:pt x="6647" y="2371"/>
                </a:lnTo>
                <a:lnTo>
                  <a:pt x="6637" y="2369"/>
                </a:lnTo>
                <a:lnTo>
                  <a:pt x="6624" y="2368"/>
                </a:lnTo>
                <a:lnTo>
                  <a:pt x="6614" y="2367"/>
                </a:lnTo>
                <a:lnTo>
                  <a:pt x="6606" y="2365"/>
                </a:lnTo>
                <a:lnTo>
                  <a:pt x="6597" y="2361"/>
                </a:lnTo>
                <a:lnTo>
                  <a:pt x="6591" y="2357"/>
                </a:lnTo>
                <a:lnTo>
                  <a:pt x="6586" y="2352"/>
                </a:lnTo>
                <a:lnTo>
                  <a:pt x="6582" y="2346"/>
                </a:lnTo>
                <a:lnTo>
                  <a:pt x="6579" y="2340"/>
                </a:lnTo>
                <a:lnTo>
                  <a:pt x="6576" y="2333"/>
                </a:lnTo>
                <a:lnTo>
                  <a:pt x="6575" y="2326"/>
                </a:lnTo>
                <a:lnTo>
                  <a:pt x="6574" y="2318"/>
                </a:lnTo>
                <a:lnTo>
                  <a:pt x="6574" y="2301"/>
                </a:lnTo>
                <a:lnTo>
                  <a:pt x="6575" y="2284"/>
                </a:lnTo>
                <a:lnTo>
                  <a:pt x="6577" y="2266"/>
                </a:lnTo>
                <a:lnTo>
                  <a:pt x="6580" y="2249"/>
                </a:lnTo>
                <a:lnTo>
                  <a:pt x="6581" y="2233"/>
                </a:lnTo>
                <a:lnTo>
                  <a:pt x="6581" y="2219"/>
                </a:lnTo>
                <a:lnTo>
                  <a:pt x="6580" y="2212"/>
                </a:lnTo>
                <a:lnTo>
                  <a:pt x="6578" y="2206"/>
                </a:lnTo>
                <a:lnTo>
                  <a:pt x="6576" y="2201"/>
                </a:lnTo>
                <a:lnTo>
                  <a:pt x="6573" y="2197"/>
                </a:lnTo>
                <a:lnTo>
                  <a:pt x="6569" y="2193"/>
                </a:lnTo>
                <a:lnTo>
                  <a:pt x="6563" y="2191"/>
                </a:lnTo>
                <a:lnTo>
                  <a:pt x="6557" y="2189"/>
                </a:lnTo>
                <a:lnTo>
                  <a:pt x="6549" y="2188"/>
                </a:lnTo>
                <a:lnTo>
                  <a:pt x="6541" y="2189"/>
                </a:lnTo>
                <a:lnTo>
                  <a:pt x="6529" y="2190"/>
                </a:lnTo>
                <a:close/>
                <a:moveTo>
                  <a:pt x="2291" y="3366"/>
                </a:moveTo>
                <a:lnTo>
                  <a:pt x="2291" y="3366"/>
                </a:lnTo>
                <a:lnTo>
                  <a:pt x="2289" y="3350"/>
                </a:lnTo>
                <a:lnTo>
                  <a:pt x="2287" y="3324"/>
                </a:lnTo>
                <a:lnTo>
                  <a:pt x="2285" y="3290"/>
                </a:lnTo>
                <a:lnTo>
                  <a:pt x="2285" y="3272"/>
                </a:lnTo>
                <a:lnTo>
                  <a:pt x="2286" y="3254"/>
                </a:lnTo>
                <a:lnTo>
                  <a:pt x="2287" y="3235"/>
                </a:lnTo>
                <a:lnTo>
                  <a:pt x="2290" y="3219"/>
                </a:lnTo>
                <a:lnTo>
                  <a:pt x="2293" y="3203"/>
                </a:lnTo>
                <a:lnTo>
                  <a:pt x="2297" y="3190"/>
                </a:lnTo>
                <a:lnTo>
                  <a:pt x="2300" y="3183"/>
                </a:lnTo>
                <a:lnTo>
                  <a:pt x="2303" y="3178"/>
                </a:lnTo>
                <a:lnTo>
                  <a:pt x="2306" y="3174"/>
                </a:lnTo>
                <a:lnTo>
                  <a:pt x="2309" y="3170"/>
                </a:lnTo>
                <a:lnTo>
                  <a:pt x="2314" y="3168"/>
                </a:lnTo>
                <a:lnTo>
                  <a:pt x="2319" y="3166"/>
                </a:lnTo>
                <a:lnTo>
                  <a:pt x="2324" y="3165"/>
                </a:lnTo>
                <a:lnTo>
                  <a:pt x="2329" y="3166"/>
                </a:lnTo>
                <a:lnTo>
                  <a:pt x="2334" y="3167"/>
                </a:lnTo>
                <a:lnTo>
                  <a:pt x="2338" y="3169"/>
                </a:lnTo>
                <a:lnTo>
                  <a:pt x="2341" y="3171"/>
                </a:lnTo>
                <a:lnTo>
                  <a:pt x="2345" y="3174"/>
                </a:lnTo>
                <a:lnTo>
                  <a:pt x="2347" y="3177"/>
                </a:lnTo>
                <a:lnTo>
                  <a:pt x="2349" y="3181"/>
                </a:lnTo>
                <a:lnTo>
                  <a:pt x="2351" y="3191"/>
                </a:lnTo>
                <a:lnTo>
                  <a:pt x="2351" y="3201"/>
                </a:lnTo>
                <a:lnTo>
                  <a:pt x="2349" y="3212"/>
                </a:lnTo>
                <a:lnTo>
                  <a:pt x="2346" y="3225"/>
                </a:lnTo>
                <a:lnTo>
                  <a:pt x="2340" y="3238"/>
                </a:lnTo>
                <a:lnTo>
                  <a:pt x="2329" y="3268"/>
                </a:lnTo>
                <a:lnTo>
                  <a:pt x="2316" y="3300"/>
                </a:lnTo>
                <a:lnTo>
                  <a:pt x="2302" y="3333"/>
                </a:lnTo>
                <a:lnTo>
                  <a:pt x="2296" y="3349"/>
                </a:lnTo>
                <a:lnTo>
                  <a:pt x="2291" y="3366"/>
                </a:lnTo>
                <a:close/>
                <a:moveTo>
                  <a:pt x="3796" y="4752"/>
                </a:moveTo>
                <a:lnTo>
                  <a:pt x="3796" y="4752"/>
                </a:lnTo>
                <a:lnTo>
                  <a:pt x="3789" y="4762"/>
                </a:lnTo>
                <a:lnTo>
                  <a:pt x="3780" y="4769"/>
                </a:lnTo>
                <a:lnTo>
                  <a:pt x="3771" y="4777"/>
                </a:lnTo>
                <a:lnTo>
                  <a:pt x="3762" y="4786"/>
                </a:lnTo>
                <a:lnTo>
                  <a:pt x="3753" y="4798"/>
                </a:lnTo>
                <a:lnTo>
                  <a:pt x="3742" y="4812"/>
                </a:lnTo>
                <a:lnTo>
                  <a:pt x="3733" y="4831"/>
                </a:lnTo>
                <a:lnTo>
                  <a:pt x="3723" y="4853"/>
                </a:lnTo>
                <a:lnTo>
                  <a:pt x="3714" y="4842"/>
                </a:lnTo>
                <a:lnTo>
                  <a:pt x="3707" y="4831"/>
                </a:lnTo>
                <a:lnTo>
                  <a:pt x="3700" y="4817"/>
                </a:lnTo>
                <a:lnTo>
                  <a:pt x="3693" y="4804"/>
                </a:lnTo>
                <a:lnTo>
                  <a:pt x="3687" y="4791"/>
                </a:lnTo>
                <a:lnTo>
                  <a:pt x="3681" y="4776"/>
                </a:lnTo>
                <a:lnTo>
                  <a:pt x="3677" y="4762"/>
                </a:lnTo>
                <a:lnTo>
                  <a:pt x="3674" y="4747"/>
                </a:lnTo>
                <a:lnTo>
                  <a:pt x="3672" y="4732"/>
                </a:lnTo>
                <a:lnTo>
                  <a:pt x="3671" y="4717"/>
                </a:lnTo>
                <a:lnTo>
                  <a:pt x="3672" y="4703"/>
                </a:lnTo>
                <a:lnTo>
                  <a:pt x="3674" y="4689"/>
                </a:lnTo>
                <a:lnTo>
                  <a:pt x="3677" y="4674"/>
                </a:lnTo>
                <a:lnTo>
                  <a:pt x="3682" y="4661"/>
                </a:lnTo>
                <a:lnTo>
                  <a:pt x="3690" y="4648"/>
                </a:lnTo>
                <a:lnTo>
                  <a:pt x="3699" y="4636"/>
                </a:lnTo>
                <a:lnTo>
                  <a:pt x="3703" y="4633"/>
                </a:lnTo>
                <a:lnTo>
                  <a:pt x="3707" y="4632"/>
                </a:lnTo>
                <a:lnTo>
                  <a:pt x="3712" y="4631"/>
                </a:lnTo>
                <a:lnTo>
                  <a:pt x="3717" y="4630"/>
                </a:lnTo>
                <a:lnTo>
                  <a:pt x="3728" y="4631"/>
                </a:lnTo>
                <a:lnTo>
                  <a:pt x="3738" y="4634"/>
                </a:lnTo>
                <a:lnTo>
                  <a:pt x="3749" y="4639"/>
                </a:lnTo>
                <a:lnTo>
                  <a:pt x="3760" y="4645"/>
                </a:lnTo>
                <a:lnTo>
                  <a:pt x="3769" y="4652"/>
                </a:lnTo>
                <a:lnTo>
                  <a:pt x="3778" y="4662"/>
                </a:lnTo>
                <a:lnTo>
                  <a:pt x="3787" y="4672"/>
                </a:lnTo>
                <a:lnTo>
                  <a:pt x="3794" y="4682"/>
                </a:lnTo>
                <a:lnTo>
                  <a:pt x="3799" y="4694"/>
                </a:lnTo>
                <a:lnTo>
                  <a:pt x="3803" y="4706"/>
                </a:lnTo>
                <a:lnTo>
                  <a:pt x="3805" y="4717"/>
                </a:lnTo>
                <a:lnTo>
                  <a:pt x="3804" y="4730"/>
                </a:lnTo>
                <a:lnTo>
                  <a:pt x="3803" y="4735"/>
                </a:lnTo>
                <a:lnTo>
                  <a:pt x="3801" y="4741"/>
                </a:lnTo>
                <a:lnTo>
                  <a:pt x="3799" y="4746"/>
                </a:lnTo>
                <a:lnTo>
                  <a:pt x="3796" y="4752"/>
                </a:lnTo>
                <a:close/>
                <a:moveTo>
                  <a:pt x="3323" y="4042"/>
                </a:moveTo>
                <a:lnTo>
                  <a:pt x="3323" y="4042"/>
                </a:lnTo>
                <a:lnTo>
                  <a:pt x="3323" y="4056"/>
                </a:lnTo>
                <a:lnTo>
                  <a:pt x="3321" y="4067"/>
                </a:lnTo>
                <a:lnTo>
                  <a:pt x="3318" y="4077"/>
                </a:lnTo>
                <a:lnTo>
                  <a:pt x="3314" y="4085"/>
                </a:lnTo>
                <a:lnTo>
                  <a:pt x="3309" y="4092"/>
                </a:lnTo>
                <a:lnTo>
                  <a:pt x="3303" y="4097"/>
                </a:lnTo>
                <a:lnTo>
                  <a:pt x="3297" y="4101"/>
                </a:lnTo>
                <a:lnTo>
                  <a:pt x="3290" y="4103"/>
                </a:lnTo>
                <a:lnTo>
                  <a:pt x="3281" y="4104"/>
                </a:lnTo>
                <a:lnTo>
                  <a:pt x="3272" y="4104"/>
                </a:lnTo>
                <a:lnTo>
                  <a:pt x="3263" y="4103"/>
                </a:lnTo>
                <a:lnTo>
                  <a:pt x="3254" y="4101"/>
                </a:lnTo>
                <a:lnTo>
                  <a:pt x="3243" y="4098"/>
                </a:lnTo>
                <a:lnTo>
                  <a:pt x="3233" y="4095"/>
                </a:lnTo>
                <a:lnTo>
                  <a:pt x="3210" y="4084"/>
                </a:lnTo>
                <a:lnTo>
                  <a:pt x="3189" y="4072"/>
                </a:lnTo>
                <a:lnTo>
                  <a:pt x="3167" y="4059"/>
                </a:lnTo>
                <a:lnTo>
                  <a:pt x="3145" y="4044"/>
                </a:lnTo>
                <a:lnTo>
                  <a:pt x="3126" y="4029"/>
                </a:lnTo>
                <a:lnTo>
                  <a:pt x="3108" y="4014"/>
                </a:lnTo>
                <a:lnTo>
                  <a:pt x="3093" y="4000"/>
                </a:lnTo>
                <a:lnTo>
                  <a:pt x="3081" y="3988"/>
                </a:lnTo>
                <a:lnTo>
                  <a:pt x="3073" y="3977"/>
                </a:lnTo>
                <a:lnTo>
                  <a:pt x="3087" y="3978"/>
                </a:lnTo>
                <a:lnTo>
                  <a:pt x="3101" y="3979"/>
                </a:lnTo>
                <a:lnTo>
                  <a:pt x="3137" y="3978"/>
                </a:lnTo>
                <a:lnTo>
                  <a:pt x="3176" y="3977"/>
                </a:lnTo>
                <a:lnTo>
                  <a:pt x="3196" y="3977"/>
                </a:lnTo>
                <a:lnTo>
                  <a:pt x="3215" y="3977"/>
                </a:lnTo>
                <a:lnTo>
                  <a:pt x="3235" y="3979"/>
                </a:lnTo>
                <a:lnTo>
                  <a:pt x="3254" y="3982"/>
                </a:lnTo>
                <a:lnTo>
                  <a:pt x="3270" y="3987"/>
                </a:lnTo>
                <a:lnTo>
                  <a:pt x="3278" y="3990"/>
                </a:lnTo>
                <a:lnTo>
                  <a:pt x="3286" y="3993"/>
                </a:lnTo>
                <a:lnTo>
                  <a:pt x="3293" y="3997"/>
                </a:lnTo>
                <a:lnTo>
                  <a:pt x="3299" y="4002"/>
                </a:lnTo>
                <a:lnTo>
                  <a:pt x="3304" y="4007"/>
                </a:lnTo>
                <a:lnTo>
                  <a:pt x="3309" y="4012"/>
                </a:lnTo>
                <a:lnTo>
                  <a:pt x="3314" y="4018"/>
                </a:lnTo>
                <a:lnTo>
                  <a:pt x="3318" y="4026"/>
                </a:lnTo>
                <a:lnTo>
                  <a:pt x="3321" y="4034"/>
                </a:lnTo>
                <a:lnTo>
                  <a:pt x="3323" y="4042"/>
                </a:lnTo>
                <a:close/>
                <a:moveTo>
                  <a:pt x="5538" y="2830"/>
                </a:moveTo>
                <a:lnTo>
                  <a:pt x="5538" y="2830"/>
                </a:lnTo>
                <a:lnTo>
                  <a:pt x="5551" y="2840"/>
                </a:lnTo>
                <a:lnTo>
                  <a:pt x="5564" y="2849"/>
                </a:lnTo>
                <a:lnTo>
                  <a:pt x="5568" y="2854"/>
                </a:lnTo>
                <a:lnTo>
                  <a:pt x="5572" y="2858"/>
                </a:lnTo>
                <a:lnTo>
                  <a:pt x="5574" y="2862"/>
                </a:lnTo>
                <a:lnTo>
                  <a:pt x="5574" y="2866"/>
                </a:lnTo>
                <a:lnTo>
                  <a:pt x="5573" y="2868"/>
                </a:lnTo>
                <a:lnTo>
                  <a:pt x="5572" y="2870"/>
                </a:lnTo>
                <a:lnTo>
                  <a:pt x="5569" y="2872"/>
                </a:lnTo>
                <a:lnTo>
                  <a:pt x="5565" y="2872"/>
                </a:lnTo>
                <a:lnTo>
                  <a:pt x="5555" y="2873"/>
                </a:lnTo>
                <a:lnTo>
                  <a:pt x="5544" y="2872"/>
                </a:lnTo>
                <a:lnTo>
                  <a:pt x="5533" y="2872"/>
                </a:lnTo>
                <a:lnTo>
                  <a:pt x="5520" y="2872"/>
                </a:lnTo>
                <a:lnTo>
                  <a:pt x="5510" y="2873"/>
                </a:lnTo>
                <a:lnTo>
                  <a:pt x="5506" y="2875"/>
                </a:lnTo>
                <a:lnTo>
                  <a:pt x="5503" y="2877"/>
                </a:lnTo>
                <a:lnTo>
                  <a:pt x="5505" y="2892"/>
                </a:lnTo>
                <a:lnTo>
                  <a:pt x="5509" y="2908"/>
                </a:lnTo>
                <a:lnTo>
                  <a:pt x="5515" y="2927"/>
                </a:lnTo>
                <a:lnTo>
                  <a:pt x="5523" y="2948"/>
                </a:lnTo>
                <a:lnTo>
                  <a:pt x="5515" y="2945"/>
                </a:lnTo>
                <a:lnTo>
                  <a:pt x="5506" y="2944"/>
                </a:lnTo>
                <a:lnTo>
                  <a:pt x="5497" y="2943"/>
                </a:lnTo>
                <a:lnTo>
                  <a:pt x="5486" y="2944"/>
                </a:lnTo>
                <a:lnTo>
                  <a:pt x="5476" y="2945"/>
                </a:lnTo>
                <a:lnTo>
                  <a:pt x="5466" y="2946"/>
                </a:lnTo>
                <a:lnTo>
                  <a:pt x="5445" y="2953"/>
                </a:lnTo>
                <a:lnTo>
                  <a:pt x="5423" y="2960"/>
                </a:lnTo>
                <a:lnTo>
                  <a:pt x="5403" y="2968"/>
                </a:lnTo>
                <a:lnTo>
                  <a:pt x="5363" y="2986"/>
                </a:lnTo>
                <a:lnTo>
                  <a:pt x="5361" y="2969"/>
                </a:lnTo>
                <a:lnTo>
                  <a:pt x="5357" y="2952"/>
                </a:lnTo>
                <a:lnTo>
                  <a:pt x="5352" y="2935"/>
                </a:lnTo>
                <a:lnTo>
                  <a:pt x="5346" y="2919"/>
                </a:lnTo>
                <a:lnTo>
                  <a:pt x="5339" y="2903"/>
                </a:lnTo>
                <a:lnTo>
                  <a:pt x="5331" y="2888"/>
                </a:lnTo>
                <a:lnTo>
                  <a:pt x="5321" y="2873"/>
                </a:lnTo>
                <a:lnTo>
                  <a:pt x="5311" y="2860"/>
                </a:lnTo>
                <a:lnTo>
                  <a:pt x="5341" y="2865"/>
                </a:lnTo>
                <a:lnTo>
                  <a:pt x="5370" y="2868"/>
                </a:lnTo>
                <a:lnTo>
                  <a:pt x="5399" y="2868"/>
                </a:lnTo>
                <a:lnTo>
                  <a:pt x="5413" y="2868"/>
                </a:lnTo>
                <a:lnTo>
                  <a:pt x="5428" y="2866"/>
                </a:lnTo>
                <a:lnTo>
                  <a:pt x="5442" y="2864"/>
                </a:lnTo>
                <a:lnTo>
                  <a:pt x="5456" y="2862"/>
                </a:lnTo>
                <a:lnTo>
                  <a:pt x="5471" y="2859"/>
                </a:lnTo>
                <a:lnTo>
                  <a:pt x="5484" y="2855"/>
                </a:lnTo>
                <a:lnTo>
                  <a:pt x="5499" y="2849"/>
                </a:lnTo>
                <a:lnTo>
                  <a:pt x="5512" y="2843"/>
                </a:lnTo>
                <a:lnTo>
                  <a:pt x="5525" y="2837"/>
                </a:lnTo>
                <a:lnTo>
                  <a:pt x="5538" y="2830"/>
                </a:lnTo>
                <a:close/>
                <a:moveTo>
                  <a:pt x="4212" y="2172"/>
                </a:moveTo>
                <a:lnTo>
                  <a:pt x="4212" y="2172"/>
                </a:lnTo>
                <a:lnTo>
                  <a:pt x="4211" y="2163"/>
                </a:lnTo>
                <a:lnTo>
                  <a:pt x="4211" y="2155"/>
                </a:lnTo>
                <a:lnTo>
                  <a:pt x="4211" y="2136"/>
                </a:lnTo>
                <a:lnTo>
                  <a:pt x="4214" y="2119"/>
                </a:lnTo>
                <a:lnTo>
                  <a:pt x="4217" y="2101"/>
                </a:lnTo>
                <a:lnTo>
                  <a:pt x="4231" y="2103"/>
                </a:lnTo>
                <a:lnTo>
                  <a:pt x="4245" y="2108"/>
                </a:lnTo>
                <a:lnTo>
                  <a:pt x="4258" y="2113"/>
                </a:lnTo>
                <a:lnTo>
                  <a:pt x="4270" y="2121"/>
                </a:lnTo>
                <a:lnTo>
                  <a:pt x="4281" y="2128"/>
                </a:lnTo>
                <a:lnTo>
                  <a:pt x="4291" y="2137"/>
                </a:lnTo>
                <a:lnTo>
                  <a:pt x="4300" y="2147"/>
                </a:lnTo>
                <a:lnTo>
                  <a:pt x="4308" y="2158"/>
                </a:lnTo>
                <a:lnTo>
                  <a:pt x="4314" y="2169"/>
                </a:lnTo>
                <a:lnTo>
                  <a:pt x="4319" y="2181"/>
                </a:lnTo>
                <a:lnTo>
                  <a:pt x="4323" y="2194"/>
                </a:lnTo>
                <a:lnTo>
                  <a:pt x="4325" y="2206"/>
                </a:lnTo>
                <a:lnTo>
                  <a:pt x="4325" y="2220"/>
                </a:lnTo>
                <a:lnTo>
                  <a:pt x="4324" y="2233"/>
                </a:lnTo>
                <a:lnTo>
                  <a:pt x="4319" y="2246"/>
                </a:lnTo>
                <a:lnTo>
                  <a:pt x="4314" y="2261"/>
                </a:lnTo>
                <a:lnTo>
                  <a:pt x="4309" y="2268"/>
                </a:lnTo>
                <a:lnTo>
                  <a:pt x="4303" y="2274"/>
                </a:lnTo>
                <a:lnTo>
                  <a:pt x="4297" y="2277"/>
                </a:lnTo>
                <a:lnTo>
                  <a:pt x="4290" y="2278"/>
                </a:lnTo>
                <a:lnTo>
                  <a:pt x="4282" y="2277"/>
                </a:lnTo>
                <a:lnTo>
                  <a:pt x="4274" y="2275"/>
                </a:lnTo>
                <a:lnTo>
                  <a:pt x="4267" y="2271"/>
                </a:lnTo>
                <a:lnTo>
                  <a:pt x="4259" y="2265"/>
                </a:lnTo>
                <a:lnTo>
                  <a:pt x="4251" y="2258"/>
                </a:lnTo>
                <a:lnTo>
                  <a:pt x="4244" y="2248"/>
                </a:lnTo>
                <a:lnTo>
                  <a:pt x="4237" y="2238"/>
                </a:lnTo>
                <a:lnTo>
                  <a:pt x="4231" y="2227"/>
                </a:lnTo>
                <a:lnTo>
                  <a:pt x="4225" y="2214"/>
                </a:lnTo>
                <a:lnTo>
                  <a:pt x="4219" y="2201"/>
                </a:lnTo>
                <a:lnTo>
                  <a:pt x="4215" y="2187"/>
                </a:lnTo>
                <a:lnTo>
                  <a:pt x="4212" y="2172"/>
                </a:lnTo>
                <a:close/>
                <a:moveTo>
                  <a:pt x="3812" y="2876"/>
                </a:moveTo>
                <a:lnTo>
                  <a:pt x="3812" y="2876"/>
                </a:lnTo>
                <a:lnTo>
                  <a:pt x="3747" y="2820"/>
                </a:lnTo>
                <a:lnTo>
                  <a:pt x="3682" y="2763"/>
                </a:lnTo>
                <a:lnTo>
                  <a:pt x="3615" y="2707"/>
                </a:lnTo>
                <a:lnTo>
                  <a:pt x="3549" y="2653"/>
                </a:lnTo>
                <a:lnTo>
                  <a:pt x="3481" y="2598"/>
                </a:lnTo>
                <a:lnTo>
                  <a:pt x="3414" y="2545"/>
                </a:lnTo>
                <a:lnTo>
                  <a:pt x="3345" y="2493"/>
                </a:lnTo>
                <a:lnTo>
                  <a:pt x="3276" y="2440"/>
                </a:lnTo>
                <a:lnTo>
                  <a:pt x="3244" y="2418"/>
                </a:lnTo>
                <a:lnTo>
                  <a:pt x="3218" y="2397"/>
                </a:lnTo>
                <a:lnTo>
                  <a:pt x="3205" y="2388"/>
                </a:lnTo>
                <a:lnTo>
                  <a:pt x="3194" y="2377"/>
                </a:lnTo>
                <a:lnTo>
                  <a:pt x="3184" y="2367"/>
                </a:lnTo>
                <a:lnTo>
                  <a:pt x="3174" y="2357"/>
                </a:lnTo>
                <a:lnTo>
                  <a:pt x="3166" y="2345"/>
                </a:lnTo>
                <a:lnTo>
                  <a:pt x="3159" y="2334"/>
                </a:lnTo>
                <a:lnTo>
                  <a:pt x="3153" y="2321"/>
                </a:lnTo>
                <a:lnTo>
                  <a:pt x="3146" y="2306"/>
                </a:lnTo>
                <a:lnTo>
                  <a:pt x="3142" y="2291"/>
                </a:lnTo>
                <a:lnTo>
                  <a:pt x="3138" y="2273"/>
                </a:lnTo>
                <a:lnTo>
                  <a:pt x="3135" y="2255"/>
                </a:lnTo>
                <a:lnTo>
                  <a:pt x="3133" y="2233"/>
                </a:lnTo>
                <a:lnTo>
                  <a:pt x="3130" y="2195"/>
                </a:lnTo>
                <a:lnTo>
                  <a:pt x="3129" y="2156"/>
                </a:lnTo>
                <a:lnTo>
                  <a:pt x="3129" y="2117"/>
                </a:lnTo>
                <a:lnTo>
                  <a:pt x="3131" y="2076"/>
                </a:lnTo>
                <a:lnTo>
                  <a:pt x="3136" y="2036"/>
                </a:lnTo>
                <a:lnTo>
                  <a:pt x="3139" y="2017"/>
                </a:lnTo>
                <a:lnTo>
                  <a:pt x="3142" y="1998"/>
                </a:lnTo>
                <a:lnTo>
                  <a:pt x="3147" y="1978"/>
                </a:lnTo>
                <a:lnTo>
                  <a:pt x="3153" y="1960"/>
                </a:lnTo>
                <a:lnTo>
                  <a:pt x="3158" y="1941"/>
                </a:lnTo>
                <a:lnTo>
                  <a:pt x="3165" y="1923"/>
                </a:lnTo>
                <a:lnTo>
                  <a:pt x="3172" y="1906"/>
                </a:lnTo>
                <a:lnTo>
                  <a:pt x="3181" y="1893"/>
                </a:lnTo>
                <a:lnTo>
                  <a:pt x="3191" y="1881"/>
                </a:lnTo>
                <a:lnTo>
                  <a:pt x="3201" y="1872"/>
                </a:lnTo>
                <a:lnTo>
                  <a:pt x="3212" y="1865"/>
                </a:lnTo>
                <a:lnTo>
                  <a:pt x="3224" y="1860"/>
                </a:lnTo>
                <a:lnTo>
                  <a:pt x="3236" y="1856"/>
                </a:lnTo>
                <a:lnTo>
                  <a:pt x="3250" y="1855"/>
                </a:lnTo>
                <a:lnTo>
                  <a:pt x="3263" y="1855"/>
                </a:lnTo>
                <a:lnTo>
                  <a:pt x="3276" y="1856"/>
                </a:lnTo>
                <a:lnTo>
                  <a:pt x="3291" y="1858"/>
                </a:lnTo>
                <a:lnTo>
                  <a:pt x="3305" y="1862"/>
                </a:lnTo>
                <a:lnTo>
                  <a:pt x="3319" y="1866"/>
                </a:lnTo>
                <a:lnTo>
                  <a:pt x="3333" y="1871"/>
                </a:lnTo>
                <a:lnTo>
                  <a:pt x="3361" y="1884"/>
                </a:lnTo>
                <a:lnTo>
                  <a:pt x="3382" y="1893"/>
                </a:lnTo>
                <a:lnTo>
                  <a:pt x="3402" y="1899"/>
                </a:lnTo>
                <a:lnTo>
                  <a:pt x="3420" y="1903"/>
                </a:lnTo>
                <a:lnTo>
                  <a:pt x="3436" y="1904"/>
                </a:lnTo>
                <a:lnTo>
                  <a:pt x="3451" y="1904"/>
                </a:lnTo>
                <a:lnTo>
                  <a:pt x="3465" y="1902"/>
                </a:lnTo>
                <a:lnTo>
                  <a:pt x="3478" y="1898"/>
                </a:lnTo>
                <a:lnTo>
                  <a:pt x="3492" y="1894"/>
                </a:lnTo>
                <a:lnTo>
                  <a:pt x="3518" y="1884"/>
                </a:lnTo>
                <a:lnTo>
                  <a:pt x="3530" y="1878"/>
                </a:lnTo>
                <a:lnTo>
                  <a:pt x="3544" y="1873"/>
                </a:lnTo>
                <a:lnTo>
                  <a:pt x="3559" y="1869"/>
                </a:lnTo>
                <a:lnTo>
                  <a:pt x="3575" y="1866"/>
                </a:lnTo>
                <a:lnTo>
                  <a:pt x="3593" y="1864"/>
                </a:lnTo>
                <a:lnTo>
                  <a:pt x="3611" y="1863"/>
                </a:lnTo>
                <a:lnTo>
                  <a:pt x="3628" y="1863"/>
                </a:lnTo>
                <a:lnTo>
                  <a:pt x="3644" y="1861"/>
                </a:lnTo>
                <a:lnTo>
                  <a:pt x="3662" y="1858"/>
                </a:lnTo>
                <a:lnTo>
                  <a:pt x="3679" y="1854"/>
                </a:lnTo>
                <a:lnTo>
                  <a:pt x="3697" y="1850"/>
                </a:lnTo>
                <a:lnTo>
                  <a:pt x="3714" y="1843"/>
                </a:lnTo>
                <a:lnTo>
                  <a:pt x="3750" y="1830"/>
                </a:lnTo>
                <a:lnTo>
                  <a:pt x="3787" y="1815"/>
                </a:lnTo>
                <a:lnTo>
                  <a:pt x="3822" y="1801"/>
                </a:lnTo>
                <a:lnTo>
                  <a:pt x="3855" y="1787"/>
                </a:lnTo>
                <a:lnTo>
                  <a:pt x="3885" y="1774"/>
                </a:lnTo>
                <a:lnTo>
                  <a:pt x="3898" y="1768"/>
                </a:lnTo>
                <a:lnTo>
                  <a:pt x="3918" y="1756"/>
                </a:lnTo>
                <a:lnTo>
                  <a:pt x="3944" y="1740"/>
                </a:lnTo>
                <a:lnTo>
                  <a:pt x="3971" y="1726"/>
                </a:lnTo>
                <a:lnTo>
                  <a:pt x="3984" y="1719"/>
                </a:lnTo>
                <a:lnTo>
                  <a:pt x="3998" y="1713"/>
                </a:lnTo>
                <a:lnTo>
                  <a:pt x="4009" y="1710"/>
                </a:lnTo>
                <a:lnTo>
                  <a:pt x="4018" y="1708"/>
                </a:lnTo>
                <a:lnTo>
                  <a:pt x="4023" y="1708"/>
                </a:lnTo>
                <a:lnTo>
                  <a:pt x="4027" y="1708"/>
                </a:lnTo>
                <a:lnTo>
                  <a:pt x="4030" y="1710"/>
                </a:lnTo>
                <a:lnTo>
                  <a:pt x="4032" y="1712"/>
                </a:lnTo>
                <a:lnTo>
                  <a:pt x="4034" y="1714"/>
                </a:lnTo>
                <a:lnTo>
                  <a:pt x="4035" y="1719"/>
                </a:lnTo>
                <a:lnTo>
                  <a:pt x="4035" y="1723"/>
                </a:lnTo>
                <a:lnTo>
                  <a:pt x="4034" y="1728"/>
                </a:lnTo>
                <a:lnTo>
                  <a:pt x="4033" y="1731"/>
                </a:lnTo>
                <a:lnTo>
                  <a:pt x="4031" y="1733"/>
                </a:lnTo>
                <a:lnTo>
                  <a:pt x="4028" y="1734"/>
                </a:lnTo>
                <a:lnTo>
                  <a:pt x="4024" y="1735"/>
                </a:lnTo>
                <a:lnTo>
                  <a:pt x="4013" y="1736"/>
                </a:lnTo>
                <a:lnTo>
                  <a:pt x="4002" y="1736"/>
                </a:lnTo>
                <a:lnTo>
                  <a:pt x="3989" y="1736"/>
                </a:lnTo>
                <a:lnTo>
                  <a:pt x="3976" y="1736"/>
                </a:lnTo>
                <a:lnTo>
                  <a:pt x="3965" y="1738"/>
                </a:lnTo>
                <a:lnTo>
                  <a:pt x="3960" y="1740"/>
                </a:lnTo>
                <a:lnTo>
                  <a:pt x="3957" y="1743"/>
                </a:lnTo>
                <a:lnTo>
                  <a:pt x="3960" y="1756"/>
                </a:lnTo>
                <a:lnTo>
                  <a:pt x="3964" y="1769"/>
                </a:lnTo>
                <a:lnTo>
                  <a:pt x="3970" y="1781"/>
                </a:lnTo>
                <a:lnTo>
                  <a:pt x="3977" y="1793"/>
                </a:lnTo>
                <a:lnTo>
                  <a:pt x="3984" y="1805"/>
                </a:lnTo>
                <a:lnTo>
                  <a:pt x="3993" y="1817"/>
                </a:lnTo>
                <a:lnTo>
                  <a:pt x="4010" y="1839"/>
                </a:lnTo>
                <a:lnTo>
                  <a:pt x="4028" y="1862"/>
                </a:lnTo>
                <a:lnTo>
                  <a:pt x="4036" y="1873"/>
                </a:lnTo>
                <a:lnTo>
                  <a:pt x="4043" y="1884"/>
                </a:lnTo>
                <a:lnTo>
                  <a:pt x="4049" y="1895"/>
                </a:lnTo>
                <a:lnTo>
                  <a:pt x="4054" y="1906"/>
                </a:lnTo>
                <a:lnTo>
                  <a:pt x="4058" y="1917"/>
                </a:lnTo>
                <a:lnTo>
                  <a:pt x="4059" y="1928"/>
                </a:lnTo>
                <a:lnTo>
                  <a:pt x="4044" y="1921"/>
                </a:lnTo>
                <a:lnTo>
                  <a:pt x="4032" y="1914"/>
                </a:lnTo>
                <a:lnTo>
                  <a:pt x="4022" y="1910"/>
                </a:lnTo>
                <a:lnTo>
                  <a:pt x="4013" y="1907"/>
                </a:lnTo>
                <a:lnTo>
                  <a:pt x="4008" y="1906"/>
                </a:lnTo>
                <a:lnTo>
                  <a:pt x="4004" y="1906"/>
                </a:lnTo>
                <a:lnTo>
                  <a:pt x="4000" y="1907"/>
                </a:lnTo>
                <a:lnTo>
                  <a:pt x="3995" y="1908"/>
                </a:lnTo>
                <a:lnTo>
                  <a:pt x="3983" y="1913"/>
                </a:lnTo>
                <a:lnTo>
                  <a:pt x="3970" y="1923"/>
                </a:lnTo>
                <a:lnTo>
                  <a:pt x="3960" y="1929"/>
                </a:lnTo>
                <a:lnTo>
                  <a:pt x="3950" y="1934"/>
                </a:lnTo>
                <a:lnTo>
                  <a:pt x="3940" y="1937"/>
                </a:lnTo>
                <a:lnTo>
                  <a:pt x="3931" y="1940"/>
                </a:lnTo>
                <a:lnTo>
                  <a:pt x="3921" y="1943"/>
                </a:lnTo>
                <a:lnTo>
                  <a:pt x="3910" y="1945"/>
                </a:lnTo>
                <a:lnTo>
                  <a:pt x="3891" y="1947"/>
                </a:lnTo>
                <a:lnTo>
                  <a:pt x="3869" y="1948"/>
                </a:lnTo>
                <a:lnTo>
                  <a:pt x="3847" y="1951"/>
                </a:lnTo>
                <a:lnTo>
                  <a:pt x="3824" y="1955"/>
                </a:lnTo>
                <a:lnTo>
                  <a:pt x="3812" y="1958"/>
                </a:lnTo>
                <a:lnTo>
                  <a:pt x="3799" y="1961"/>
                </a:lnTo>
                <a:lnTo>
                  <a:pt x="3790" y="1965"/>
                </a:lnTo>
                <a:lnTo>
                  <a:pt x="3781" y="1969"/>
                </a:lnTo>
                <a:lnTo>
                  <a:pt x="3773" y="1975"/>
                </a:lnTo>
                <a:lnTo>
                  <a:pt x="3766" y="1981"/>
                </a:lnTo>
                <a:lnTo>
                  <a:pt x="3760" y="1989"/>
                </a:lnTo>
                <a:lnTo>
                  <a:pt x="3754" y="1997"/>
                </a:lnTo>
                <a:lnTo>
                  <a:pt x="3748" y="2005"/>
                </a:lnTo>
                <a:lnTo>
                  <a:pt x="3744" y="2015"/>
                </a:lnTo>
                <a:lnTo>
                  <a:pt x="3741" y="2025"/>
                </a:lnTo>
                <a:lnTo>
                  <a:pt x="3738" y="2036"/>
                </a:lnTo>
                <a:lnTo>
                  <a:pt x="3736" y="2046"/>
                </a:lnTo>
                <a:lnTo>
                  <a:pt x="3734" y="2058"/>
                </a:lnTo>
                <a:lnTo>
                  <a:pt x="3732" y="2081"/>
                </a:lnTo>
                <a:lnTo>
                  <a:pt x="3733" y="2106"/>
                </a:lnTo>
                <a:lnTo>
                  <a:pt x="3736" y="2131"/>
                </a:lnTo>
                <a:lnTo>
                  <a:pt x="3740" y="2156"/>
                </a:lnTo>
                <a:lnTo>
                  <a:pt x="3747" y="2180"/>
                </a:lnTo>
                <a:lnTo>
                  <a:pt x="3756" y="2203"/>
                </a:lnTo>
                <a:lnTo>
                  <a:pt x="3766" y="2225"/>
                </a:lnTo>
                <a:lnTo>
                  <a:pt x="3777" y="2243"/>
                </a:lnTo>
                <a:lnTo>
                  <a:pt x="3783" y="2253"/>
                </a:lnTo>
                <a:lnTo>
                  <a:pt x="3790" y="2260"/>
                </a:lnTo>
                <a:lnTo>
                  <a:pt x="3797" y="2267"/>
                </a:lnTo>
                <a:lnTo>
                  <a:pt x="3804" y="2273"/>
                </a:lnTo>
                <a:lnTo>
                  <a:pt x="3790" y="2285"/>
                </a:lnTo>
                <a:lnTo>
                  <a:pt x="3776" y="2293"/>
                </a:lnTo>
                <a:lnTo>
                  <a:pt x="3754" y="2307"/>
                </a:lnTo>
                <a:lnTo>
                  <a:pt x="3734" y="2318"/>
                </a:lnTo>
                <a:lnTo>
                  <a:pt x="3727" y="2323"/>
                </a:lnTo>
                <a:lnTo>
                  <a:pt x="3721" y="2328"/>
                </a:lnTo>
                <a:lnTo>
                  <a:pt x="3715" y="2333"/>
                </a:lnTo>
                <a:lnTo>
                  <a:pt x="3711" y="2339"/>
                </a:lnTo>
                <a:lnTo>
                  <a:pt x="3710" y="2347"/>
                </a:lnTo>
                <a:lnTo>
                  <a:pt x="3709" y="2357"/>
                </a:lnTo>
                <a:lnTo>
                  <a:pt x="3711" y="2367"/>
                </a:lnTo>
                <a:lnTo>
                  <a:pt x="3714" y="2380"/>
                </a:lnTo>
                <a:lnTo>
                  <a:pt x="3720" y="2397"/>
                </a:lnTo>
                <a:lnTo>
                  <a:pt x="3727" y="2415"/>
                </a:lnTo>
                <a:lnTo>
                  <a:pt x="3735" y="2432"/>
                </a:lnTo>
                <a:lnTo>
                  <a:pt x="3744" y="2447"/>
                </a:lnTo>
                <a:lnTo>
                  <a:pt x="3755" y="2462"/>
                </a:lnTo>
                <a:lnTo>
                  <a:pt x="3766" y="2474"/>
                </a:lnTo>
                <a:lnTo>
                  <a:pt x="3779" y="2486"/>
                </a:lnTo>
                <a:lnTo>
                  <a:pt x="3793" y="2495"/>
                </a:lnTo>
                <a:lnTo>
                  <a:pt x="3807" y="2503"/>
                </a:lnTo>
                <a:lnTo>
                  <a:pt x="3823" y="2510"/>
                </a:lnTo>
                <a:lnTo>
                  <a:pt x="3839" y="2518"/>
                </a:lnTo>
                <a:lnTo>
                  <a:pt x="3856" y="2523"/>
                </a:lnTo>
                <a:lnTo>
                  <a:pt x="3872" y="2527"/>
                </a:lnTo>
                <a:lnTo>
                  <a:pt x="3890" y="2531"/>
                </a:lnTo>
                <a:lnTo>
                  <a:pt x="3907" y="2533"/>
                </a:lnTo>
                <a:lnTo>
                  <a:pt x="3925" y="2536"/>
                </a:lnTo>
                <a:lnTo>
                  <a:pt x="3960" y="2538"/>
                </a:lnTo>
                <a:lnTo>
                  <a:pt x="3939" y="2545"/>
                </a:lnTo>
                <a:lnTo>
                  <a:pt x="3922" y="2553"/>
                </a:lnTo>
                <a:lnTo>
                  <a:pt x="3908" y="2561"/>
                </a:lnTo>
                <a:lnTo>
                  <a:pt x="3902" y="2565"/>
                </a:lnTo>
                <a:lnTo>
                  <a:pt x="3898" y="2569"/>
                </a:lnTo>
                <a:lnTo>
                  <a:pt x="3894" y="2574"/>
                </a:lnTo>
                <a:lnTo>
                  <a:pt x="3891" y="2578"/>
                </a:lnTo>
                <a:lnTo>
                  <a:pt x="3888" y="2583"/>
                </a:lnTo>
                <a:lnTo>
                  <a:pt x="3887" y="2588"/>
                </a:lnTo>
                <a:lnTo>
                  <a:pt x="3885" y="2593"/>
                </a:lnTo>
                <a:lnTo>
                  <a:pt x="3884" y="2598"/>
                </a:lnTo>
                <a:lnTo>
                  <a:pt x="3885" y="2603"/>
                </a:lnTo>
                <a:lnTo>
                  <a:pt x="3887" y="2608"/>
                </a:lnTo>
                <a:lnTo>
                  <a:pt x="3890" y="2619"/>
                </a:lnTo>
                <a:lnTo>
                  <a:pt x="3896" y="2629"/>
                </a:lnTo>
                <a:lnTo>
                  <a:pt x="3904" y="2640"/>
                </a:lnTo>
                <a:lnTo>
                  <a:pt x="3914" y="2650"/>
                </a:lnTo>
                <a:lnTo>
                  <a:pt x="3926" y="2662"/>
                </a:lnTo>
                <a:lnTo>
                  <a:pt x="3939" y="2672"/>
                </a:lnTo>
                <a:lnTo>
                  <a:pt x="3954" y="2683"/>
                </a:lnTo>
                <a:lnTo>
                  <a:pt x="3969" y="2694"/>
                </a:lnTo>
                <a:lnTo>
                  <a:pt x="3985" y="2704"/>
                </a:lnTo>
                <a:lnTo>
                  <a:pt x="4003" y="2714"/>
                </a:lnTo>
                <a:lnTo>
                  <a:pt x="4039" y="2734"/>
                </a:lnTo>
                <a:lnTo>
                  <a:pt x="4076" y="2753"/>
                </a:lnTo>
                <a:lnTo>
                  <a:pt x="4112" y="2768"/>
                </a:lnTo>
                <a:lnTo>
                  <a:pt x="4147" y="2780"/>
                </a:lnTo>
                <a:lnTo>
                  <a:pt x="4177" y="2791"/>
                </a:lnTo>
                <a:lnTo>
                  <a:pt x="4203" y="2797"/>
                </a:lnTo>
                <a:lnTo>
                  <a:pt x="4213" y="2799"/>
                </a:lnTo>
                <a:lnTo>
                  <a:pt x="4222" y="2799"/>
                </a:lnTo>
                <a:lnTo>
                  <a:pt x="4235" y="2800"/>
                </a:lnTo>
                <a:lnTo>
                  <a:pt x="4246" y="2801"/>
                </a:lnTo>
                <a:lnTo>
                  <a:pt x="4258" y="2802"/>
                </a:lnTo>
                <a:lnTo>
                  <a:pt x="4268" y="2805"/>
                </a:lnTo>
                <a:lnTo>
                  <a:pt x="4278" y="2807"/>
                </a:lnTo>
                <a:lnTo>
                  <a:pt x="4287" y="2811"/>
                </a:lnTo>
                <a:lnTo>
                  <a:pt x="4296" y="2815"/>
                </a:lnTo>
                <a:lnTo>
                  <a:pt x="4303" y="2820"/>
                </a:lnTo>
                <a:lnTo>
                  <a:pt x="4310" y="2825"/>
                </a:lnTo>
                <a:lnTo>
                  <a:pt x="4317" y="2830"/>
                </a:lnTo>
                <a:lnTo>
                  <a:pt x="4323" y="2836"/>
                </a:lnTo>
                <a:lnTo>
                  <a:pt x="4329" y="2842"/>
                </a:lnTo>
                <a:lnTo>
                  <a:pt x="4333" y="2848"/>
                </a:lnTo>
                <a:lnTo>
                  <a:pt x="4338" y="2856"/>
                </a:lnTo>
                <a:lnTo>
                  <a:pt x="4341" y="2864"/>
                </a:lnTo>
                <a:lnTo>
                  <a:pt x="4344" y="2871"/>
                </a:lnTo>
                <a:lnTo>
                  <a:pt x="4349" y="2888"/>
                </a:lnTo>
                <a:lnTo>
                  <a:pt x="4352" y="2905"/>
                </a:lnTo>
                <a:lnTo>
                  <a:pt x="4353" y="2924"/>
                </a:lnTo>
                <a:lnTo>
                  <a:pt x="4353" y="2943"/>
                </a:lnTo>
                <a:lnTo>
                  <a:pt x="4351" y="2963"/>
                </a:lnTo>
                <a:lnTo>
                  <a:pt x="4347" y="2983"/>
                </a:lnTo>
                <a:lnTo>
                  <a:pt x="4342" y="3003"/>
                </a:lnTo>
                <a:lnTo>
                  <a:pt x="4337" y="3024"/>
                </a:lnTo>
                <a:lnTo>
                  <a:pt x="4330" y="3044"/>
                </a:lnTo>
                <a:lnTo>
                  <a:pt x="4321" y="3064"/>
                </a:lnTo>
                <a:lnTo>
                  <a:pt x="4312" y="3083"/>
                </a:lnTo>
                <a:lnTo>
                  <a:pt x="4303" y="3102"/>
                </a:lnTo>
                <a:lnTo>
                  <a:pt x="4293" y="3120"/>
                </a:lnTo>
                <a:lnTo>
                  <a:pt x="4282" y="3136"/>
                </a:lnTo>
                <a:lnTo>
                  <a:pt x="4271" y="3152"/>
                </a:lnTo>
                <a:lnTo>
                  <a:pt x="4260" y="3166"/>
                </a:lnTo>
                <a:lnTo>
                  <a:pt x="4248" y="3178"/>
                </a:lnTo>
                <a:lnTo>
                  <a:pt x="4237" y="3190"/>
                </a:lnTo>
                <a:lnTo>
                  <a:pt x="4226" y="3199"/>
                </a:lnTo>
                <a:lnTo>
                  <a:pt x="4215" y="3205"/>
                </a:lnTo>
                <a:lnTo>
                  <a:pt x="4204" y="3210"/>
                </a:lnTo>
                <a:lnTo>
                  <a:pt x="4194" y="3212"/>
                </a:lnTo>
                <a:lnTo>
                  <a:pt x="4190" y="3212"/>
                </a:lnTo>
                <a:lnTo>
                  <a:pt x="4184" y="3211"/>
                </a:lnTo>
                <a:lnTo>
                  <a:pt x="4180" y="3210"/>
                </a:lnTo>
                <a:lnTo>
                  <a:pt x="4176" y="3208"/>
                </a:lnTo>
                <a:lnTo>
                  <a:pt x="4161" y="3184"/>
                </a:lnTo>
                <a:lnTo>
                  <a:pt x="4144" y="3162"/>
                </a:lnTo>
                <a:lnTo>
                  <a:pt x="4125" y="3140"/>
                </a:lnTo>
                <a:lnTo>
                  <a:pt x="4104" y="3117"/>
                </a:lnTo>
                <a:lnTo>
                  <a:pt x="4081" y="3096"/>
                </a:lnTo>
                <a:lnTo>
                  <a:pt x="4058" y="3074"/>
                </a:lnTo>
                <a:lnTo>
                  <a:pt x="4033" y="3053"/>
                </a:lnTo>
                <a:lnTo>
                  <a:pt x="4008" y="3031"/>
                </a:lnTo>
                <a:lnTo>
                  <a:pt x="3957" y="2991"/>
                </a:lnTo>
                <a:lnTo>
                  <a:pt x="3905" y="2950"/>
                </a:lnTo>
                <a:lnTo>
                  <a:pt x="3857" y="2912"/>
                </a:lnTo>
                <a:lnTo>
                  <a:pt x="3834" y="2894"/>
                </a:lnTo>
                <a:lnTo>
                  <a:pt x="3812" y="2876"/>
                </a:lnTo>
                <a:close/>
                <a:moveTo>
                  <a:pt x="1561" y="1520"/>
                </a:moveTo>
                <a:lnTo>
                  <a:pt x="1561" y="1520"/>
                </a:lnTo>
                <a:lnTo>
                  <a:pt x="1534" y="1518"/>
                </a:lnTo>
                <a:lnTo>
                  <a:pt x="1512" y="1513"/>
                </a:lnTo>
                <a:lnTo>
                  <a:pt x="1491" y="1509"/>
                </a:lnTo>
                <a:lnTo>
                  <a:pt x="1472" y="1503"/>
                </a:lnTo>
                <a:lnTo>
                  <a:pt x="1456" y="1497"/>
                </a:lnTo>
                <a:lnTo>
                  <a:pt x="1443" y="1490"/>
                </a:lnTo>
                <a:lnTo>
                  <a:pt x="1431" y="1481"/>
                </a:lnTo>
                <a:lnTo>
                  <a:pt x="1422" y="1472"/>
                </a:lnTo>
                <a:lnTo>
                  <a:pt x="1415" y="1462"/>
                </a:lnTo>
                <a:lnTo>
                  <a:pt x="1409" y="1452"/>
                </a:lnTo>
                <a:lnTo>
                  <a:pt x="1404" y="1440"/>
                </a:lnTo>
                <a:lnTo>
                  <a:pt x="1401" y="1428"/>
                </a:lnTo>
                <a:lnTo>
                  <a:pt x="1400" y="1416"/>
                </a:lnTo>
                <a:lnTo>
                  <a:pt x="1400" y="1402"/>
                </a:lnTo>
                <a:lnTo>
                  <a:pt x="1401" y="1389"/>
                </a:lnTo>
                <a:lnTo>
                  <a:pt x="1403" y="1374"/>
                </a:lnTo>
                <a:lnTo>
                  <a:pt x="1407" y="1360"/>
                </a:lnTo>
                <a:lnTo>
                  <a:pt x="1411" y="1345"/>
                </a:lnTo>
                <a:lnTo>
                  <a:pt x="1420" y="1314"/>
                </a:lnTo>
                <a:lnTo>
                  <a:pt x="1431" y="1283"/>
                </a:lnTo>
                <a:lnTo>
                  <a:pt x="1443" y="1251"/>
                </a:lnTo>
                <a:lnTo>
                  <a:pt x="1454" y="1219"/>
                </a:lnTo>
                <a:lnTo>
                  <a:pt x="1464" y="1188"/>
                </a:lnTo>
                <a:lnTo>
                  <a:pt x="1468" y="1171"/>
                </a:lnTo>
                <a:lnTo>
                  <a:pt x="1471" y="1157"/>
                </a:lnTo>
                <a:lnTo>
                  <a:pt x="1475" y="1141"/>
                </a:lnTo>
                <a:lnTo>
                  <a:pt x="1477" y="1127"/>
                </a:lnTo>
                <a:lnTo>
                  <a:pt x="1481" y="1133"/>
                </a:lnTo>
                <a:lnTo>
                  <a:pt x="1486" y="1138"/>
                </a:lnTo>
                <a:lnTo>
                  <a:pt x="1491" y="1143"/>
                </a:lnTo>
                <a:lnTo>
                  <a:pt x="1497" y="1147"/>
                </a:lnTo>
                <a:lnTo>
                  <a:pt x="1502" y="1151"/>
                </a:lnTo>
                <a:lnTo>
                  <a:pt x="1510" y="1154"/>
                </a:lnTo>
                <a:lnTo>
                  <a:pt x="1522" y="1158"/>
                </a:lnTo>
                <a:lnTo>
                  <a:pt x="1536" y="1160"/>
                </a:lnTo>
                <a:lnTo>
                  <a:pt x="1550" y="1160"/>
                </a:lnTo>
                <a:lnTo>
                  <a:pt x="1564" y="1158"/>
                </a:lnTo>
                <a:lnTo>
                  <a:pt x="1578" y="1155"/>
                </a:lnTo>
                <a:lnTo>
                  <a:pt x="1581" y="1174"/>
                </a:lnTo>
                <a:lnTo>
                  <a:pt x="1585" y="1190"/>
                </a:lnTo>
                <a:lnTo>
                  <a:pt x="1590" y="1203"/>
                </a:lnTo>
                <a:lnTo>
                  <a:pt x="1595" y="1214"/>
                </a:lnTo>
                <a:lnTo>
                  <a:pt x="1602" y="1222"/>
                </a:lnTo>
                <a:lnTo>
                  <a:pt x="1610" y="1228"/>
                </a:lnTo>
                <a:lnTo>
                  <a:pt x="1618" y="1231"/>
                </a:lnTo>
                <a:lnTo>
                  <a:pt x="1627" y="1232"/>
                </a:lnTo>
                <a:lnTo>
                  <a:pt x="1636" y="1232"/>
                </a:lnTo>
                <a:lnTo>
                  <a:pt x="1646" y="1229"/>
                </a:lnTo>
                <a:lnTo>
                  <a:pt x="1656" y="1226"/>
                </a:lnTo>
                <a:lnTo>
                  <a:pt x="1667" y="1220"/>
                </a:lnTo>
                <a:lnTo>
                  <a:pt x="1679" y="1213"/>
                </a:lnTo>
                <a:lnTo>
                  <a:pt x="1690" y="1205"/>
                </a:lnTo>
                <a:lnTo>
                  <a:pt x="1714" y="1187"/>
                </a:lnTo>
                <a:lnTo>
                  <a:pt x="1737" y="1166"/>
                </a:lnTo>
                <a:lnTo>
                  <a:pt x="1761" y="1144"/>
                </a:lnTo>
                <a:lnTo>
                  <a:pt x="1785" y="1123"/>
                </a:lnTo>
                <a:lnTo>
                  <a:pt x="1807" y="1102"/>
                </a:lnTo>
                <a:lnTo>
                  <a:pt x="1828" y="1085"/>
                </a:lnTo>
                <a:lnTo>
                  <a:pt x="1838" y="1077"/>
                </a:lnTo>
                <a:lnTo>
                  <a:pt x="1848" y="1071"/>
                </a:lnTo>
                <a:lnTo>
                  <a:pt x="1856" y="1066"/>
                </a:lnTo>
                <a:lnTo>
                  <a:pt x="1864" y="1063"/>
                </a:lnTo>
                <a:lnTo>
                  <a:pt x="1871" y="1061"/>
                </a:lnTo>
                <a:lnTo>
                  <a:pt x="1879" y="1061"/>
                </a:lnTo>
                <a:lnTo>
                  <a:pt x="1893" y="1065"/>
                </a:lnTo>
                <a:lnTo>
                  <a:pt x="1906" y="1071"/>
                </a:lnTo>
                <a:lnTo>
                  <a:pt x="1921" y="1078"/>
                </a:lnTo>
                <a:lnTo>
                  <a:pt x="1934" y="1089"/>
                </a:lnTo>
                <a:lnTo>
                  <a:pt x="1947" y="1100"/>
                </a:lnTo>
                <a:lnTo>
                  <a:pt x="1960" y="1113"/>
                </a:lnTo>
                <a:lnTo>
                  <a:pt x="1972" y="1129"/>
                </a:lnTo>
                <a:lnTo>
                  <a:pt x="1985" y="1144"/>
                </a:lnTo>
                <a:lnTo>
                  <a:pt x="1996" y="1163"/>
                </a:lnTo>
                <a:lnTo>
                  <a:pt x="2007" y="1181"/>
                </a:lnTo>
                <a:lnTo>
                  <a:pt x="2019" y="1201"/>
                </a:lnTo>
                <a:lnTo>
                  <a:pt x="2029" y="1222"/>
                </a:lnTo>
                <a:lnTo>
                  <a:pt x="2039" y="1243"/>
                </a:lnTo>
                <a:lnTo>
                  <a:pt x="2050" y="1266"/>
                </a:lnTo>
                <a:lnTo>
                  <a:pt x="2068" y="1312"/>
                </a:lnTo>
                <a:lnTo>
                  <a:pt x="2086" y="1360"/>
                </a:lnTo>
                <a:lnTo>
                  <a:pt x="2101" y="1407"/>
                </a:lnTo>
                <a:lnTo>
                  <a:pt x="2115" y="1455"/>
                </a:lnTo>
                <a:lnTo>
                  <a:pt x="2127" y="1500"/>
                </a:lnTo>
                <a:lnTo>
                  <a:pt x="2137" y="1542"/>
                </a:lnTo>
                <a:lnTo>
                  <a:pt x="2146" y="1581"/>
                </a:lnTo>
                <a:lnTo>
                  <a:pt x="2152" y="1617"/>
                </a:lnTo>
                <a:lnTo>
                  <a:pt x="2156" y="1644"/>
                </a:lnTo>
                <a:lnTo>
                  <a:pt x="2118" y="1627"/>
                </a:lnTo>
                <a:lnTo>
                  <a:pt x="2080" y="1611"/>
                </a:lnTo>
                <a:lnTo>
                  <a:pt x="2044" y="1597"/>
                </a:lnTo>
                <a:lnTo>
                  <a:pt x="2006" y="1585"/>
                </a:lnTo>
                <a:lnTo>
                  <a:pt x="1971" y="1574"/>
                </a:lnTo>
                <a:lnTo>
                  <a:pt x="1935" y="1565"/>
                </a:lnTo>
                <a:lnTo>
                  <a:pt x="1900" y="1557"/>
                </a:lnTo>
                <a:lnTo>
                  <a:pt x="1865" y="1550"/>
                </a:lnTo>
                <a:lnTo>
                  <a:pt x="1829" y="1544"/>
                </a:lnTo>
                <a:lnTo>
                  <a:pt x="1793" y="1539"/>
                </a:lnTo>
                <a:lnTo>
                  <a:pt x="1757" y="1535"/>
                </a:lnTo>
                <a:lnTo>
                  <a:pt x="1720" y="1531"/>
                </a:lnTo>
                <a:lnTo>
                  <a:pt x="1643" y="1525"/>
                </a:lnTo>
                <a:lnTo>
                  <a:pt x="1561" y="1520"/>
                </a:lnTo>
                <a:close/>
                <a:moveTo>
                  <a:pt x="5281" y="3264"/>
                </a:moveTo>
                <a:lnTo>
                  <a:pt x="5281" y="3264"/>
                </a:lnTo>
                <a:lnTo>
                  <a:pt x="5251" y="3286"/>
                </a:lnTo>
                <a:lnTo>
                  <a:pt x="5228" y="3302"/>
                </a:lnTo>
                <a:lnTo>
                  <a:pt x="5218" y="3309"/>
                </a:lnTo>
                <a:lnTo>
                  <a:pt x="5210" y="3315"/>
                </a:lnTo>
                <a:lnTo>
                  <a:pt x="5204" y="3322"/>
                </a:lnTo>
                <a:lnTo>
                  <a:pt x="5199" y="3329"/>
                </a:lnTo>
                <a:lnTo>
                  <a:pt x="5196" y="3336"/>
                </a:lnTo>
                <a:lnTo>
                  <a:pt x="5194" y="3344"/>
                </a:lnTo>
                <a:lnTo>
                  <a:pt x="5192" y="3354"/>
                </a:lnTo>
                <a:lnTo>
                  <a:pt x="5195" y="3365"/>
                </a:lnTo>
                <a:lnTo>
                  <a:pt x="5197" y="3377"/>
                </a:lnTo>
                <a:lnTo>
                  <a:pt x="5201" y="3393"/>
                </a:lnTo>
                <a:lnTo>
                  <a:pt x="5214" y="3432"/>
                </a:lnTo>
                <a:lnTo>
                  <a:pt x="5221" y="3448"/>
                </a:lnTo>
                <a:lnTo>
                  <a:pt x="5230" y="3464"/>
                </a:lnTo>
                <a:lnTo>
                  <a:pt x="5238" y="3477"/>
                </a:lnTo>
                <a:lnTo>
                  <a:pt x="5247" y="3491"/>
                </a:lnTo>
                <a:lnTo>
                  <a:pt x="5258" y="3503"/>
                </a:lnTo>
                <a:lnTo>
                  <a:pt x="5270" y="3514"/>
                </a:lnTo>
                <a:lnTo>
                  <a:pt x="5282" y="3525"/>
                </a:lnTo>
                <a:lnTo>
                  <a:pt x="5295" y="3534"/>
                </a:lnTo>
                <a:lnTo>
                  <a:pt x="5308" y="3542"/>
                </a:lnTo>
                <a:lnTo>
                  <a:pt x="5322" y="3549"/>
                </a:lnTo>
                <a:lnTo>
                  <a:pt x="5338" y="3556"/>
                </a:lnTo>
                <a:lnTo>
                  <a:pt x="5353" y="3561"/>
                </a:lnTo>
                <a:lnTo>
                  <a:pt x="5370" y="3566"/>
                </a:lnTo>
                <a:lnTo>
                  <a:pt x="5386" y="3569"/>
                </a:lnTo>
                <a:lnTo>
                  <a:pt x="5403" y="3572"/>
                </a:lnTo>
                <a:lnTo>
                  <a:pt x="5420" y="3574"/>
                </a:lnTo>
                <a:lnTo>
                  <a:pt x="5405" y="3579"/>
                </a:lnTo>
                <a:lnTo>
                  <a:pt x="5392" y="3586"/>
                </a:lnTo>
                <a:lnTo>
                  <a:pt x="5382" y="3592"/>
                </a:lnTo>
                <a:lnTo>
                  <a:pt x="5374" y="3600"/>
                </a:lnTo>
                <a:lnTo>
                  <a:pt x="5369" y="3609"/>
                </a:lnTo>
                <a:lnTo>
                  <a:pt x="5366" y="3617"/>
                </a:lnTo>
                <a:lnTo>
                  <a:pt x="5364" y="3628"/>
                </a:lnTo>
                <a:lnTo>
                  <a:pt x="5365" y="3638"/>
                </a:lnTo>
                <a:lnTo>
                  <a:pt x="5367" y="3648"/>
                </a:lnTo>
                <a:lnTo>
                  <a:pt x="5371" y="3659"/>
                </a:lnTo>
                <a:lnTo>
                  <a:pt x="5375" y="3669"/>
                </a:lnTo>
                <a:lnTo>
                  <a:pt x="5382" y="3679"/>
                </a:lnTo>
                <a:lnTo>
                  <a:pt x="5389" y="3690"/>
                </a:lnTo>
                <a:lnTo>
                  <a:pt x="5398" y="3699"/>
                </a:lnTo>
                <a:lnTo>
                  <a:pt x="5407" y="3708"/>
                </a:lnTo>
                <a:lnTo>
                  <a:pt x="5416" y="3716"/>
                </a:lnTo>
                <a:lnTo>
                  <a:pt x="5432" y="3729"/>
                </a:lnTo>
                <a:lnTo>
                  <a:pt x="5448" y="3738"/>
                </a:lnTo>
                <a:lnTo>
                  <a:pt x="5466" y="3746"/>
                </a:lnTo>
                <a:lnTo>
                  <a:pt x="5484" y="3753"/>
                </a:lnTo>
                <a:lnTo>
                  <a:pt x="5503" y="3758"/>
                </a:lnTo>
                <a:lnTo>
                  <a:pt x="5522" y="3763"/>
                </a:lnTo>
                <a:lnTo>
                  <a:pt x="5542" y="3766"/>
                </a:lnTo>
                <a:lnTo>
                  <a:pt x="5562" y="3769"/>
                </a:lnTo>
                <a:lnTo>
                  <a:pt x="5602" y="3774"/>
                </a:lnTo>
                <a:lnTo>
                  <a:pt x="5642" y="3779"/>
                </a:lnTo>
                <a:lnTo>
                  <a:pt x="5661" y="3782"/>
                </a:lnTo>
                <a:lnTo>
                  <a:pt x="5680" y="3787"/>
                </a:lnTo>
                <a:lnTo>
                  <a:pt x="5700" y="3791"/>
                </a:lnTo>
                <a:lnTo>
                  <a:pt x="5717" y="3796"/>
                </a:lnTo>
                <a:lnTo>
                  <a:pt x="5726" y="3800"/>
                </a:lnTo>
                <a:lnTo>
                  <a:pt x="5736" y="3804"/>
                </a:lnTo>
                <a:lnTo>
                  <a:pt x="5744" y="3809"/>
                </a:lnTo>
                <a:lnTo>
                  <a:pt x="5752" y="3814"/>
                </a:lnTo>
                <a:lnTo>
                  <a:pt x="5759" y="3821"/>
                </a:lnTo>
                <a:lnTo>
                  <a:pt x="5766" y="3828"/>
                </a:lnTo>
                <a:lnTo>
                  <a:pt x="5773" y="3835"/>
                </a:lnTo>
                <a:lnTo>
                  <a:pt x="5779" y="3842"/>
                </a:lnTo>
                <a:lnTo>
                  <a:pt x="5789" y="3859"/>
                </a:lnTo>
                <a:lnTo>
                  <a:pt x="5799" y="3877"/>
                </a:lnTo>
                <a:lnTo>
                  <a:pt x="5806" y="3898"/>
                </a:lnTo>
                <a:lnTo>
                  <a:pt x="5812" y="3918"/>
                </a:lnTo>
                <a:lnTo>
                  <a:pt x="5816" y="3941"/>
                </a:lnTo>
                <a:lnTo>
                  <a:pt x="5819" y="3965"/>
                </a:lnTo>
                <a:lnTo>
                  <a:pt x="5821" y="3990"/>
                </a:lnTo>
                <a:lnTo>
                  <a:pt x="5821" y="4014"/>
                </a:lnTo>
                <a:lnTo>
                  <a:pt x="5820" y="4039"/>
                </a:lnTo>
                <a:lnTo>
                  <a:pt x="5818" y="4065"/>
                </a:lnTo>
                <a:lnTo>
                  <a:pt x="5815" y="4091"/>
                </a:lnTo>
                <a:lnTo>
                  <a:pt x="5810" y="4115"/>
                </a:lnTo>
                <a:lnTo>
                  <a:pt x="5805" y="4140"/>
                </a:lnTo>
                <a:lnTo>
                  <a:pt x="5799" y="4165"/>
                </a:lnTo>
                <a:lnTo>
                  <a:pt x="5790" y="4189"/>
                </a:lnTo>
                <a:lnTo>
                  <a:pt x="5783" y="4211"/>
                </a:lnTo>
                <a:lnTo>
                  <a:pt x="5774" y="4233"/>
                </a:lnTo>
                <a:lnTo>
                  <a:pt x="5764" y="4254"/>
                </a:lnTo>
                <a:lnTo>
                  <a:pt x="5753" y="4272"/>
                </a:lnTo>
                <a:lnTo>
                  <a:pt x="5743" y="4290"/>
                </a:lnTo>
                <a:lnTo>
                  <a:pt x="5731" y="4305"/>
                </a:lnTo>
                <a:lnTo>
                  <a:pt x="5719" y="4317"/>
                </a:lnTo>
                <a:lnTo>
                  <a:pt x="5707" y="4329"/>
                </a:lnTo>
                <a:lnTo>
                  <a:pt x="5693" y="4337"/>
                </a:lnTo>
                <a:lnTo>
                  <a:pt x="5687" y="4341"/>
                </a:lnTo>
                <a:lnTo>
                  <a:pt x="5680" y="4343"/>
                </a:lnTo>
                <a:lnTo>
                  <a:pt x="5674" y="4345"/>
                </a:lnTo>
                <a:lnTo>
                  <a:pt x="5667" y="4346"/>
                </a:lnTo>
                <a:lnTo>
                  <a:pt x="5660" y="4346"/>
                </a:lnTo>
                <a:lnTo>
                  <a:pt x="5653" y="4346"/>
                </a:lnTo>
                <a:lnTo>
                  <a:pt x="5646" y="4345"/>
                </a:lnTo>
                <a:lnTo>
                  <a:pt x="5640" y="4343"/>
                </a:lnTo>
                <a:lnTo>
                  <a:pt x="5606" y="4311"/>
                </a:lnTo>
                <a:lnTo>
                  <a:pt x="5571" y="4279"/>
                </a:lnTo>
                <a:lnTo>
                  <a:pt x="5536" y="4248"/>
                </a:lnTo>
                <a:lnTo>
                  <a:pt x="5500" y="4217"/>
                </a:lnTo>
                <a:lnTo>
                  <a:pt x="5464" y="4189"/>
                </a:lnTo>
                <a:lnTo>
                  <a:pt x="5428" y="4159"/>
                </a:lnTo>
                <a:lnTo>
                  <a:pt x="5353" y="4101"/>
                </a:lnTo>
                <a:lnTo>
                  <a:pt x="5277" y="4045"/>
                </a:lnTo>
                <a:lnTo>
                  <a:pt x="5201" y="3991"/>
                </a:lnTo>
                <a:lnTo>
                  <a:pt x="5123" y="3937"/>
                </a:lnTo>
                <a:lnTo>
                  <a:pt x="5045" y="3883"/>
                </a:lnTo>
                <a:lnTo>
                  <a:pt x="4888" y="3778"/>
                </a:lnTo>
                <a:lnTo>
                  <a:pt x="4810" y="3726"/>
                </a:lnTo>
                <a:lnTo>
                  <a:pt x="4733" y="3672"/>
                </a:lnTo>
                <a:lnTo>
                  <a:pt x="4655" y="3617"/>
                </a:lnTo>
                <a:lnTo>
                  <a:pt x="4580" y="3562"/>
                </a:lnTo>
                <a:lnTo>
                  <a:pt x="4506" y="3504"/>
                </a:lnTo>
                <a:lnTo>
                  <a:pt x="4469" y="3475"/>
                </a:lnTo>
                <a:lnTo>
                  <a:pt x="4433" y="3445"/>
                </a:lnTo>
                <a:lnTo>
                  <a:pt x="4420" y="3434"/>
                </a:lnTo>
                <a:lnTo>
                  <a:pt x="4410" y="3422"/>
                </a:lnTo>
                <a:lnTo>
                  <a:pt x="4400" y="3408"/>
                </a:lnTo>
                <a:lnTo>
                  <a:pt x="4391" y="3394"/>
                </a:lnTo>
                <a:lnTo>
                  <a:pt x="4383" y="3378"/>
                </a:lnTo>
                <a:lnTo>
                  <a:pt x="4376" y="3362"/>
                </a:lnTo>
                <a:lnTo>
                  <a:pt x="4370" y="3344"/>
                </a:lnTo>
                <a:lnTo>
                  <a:pt x="4365" y="3326"/>
                </a:lnTo>
                <a:lnTo>
                  <a:pt x="4361" y="3307"/>
                </a:lnTo>
                <a:lnTo>
                  <a:pt x="4358" y="3288"/>
                </a:lnTo>
                <a:lnTo>
                  <a:pt x="4356" y="3268"/>
                </a:lnTo>
                <a:lnTo>
                  <a:pt x="4353" y="3248"/>
                </a:lnTo>
                <a:lnTo>
                  <a:pt x="4353" y="3228"/>
                </a:lnTo>
                <a:lnTo>
                  <a:pt x="4353" y="3207"/>
                </a:lnTo>
                <a:lnTo>
                  <a:pt x="4354" y="3186"/>
                </a:lnTo>
                <a:lnTo>
                  <a:pt x="4357" y="3165"/>
                </a:lnTo>
                <a:lnTo>
                  <a:pt x="4359" y="3144"/>
                </a:lnTo>
                <a:lnTo>
                  <a:pt x="4363" y="3124"/>
                </a:lnTo>
                <a:lnTo>
                  <a:pt x="4367" y="3103"/>
                </a:lnTo>
                <a:lnTo>
                  <a:pt x="4371" y="3082"/>
                </a:lnTo>
                <a:lnTo>
                  <a:pt x="4377" y="3063"/>
                </a:lnTo>
                <a:lnTo>
                  <a:pt x="4383" y="3043"/>
                </a:lnTo>
                <a:lnTo>
                  <a:pt x="4391" y="3025"/>
                </a:lnTo>
                <a:lnTo>
                  <a:pt x="4398" y="3007"/>
                </a:lnTo>
                <a:lnTo>
                  <a:pt x="4407" y="2990"/>
                </a:lnTo>
                <a:lnTo>
                  <a:pt x="4415" y="2973"/>
                </a:lnTo>
                <a:lnTo>
                  <a:pt x="4426" y="2958"/>
                </a:lnTo>
                <a:lnTo>
                  <a:pt x="4436" y="2943"/>
                </a:lnTo>
                <a:lnTo>
                  <a:pt x="4446" y="2930"/>
                </a:lnTo>
                <a:lnTo>
                  <a:pt x="4459" y="2917"/>
                </a:lnTo>
                <a:lnTo>
                  <a:pt x="4470" y="2907"/>
                </a:lnTo>
                <a:lnTo>
                  <a:pt x="4483" y="2897"/>
                </a:lnTo>
                <a:lnTo>
                  <a:pt x="4493" y="2891"/>
                </a:lnTo>
                <a:lnTo>
                  <a:pt x="4503" y="2886"/>
                </a:lnTo>
                <a:lnTo>
                  <a:pt x="4512" y="2881"/>
                </a:lnTo>
                <a:lnTo>
                  <a:pt x="4521" y="2878"/>
                </a:lnTo>
                <a:lnTo>
                  <a:pt x="4532" y="2876"/>
                </a:lnTo>
                <a:lnTo>
                  <a:pt x="4541" y="2875"/>
                </a:lnTo>
                <a:lnTo>
                  <a:pt x="4550" y="2874"/>
                </a:lnTo>
                <a:lnTo>
                  <a:pt x="4559" y="2874"/>
                </a:lnTo>
                <a:lnTo>
                  <a:pt x="4568" y="2875"/>
                </a:lnTo>
                <a:lnTo>
                  <a:pt x="4577" y="2877"/>
                </a:lnTo>
                <a:lnTo>
                  <a:pt x="4585" y="2879"/>
                </a:lnTo>
                <a:lnTo>
                  <a:pt x="4595" y="2882"/>
                </a:lnTo>
                <a:lnTo>
                  <a:pt x="4611" y="2890"/>
                </a:lnTo>
                <a:lnTo>
                  <a:pt x="4628" y="2900"/>
                </a:lnTo>
                <a:lnTo>
                  <a:pt x="4644" y="2910"/>
                </a:lnTo>
                <a:lnTo>
                  <a:pt x="4660" y="2923"/>
                </a:lnTo>
                <a:lnTo>
                  <a:pt x="4675" y="2936"/>
                </a:lnTo>
                <a:lnTo>
                  <a:pt x="4689" y="2949"/>
                </a:lnTo>
                <a:lnTo>
                  <a:pt x="4717" y="2978"/>
                </a:lnTo>
                <a:lnTo>
                  <a:pt x="4743" y="3004"/>
                </a:lnTo>
                <a:lnTo>
                  <a:pt x="4762" y="3021"/>
                </a:lnTo>
                <a:lnTo>
                  <a:pt x="4780" y="3035"/>
                </a:lnTo>
                <a:lnTo>
                  <a:pt x="4799" y="3046"/>
                </a:lnTo>
                <a:lnTo>
                  <a:pt x="4816" y="3056"/>
                </a:lnTo>
                <a:lnTo>
                  <a:pt x="4834" y="3062"/>
                </a:lnTo>
                <a:lnTo>
                  <a:pt x="4851" y="3067"/>
                </a:lnTo>
                <a:lnTo>
                  <a:pt x="4869" y="3071"/>
                </a:lnTo>
                <a:lnTo>
                  <a:pt x="4886" y="3074"/>
                </a:lnTo>
                <a:lnTo>
                  <a:pt x="4921" y="3077"/>
                </a:lnTo>
                <a:lnTo>
                  <a:pt x="4959" y="3080"/>
                </a:lnTo>
                <a:lnTo>
                  <a:pt x="4978" y="3082"/>
                </a:lnTo>
                <a:lnTo>
                  <a:pt x="4998" y="3086"/>
                </a:lnTo>
                <a:lnTo>
                  <a:pt x="5018" y="3091"/>
                </a:lnTo>
                <a:lnTo>
                  <a:pt x="5040" y="3096"/>
                </a:lnTo>
                <a:lnTo>
                  <a:pt x="5036" y="3089"/>
                </a:lnTo>
                <a:lnTo>
                  <a:pt x="5033" y="3081"/>
                </a:lnTo>
                <a:lnTo>
                  <a:pt x="5028" y="3063"/>
                </a:lnTo>
                <a:lnTo>
                  <a:pt x="5023" y="3043"/>
                </a:lnTo>
                <a:lnTo>
                  <a:pt x="5021" y="3025"/>
                </a:lnTo>
                <a:lnTo>
                  <a:pt x="5020" y="3007"/>
                </a:lnTo>
                <a:lnTo>
                  <a:pt x="5020" y="2993"/>
                </a:lnTo>
                <a:lnTo>
                  <a:pt x="5020" y="2979"/>
                </a:lnTo>
                <a:lnTo>
                  <a:pt x="5046" y="3000"/>
                </a:lnTo>
                <a:lnTo>
                  <a:pt x="5072" y="3019"/>
                </a:lnTo>
                <a:lnTo>
                  <a:pt x="5085" y="3028"/>
                </a:lnTo>
                <a:lnTo>
                  <a:pt x="5099" y="3036"/>
                </a:lnTo>
                <a:lnTo>
                  <a:pt x="5113" y="3044"/>
                </a:lnTo>
                <a:lnTo>
                  <a:pt x="5128" y="3050"/>
                </a:lnTo>
                <a:lnTo>
                  <a:pt x="5142" y="3057"/>
                </a:lnTo>
                <a:lnTo>
                  <a:pt x="5156" y="3062"/>
                </a:lnTo>
                <a:lnTo>
                  <a:pt x="5171" y="3066"/>
                </a:lnTo>
                <a:lnTo>
                  <a:pt x="5186" y="3069"/>
                </a:lnTo>
                <a:lnTo>
                  <a:pt x="5202" y="3070"/>
                </a:lnTo>
                <a:lnTo>
                  <a:pt x="5218" y="3071"/>
                </a:lnTo>
                <a:lnTo>
                  <a:pt x="5234" y="3069"/>
                </a:lnTo>
                <a:lnTo>
                  <a:pt x="5250" y="3067"/>
                </a:lnTo>
                <a:lnTo>
                  <a:pt x="5244" y="3079"/>
                </a:lnTo>
                <a:lnTo>
                  <a:pt x="5239" y="3093"/>
                </a:lnTo>
                <a:lnTo>
                  <a:pt x="5235" y="3106"/>
                </a:lnTo>
                <a:lnTo>
                  <a:pt x="5231" y="3119"/>
                </a:lnTo>
                <a:lnTo>
                  <a:pt x="5229" y="3132"/>
                </a:lnTo>
                <a:lnTo>
                  <a:pt x="5228" y="3145"/>
                </a:lnTo>
                <a:lnTo>
                  <a:pt x="5228" y="3159"/>
                </a:lnTo>
                <a:lnTo>
                  <a:pt x="5229" y="3171"/>
                </a:lnTo>
                <a:lnTo>
                  <a:pt x="5231" y="3183"/>
                </a:lnTo>
                <a:lnTo>
                  <a:pt x="5234" y="3196"/>
                </a:lnTo>
                <a:lnTo>
                  <a:pt x="5239" y="3208"/>
                </a:lnTo>
                <a:lnTo>
                  <a:pt x="5245" y="3221"/>
                </a:lnTo>
                <a:lnTo>
                  <a:pt x="5252" y="3232"/>
                </a:lnTo>
                <a:lnTo>
                  <a:pt x="5261" y="3243"/>
                </a:lnTo>
                <a:lnTo>
                  <a:pt x="5270" y="3254"/>
                </a:lnTo>
                <a:lnTo>
                  <a:pt x="5281" y="3264"/>
                </a:lnTo>
                <a:close/>
                <a:moveTo>
                  <a:pt x="5704" y="3190"/>
                </a:moveTo>
                <a:lnTo>
                  <a:pt x="5704" y="3190"/>
                </a:lnTo>
                <a:lnTo>
                  <a:pt x="5701" y="3163"/>
                </a:lnTo>
                <a:lnTo>
                  <a:pt x="5698" y="3137"/>
                </a:lnTo>
                <a:lnTo>
                  <a:pt x="5710" y="3149"/>
                </a:lnTo>
                <a:lnTo>
                  <a:pt x="5725" y="3167"/>
                </a:lnTo>
                <a:lnTo>
                  <a:pt x="5742" y="3189"/>
                </a:lnTo>
                <a:lnTo>
                  <a:pt x="5750" y="3200"/>
                </a:lnTo>
                <a:lnTo>
                  <a:pt x="5757" y="3212"/>
                </a:lnTo>
                <a:lnTo>
                  <a:pt x="5764" y="3224"/>
                </a:lnTo>
                <a:lnTo>
                  <a:pt x="5768" y="3236"/>
                </a:lnTo>
                <a:lnTo>
                  <a:pt x="5771" y="3247"/>
                </a:lnTo>
                <a:lnTo>
                  <a:pt x="5773" y="3259"/>
                </a:lnTo>
                <a:lnTo>
                  <a:pt x="5772" y="3264"/>
                </a:lnTo>
                <a:lnTo>
                  <a:pt x="5771" y="3269"/>
                </a:lnTo>
                <a:lnTo>
                  <a:pt x="5770" y="3273"/>
                </a:lnTo>
                <a:lnTo>
                  <a:pt x="5768" y="3278"/>
                </a:lnTo>
                <a:lnTo>
                  <a:pt x="5765" y="3282"/>
                </a:lnTo>
                <a:lnTo>
                  <a:pt x="5760" y="3287"/>
                </a:lnTo>
                <a:lnTo>
                  <a:pt x="5756" y="3290"/>
                </a:lnTo>
                <a:lnTo>
                  <a:pt x="5751" y="3293"/>
                </a:lnTo>
                <a:lnTo>
                  <a:pt x="5748" y="3294"/>
                </a:lnTo>
                <a:lnTo>
                  <a:pt x="5746" y="3294"/>
                </a:lnTo>
                <a:lnTo>
                  <a:pt x="5743" y="3293"/>
                </a:lnTo>
                <a:lnTo>
                  <a:pt x="5740" y="3291"/>
                </a:lnTo>
                <a:lnTo>
                  <a:pt x="5736" y="3289"/>
                </a:lnTo>
                <a:lnTo>
                  <a:pt x="5733" y="3284"/>
                </a:lnTo>
                <a:lnTo>
                  <a:pt x="5725" y="3274"/>
                </a:lnTo>
                <a:lnTo>
                  <a:pt x="5719" y="3259"/>
                </a:lnTo>
                <a:lnTo>
                  <a:pt x="5713" y="3240"/>
                </a:lnTo>
                <a:lnTo>
                  <a:pt x="5707" y="3217"/>
                </a:lnTo>
                <a:lnTo>
                  <a:pt x="5704" y="319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2" name="KSO_Shape">
            <a:extLst>
              <a:ext uri="{FF2B5EF4-FFF2-40B4-BE49-F238E27FC236}">
                <a16:creationId xmlns:a16="http://schemas.microsoft.com/office/drawing/2014/main" id="{D1B9DE96-2648-4A83-9A89-EC0637918E80}"/>
              </a:ext>
            </a:extLst>
          </p:cNvPr>
          <p:cNvSpPr/>
          <p:nvPr/>
        </p:nvSpPr>
        <p:spPr bwMode="auto">
          <a:xfrm>
            <a:off x="1280702" y="3127261"/>
            <a:ext cx="1092766" cy="1027200"/>
          </a:xfrm>
          <a:custGeom>
            <a:gdLst>
              <a:gd fmla="*/ 380824855 w 7233" name="T0"/>
              <a:gd fmla="*/ 410046069 h 6799" name="T1"/>
              <a:gd fmla="*/ 454700823 w 7233" name="T2"/>
              <a:gd fmla="*/ 410254137 h 6799" name="T3"/>
              <a:gd fmla="*/ 501731647 w 7233" name="T4"/>
              <a:gd fmla="*/ 450273741 h 6799" name="T5"/>
              <a:gd fmla="*/ 383044589 w 7233" name="T6"/>
              <a:gd fmla="*/ 325081977 h 6799" name="T7"/>
              <a:gd fmla="*/ 380616788 w 7233" name="T8"/>
              <a:gd fmla="*/ 260232246 h 6799" name="T9"/>
              <a:gd fmla="*/ 426260409 w 7233" name="T10"/>
              <a:gd fmla="*/ 261757989 h 6799" name="T11"/>
              <a:gd fmla="*/ 433751881 w 7233" name="T12"/>
              <a:gd fmla="*/ 226593477 h 6799" name="T13"/>
              <a:gd fmla="*/ 420156139 w 7233" name="T14"/>
              <a:gd fmla="*/ 178181366 h 6799" name="T15"/>
              <a:gd fmla="*/ 353979973 w 7233" name="T16"/>
              <a:gd fmla="*/ 134555079 h 6799" name="T17"/>
              <a:gd fmla="*/ 336499432 w 7233" name="T18"/>
              <a:gd fmla="*/ 202318022 h 6799" name="T19"/>
              <a:gd fmla="*/ 305145550 w 7233" name="T20"/>
              <a:gd fmla="*/ 211750604 h 6799" name="T21"/>
              <a:gd fmla="*/ 315620021 w 7233" name="T22"/>
              <a:gd fmla="*/ 267861487 h 6799" name="T23"/>
              <a:gd fmla="*/ 356893440 w 7233" name="T24"/>
              <a:gd fmla="*/ 272994177 h 6799" name="T25"/>
              <a:gd fmla="*/ 330672497 w 7233" name="T26"/>
              <a:gd fmla="*/ 292691877 h 6799" name="T27"/>
              <a:gd fmla="*/ 241813320 w 7233" name="T28"/>
              <a:gd fmla="*/ 210432929 h 6799" name="T29"/>
              <a:gd fmla="*/ 258045195 w 7233" name="T30"/>
              <a:gd fmla="*/ 149120352 h 6799" name="T31"/>
              <a:gd fmla="*/ 303203150 w 7233" name="T32"/>
              <a:gd fmla="*/ 143363458 h 6799" name="T33"/>
              <a:gd fmla="*/ 313538822 w 7233" name="T34"/>
              <a:gd fmla="*/ 88015578 h 6799" name="T35"/>
              <a:gd fmla="*/ 269144131 w 7233" name="T36"/>
              <a:gd fmla="*/ 75392447 h 6799" name="T37"/>
              <a:gd fmla="*/ 228633712 w 7233" name="T38"/>
              <a:gd fmla="*/ 28367543 h 6799" name="T39"/>
              <a:gd fmla="*/ 189094625 w 7233" name="T40"/>
              <a:gd fmla="*/ 95159415 h 6799" name="T41"/>
              <a:gd fmla="*/ 194990564 w 7233" name="T42"/>
              <a:gd fmla="*/ 129353120 h 6799" name="T43"/>
              <a:gd fmla="*/ 210737036 w 7233" name="T44"/>
              <a:gd fmla="*/ 160495076 h 6799" name="T45"/>
              <a:gd fmla="*/ 221419575 w 7233" name="T46"/>
              <a:gd fmla="*/ 200098544 h 6799" name="T47"/>
              <a:gd fmla="*/ 113761922 w 7233" name="T48"/>
              <a:gd fmla="*/ 98072628 h 6799" name="T49"/>
              <a:gd fmla="*/ 133878333 w 7233" name="T50"/>
              <a:gd fmla="*/ 79553803 h 6799" name="T51"/>
              <a:gd fmla="*/ 166827748 w 7233" name="T52"/>
              <a:gd fmla="*/ 54030205 h 6799" name="T53"/>
              <a:gd fmla="*/ 152676808 w 7233" name="T54"/>
              <a:gd fmla="*/ 7837572 h 6799" name="T55"/>
              <a:gd fmla="*/ 115010589 w 7233" name="T56"/>
              <a:gd fmla="*/ 21778378 h 6799" name="T57"/>
              <a:gd fmla="*/ 94824647 w 7233" name="T58"/>
              <a:gd fmla="*/ 35927515 h 6799" name="T59"/>
              <a:gd fmla="*/ 102593718 w 7233" name="T60"/>
              <a:gd fmla="*/ 56180151 h 6799" name="T61"/>
              <a:gd fmla="*/ 63886900 w 7233" name="T62"/>
              <a:gd fmla="*/ 48897514 h 6799" name="T63"/>
              <a:gd fmla="*/ 46475890 w 7233" name="T64"/>
              <a:gd fmla="*/ 34262973 h 6799" name="T65"/>
              <a:gd fmla="*/ 36417816 w 7233" name="T66"/>
              <a:gd fmla="*/ 46886104 h 6799" name="T67"/>
              <a:gd fmla="*/ 18451609 w 7233" name="T68"/>
              <a:gd fmla="*/ 41753677 h 6799" name="T69"/>
              <a:gd fmla="*/ 22474944 w 7233" name="T70"/>
              <a:gd fmla="*/ 60896442 h 6799" name="T71"/>
              <a:gd fmla="*/ 37666219 w 7233" name="T72"/>
              <a:gd fmla="*/ 51394591 h 6799" name="T73"/>
              <a:gd fmla="*/ 114108789 w 7233" name="T74"/>
              <a:gd fmla="*/ 111181163 h 6799" name="T75"/>
              <a:gd fmla="*/ 104882984 w 7233" name="T76"/>
              <a:gd fmla="*/ 170343794 h 6799" name="T77"/>
              <a:gd fmla="*/ 90801313 w 7233" name="T78"/>
              <a:gd fmla="*/ 126994843 h 6799" name="T79"/>
              <a:gd fmla="*/ 48626356 w 7233" name="T80"/>
              <a:gd fmla="*/ 134763146 h 6799" name="T81"/>
              <a:gd fmla="*/ 7838602 w 7233" name="T82"/>
              <a:gd fmla="*/ 183313793 h 6799" name="T83"/>
              <a:gd fmla="*/ 42383287 w 7233" name="T84"/>
              <a:gd fmla="*/ 208629587 h 6799" name="T85"/>
              <a:gd fmla="*/ 69297700 w 7233" name="T86"/>
              <a:gd fmla="*/ 241713422 h 6799" name="T87"/>
              <a:gd fmla="*/ 114386124 w 7233" name="T88"/>
              <a:gd fmla="*/ 233321178 h 6799" name="T89"/>
              <a:gd fmla="*/ 115773590 w 7233" name="T90"/>
              <a:gd fmla="*/ 189209223 h 6799" name="T91"/>
              <a:gd fmla="*/ 220725842 w 7233" name="T92"/>
              <a:gd fmla="*/ 208352251 h 6799" name="T93"/>
              <a:gd fmla="*/ 231685715 w 7233" name="T94"/>
              <a:gd fmla="*/ 289362529 h 6799" name="T95"/>
              <a:gd fmla="*/ 209280303 w 7233" name="T96"/>
              <a:gd fmla="*/ 239910079 h 6799" name="T97"/>
              <a:gd fmla="*/ 162943212 w 7233" name="T98"/>
              <a:gd fmla="*/ 259677311 h 6799" name="T99"/>
              <a:gd fmla="*/ 157116277 w 7233" name="T100"/>
              <a:gd fmla="*/ 296159762 h 6799" name="T101"/>
              <a:gd fmla="*/ 127704795 w 7233" name="T102"/>
              <a:gd fmla="*/ 339439182 h 6799" name="T103"/>
              <a:gd fmla="*/ 206019969 w 7233" name="T104"/>
              <a:gd fmla="*/ 354281791 h 6799" name="T105"/>
              <a:gd fmla="*/ 233697383 w 7233" name="T106"/>
              <a:gd fmla="*/ 360246752 h 6799" name="T107"/>
              <a:gd fmla="*/ 262346128 w 7233" name="T108"/>
              <a:gd fmla="*/ 327579054 h 6799" name="T109"/>
              <a:gd fmla="*/ 268727733 w 7233" name="T110"/>
              <a:gd fmla="*/ 282149424 h 6799" name="T111"/>
              <a:gd fmla="*/ 375761184 w 7233" name="T112"/>
              <a:gd fmla="*/ 329035528 h 6799" name="T113"/>
              <a:gd fmla="*/ 377842119 w 7233" name="T114"/>
              <a:gd fmla="*/ 398324477 h 6799" name="T115"/>
              <a:gd fmla="*/ 355436707 w 7233" name="T116"/>
              <a:gd fmla="*/ 368500460 h 6799" name="T117"/>
              <a:gd fmla="*/ 315273154 w 7233" name="T118"/>
              <a:gd fmla="*/ 389307767 h 6799" name="T119"/>
              <a:gd fmla="*/ 287248874 w 7233" name="T120"/>
              <a:gd fmla="*/ 441881497 h 6799" name="T121"/>
              <a:gd fmla="*/ 341632634 w 7233" name="T122"/>
              <a:gd fmla="*/ 466642356 h 6799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  <a:gd fmla="*/ 0 60000 65536" name="T171"/>
              <a:gd fmla="*/ 0 60000 65536" name="T172"/>
              <a:gd fmla="*/ 0 60000 65536" name="T173"/>
              <a:gd fmla="*/ 0 60000 65536" name="T174"/>
              <a:gd fmla="*/ 0 60000 65536" name="T175"/>
              <a:gd fmla="*/ 0 60000 65536" name="T176"/>
              <a:gd fmla="*/ 0 60000 65536" name="T177"/>
              <a:gd fmla="*/ 0 60000 65536" name="T178"/>
              <a:gd fmla="*/ 0 60000 65536" name="T179"/>
              <a:gd fmla="*/ 0 60000 65536" name="T180"/>
              <a:gd fmla="*/ 0 60000 65536" name="T181"/>
              <a:gd fmla="*/ 0 60000 65536" name="T182"/>
              <a:gd fmla="*/ 0 60000 65536" name="T183"/>
              <a:gd fmla="*/ 0 60000 65536" name="T184"/>
              <a:gd fmla="*/ 0 60000 65536" name="T185"/>
            </a:gdLst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b="b" l="0" r="r" t="0"/>
            <a:pathLst>
              <a:path h="6799" w="7233">
                <a:moveTo>
                  <a:pt x="5371" y="6601"/>
                </a:moveTo>
                <a:lnTo>
                  <a:pt x="5371" y="6601"/>
                </a:lnTo>
                <a:lnTo>
                  <a:pt x="5387" y="6583"/>
                </a:lnTo>
                <a:lnTo>
                  <a:pt x="5403" y="6565"/>
                </a:lnTo>
                <a:lnTo>
                  <a:pt x="5422" y="6547"/>
                </a:lnTo>
                <a:lnTo>
                  <a:pt x="5442" y="6529"/>
                </a:lnTo>
                <a:lnTo>
                  <a:pt x="5485" y="6489"/>
                </a:lnTo>
                <a:lnTo>
                  <a:pt x="5528" y="6449"/>
                </a:lnTo>
                <a:lnTo>
                  <a:pt x="5549" y="6428"/>
                </a:lnTo>
                <a:lnTo>
                  <a:pt x="5568" y="6407"/>
                </a:lnTo>
                <a:lnTo>
                  <a:pt x="5586" y="6385"/>
                </a:lnTo>
                <a:lnTo>
                  <a:pt x="5602" y="6364"/>
                </a:lnTo>
                <a:lnTo>
                  <a:pt x="5616" y="6341"/>
                </a:lnTo>
                <a:lnTo>
                  <a:pt x="5622" y="6330"/>
                </a:lnTo>
                <a:lnTo>
                  <a:pt x="5627" y="6318"/>
                </a:lnTo>
                <a:lnTo>
                  <a:pt x="5631" y="6307"/>
                </a:lnTo>
                <a:lnTo>
                  <a:pt x="5634" y="6296"/>
                </a:lnTo>
                <a:lnTo>
                  <a:pt x="5637" y="6284"/>
                </a:lnTo>
                <a:lnTo>
                  <a:pt x="5639" y="6273"/>
                </a:lnTo>
                <a:lnTo>
                  <a:pt x="5640" y="6255"/>
                </a:lnTo>
                <a:lnTo>
                  <a:pt x="5640" y="6239"/>
                </a:lnTo>
                <a:lnTo>
                  <a:pt x="5639" y="6221"/>
                </a:lnTo>
                <a:lnTo>
                  <a:pt x="5638" y="6205"/>
                </a:lnTo>
                <a:lnTo>
                  <a:pt x="5636" y="6189"/>
                </a:lnTo>
                <a:lnTo>
                  <a:pt x="5633" y="6173"/>
                </a:lnTo>
                <a:lnTo>
                  <a:pt x="5629" y="6157"/>
                </a:lnTo>
                <a:lnTo>
                  <a:pt x="5625" y="6141"/>
                </a:lnTo>
                <a:lnTo>
                  <a:pt x="5620" y="6125"/>
                </a:lnTo>
                <a:lnTo>
                  <a:pt x="5615" y="6110"/>
                </a:lnTo>
                <a:lnTo>
                  <a:pt x="5601" y="6080"/>
                </a:lnTo>
                <a:lnTo>
                  <a:pt x="5586" y="6051"/>
                </a:lnTo>
                <a:lnTo>
                  <a:pt x="5569" y="6022"/>
                </a:lnTo>
                <a:lnTo>
                  <a:pt x="5551" y="5994"/>
                </a:lnTo>
                <a:lnTo>
                  <a:pt x="5531" y="5966"/>
                </a:lnTo>
                <a:lnTo>
                  <a:pt x="5510" y="5939"/>
                </a:lnTo>
                <a:lnTo>
                  <a:pt x="5490" y="5912"/>
                </a:lnTo>
                <a:lnTo>
                  <a:pt x="5448" y="5858"/>
                </a:lnTo>
                <a:lnTo>
                  <a:pt x="5407" y="5807"/>
                </a:lnTo>
                <a:lnTo>
                  <a:pt x="5449" y="5789"/>
                </a:lnTo>
                <a:lnTo>
                  <a:pt x="5492" y="5772"/>
                </a:lnTo>
                <a:lnTo>
                  <a:pt x="5535" y="5756"/>
                </a:lnTo>
                <a:lnTo>
                  <a:pt x="5579" y="5741"/>
                </a:lnTo>
                <a:lnTo>
                  <a:pt x="5625" y="5728"/>
                </a:lnTo>
                <a:lnTo>
                  <a:pt x="5670" y="5715"/>
                </a:lnTo>
                <a:lnTo>
                  <a:pt x="5717" y="5704"/>
                </a:lnTo>
                <a:lnTo>
                  <a:pt x="5763" y="5694"/>
                </a:lnTo>
                <a:lnTo>
                  <a:pt x="5809" y="5685"/>
                </a:lnTo>
                <a:lnTo>
                  <a:pt x="5856" y="5678"/>
                </a:lnTo>
                <a:lnTo>
                  <a:pt x="5902" y="5673"/>
                </a:lnTo>
                <a:lnTo>
                  <a:pt x="5950" y="5669"/>
                </a:lnTo>
                <a:lnTo>
                  <a:pt x="5996" y="5667"/>
                </a:lnTo>
                <a:lnTo>
                  <a:pt x="6042" y="5667"/>
                </a:lnTo>
                <a:lnTo>
                  <a:pt x="6088" y="5669"/>
                </a:lnTo>
                <a:lnTo>
                  <a:pt x="6134" y="5673"/>
                </a:lnTo>
                <a:lnTo>
                  <a:pt x="6164" y="5677"/>
                </a:lnTo>
                <a:lnTo>
                  <a:pt x="6194" y="5683"/>
                </a:lnTo>
                <a:lnTo>
                  <a:pt x="6223" y="5690"/>
                </a:lnTo>
                <a:lnTo>
                  <a:pt x="6251" y="5699"/>
                </a:lnTo>
                <a:lnTo>
                  <a:pt x="6277" y="5709"/>
                </a:lnTo>
                <a:lnTo>
                  <a:pt x="6304" y="5720"/>
                </a:lnTo>
                <a:lnTo>
                  <a:pt x="6330" y="5734"/>
                </a:lnTo>
                <a:lnTo>
                  <a:pt x="6355" y="5747"/>
                </a:lnTo>
                <a:lnTo>
                  <a:pt x="6379" y="5763"/>
                </a:lnTo>
                <a:lnTo>
                  <a:pt x="6403" y="5778"/>
                </a:lnTo>
                <a:lnTo>
                  <a:pt x="6426" y="5796"/>
                </a:lnTo>
                <a:lnTo>
                  <a:pt x="6448" y="5813"/>
                </a:lnTo>
                <a:lnTo>
                  <a:pt x="6470" y="5833"/>
                </a:lnTo>
                <a:lnTo>
                  <a:pt x="6492" y="5852"/>
                </a:lnTo>
                <a:lnTo>
                  <a:pt x="6513" y="5873"/>
                </a:lnTo>
                <a:lnTo>
                  <a:pt x="6534" y="5894"/>
                </a:lnTo>
                <a:lnTo>
                  <a:pt x="6555" y="5915"/>
                </a:lnTo>
                <a:lnTo>
                  <a:pt x="6574" y="5937"/>
                </a:lnTo>
                <a:lnTo>
                  <a:pt x="6613" y="5983"/>
                </a:lnTo>
                <a:lnTo>
                  <a:pt x="6651" y="6030"/>
                </a:lnTo>
                <a:lnTo>
                  <a:pt x="6689" y="6077"/>
                </a:lnTo>
                <a:lnTo>
                  <a:pt x="6763" y="6173"/>
                </a:lnTo>
                <a:lnTo>
                  <a:pt x="6800" y="6219"/>
                </a:lnTo>
                <a:lnTo>
                  <a:pt x="6837" y="6265"/>
                </a:lnTo>
                <a:lnTo>
                  <a:pt x="6861" y="6292"/>
                </a:lnTo>
                <a:lnTo>
                  <a:pt x="6882" y="6317"/>
                </a:lnTo>
                <a:lnTo>
                  <a:pt x="6909" y="6347"/>
                </a:lnTo>
                <a:lnTo>
                  <a:pt x="6940" y="6381"/>
                </a:lnTo>
                <a:lnTo>
                  <a:pt x="6974" y="6416"/>
                </a:lnTo>
                <a:lnTo>
                  <a:pt x="7010" y="6451"/>
                </a:lnTo>
                <a:lnTo>
                  <a:pt x="7047" y="6484"/>
                </a:lnTo>
                <a:lnTo>
                  <a:pt x="7066" y="6500"/>
                </a:lnTo>
                <a:lnTo>
                  <a:pt x="7083" y="6513"/>
                </a:lnTo>
                <a:lnTo>
                  <a:pt x="7101" y="6526"/>
                </a:lnTo>
                <a:lnTo>
                  <a:pt x="7118" y="6538"/>
                </a:lnTo>
                <a:lnTo>
                  <a:pt x="7135" y="6547"/>
                </a:lnTo>
                <a:lnTo>
                  <a:pt x="7150" y="6554"/>
                </a:lnTo>
                <a:lnTo>
                  <a:pt x="7166" y="6559"/>
                </a:lnTo>
                <a:lnTo>
                  <a:pt x="7179" y="6562"/>
                </a:lnTo>
                <a:lnTo>
                  <a:pt x="7185" y="6563"/>
                </a:lnTo>
                <a:lnTo>
                  <a:pt x="7192" y="6562"/>
                </a:lnTo>
                <a:lnTo>
                  <a:pt x="7198" y="6561"/>
                </a:lnTo>
                <a:lnTo>
                  <a:pt x="7203" y="6558"/>
                </a:lnTo>
                <a:lnTo>
                  <a:pt x="7208" y="6556"/>
                </a:lnTo>
                <a:lnTo>
                  <a:pt x="7212" y="6553"/>
                </a:lnTo>
                <a:lnTo>
                  <a:pt x="7216" y="6548"/>
                </a:lnTo>
                <a:lnTo>
                  <a:pt x="7220" y="6543"/>
                </a:lnTo>
                <a:lnTo>
                  <a:pt x="7224" y="6537"/>
                </a:lnTo>
                <a:lnTo>
                  <a:pt x="7227" y="6531"/>
                </a:lnTo>
                <a:lnTo>
                  <a:pt x="7229" y="6522"/>
                </a:lnTo>
                <a:lnTo>
                  <a:pt x="7231" y="6513"/>
                </a:lnTo>
                <a:lnTo>
                  <a:pt x="7232" y="6504"/>
                </a:lnTo>
                <a:lnTo>
                  <a:pt x="7233" y="6492"/>
                </a:lnTo>
                <a:lnTo>
                  <a:pt x="7233" y="6468"/>
                </a:lnTo>
                <a:lnTo>
                  <a:pt x="7232" y="6458"/>
                </a:lnTo>
                <a:lnTo>
                  <a:pt x="7230" y="6449"/>
                </a:lnTo>
                <a:lnTo>
                  <a:pt x="7228" y="6440"/>
                </a:lnTo>
                <a:lnTo>
                  <a:pt x="7224" y="6431"/>
                </a:lnTo>
                <a:lnTo>
                  <a:pt x="7219" y="6421"/>
                </a:lnTo>
                <a:lnTo>
                  <a:pt x="7214" y="6411"/>
                </a:lnTo>
                <a:lnTo>
                  <a:pt x="7202" y="6392"/>
                </a:lnTo>
                <a:lnTo>
                  <a:pt x="7186" y="6373"/>
                </a:lnTo>
                <a:lnTo>
                  <a:pt x="7169" y="6353"/>
                </a:lnTo>
                <a:lnTo>
                  <a:pt x="7150" y="6334"/>
                </a:lnTo>
                <a:lnTo>
                  <a:pt x="7131" y="6315"/>
                </a:lnTo>
                <a:lnTo>
                  <a:pt x="7111" y="6297"/>
                </a:lnTo>
                <a:lnTo>
                  <a:pt x="7091" y="6278"/>
                </a:lnTo>
                <a:lnTo>
                  <a:pt x="7050" y="6245"/>
                </a:lnTo>
                <a:lnTo>
                  <a:pt x="7014" y="6215"/>
                </a:lnTo>
                <a:lnTo>
                  <a:pt x="6999" y="6202"/>
                </a:lnTo>
                <a:lnTo>
                  <a:pt x="6986" y="6190"/>
                </a:lnTo>
                <a:lnTo>
                  <a:pt x="6929" y="6134"/>
                </a:lnTo>
                <a:lnTo>
                  <a:pt x="6872" y="6077"/>
                </a:lnTo>
                <a:lnTo>
                  <a:pt x="6760" y="5961"/>
                </a:lnTo>
                <a:lnTo>
                  <a:pt x="6481" y="5671"/>
                </a:lnTo>
                <a:lnTo>
                  <a:pt x="6342" y="5527"/>
                </a:lnTo>
                <a:lnTo>
                  <a:pt x="6202" y="5382"/>
                </a:lnTo>
                <a:lnTo>
                  <a:pt x="6062" y="5238"/>
                </a:lnTo>
                <a:lnTo>
                  <a:pt x="5921" y="5095"/>
                </a:lnTo>
                <a:lnTo>
                  <a:pt x="5778" y="4953"/>
                </a:lnTo>
                <a:lnTo>
                  <a:pt x="5635" y="4812"/>
                </a:lnTo>
                <a:lnTo>
                  <a:pt x="5593" y="4770"/>
                </a:lnTo>
                <a:lnTo>
                  <a:pt x="5574" y="4749"/>
                </a:lnTo>
                <a:lnTo>
                  <a:pt x="5556" y="4729"/>
                </a:lnTo>
                <a:lnTo>
                  <a:pt x="5538" y="4708"/>
                </a:lnTo>
                <a:lnTo>
                  <a:pt x="5522" y="4687"/>
                </a:lnTo>
                <a:lnTo>
                  <a:pt x="5506" y="4667"/>
                </a:lnTo>
                <a:lnTo>
                  <a:pt x="5492" y="4646"/>
                </a:lnTo>
                <a:lnTo>
                  <a:pt x="5477" y="4626"/>
                </a:lnTo>
                <a:lnTo>
                  <a:pt x="5465" y="4605"/>
                </a:lnTo>
                <a:lnTo>
                  <a:pt x="5454" y="4584"/>
                </a:lnTo>
                <a:lnTo>
                  <a:pt x="5442" y="4564"/>
                </a:lnTo>
                <a:lnTo>
                  <a:pt x="5432" y="4543"/>
                </a:lnTo>
                <a:lnTo>
                  <a:pt x="5423" y="4521"/>
                </a:lnTo>
                <a:lnTo>
                  <a:pt x="5415" y="4501"/>
                </a:lnTo>
                <a:lnTo>
                  <a:pt x="5407" y="4479"/>
                </a:lnTo>
                <a:lnTo>
                  <a:pt x="5400" y="4456"/>
                </a:lnTo>
                <a:lnTo>
                  <a:pt x="5394" y="4435"/>
                </a:lnTo>
                <a:lnTo>
                  <a:pt x="5389" y="4412"/>
                </a:lnTo>
                <a:lnTo>
                  <a:pt x="5385" y="4389"/>
                </a:lnTo>
                <a:lnTo>
                  <a:pt x="5382" y="4366"/>
                </a:lnTo>
                <a:lnTo>
                  <a:pt x="5378" y="4342"/>
                </a:lnTo>
                <a:lnTo>
                  <a:pt x="5376" y="4317"/>
                </a:lnTo>
                <a:lnTo>
                  <a:pt x="5374" y="4293"/>
                </a:lnTo>
                <a:lnTo>
                  <a:pt x="5373" y="4267"/>
                </a:lnTo>
                <a:lnTo>
                  <a:pt x="5373" y="4241"/>
                </a:lnTo>
                <a:lnTo>
                  <a:pt x="5374" y="4214"/>
                </a:lnTo>
                <a:lnTo>
                  <a:pt x="5375" y="4187"/>
                </a:lnTo>
                <a:lnTo>
                  <a:pt x="5380" y="4131"/>
                </a:lnTo>
                <a:lnTo>
                  <a:pt x="5387" y="4071"/>
                </a:lnTo>
                <a:lnTo>
                  <a:pt x="5392" y="4032"/>
                </a:lnTo>
                <a:lnTo>
                  <a:pt x="5399" y="3993"/>
                </a:lnTo>
                <a:lnTo>
                  <a:pt x="5408" y="3953"/>
                </a:lnTo>
                <a:lnTo>
                  <a:pt x="5419" y="3914"/>
                </a:lnTo>
                <a:lnTo>
                  <a:pt x="5430" y="3875"/>
                </a:lnTo>
                <a:lnTo>
                  <a:pt x="5444" y="3838"/>
                </a:lnTo>
                <a:lnTo>
                  <a:pt x="5452" y="3819"/>
                </a:lnTo>
                <a:lnTo>
                  <a:pt x="5460" y="3801"/>
                </a:lnTo>
                <a:lnTo>
                  <a:pt x="5469" y="3783"/>
                </a:lnTo>
                <a:lnTo>
                  <a:pt x="5478" y="3766"/>
                </a:lnTo>
                <a:lnTo>
                  <a:pt x="5487" y="3752"/>
                </a:lnTo>
                <a:lnTo>
                  <a:pt x="5495" y="3741"/>
                </a:lnTo>
                <a:lnTo>
                  <a:pt x="5503" y="3732"/>
                </a:lnTo>
                <a:lnTo>
                  <a:pt x="5511" y="3723"/>
                </a:lnTo>
                <a:lnTo>
                  <a:pt x="5521" y="3715"/>
                </a:lnTo>
                <a:lnTo>
                  <a:pt x="5530" y="3709"/>
                </a:lnTo>
                <a:lnTo>
                  <a:pt x="5540" y="3705"/>
                </a:lnTo>
                <a:lnTo>
                  <a:pt x="5550" y="3701"/>
                </a:lnTo>
                <a:lnTo>
                  <a:pt x="5560" y="3699"/>
                </a:lnTo>
                <a:lnTo>
                  <a:pt x="5571" y="3697"/>
                </a:lnTo>
                <a:lnTo>
                  <a:pt x="5582" y="3696"/>
                </a:lnTo>
                <a:lnTo>
                  <a:pt x="5593" y="3697"/>
                </a:lnTo>
                <a:lnTo>
                  <a:pt x="5603" y="3698"/>
                </a:lnTo>
                <a:lnTo>
                  <a:pt x="5615" y="3699"/>
                </a:lnTo>
                <a:lnTo>
                  <a:pt x="5638" y="3705"/>
                </a:lnTo>
                <a:lnTo>
                  <a:pt x="5662" y="3712"/>
                </a:lnTo>
                <a:lnTo>
                  <a:pt x="5687" y="3723"/>
                </a:lnTo>
                <a:lnTo>
                  <a:pt x="5711" y="3733"/>
                </a:lnTo>
                <a:lnTo>
                  <a:pt x="5737" y="3745"/>
                </a:lnTo>
                <a:lnTo>
                  <a:pt x="5788" y="3769"/>
                </a:lnTo>
                <a:lnTo>
                  <a:pt x="5813" y="3781"/>
                </a:lnTo>
                <a:lnTo>
                  <a:pt x="5839" y="3792"/>
                </a:lnTo>
                <a:lnTo>
                  <a:pt x="5863" y="3800"/>
                </a:lnTo>
                <a:lnTo>
                  <a:pt x="5887" y="3806"/>
                </a:lnTo>
                <a:lnTo>
                  <a:pt x="5908" y="3811"/>
                </a:lnTo>
                <a:lnTo>
                  <a:pt x="5931" y="3814"/>
                </a:lnTo>
                <a:lnTo>
                  <a:pt x="5953" y="3817"/>
                </a:lnTo>
                <a:lnTo>
                  <a:pt x="5974" y="3818"/>
                </a:lnTo>
                <a:lnTo>
                  <a:pt x="5995" y="3817"/>
                </a:lnTo>
                <a:lnTo>
                  <a:pt x="6014" y="3816"/>
                </a:lnTo>
                <a:lnTo>
                  <a:pt x="6035" y="3813"/>
                </a:lnTo>
                <a:lnTo>
                  <a:pt x="6055" y="3810"/>
                </a:lnTo>
                <a:lnTo>
                  <a:pt x="6073" y="3805"/>
                </a:lnTo>
                <a:lnTo>
                  <a:pt x="6092" y="3799"/>
                </a:lnTo>
                <a:lnTo>
                  <a:pt x="6110" y="3792"/>
                </a:lnTo>
                <a:lnTo>
                  <a:pt x="6128" y="3783"/>
                </a:lnTo>
                <a:lnTo>
                  <a:pt x="6145" y="3774"/>
                </a:lnTo>
                <a:lnTo>
                  <a:pt x="6162" y="3764"/>
                </a:lnTo>
                <a:lnTo>
                  <a:pt x="6179" y="3753"/>
                </a:lnTo>
                <a:lnTo>
                  <a:pt x="6195" y="3741"/>
                </a:lnTo>
                <a:lnTo>
                  <a:pt x="6211" y="3729"/>
                </a:lnTo>
                <a:lnTo>
                  <a:pt x="6227" y="3715"/>
                </a:lnTo>
                <a:lnTo>
                  <a:pt x="6242" y="3701"/>
                </a:lnTo>
                <a:lnTo>
                  <a:pt x="6257" y="3686"/>
                </a:lnTo>
                <a:lnTo>
                  <a:pt x="6271" y="3671"/>
                </a:lnTo>
                <a:lnTo>
                  <a:pt x="6286" y="3654"/>
                </a:lnTo>
                <a:lnTo>
                  <a:pt x="6313" y="3621"/>
                </a:lnTo>
                <a:lnTo>
                  <a:pt x="6339" y="3585"/>
                </a:lnTo>
                <a:lnTo>
                  <a:pt x="6364" y="3548"/>
                </a:lnTo>
                <a:lnTo>
                  <a:pt x="6388" y="3510"/>
                </a:lnTo>
                <a:lnTo>
                  <a:pt x="6393" y="3502"/>
                </a:lnTo>
                <a:lnTo>
                  <a:pt x="6396" y="3494"/>
                </a:lnTo>
                <a:lnTo>
                  <a:pt x="6399" y="3486"/>
                </a:lnTo>
                <a:lnTo>
                  <a:pt x="6401" y="3479"/>
                </a:lnTo>
                <a:lnTo>
                  <a:pt x="6402" y="3472"/>
                </a:lnTo>
                <a:lnTo>
                  <a:pt x="6403" y="3465"/>
                </a:lnTo>
                <a:lnTo>
                  <a:pt x="6403" y="3450"/>
                </a:lnTo>
                <a:lnTo>
                  <a:pt x="6401" y="3437"/>
                </a:lnTo>
                <a:lnTo>
                  <a:pt x="6396" y="3425"/>
                </a:lnTo>
                <a:lnTo>
                  <a:pt x="6390" y="3411"/>
                </a:lnTo>
                <a:lnTo>
                  <a:pt x="6381" y="3400"/>
                </a:lnTo>
                <a:lnTo>
                  <a:pt x="6373" y="3387"/>
                </a:lnTo>
                <a:lnTo>
                  <a:pt x="6362" y="3376"/>
                </a:lnTo>
                <a:lnTo>
                  <a:pt x="6352" y="3366"/>
                </a:lnTo>
                <a:lnTo>
                  <a:pt x="6339" y="3354"/>
                </a:lnTo>
                <a:lnTo>
                  <a:pt x="6314" y="3335"/>
                </a:lnTo>
                <a:lnTo>
                  <a:pt x="6291" y="3315"/>
                </a:lnTo>
                <a:lnTo>
                  <a:pt x="6280" y="3306"/>
                </a:lnTo>
                <a:lnTo>
                  <a:pt x="6271" y="3297"/>
                </a:lnTo>
                <a:lnTo>
                  <a:pt x="6264" y="3286"/>
                </a:lnTo>
                <a:lnTo>
                  <a:pt x="6258" y="3277"/>
                </a:lnTo>
                <a:lnTo>
                  <a:pt x="6253" y="3267"/>
                </a:lnTo>
                <a:lnTo>
                  <a:pt x="6249" y="3257"/>
                </a:lnTo>
                <a:lnTo>
                  <a:pt x="6246" y="3246"/>
                </a:lnTo>
                <a:lnTo>
                  <a:pt x="6244" y="3235"/>
                </a:lnTo>
                <a:lnTo>
                  <a:pt x="6241" y="3212"/>
                </a:lnTo>
                <a:lnTo>
                  <a:pt x="6240" y="3187"/>
                </a:lnTo>
                <a:lnTo>
                  <a:pt x="6239" y="3162"/>
                </a:lnTo>
                <a:lnTo>
                  <a:pt x="6238" y="3134"/>
                </a:lnTo>
                <a:lnTo>
                  <a:pt x="6237" y="3108"/>
                </a:lnTo>
                <a:lnTo>
                  <a:pt x="6237" y="3077"/>
                </a:lnTo>
                <a:lnTo>
                  <a:pt x="6240" y="3001"/>
                </a:lnTo>
                <a:lnTo>
                  <a:pt x="6243" y="2912"/>
                </a:lnTo>
                <a:lnTo>
                  <a:pt x="6244" y="2866"/>
                </a:lnTo>
                <a:lnTo>
                  <a:pt x="6244" y="2818"/>
                </a:lnTo>
                <a:lnTo>
                  <a:pt x="6242" y="2773"/>
                </a:lnTo>
                <a:lnTo>
                  <a:pt x="6239" y="2729"/>
                </a:lnTo>
                <a:lnTo>
                  <a:pt x="6236" y="2707"/>
                </a:lnTo>
                <a:lnTo>
                  <a:pt x="6233" y="2687"/>
                </a:lnTo>
                <a:lnTo>
                  <a:pt x="6229" y="2668"/>
                </a:lnTo>
                <a:lnTo>
                  <a:pt x="6225" y="2649"/>
                </a:lnTo>
                <a:lnTo>
                  <a:pt x="6220" y="2632"/>
                </a:lnTo>
                <a:lnTo>
                  <a:pt x="6213" y="2615"/>
                </a:lnTo>
                <a:lnTo>
                  <a:pt x="6206" y="2601"/>
                </a:lnTo>
                <a:lnTo>
                  <a:pt x="6199" y="2588"/>
                </a:lnTo>
                <a:lnTo>
                  <a:pt x="6190" y="2576"/>
                </a:lnTo>
                <a:lnTo>
                  <a:pt x="6180" y="2567"/>
                </a:lnTo>
                <a:lnTo>
                  <a:pt x="6170" y="2559"/>
                </a:lnTo>
                <a:lnTo>
                  <a:pt x="6158" y="2553"/>
                </a:lnTo>
                <a:lnTo>
                  <a:pt x="6153" y="2551"/>
                </a:lnTo>
                <a:lnTo>
                  <a:pt x="6146" y="2549"/>
                </a:lnTo>
                <a:lnTo>
                  <a:pt x="6133" y="2548"/>
                </a:lnTo>
                <a:lnTo>
                  <a:pt x="6120" y="2549"/>
                </a:lnTo>
                <a:lnTo>
                  <a:pt x="6104" y="2552"/>
                </a:lnTo>
                <a:lnTo>
                  <a:pt x="6089" y="2557"/>
                </a:lnTo>
                <a:lnTo>
                  <a:pt x="6073" y="2562"/>
                </a:lnTo>
                <a:lnTo>
                  <a:pt x="6057" y="2569"/>
                </a:lnTo>
                <a:lnTo>
                  <a:pt x="6040" y="2576"/>
                </a:lnTo>
                <a:lnTo>
                  <a:pt x="6008" y="2592"/>
                </a:lnTo>
                <a:lnTo>
                  <a:pt x="5977" y="2608"/>
                </a:lnTo>
                <a:lnTo>
                  <a:pt x="5952" y="2623"/>
                </a:lnTo>
                <a:lnTo>
                  <a:pt x="5930" y="2634"/>
                </a:lnTo>
                <a:lnTo>
                  <a:pt x="5905" y="2646"/>
                </a:lnTo>
                <a:lnTo>
                  <a:pt x="5883" y="2656"/>
                </a:lnTo>
                <a:lnTo>
                  <a:pt x="5861" y="2663"/>
                </a:lnTo>
                <a:lnTo>
                  <a:pt x="5840" y="2669"/>
                </a:lnTo>
                <a:lnTo>
                  <a:pt x="5821" y="2672"/>
                </a:lnTo>
                <a:lnTo>
                  <a:pt x="5802" y="2673"/>
                </a:lnTo>
                <a:lnTo>
                  <a:pt x="5784" y="2672"/>
                </a:lnTo>
                <a:lnTo>
                  <a:pt x="5766" y="2669"/>
                </a:lnTo>
                <a:lnTo>
                  <a:pt x="5750" y="2663"/>
                </a:lnTo>
                <a:lnTo>
                  <a:pt x="5733" y="2655"/>
                </a:lnTo>
                <a:lnTo>
                  <a:pt x="5717" y="2644"/>
                </a:lnTo>
                <a:lnTo>
                  <a:pt x="5700" y="2631"/>
                </a:lnTo>
                <a:lnTo>
                  <a:pt x="5684" y="2615"/>
                </a:lnTo>
                <a:lnTo>
                  <a:pt x="5666" y="2597"/>
                </a:lnTo>
                <a:lnTo>
                  <a:pt x="5649" y="2576"/>
                </a:lnTo>
                <a:lnTo>
                  <a:pt x="5631" y="2552"/>
                </a:lnTo>
                <a:lnTo>
                  <a:pt x="5581" y="2485"/>
                </a:lnTo>
                <a:lnTo>
                  <a:pt x="5529" y="2417"/>
                </a:lnTo>
                <a:lnTo>
                  <a:pt x="5475" y="2349"/>
                </a:lnTo>
                <a:lnTo>
                  <a:pt x="5422" y="2282"/>
                </a:lnTo>
                <a:lnTo>
                  <a:pt x="5366" y="2215"/>
                </a:lnTo>
                <a:lnTo>
                  <a:pt x="5309" y="2149"/>
                </a:lnTo>
                <a:lnTo>
                  <a:pt x="5253" y="2085"/>
                </a:lnTo>
                <a:lnTo>
                  <a:pt x="5196" y="2024"/>
                </a:lnTo>
                <a:lnTo>
                  <a:pt x="5175" y="2001"/>
                </a:lnTo>
                <a:lnTo>
                  <a:pt x="5155" y="1981"/>
                </a:lnTo>
                <a:lnTo>
                  <a:pt x="5136" y="1965"/>
                </a:lnTo>
                <a:lnTo>
                  <a:pt x="5119" y="1951"/>
                </a:lnTo>
                <a:lnTo>
                  <a:pt x="5103" y="1940"/>
                </a:lnTo>
                <a:lnTo>
                  <a:pt x="5088" y="1932"/>
                </a:lnTo>
                <a:lnTo>
                  <a:pt x="5074" y="1926"/>
                </a:lnTo>
                <a:lnTo>
                  <a:pt x="5062" y="1923"/>
                </a:lnTo>
                <a:lnTo>
                  <a:pt x="5051" y="1921"/>
                </a:lnTo>
                <a:lnTo>
                  <a:pt x="5040" y="1922"/>
                </a:lnTo>
                <a:lnTo>
                  <a:pt x="5031" y="1925"/>
                </a:lnTo>
                <a:lnTo>
                  <a:pt x="5023" y="1930"/>
                </a:lnTo>
                <a:lnTo>
                  <a:pt x="5016" y="1936"/>
                </a:lnTo>
                <a:lnTo>
                  <a:pt x="5008" y="1945"/>
                </a:lnTo>
                <a:lnTo>
                  <a:pt x="5002" y="1955"/>
                </a:lnTo>
                <a:lnTo>
                  <a:pt x="4997" y="1967"/>
                </a:lnTo>
                <a:lnTo>
                  <a:pt x="4993" y="1979"/>
                </a:lnTo>
                <a:lnTo>
                  <a:pt x="4988" y="1994"/>
                </a:lnTo>
                <a:lnTo>
                  <a:pt x="4985" y="2009"/>
                </a:lnTo>
                <a:lnTo>
                  <a:pt x="4982" y="2025"/>
                </a:lnTo>
                <a:lnTo>
                  <a:pt x="4975" y="2061"/>
                </a:lnTo>
                <a:lnTo>
                  <a:pt x="4971" y="2099"/>
                </a:lnTo>
                <a:lnTo>
                  <a:pt x="4963" y="2180"/>
                </a:lnTo>
                <a:lnTo>
                  <a:pt x="4959" y="2222"/>
                </a:lnTo>
                <a:lnTo>
                  <a:pt x="4954" y="2263"/>
                </a:lnTo>
                <a:lnTo>
                  <a:pt x="4947" y="2314"/>
                </a:lnTo>
                <a:lnTo>
                  <a:pt x="4937" y="2367"/>
                </a:lnTo>
                <a:lnTo>
                  <a:pt x="4917" y="2470"/>
                </a:lnTo>
                <a:lnTo>
                  <a:pt x="4907" y="2522"/>
                </a:lnTo>
                <a:lnTo>
                  <a:pt x="4898" y="2574"/>
                </a:lnTo>
                <a:lnTo>
                  <a:pt x="4889" y="2626"/>
                </a:lnTo>
                <a:lnTo>
                  <a:pt x="4882" y="2678"/>
                </a:lnTo>
                <a:lnTo>
                  <a:pt x="4879" y="2711"/>
                </a:lnTo>
                <a:lnTo>
                  <a:pt x="4877" y="2749"/>
                </a:lnTo>
                <a:lnTo>
                  <a:pt x="4873" y="2792"/>
                </a:lnTo>
                <a:lnTo>
                  <a:pt x="4868" y="2835"/>
                </a:lnTo>
                <a:lnTo>
                  <a:pt x="4865" y="2857"/>
                </a:lnTo>
                <a:lnTo>
                  <a:pt x="4862" y="2878"/>
                </a:lnTo>
                <a:lnTo>
                  <a:pt x="4857" y="2898"/>
                </a:lnTo>
                <a:lnTo>
                  <a:pt x="4851" y="2917"/>
                </a:lnTo>
                <a:lnTo>
                  <a:pt x="4845" y="2935"/>
                </a:lnTo>
                <a:lnTo>
                  <a:pt x="4836" y="2951"/>
                </a:lnTo>
                <a:lnTo>
                  <a:pt x="4827" y="2966"/>
                </a:lnTo>
                <a:lnTo>
                  <a:pt x="4822" y="2972"/>
                </a:lnTo>
                <a:lnTo>
                  <a:pt x="4816" y="2978"/>
                </a:lnTo>
                <a:lnTo>
                  <a:pt x="4810" y="2983"/>
                </a:lnTo>
                <a:lnTo>
                  <a:pt x="4803" y="2987"/>
                </a:lnTo>
                <a:lnTo>
                  <a:pt x="4797" y="2992"/>
                </a:lnTo>
                <a:lnTo>
                  <a:pt x="4790" y="2995"/>
                </a:lnTo>
                <a:lnTo>
                  <a:pt x="4776" y="3000"/>
                </a:lnTo>
                <a:lnTo>
                  <a:pt x="4759" y="3004"/>
                </a:lnTo>
                <a:lnTo>
                  <a:pt x="4740" y="3006"/>
                </a:lnTo>
                <a:lnTo>
                  <a:pt x="4722" y="3006"/>
                </a:lnTo>
                <a:lnTo>
                  <a:pt x="4702" y="3006"/>
                </a:lnTo>
                <a:lnTo>
                  <a:pt x="4682" y="3004"/>
                </a:lnTo>
                <a:lnTo>
                  <a:pt x="4640" y="2999"/>
                </a:lnTo>
                <a:lnTo>
                  <a:pt x="4597" y="2993"/>
                </a:lnTo>
                <a:lnTo>
                  <a:pt x="4556" y="2985"/>
                </a:lnTo>
                <a:lnTo>
                  <a:pt x="4516" y="2981"/>
                </a:lnTo>
                <a:lnTo>
                  <a:pt x="4497" y="2979"/>
                </a:lnTo>
                <a:lnTo>
                  <a:pt x="4480" y="2979"/>
                </a:lnTo>
                <a:lnTo>
                  <a:pt x="4464" y="2980"/>
                </a:lnTo>
                <a:lnTo>
                  <a:pt x="4449" y="2982"/>
                </a:lnTo>
                <a:lnTo>
                  <a:pt x="4435" y="2986"/>
                </a:lnTo>
                <a:lnTo>
                  <a:pt x="4429" y="2989"/>
                </a:lnTo>
                <a:lnTo>
                  <a:pt x="4424" y="2992"/>
                </a:lnTo>
                <a:lnTo>
                  <a:pt x="4419" y="2996"/>
                </a:lnTo>
                <a:lnTo>
                  <a:pt x="4415" y="3000"/>
                </a:lnTo>
                <a:lnTo>
                  <a:pt x="4411" y="3004"/>
                </a:lnTo>
                <a:lnTo>
                  <a:pt x="4406" y="3009"/>
                </a:lnTo>
                <a:lnTo>
                  <a:pt x="4404" y="3015"/>
                </a:lnTo>
                <a:lnTo>
                  <a:pt x="4401" y="3022"/>
                </a:lnTo>
                <a:lnTo>
                  <a:pt x="4400" y="3029"/>
                </a:lnTo>
                <a:lnTo>
                  <a:pt x="4399" y="3036"/>
                </a:lnTo>
                <a:lnTo>
                  <a:pt x="4398" y="3044"/>
                </a:lnTo>
                <a:lnTo>
                  <a:pt x="4399" y="3053"/>
                </a:lnTo>
                <a:lnTo>
                  <a:pt x="4400" y="3064"/>
                </a:lnTo>
                <a:lnTo>
                  <a:pt x="4401" y="3074"/>
                </a:lnTo>
                <a:lnTo>
                  <a:pt x="4408" y="3098"/>
                </a:lnTo>
                <a:lnTo>
                  <a:pt x="4416" y="3125"/>
                </a:lnTo>
                <a:lnTo>
                  <a:pt x="4428" y="3156"/>
                </a:lnTo>
                <a:lnTo>
                  <a:pt x="4444" y="3190"/>
                </a:lnTo>
                <a:lnTo>
                  <a:pt x="4454" y="3213"/>
                </a:lnTo>
                <a:lnTo>
                  <a:pt x="4463" y="3237"/>
                </a:lnTo>
                <a:lnTo>
                  <a:pt x="4471" y="3261"/>
                </a:lnTo>
                <a:lnTo>
                  <a:pt x="4480" y="3285"/>
                </a:lnTo>
                <a:lnTo>
                  <a:pt x="4492" y="3335"/>
                </a:lnTo>
                <a:lnTo>
                  <a:pt x="4504" y="3385"/>
                </a:lnTo>
                <a:lnTo>
                  <a:pt x="4516" y="3436"/>
                </a:lnTo>
                <a:lnTo>
                  <a:pt x="4523" y="3461"/>
                </a:lnTo>
                <a:lnTo>
                  <a:pt x="4529" y="3485"/>
                </a:lnTo>
                <a:lnTo>
                  <a:pt x="4537" y="3510"/>
                </a:lnTo>
                <a:lnTo>
                  <a:pt x="4546" y="3534"/>
                </a:lnTo>
                <a:lnTo>
                  <a:pt x="4555" y="3558"/>
                </a:lnTo>
                <a:lnTo>
                  <a:pt x="4566" y="3581"/>
                </a:lnTo>
                <a:lnTo>
                  <a:pt x="4571" y="3593"/>
                </a:lnTo>
                <a:lnTo>
                  <a:pt x="4576" y="3604"/>
                </a:lnTo>
                <a:lnTo>
                  <a:pt x="4579" y="3615"/>
                </a:lnTo>
                <a:lnTo>
                  <a:pt x="4582" y="3628"/>
                </a:lnTo>
                <a:lnTo>
                  <a:pt x="4583" y="3639"/>
                </a:lnTo>
                <a:lnTo>
                  <a:pt x="4584" y="3651"/>
                </a:lnTo>
                <a:lnTo>
                  <a:pt x="4584" y="3663"/>
                </a:lnTo>
                <a:lnTo>
                  <a:pt x="4584" y="3675"/>
                </a:lnTo>
                <a:lnTo>
                  <a:pt x="4581" y="3699"/>
                </a:lnTo>
                <a:lnTo>
                  <a:pt x="4577" y="3723"/>
                </a:lnTo>
                <a:lnTo>
                  <a:pt x="4571" y="3747"/>
                </a:lnTo>
                <a:lnTo>
                  <a:pt x="4566" y="3771"/>
                </a:lnTo>
                <a:lnTo>
                  <a:pt x="4560" y="3794"/>
                </a:lnTo>
                <a:lnTo>
                  <a:pt x="4556" y="3817"/>
                </a:lnTo>
                <a:lnTo>
                  <a:pt x="4552" y="3839"/>
                </a:lnTo>
                <a:lnTo>
                  <a:pt x="4550" y="3862"/>
                </a:lnTo>
                <a:lnTo>
                  <a:pt x="4549" y="3872"/>
                </a:lnTo>
                <a:lnTo>
                  <a:pt x="4550" y="3882"/>
                </a:lnTo>
                <a:lnTo>
                  <a:pt x="4551" y="3893"/>
                </a:lnTo>
                <a:lnTo>
                  <a:pt x="4553" y="3903"/>
                </a:lnTo>
                <a:lnTo>
                  <a:pt x="4555" y="3913"/>
                </a:lnTo>
                <a:lnTo>
                  <a:pt x="4559" y="3922"/>
                </a:lnTo>
                <a:lnTo>
                  <a:pt x="4563" y="3932"/>
                </a:lnTo>
                <a:lnTo>
                  <a:pt x="4568" y="3941"/>
                </a:lnTo>
                <a:lnTo>
                  <a:pt x="4576" y="3950"/>
                </a:lnTo>
                <a:lnTo>
                  <a:pt x="4585" y="3960"/>
                </a:lnTo>
                <a:lnTo>
                  <a:pt x="4594" y="3968"/>
                </a:lnTo>
                <a:lnTo>
                  <a:pt x="4605" y="3976"/>
                </a:lnTo>
                <a:lnTo>
                  <a:pt x="4617" y="3983"/>
                </a:lnTo>
                <a:lnTo>
                  <a:pt x="4630" y="3989"/>
                </a:lnTo>
                <a:lnTo>
                  <a:pt x="4644" y="3997"/>
                </a:lnTo>
                <a:lnTo>
                  <a:pt x="4659" y="4002"/>
                </a:lnTo>
                <a:lnTo>
                  <a:pt x="4674" y="4007"/>
                </a:lnTo>
                <a:lnTo>
                  <a:pt x="4690" y="4012"/>
                </a:lnTo>
                <a:lnTo>
                  <a:pt x="4724" y="4020"/>
                </a:lnTo>
                <a:lnTo>
                  <a:pt x="4760" y="4027"/>
                </a:lnTo>
                <a:lnTo>
                  <a:pt x="4796" y="4031"/>
                </a:lnTo>
                <a:lnTo>
                  <a:pt x="4833" y="4033"/>
                </a:lnTo>
                <a:lnTo>
                  <a:pt x="4870" y="4034"/>
                </a:lnTo>
                <a:lnTo>
                  <a:pt x="4905" y="4033"/>
                </a:lnTo>
                <a:lnTo>
                  <a:pt x="4939" y="4030"/>
                </a:lnTo>
                <a:lnTo>
                  <a:pt x="4971" y="4026"/>
                </a:lnTo>
                <a:lnTo>
                  <a:pt x="5000" y="4019"/>
                </a:lnTo>
                <a:lnTo>
                  <a:pt x="5014" y="4016"/>
                </a:lnTo>
                <a:lnTo>
                  <a:pt x="5026" y="4012"/>
                </a:lnTo>
                <a:lnTo>
                  <a:pt x="5037" y="4008"/>
                </a:lnTo>
                <a:lnTo>
                  <a:pt x="5048" y="4003"/>
                </a:lnTo>
                <a:lnTo>
                  <a:pt x="5073" y="3988"/>
                </a:lnTo>
                <a:lnTo>
                  <a:pt x="5098" y="3972"/>
                </a:lnTo>
                <a:lnTo>
                  <a:pt x="5122" y="3954"/>
                </a:lnTo>
                <a:lnTo>
                  <a:pt x="5145" y="3936"/>
                </a:lnTo>
                <a:lnTo>
                  <a:pt x="5167" y="3915"/>
                </a:lnTo>
                <a:lnTo>
                  <a:pt x="5189" y="3895"/>
                </a:lnTo>
                <a:lnTo>
                  <a:pt x="5232" y="3853"/>
                </a:lnTo>
                <a:lnTo>
                  <a:pt x="5275" y="3812"/>
                </a:lnTo>
                <a:lnTo>
                  <a:pt x="5298" y="3793"/>
                </a:lnTo>
                <a:lnTo>
                  <a:pt x="5321" y="3773"/>
                </a:lnTo>
                <a:lnTo>
                  <a:pt x="5344" y="3755"/>
                </a:lnTo>
                <a:lnTo>
                  <a:pt x="5369" y="3740"/>
                </a:lnTo>
                <a:lnTo>
                  <a:pt x="5395" y="3726"/>
                </a:lnTo>
                <a:lnTo>
                  <a:pt x="5408" y="3718"/>
                </a:lnTo>
                <a:lnTo>
                  <a:pt x="5423" y="3713"/>
                </a:lnTo>
                <a:lnTo>
                  <a:pt x="5402" y="3761"/>
                </a:lnTo>
                <a:lnTo>
                  <a:pt x="5384" y="3810"/>
                </a:lnTo>
                <a:lnTo>
                  <a:pt x="5366" y="3860"/>
                </a:lnTo>
                <a:lnTo>
                  <a:pt x="5351" y="3910"/>
                </a:lnTo>
                <a:lnTo>
                  <a:pt x="5337" y="3963"/>
                </a:lnTo>
                <a:lnTo>
                  <a:pt x="5326" y="4014"/>
                </a:lnTo>
                <a:lnTo>
                  <a:pt x="5316" y="4067"/>
                </a:lnTo>
                <a:lnTo>
                  <a:pt x="5307" y="4120"/>
                </a:lnTo>
                <a:lnTo>
                  <a:pt x="5301" y="4174"/>
                </a:lnTo>
                <a:lnTo>
                  <a:pt x="5297" y="4228"/>
                </a:lnTo>
                <a:lnTo>
                  <a:pt x="5295" y="4280"/>
                </a:lnTo>
                <a:lnTo>
                  <a:pt x="5295" y="4334"/>
                </a:lnTo>
                <a:lnTo>
                  <a:pt x="5298" y="4386"/>
                </a:lnTo>
                <a:lnTo>
                  <a:pt x="5302" y="4439"/>
                </a:lnTo>
                <a:lnTo>
                  <a:pt x="5306" y="4465"/>
                </a:lnTo>
                <a:lnTo>
                  <a:pt x="5309" y="4491"/>
                </a:lnTo>
                <a:lnTo>
                  <a:pt x="5315" y="4516"/>
                </a:lnTo>
                <a:lnTo>
                  <a:pt x="5320" y="4542"/>
                </a:lnTo>
                <a:lnTo>
                  <a:pt x="5243" y="4493"/>
                </a:lnTo>
                <a:lnTo>
                  <a:pt x="5165" y="4445"/>
                </a:lnTo>
                <a:lnTo>
                  <a:pt x="5087" y="4400"/>
                </a:lnTo>
                <a:lnTo>
                  <a:pt x="5007" y="4354"/>
                </a:lnTo>
                <a:lnTo>
                  <a:pt x="4848" y="4266"/>
                </a:lnTo>
                <a:lnTo>
                  <a:pt x="4767" y="4220"/>
                </a:lnTo>
                <a:lnTo>
                  <a:pt x="4688" y="4175"/>
                </a:lnTo>
                <a:lnTo>
                  <a:pt x="4610" y="4130"/>
                </a:lnTo>
                <a:lnTo>
                  <a:pt x="4532" y="4081"/>
                </a:lnTo>
                <a:lnTo>
                  <a:pt x="4455" y="4033"/>
                </a:lnTo>
                <a:lnTo>
                  <a:pt x="4418" y="4007"/>
                </a:lnTo>
                <a:lnTo>
                  <a:pt x="4381" y="3981"/>
                </a:lnTo>
                <a:lnTo>
                  <a:pt x="4344" y="3954"/>
                </a:lnTo>
                <a:lnTo>
                  <a:pt x="4308" y="3928"/>
                </a:lnTo>
                <a:lnTo>
                  <a:pt x="4271" y="3900"/>
                </a:lnTo>
                <a:lnTo>
                  <a:pt x="4236" y="3871"/>
                </a:lnTo>
                <a:lnTo>
                  <a:pt x="4201" y="3841"/>
                </a:lnTo>
                <a:lnTo>
                  <a:pt x="4167" y="3811"/>
                </a:lnTo>
                <a:lnTo>
                  <a:pt x="4134" y="3779"/>
                </a:lnTo>
                <a:lnTo>
                  <a:pt x="4101" y="3747"/>
                </a:lnTo>
                <a:lnTo>
                  <a:pt x="4065" y="3711"/>
                </a:lnTo>
                <a:lnTo>
                  <a:pt x="4026" y="3674"/>
                </a:lnTo>
                <a:lnTo>
                  <a:pt x="3943" y="3598"/>
                </a:lnTo>
                <a:lnTo>
                  <a:pt x="3856" y="3518"/>
                </a:lnTo>
                <a:lnTo>
                  <a:pt x="3813" y="3477"/>
                </a:lnTo>
                <a:lnTo>
                  <a:pt x="3769" y="3435"/>
                </a:lnTo>
                <a:lnTo>
                  <a:pt x="3727" y="3393"/>
                </a:lnTo>
                <a:lnTo>
                  <a:pt x="3687" y="3350"/>
                </a:lnTo>
                <a:lnTo>
                  <a:pt x="3649" y="3307"/>
                </a:lnTo>
                <a:lnTo>
                  <a:pt x="3630" y="3284"/>
                </a:lnTo>
                <a:lnTo>
                  <a:pt x="3613" y="3263"/>
                </a:lnTo>
                <a:lnTo>
                  <a:pt x="3595" y="3240"/>
                </a:lnTo>
                <a:lnTo>
                  <a:pt x="3580" y="3218"/>
                </a:lnTo>
                <a:lnTo>
                  <a:pt x="3564" y="3196"/>
                </a:lnTo>
                <a:lnTo>
                  <a:pt x="3550" y="3173"/>
                </a:lnTo>
                <a:lnTo>
                  <a:pt x="3537" y="3150"/>
                </a:lnTo>
                <a:lnTo>
                  <a:pt x="3524" y="3128"/>
                </a:lnTo>
                <a:lnTo>
                  <a:pt x="3513" y="3105"/>
                </a:lnTo>
                <a:lnTo>
                  <a:pt x="3503" y="3082"/>
                </a:lnTo>
                <a:lnTo>
                  <a:pt x="3494" y="3059"/>
                </a:lnTo>
                <a:lnTo>
                  <a:pt x="3486" y="3034"/>
                </a:lnTo>
                <a:lnTo>
                  <a:pt x="3479" y="3009"/>
                </a:lnTo>
                <a:lnTo>
                  <a:pt x="3473" y="2984"/>
                </a:lnTo>
                <a:lnTo>
                  <a:pt x="3467" y="2959"/>
                </a:lnTo>
                <a:lnTo>
                  <a:pt x="3463" y="2933"/>
                </a:lnTo>
                <a:lnTo>
                  <a:pt x="3460" y="2907"/>
                </a:lnTo>
                <a:lnTo>
                  <a:pt x="3457" y="2881"/>
                </a:lnTo>
                <a:lnTo>
                  <a:pt x="3455" y="2855"/>
                </a:lnTo>
                <a:lnTo>
                  <a:pt x="3454" y="2828"/>
                </a:lnTo>
                <a:lnTo>
                  <a:pt x="3454" y="2801"/>
                </a:lnTo>
                <a:lnTo>
                  <a:pt x="3454" y="2774"/>
                </a:lnTo>
                <a:lnTo>
                  <a:pt x="3456" y="2719"/>
                </a:lnTo>
                <a:lnTo>
                  <a:pt x="3460" y="2665"/>
                </a:lnTo>
                <a:lnTo>
                  <a:pt x="3466" y="2610"/>
                </a:lnTo>
                <a:lnTo>
                  <a:pt x="3474" y="2555"/>
                </a:lnTo>
                <a:lnTo>
                  <a:pt x="3482" y="2501"/>
                </a:lnTo>
                <a:lnTo>
                  <a:pt x="3491" y="2446"/>
                </a:lnTo>
                <a:lnTo>
                  <a:pt x="3510" y="2342"/>
                </a:lnTo>
                <a:lnTo>
                  <a:pt x="3527" y="2241"/>
                </a:lnTo>
                <a:lnTo>
                  <a:pt x="3530" y="2221"/>
                </a:lnTo>
                <a:lnTo>
                  <a:pt x="3534" y="2202"/>
                </a:lnTo>
                <a:lnTo>
                  <a:pt x="3540" y="2185"/>
                </a:lnTo>
                <a:lnTo>
                  <a:pt x="3545" y="2171"/>
                </a:lnTo>
                <a:lnTo>
                  <a:pt x="3551" y="2159"/>
                </a:lnTo>
                <a:lnTo>
                  <a:pt x="3558" y="2148"/>
                </a:lnTo>
                <a:lnTo>
                  <a:pt x="3566" y="2140"/>
                </a:lnTo>
                <a:lnTo>
                  <a:pt x="3575" y="2133"/>
                </a:lnTo>
                <a:lnTo>
                  <a:pt x="3585" y="2129"/>
                </a:lnTo>
                <a:lnTo>
                  <a:pt x="3596" y="2126"/>
                </a:lnTo>
                <a:lnTo>
                  <a:pt x="3610" y="2125"/>
                </a:lnTo>
                <a:lnTo>
                  <a:pt x="3624" y="2125"/>
                </a:lnTo>
                <a:lnTo>
                  <a:pt x="3640" y="2127"/>
                </a:lnTo>
                <a:lnTo>
                  <a:pt x="3657" y="2131"/>
                </a:lnTo>
                <a:lnTo>
                  <a:pt x="3677" y="2136"/>
                </a:lnTo>
                <a:lnTo>
                  <a:pt x="3697" y="2142"/>
                </a:lnTo>
                <a:lnTo>
                  <a:pt x="3720" y="2150"/>
                </a:lnTo>
                <a:lnTo>
                  <a:pt x="3742" y="2159"/>
                </a:lnTo>
                <a:lnTo>
                  <a:pt x="3784" y="2177"/>
                </a:lnTo>
                <a:lnTo>
                  <a:pt x="3824" y="2196"/>
                </a:lnTo>
                <a:lnTo>
                  <a:pt x="3863" y="2214"/>
                </a:lnTo>
                <a:lnTo>
                  <a:pt x="3884" y="2223"/>
                </a:lnTo>
                <a:lnTo>
                  <a:pt x="3903" y="2231"/>
                </a:lnTo>
                <a:lnTo>
                  <a:pt x="3925" y="2237"/>
                </a:lnTo>
                <a:lnTo>
                  <a:pt x="3946" y="2243"/>
                </a:lnTo>
                <a:lnTo>
                  <a:pt x="3968" y="2248"/>
                </a:lnTo>
                <a:lnTo>
                  <a:pt x="3991" y="2251"/>
                </a:lnTo>
                <a:lnTo>
                  <a:pt x="4015" y="2254"/>
                </a:lnTo>
                <a:lnTo>
                  <a:pt x="4040" y="2254"/>
                </a:lnTo>
                <a:lnTo>
                  <a:pt x="4059" y="2252"/>
                </a:lnTo>
                <a:lnTo>
                  <a:pt x="4080" y="2250"/>
                </a:lnTo>
                <a:lnTo>
                  <a:pt x="4100" y="2247"/>
                </a:lnTo>
                <a:lnTo>
                  <a:pt x="4121" y="2243"/>
                </a:lnTo>
                <a:lnTo>
                  <a:pt x="4143" y="2238"/>
                </a:lnTo>
                <a:lnTo>
                  <a:pt x="4164" y="2232"/>
                </a:lnTo>
                <a:lnTo>
                  <a:pt x="4186" y="2225"/>
                </a:lnTo>
                <a:lnTo>
                  <a:pt x="4207" y="2216"/>
                </a:lnTo>
                <a:lnTo>
                  <a:pt x="4228" y="2208"/>
                </a:lnTo>
                <a:lnTo>
                  <a:pt x="4248" y="2198"/>
                </a:lnTo>
                <a:lnTo>
                  <a:pt x="4267" y="2188"/>
                </a:lnTo>
                <a:lnTo>
                  <a:pt x="4286" y="2176"/>
                </a:lnTo>
                <a:lnTo>
                  <a:pt x="4304" y="2165"/>
                </a:lnTo>
                <a:lnTo>
                  <a:pt x="4321" y="2151"/>
                </a:lnTo>
                <a:lnTo>
                  <a:pt x="4336" y="2138"/>
                </a:lnTo>
                <a:lnTo>
                  <a:pt x="4350" y="2125"/>
                </a:lnTo>
                <a:lnTo>
                  <a:pt x="4356" y="2116"/>
                </a:lnTo>
                <a:lnTo>
                  <a:pt x="4362" y="2108"/>
                </a:lnTo>
                <a:lnTo>
                  <a:pt x="4365" y="2100"/>
                </a:lnTo>
                <a:lnTo>
                  <a:pt x="4368" y="2092"/>
                </a:lnTo>
                <a:lnTo>
                  <a:pt x="4370" y="2083"/>
                </a:lnTo>
                <a:lnTo>
                  <a:pt x="4371" y="2075"/>
                </a:lnTo>
                <a:lnTo>
                  <a:pt x="4371" y="2067"/>
                </a:lnTo>
                <a:lnTo>
                  <a:pt x="4369" y="2059"/>
                </a:lnTo>
                <a:lnTo>
                  <a:pt x="4368" y="2049"/>
                </a:lnTo>
                <a:lnTo>
                  <a:pt x="4365" y="2041"/>
                </a:lnTo>
                <a:lnTo>
                  <a:pt x="4358" y="2025"/>
                </a:lnTo>
                <a:lnTo>
                  <a:pt x="4349" y="2008"/>
                </a:lnTo>
                <a:lnTo>
                  <a:pt x="4337" y="1991"/>
                </a:lnTo>
                <a:lnTo>
                  <a:pt x="4314" y="1958"/>
                </a:lnTo>
                <a:lnTo>
                  <a:pt x="4301" y="1941"/>
                </a:lnTo>
                <a:lnTo>
                  <a:pt x="4290" y="1925"/>
                </a:lnTo>
                <a:lnTo>
                  <a:pt x="4281" y="1908"/>
                </a:lnTo>
                <a:lnTo>
                  <a:pt x="4272" y="1892"/>
                </a:lnTo>
                <a:lnTo>
                  <a:pt x="4269" y="1883"/>
                </a:lnTo>
                <a:lnTo>
                  <a:pt x="4267" y="1875"/>
                </a:lnTo>
                <a:lnTo>
                  <a:pt x="4266" y="1867"/>
                </a:lnTo>
                <a:lnTo>
                  <a:pt x="4265" y="1860"/>
                </a:lnTo>
                <a:lnTo>
                  <a:pt x="4284" y="1834"/>
                </a:lnTo>
                <a:lnTo>
                  <a:pt x="4303" y="1805"/>
                </a:lnTo>
                <a:lnTo>
                  <a:pt x="4325" y="1773"/>
                </a:lnTo>
                <a:lnTo>
                  <a:pt x="4347" y="1738"/>
                </a:lnTo>
                <a:lnTo>
                  <a:pt x="4368" y="1701"/>
                </a:lnTo>
                <a:lnTo>
                  <a:pt x="4390" y="1662"/>
                </a:lnTo>
                <a:lnTo>
                  <a:pt x="4412" y="1622"/>
                </a:lnTo>
                <a:lnTo>
                  <a:pt x="4432" y="1580"/>
                </a:lnTo>
                <a:lnTo>
                  <a:pt x="4451" y="1538"/>
                </a:lnTo>
                <a:lnTo>
                  <a:pt x="4469" y="1497"/>
                </a:lnTo>
                <a:lnTo>
                  <a:pt x="4485" y="1456"/>
                </a:lnTo>
                <a:lnTo>
                  <a:pt x="4498" y="1415"/>
                </a:lnTo>
                <a:lnTo>
                  <a:pt x="4509" y="1377"/>
                </a:lnTo>
                <a:lnTo>
                  <a:pt x="4513" y="1359"/>
                </a:lnTo>
                <a:lnTo>
                  <a:pt x="4516" y="1341"/>
                </a:lnTo>
                <a:lnTo>
                  <a:pt x="4519" y="1324"/>
                </a:lnTo>
                <a:lnTo>
                  <a:pt x="4520" y="1306"/>
                </a:lnTo>
                <a:lnTo>
                  <a:pt x="4521" y="1291"/>
                </a:lnTo>
                <a:lnTo>
                  <a:pt x="4520" y="1275"/>
                </a:lnTo>
                <a:lnTo>
                  <a:pt x="4520" y="1269"/>
                </a:lnTo>
                <a:lnTo>
                  <a:pt x="4518" y="1263"/>
                </a:lnTo>
                <a:lnTo>
                  <a:pt x="4516" y="1257"/>
                </a:lnTo>
                <a:lnTo>
                  <a:pt x="4514" y="1251"/>
                </a:lnTo>
                <a:lnTo>
                  <a:pt x="4510" y="1246"/>
                </a:lnTo>
                <a:lnTo>
                  <a:pt x="4505" y="1241"/>
                </a:lnTo>
                <a:lnTo>
                  <a:pt x="4501" y="1237"/>
                </a:lnTo>
                <a:lnTo>
                  <a:pt x="4496" y="1233"/>
                </a:lnTo>
                <a:lnTo>
                  <a:pt x="4485" y="1227"/>
                </a:lnTo>
                <a:lnTo>
                  <a:pt x="4471" y="1221"/>
                </a:lnTo>
                <a:lnTo>
                  <a:pt x="4456" y="1216"/>
                </a:lnTo>
                <a:lnTo>
                  <a:pt x="4438" y="1213"/>
                </a:lnTo>
                <a:lnTo>
                  <a:pt x="4420" y="1211"/>
                </a:lnTo>
                <a:lnTo>
                  <a:pt x="4400" y="1210"/>
                </a:lnTo>
                <a:lnTo>
                  <a:pt x="4379" y="1210"/>
                </a:lnTo>
                <a:lnTo>
                  <a:pt x="4357" y="1211"/>
                </a:lnTo>
                <a:lnTo>
                  <a:pt x="4334" y="1213"/>
                </a:lnTo>
                <a:lnTo>
                  <a:pt x="4311" y="1216"/>
                </a:lnTo>
                <a:lnTo>
                  <a:pt x="4287" y="1220"/>
                </a:lnTo>
                <a:lnTo>
                  <a:pt x="4263" y="1224"/>
                </a:lnTo>
                <a:lnTo>
                  <a:pt x="4214" y="1234"/>
                </a:lnTo>
                <a:lnTo>
                  <a:pt x="4166" y="1246"/>
                </a:lnTo>
                <a:lnTo>
                  <a:pt x="4120" y="1260"/>
                </a:lnTo>
                <a:lnTo>
                  <a:pt x="4078" y="1274"/>
                </a:lnTo>
                <a:lnTo>
                  <a:pt x="4039" y="1290"/>
                </a:lnTo>
                <a:lnTo>
                  <a:pt x="4007" y="1304"/>
                </a:lnTo>
                <a:lnTo>
                  <a:pt x="3993" y="1311"/>
                </a:lnTo>
                <a:lnTo>
                  <a:pt x="3982" y="1318"/>
                </a:lnTo>
                <a:lnTo>
                  <a:pt x="3972" y="1326"/>
                </a:lnTo>
                <a:lnTo>
                  <a:pt x="3965" y="1332"/>
                </a:lnTo>
                <a:lnTo>
                  <a:pt x="3960" y="1310"/>
                </a:lnTo>
                <a:lnTo>
                  <a:pt x="3956" y="1288"/>
                </a:lnTo>
                <a:lnTo>
                  <a:pt x="3945" y="1245"/>
                </a:lnTo>
                <a:lnTo>
                  <a:pt x="3931" y="1204"/>
                </a:lnTo>
                <a:lnTo>
                  <a:pt x="3916" y="1164"/>
                </a:lnTo>
                <a:lnTo>
                  <a:pt x="3898" y="1125"/>
                </a:lnTo>
                <a:lnTo>
                  <a:pt x="3880" y="1087"/>
                </a:lnTo>
                <a:lnTo>
                  <a:pt x="3859" y="1049"/>
                </a:lnTo>
                <a:lnTo>
                  <a:pt x="3836" y="1013"/>
                </a:lnTo>
                <a:lnTo>
                  <a:pt x="3814" y="977"/>
                </a:lnTo>
                <a:lnTo>
                  <a:pt x="3789" y="942"/>
                </a:lnTo>
                <a:lnTo>
                  <a:pt x="3763" y="908"/>
                </a:lnTo>
                <a:lnTo>
                  <a:pt x="3738" y="874"/>
                </a:lnTo>
                <a:lnTo>
                  <a:pt x="3710" y="840"/>
                </a:lnTo>
                <a:lnTo>
                  <a:pt x="3682" y="807"/>
                </a:lnTo>
                <a:lnTo>
                  <a:pt x="3625" y="741"/>
                </a:lnTo>
                <a:lnTo>
                  <a:pt x="3579" y="690"/>
                </a:lnTo>
                <a:lnTo>
                  <a:pt x="3533" y="637"/>
                </a:lnTo>
                <a:lnTo>
                  <a:pt x="3511" y="611"/>
                </a:lnTo>
                <a:lnTo>
                  <a:pt x="3489" y="583"/>
                </a:lnTo>
                <a:lnTo>
                  <a:pt x="3469" y="557"/>
                </a:lnTo>
                <a:lnTo>
                  <a:pt x="3448" y="528"/>
                </a:lnTo>
                <a:lnTo>
                  <a:pt x="3443" y="520"/>
                </a:lnTo>
                <a:lnTo>
                  <a:pt x="3437" y="508"/>
                </a:lnTo>
                <a:lnTo>
                  <a:pt x="3421" y="477"/>
                </a:lnTo>
                <a:lnTo>
                  <a:pt x="3403" y="443"/>
                </a:lnTo>
                <a:lnTo>
                  <a:pt x="3392" y="427"/>
                </a:lnTo>
                <a:lnTo>
                  <a:pt x="3381" y="411"/>
                </a:lnTo>
                <a:lnTo>
                  <a:pt x="3371" y="397"/>
                </a:lnTo>
                <a:lnTo>
                  <a:pt x="3359" y="386"/>
                </a:lnTo>
                <a:lnTo>
                  <a:pt x="3354" y="381"/>
                </a:lnTo>
                <a:lnTo>
                  <a:pt x="3348" y="377"/>
                </a:lnTo>
                <a:lnTo>
                  <a:pt x="3343" y="375"/>
                </a:lnTo>
                <a:lnTo>
                  <a:pt x="3337" y="373"/>
                </a:lnTo>
                <a:lnTo>
                  <a:pt x="3331" y="373"/>
                </a:lnTo>
                <a:lnTo>
                  <a:pt x="3326" y="373"/>
                </a:lnTo>
                <a:lnTo>
                  <a:pt x="3321" y="375"/>
                </a:lnTo>
                <a:lnTo>
                  <a:pt x="3316" y="379"/>
                </a:lnTo>
                <a:lnTo>
                  <a:pt x="3311" y="385"/>
                </a:lnTo>
                <a:lnTo>
                  <a:pt x="3306" y="391"/>
                </a:lnTo>
                <a:lnTo>
                  <a:pt x="3300" y="400"/>
                </a:lnTo>
                <a:lnTo>
                  <a:pt x="3296" y="409"/>
                </a:lnTo>
                <a:lnTo>
                  <a:pt x="3286" y="435"/>
                </a:lnTo>
                <a:lnTo>
                  <a:pt x="3277" y="460"/>
                </a:lnTo>
                <a:lnTo>
                  <a:pt x="3269" y="486"/>
                </a:lnTo>
                <a:lnTo>
                  <a:pt x="3261" y="511"/>
                </a:lnTo>
                <a:lnTo>
                  <a:pt x="3247" y="563"/>
                </a:lnTo>
                <a:lnTo>
                  <a:pt x="3235" y="615"/>
                </a:lnTo>
                <a:lnTo>
                  <a:pt x="3222" y="668"/>
                </a:lnTo>
                <a:lnTo>
                  <a:pt x="3209" y="721"/>
                </a:lnTo>
                <a:lnTo>
                  <a:pt x="3193" y="772"/>
                </a:lnTo>
                <a:lnTo>
                  <a:pt x="3185" y="798"/>
                </a:lnTo>
                <a:lnTo>
                  <a:pt x="3176" y="824"/>
                </a:lnTo>
                <a:lnTo>
                  <a:pt x="3124" y="953"/>
                </a:lnTo>
                <a:lnTo>
                  <a:pt x="3098" y="1021"/>
                </a:lnTo>
                <a:lnTo>
                  <a:pt x="3086" y="1055"/>
                </a:lnTo>
                <a:lnTo>
                  <a:pt x="3075" y="1089"/>
                </a:lnTo>
                <a:lnTo>
                  <a:pt x="3063" y="1123"/>
                </a:lnTo>
                <a:lnTo>
                  <a:pt x="3054" y="1157"/>
                </a:lnTo>
                <a:lnTo>
                  <a:pt x="3045" y="1192"/>
                </a:lnTo>
                <a:lnTo>
                  <a:pt x="3037" y="1227"/>
                </a:lnTo>
                <a:lnTo>
                  <a:pt x="3030" y="1261"/>
                </a:lnTo>
                <a:lnTo>
                  <a:pt x="3025" y="1296"/>
                </a:lnTo>
                <a:lnTo>
                  <a:pt x="3021" y="1330"/>
                </a:lnTo>
                <a:lnTo>
                  <a:pt x="3020" y="1364"/>
                </a:lnTo>
                <a:lnTo>
                  <a:pt x="3010" y="1361"/>
                </a:lnTo>
                <a:lnTo>
                  <a:pt x="2997" y="1358"/>
                </a:lnTo>
                <a:lnTo>
                  <a:pt x="2983" y="1355"/>
                </a:lnTo>
                <a:lnTo>
                  <a:pt x="2968" y="1353"/>
                </a:lnTo>
                <a:lnTo>
                  <a:pt x="2950" y="1351"/>
                </a:lnTo>
                <a:lnTo>
                  <a:pt x="2930" y="1350"/>
                </a:lnTo>
                <a:lnTo>
                  <a:pt x="2889" y="1351"/>
                </a:lnTo>
                <a:lnTo>
                  <a:pt x="2844" y="1355"/>
                </a:lnTo>
                <a:lnTo>
                  <a:pt x="2797" y="1360"/>
                </a:lnTo>
                <a:lnTo>
                  <a:pt x="2749" y="1367"/>
                </a:lnTo>
                <a:lnTo>
                  <a:pt x="2726" y="1372"/>
                </a:lnTo>
                <a:lnTo>
                  <a:pt x="2703" y="1377"/>
                </a:lnTo>
                <a:lnTo>
                  <a:pt x="2680" y="1383"/>
                </a:lnTo>
                <a:lnTo>
                  <a:pt x="2658" y="1390"/>
                </a:lnTo>
                <a:lnTo>
                  <a:pt x="2638" y="1397"/>
                </a:lnTo>
                <a:lnTo>
                  <a:pt x="2617" y="1405"/>
                </a:lnTo>
                <a:lnTo>
                  <a:pt x="2599" y="1413"/>
                </a:lnTo>
                <a:lnTo>
                  <a:pt x="2582" y="1423"/>
                </a:lnTo>
                <a:lnTo>
                  <a:pt x="2567" y="1432"/>
                </a:lnTo>
                <a:lnTo>
                  <a:pt x="2553" y="1442"/>
                </a:lnTo>
                <a:lnTo>
                  <a:pt x="2542" y="1454"/>
                </a:lnTo>
                <a:lnTo>
                  <a:pt x="2533" y="1465"/>
                </a:lnTo>
                <a:lnTo>
                  <a:pt x="2528" y="1471"/>
                </a:lnTo>
                <a:lnTo>
                  <a:pt x="2525" y="1477"/>
                </a:lnTo>
                <a:lnTo>
                  <a:pt x="2522" y="1483"/>
                </a:lnTo>
                <a:lnTo>
                  <a:pt x="2521" y="1490"/>
                </a:lnTo>
                <a:lnTo>
                  <a:pt x="2519" y="1496"/>
                </a:lnTo>
                <a:lnTo>
                  <a:pt x="2519" y="1503"/>
                </a:lnTo>
                <a:lnTo>
                  <a:pt x="2519" y="1510"/>
                </a:lnTo>
                <a:lnTo>
                  <a:pt x="2520" y="1516"/>
                </a:lnTo>
                <a:lnTo>
                  <a:pt x="2522" y="1524"/>
                </a:lnTo>
                <a:lnTo>
                  <a:pt x="2524" y="1532"/>
                </a:lnTo>
                <a:lnTo>
                  <a:pt x="2528" y="1539"/>
                </a:lnTo>
                <a:lnTo>
                  <a:pt x="2533" y="1546"/>
                </a:lnTo>
                <a:lnTo>
                  <a:pt x="2547" y="1570"/>
                </a:lnTo>
                <a:lnTo>
                  <a:pt x="2562" y="1593"/>
                </a:lnTo>
                <a:lnTo>
                  <a:pt x="2595" y="1637"/>
                </a:lnTo>
                <a:lnTo>
                  <a:pt x="2662" y="1725"/>
                </a:lnTo>
                <a:lnTo>
                  <a:pt x="2676" y="1741"/>
                </a:lnTo>
                <a:lnTo>
                  <a:pt x="2690" y="1756"/>
                </a:lnTo>
                <a:lnTo>
                  <a:pt x="2706" y="1770"/>
                </a:lnTo>
                <a:lnTo>
                  <a:pt x="2721" y="1784"/>
                </a:lnTo>
                <a:lnTo>
                  <a:pt x="2753" y="1811"/>
                </a:lnTo>
                <a:lnTo>
                  <a:pt x="2784" y="1838"/>
                </a:lnTo>
                <a:lnTo>
                  <a:pt x="2799" y="1851"/>
                </a:lnTo>
                <a:lnTo>
                  <a:pt x="2811" y="1865"/>
                </a:lnTo>
                <a:lnTo>
                  <a:pt x="2823" y="1878"/>
                </a:lnTo>
                <a:lnTo>
                  <a:pt x="2833" y="1893"/>
                </a:lnTo>
                <a:lnTo>
                  <a:pt x="2841" y="1907"/>
                </a:lnTo>
                <a:lnTo>
                  <a:pt x="2844" y="1914"/>
                </a:lnTo>
                <a:lnTo>
                  <a:pt x="2846" y="1923"/>
                </a:lnTo>
                <a:lnTo>
                  <a:pt x="2848" y="1930"/>
                </a:lnTo>
                <a:lnTo>
                  <a:pt x="2849" y="1938"/>
                </a:lnTo>
                <a:lnTo>
                  <a:pt x="2849" y="1946"/>
                </a:lnTo>
                <a:lnTo>
                  <a:pt x="2848" y="1955"/>
                </a:lnTo>
                <a:lnTo>
                  <a:pt x="2844" y="1985"/>
                </a:lnTo>
                <a:lnTo>
                  <a:pt x="2839" y="2017"/>
                </a:lnTo>
                <a:lnTo>
                  <a:pt x="2826" y="2079"/>
                </a:lnTo>
                <a:lnTo>
                  <a:pt x="2820" y="2109"/>
                </a:lnTo>
                <a:lnTo>
                  <a:pt x="2815" y="2138"/>
                </a:lnTo>
                <a:lnTo>
                  <a:pt x="2812" y="2165"/>
                </a:lnTo>
                <a:lnTo>
                  <a:pt x="2811" y="2178"/>
                </a:lnTo>
                <a:lnTo>
                  <a:pt x="2811" y="2191"/>
                </a:lnTo>
                <a:lnTo>
                  <a:pt x="2811" y="2203"/>
                </a:lnTo>
                <a:lnTo>
                  <a:pt x="2813" y="2215"/>
                </a:lnTo>
                <a:lnTo>
                  <a:pt x="2815" y="2227"/>
                </a:lnTo>
                <a:lnTo>
                  <a:pt x="2818" y="2237"/>
                </a:lnTo>
                <a:lnTo>
                  <a:pt x="2822" y="2247"/>
                </a:lnTo>
                <a:lnTo>
                  <a:pt x="2827" y="2257"/>
                </a:lnTo>
                <a:lnTo>
                  <a:pt x="2834" y="2266"/>
                </a:lnTo>
                <a:lnTo>
                  <a:pt x="2841" y="2274"/>
                </a:lnTo>
                <a:lnTo>
                  <a:pt x="2850" y="2281"/>
                </a:lnTo>
                <a:lnTo>
                  <a:pt x="2859" y="2289"/>
                </a:lnTo>
                <a:lnTo>
                  <a:pt x="2872" y="2295"/>
                </a:lnTo>
                <a:lnTo>
                  <a:pt x="2884" y="2300"/>
                </a:lnTo>
                <a:lnTo>
                  <a:pt x="2900" y="2305"/>
                </a:lnTo>
                <a:lnTo>
                  <a:pt x="2916" y="2308"/>
                </a:lnTo>
                <a:lnTo>
                  <a:pt x="2934" y="2311"/>
                </a:lnTo>
                <a:lnTo>
                  <a:pt x="2953" y="2313"/>
                </a:lnTo>
                <a:lnTo>
                  <a:pt x="2997" y="2314"/>
                </a:lnTo>
                <a:lnTo>
                  <a:pt x="3038" y="2314"/>
                </a:lnTo>
                <a:lnTo>
                  <a:pt x="3076" y="2312"/>
                </a:lnTo>
                <a:lnTo>
                  <a:pt x="3112" y="2307"/>
                </a:lnTo>
                <a:lnTo>
                  <a:pt x="3146" y="2301"/>
                </a:lnTo>
                <a:lnTo>
                  <a:pt x="3179" y="2293"/>
                </a:lnTo>
                <a:lnTo>
                  <a:pt x="3211" y="2283"/>
                </a:lnTo>
                <a:lnTo>
                  <a:pt x="3242" y="2271"/>
                </a:lnTo>
                <a:lnTo>
                  <a:pt x="3273" y="2259"/>
                </a:lnTo>
                <a:lnTo>
                  <a:pt x="3303" y="2244"/>
                </a:lnTo>
                <a:lnTo>
                  <a:pt x="3333" y="2228"/>
                </a:lnTo>
                <a:lnTo>
                  <a:pt x="3364" y="2211"/>
                </a:lnTo>
                <a:lnTo>
                  <a:pt x="3429" y="2173"/>
                </a:lnTo>
                <a:lnTo>
                  <a:pt x="3500" y="2132"/>
                </a:lnTo>
                <a:lnTo>
                  <a:pt x="3496" y="2190"/>
                </a:lnTo>
                <a:lnTo>
                  <a:pt x="3491" y="2247"/>
                </a:lnTo>
                <a:lnTo>
                  <a:pt x="3484" y="2305"/>
                </a:lnTo>
                <a:lnTo>
                  <a:pt x="3476" y="2363"/>
                </a:lnTo>
                <a:lnTo>
                  <a:pt x="3467" y="2419"/>
                </a:lnTo>
                <a:lnTo>
                  <a:pt x="3457" y="2476"/>
                </a:lnTo>
                <a:lnTo>
                  <a:pt x="3438" y="2590"/>
                </a:lnTo>
                <a:lnTo>
                  <a:pt x="3428" y="2646"/>
                </a:lnTo>
                <a:lnTo>
                  <a:pt x="3420" y="2703"/>
                </a:lnTo>
                <a:lnTo>
                  <a:pt x="3413" y="2761"/>
                </a:lnTo>
                <a:lnTo>
                  <a:pt x="3408" y="2818"/>
                </a:lnTo>
                <a:lnTo>
                  <a:pt x="3404" y="2876"/>
                </a:lnTo>
                <a:lnTo>
                  <a:pt x="3403" y="2905"/>
                </a:lnTo>
                <a:lnTo>
                  <a:pt x="3402" y="2934"/>
                </a:lnTo>
                <a:lnTo>
                  <a:pt x="3403" y="2964"/>
                </a:lnTo>
                <a:lnTo>
                  <a:pt x="3403" y="2994"/>
                </a:lnTo>
                <a:lnTo>
                  <a:pt x="3405" y="3023"/>
                </a:lnTo>
                <a:lnTo>
                  <a:pt x="3407" y="3053"/>
                </a:lnTo>
                <a:lnTo>
                  <a:pt x="3373" y="3024"/>
                </a:lnTo>
                <a:lnTo>
                  <a:pt x="3338" y="2995"/>
                </a:lnTo>
                <a:lnTo>
                  <a:pt x="3302" y="2967"/>
                </a:lnTo>
                <a:lnTo>
                  <a:pt x="3265" y="2939"/>
                </a:lnTo>
                <a:lnTo>
                  <a:pt x="3192" y="2885"/>
                </a:lnTo>
                <a:lnTo>
                  <a:pt x="3117" y="2834"/>
                </a:lnTo>
                <a:lnTo>
                  <a:pt x="3042" y="2783"/>
                </a:lnTo>
                <a:lnTo>
                  <a:pt x="2964" y="2733"/>
                </a:lnTo>
                <a:lnTo>
                  <a:pt x="2811" y="2634"/>
                </a:lnTo>
                <a:lnTo>
                  <a:pt x="2735" y="2583"/>
                </a:lnTo>
                <a:lnTo>
                  <a:pt x="2659" y="2533"/>
                </a:lnTo>
                <a:lnTo>
                  <a:pt x="2584" y="2480"/>
                </a:lnTo>
                <a:lnTo>
                  <a:pt x="2511" y="2427"/>
                </a:lnTo>
                <a:lnTo>
                  <a:pt x="2475" y="2400"/>
                </a:lnTo>
                <a:lnTo>
                  <a:pt x="2440" y="2372"/>
                </a:lnTo>
                <a:lnTo>
                  <a:pt x="2405" y="2343"/>
                </a:lnTo>
                <a:lnTo>
                  <a:pt x="2370" y="2314"/>
                </a:lnTo>
                <a:lnTo>
                  <a:pt x="2336" y="2283"/>
                </a:lnTo>
                <a:lnTo>
                  <a:pt x="2303" y="2254"/>
                </a:lnTo>
                <a:lnTo>
                  <a:pt x="2271" y="2222"/>
                </a:lnTo>
                <a:lnTo>
                  <a:pt x="2239" y="2190"/>
                </a:lnTo>
                <a:lnTo>
                  <a:pt x="2206" y="2154"/>
                </a:lnTo>
                <a:lnTo>
                  <a:pt x="2173" y="2117"/>
                </a:lnTo>
                <a:lnTo>
                  <a:pt x="2141" y="2080"/>
                </a:lnTo>
                <a:lnTo>
                  <a:pt x="2109" y="2043"/>
                </a:lnTo>
                <a:lnTo>
                  <a:pt x="2048" y="1966"/>
                </a:lnTo>
                <a:lnTo>
                  <a:pt x="1987" y="1889"/>
                </a:lnTo>
                <a:lnTo>
                  <a:pt x="1928" y="1810"/>
                </a:lnTo>
                <a:lnTo>
                  <a:pt x="1868" y="1733"/>
                </a:lnTo>
                <a:lnTo>
                  <a:pt x="1807" y="1656"/>
                </a:lnTo>
                <a:lnTo>
                  <a:pt x="1776" y="1618"/>
                </a:lnTo>
                <a:lnTo>
                  <a:pt x="1745" y="1580"/>
                </a:lnTo>
                <a:lnTo>
                  <a:pt x="1729" y="1561"/>
                </a:lnTo>
                <a:lnTo>
                  <a:pt x="1713" y="1540"/>
                </a:lnTo>
                <a:lnTo>
                  <a:pt x="1699" y="1520"/>
                </a:lnTo>
                <a:lnTo>
                  <a:pt x="1684" y="1499"/>
                </a:lnTo>
                <a:lnTo>
                  <a:pt x="1672" y="1478"/>
                </a:lnTo>
                <a:lnTo>
                  <a:pt x="1661" y="1458"/>
                </a:lnTo>
                <a:lnTo>
                  <a:pt x="1650" y="1436"/>
                </a:lnTo>
                <a:lnTo>
                  <a:pt x="1640" y="1414"/>
                </a:lnTo>
                <a:lnTo>
                  <a:pt x="1632" y="1393"/>
                </a:lnTo>
                <a:lnTo>
                  <a:pt x="1623" y="1371"/>
                </a:lnTo>
                <a:lnTo>
                  <a:pt x="1616" y="1349"/>
                </a:lnTo>
                <a:lnTo>
                  <a:pt x="1611" y="1328"/>
                </a:lnTo>
                <a:lnTo>
                  <a:pt x="1606" y="1305"/>
                </a:lnTo>
                <a:lnTo>
                  <a:pt x="1602" y="1282"/>
                </a:lnTo>
                <a:lnTo>
                  <a:pt x="1599" y="1261"/>
                </a:lnTo>
                <a:lnTo>
                  <a:pt x="1597" y="1238"/>
                </a:lnTo>
                <a:lnTo>
                  <a:pt x="1596" y="1215"/>
                </a:lnTo>
                <a:lnTo>
                  <a:pt x="1596" y="1193"/>
                </a:lnTo>
                <a:lnTo>
                  <a:pt x="1597" y="1170"/>
                </a:lnTo>
                <a:lnTo>
                  <a:pt x="1599" y="1147"/>
                </a:lnTo>
                <a:lnTo>
                  <a:pt x="1601" y="1124"/>
                </a:lnTo>
                <a:lnTo>
                  <a:pt x="1605" y="1101"/>
                </a:lnTo>
                <a:lnTo>
                  <a:pt x="1609" y="1078"/>
                </a:lnTo>
                <a:lnTo>
                  <a:pt x="1615" y="1055"/>
                </a:lnTo>
                <a:lnTo>
                  <a:pt x="1621" y="1032"/>
                </a:lnTo>
                <a:lnTo>
                  <a:pt x="1629" y="1009"/>
                </a:lnTo>
                <a:lnTo>
                  <a:pt x="1637" y="986"/>
                </a:lnTo>
                <a:lnTo>
                  <a:pt x="1647" y="963"/>
                </a:lnTo>
                <a:lnTo>
                  <a:pt x="1656" y="939"/>
                </a:lnTo>
                <a:lnTo>
                  <a:pt x="1668" y="916"/>
                </a:lnTo>
                <a:lnTo>
                  <a:pt x="1680" y="894"/>
                </a:lnTo>
                <a:lnTo>
                  <a:pt x="1694" y="870"/>
                </a:lnTo>
                <a:lnTo>
                  <a:pt x="1706" y="884"/>
                </a:lnTo>
                <a:lnTo>
                  <a:pt x="1720" y="904"/>
                </a:lnTo>
                <a:lnTo>
                  <a:pt x="1756" y="955"/>
                </a:lnTo>
                <a:lnTo>
                  <a:pt x="1777" y="983"/>
                </a:lnTo>
                <a:lnTo>
                  <a:pt x="1800" y="1014"/>
                </a:lnTo>
                <a:lnTo>
                  <a:pt x="1823" y="1044"/>
                </a:lnTo>
                <a:lnTo>
                  <a:pt x="1849" y="1074"/>
                </a:lnTo>
                <a:lnTo>
                  <a:pt x="1875" y="1102"/>
                </a:lnTo>
                <a:lnTo>
                  <a:pt x="1888" y="1114"/>
                </a:lnTo>
                <a:lnTo>
                  <a:pt x="1902" y="1127"/>
                </a:lnTo>
                <a:lnTo>
                  <a:pt x="1916" y="1137"/>
                </a:lnTo>
                <a:lnTo>
                  <a:pt x="1930" y="1147"/>
                </a:lnTo>
                <a:lnTo>
                  <a:pt x="1944" y="1156"/>
                </a:lnTo>
                <a:lnTo>
                  <a:pt x="1958" y="1163"/>
                </a:lnTo>
                <a:lnTo>
                  <a:pt x="1972" y="1168"/>
                </a:lnTo>
                <a:lnTo>
                  <a:pt x="1986" y="1172"/>
                </a:lnTo>
                <a:lnTo>
                  <a:pt x="2001" y="1175"/>
                </a:lnTo>
                <a:lnTo>
                  <a:pt x="2014" y="1175"/>
                </a:lnTo>
                <a:lnTo>
                  <a:pt x="2029" y="1173"/>
                </a:lnTo>
                <a:lnTo>
                  <a:pt x="2043" y="1170"/>
                </a:lnTo>
                <a:lnTo>
                  <a:pt x="2056" y="1164"/>
                </a:lnTo>
                <a:lnTo>
                  <a:pt x="2071" y="1155"/>
                </a:lnTo>
                <a:lnTo>
                  <a:pt x="2080" y="1147"/>
                </a:lnTo>
                <a:lnTo>
                  <a:pt x="2089" y="1139"/>
                </a:lnTo>
                <a:lnTo>
                  <a:pt x="2098" y="1130"/>
                </a:lnTo>
                <a:lnTo>
                  <a:pt x="2105" y="1121"/>
                </a:lnTo>
                <a:lnTo>
                  <a:pt x="2111" y="1110"/>
                </a:lnTo>
                <a:lnTo>
                  <a:pt x="2118" y="1099"/>
                </a:lnTo>
                <a:lnTo>
                  <a:pt x="2129" y="1076"/>
                </a:lnTo>
                <a:lnTo>
                  <a:pt x="2139" y="1053"/>
                </a:lnTo>
                <a:lnTo>
                  <a:pt x="2147" y="1029"/>
                </a:lnTo>
                <a:lnTo>
                  <a:pt x="2163" y="983"/>
                </a:lnTo>
                <a:lnTo>
                  <a:pt x="2187" y="970"/>
                </a:lnTo>
                <a:lnTo>
                  <a:pt x="2220" y="953"/>
                </a:lnTo>
                <a:lnTo>
                  <a:pt x="2256" y="932"/>
                </a:lnTo>
                <a:lnTo>
                  <a:pt x="2293" y="907"/>
                </a:lnTo>
                <a:lnTo>
                  <a:pt x="2312" y="895"/>
                </a:lnTo>
                <a:lnTo>
                  <a:pt x="2330" y="881"/>
                </a:lnTo>
                <a:lnTo>
                  <a:pt x="2346" y="868"/>
                </a:lnTo>
                <a:lnTo>
                  <a:pt x="2360" y="855"/>
                </a:lnTo>
                <a:lnTo>
                  <a:pt x="2374" y="841"/>
                </a:lnTo>
                <a:lnTo>
                  <a:pt x="2385" y="828"/>
                </a:lnTo>
                <a:lnTo>
                  <a:pt x="2394" y="815"/>
                </a:lnTo>
                <a:lnTo>
                  <a:pt x="2401" y="803"/>
                </a:lnTo>
                <a:lnTo>
                  <a:pt x="2404" y="791"/>
                </a:lnTo>
                <a:lnTo>
                  <a:pt x="2405" y="779"/>
                </a:lnTo>
                <a:lnTo>
                  <a:pt x="2404" y="769"/>
                </a:lnTo>
                <a:lnTo>
                  <a:pt x="2401" y="759"/>
                </a:lnTo>
                <a:lnTo>
                  <a:pt x="2397" y="749"/>
                </a:lnTo>
                <a:lnTo>
                  <a:pt x="2390" y="741"/>
                </a:lnTo>
                <a:lnTo>
                  <a:pt x="2382" y="733"/>
                </a:lnTo>
                <a:lnTo>
                  <a:pt x="2373" y="726"/>
                </a:lnTo>
                <a:lnTo>
                  <a:pt x="2362" y="719"/>
                </a:lnTo>
                <a:lnTo>
                  <a:pt x="2352" y="711"/>
                </a:lnTo>
                <a:lnTo>
                  <a:pt x="2327" y="698"/>
                </a:lnTo>
                <a:lnTo>
                  <a:pt x="2273" y="672"/>
                </a:lnTo>
                <a:lnTo>
                  <a:pt x="2245" y="658"/>
                </a:lnTo>
                <a:lnTo>
                  <a:pt x="2232" y="649"/>
                </a:lnTo>
                <a:lnTo>
                  <a:pt x="2219" y="641"/>
                </a:lnTo>
                <a:lnTo>
                  <a:pt x="2207" y="633"/>
                </a:lnTo>
                <a:lnTo>
                  <a:pt x="2197" y="623"/>
                </a:lnTo>
                <a:lnTo>
                  <a:pt x="2186" y="613"/>
                </a:lnTo>
                <a:lnTo>
                  <a:pt x="2177" y="602"/>
                </a:lnTo>
                <a:lnTo>
                  <a:pt x="2170" y="591"/>
                </a:lnTo>
                <a:lnTo>
                  <a:pt x="2164" y="577"/>
                </a:lnTo>
                <a:lnTo>
                  <a:pt x="2159" y="564"/>
                </a:lnTo>
                <a:lnTo>
                  <a:pt x="2156" y="549"/>
                </a:lnTo>
                <a:lnTo>
                  <a:pt x="2155" y="533"/>
                </a:lnTo>
                <a:lnTo>
                  <a:pt x="2156" y="516"/>
                </a:lnTo>
                <a:lnTo>
                  <a:pt x="2160" y="498"/>
                </a:lnTo>
                <a:lnTo>
                  <a:pt x="2167" y="477"/>
                </a:lnTo>
                <a:lnTo>
                  <a:pt x="2172" y="459"/>
                </a:lnTo>
                <a:lnTo>
                  <a:pt x="2177" y="432"/>
                </a:lnTo>
                <a:lnTo>
                  <a:pt x="2183" y="398"/>
                </a:lnTo>
                <a:lnTo>
                  <a:pt x="2189" y="359"/>
                </a:lnTo>
                <a:lnTo>
                  <a:pt x="2194" y="315"/>
                </a:lnTo>
                <a:lnTo>
                  <a:pt x="2200" y="270"/>
                </a:lnTo>
                <a:lnTo>
                  <a:pt x="2202" y="224"/>
                </a:lnTo>
                <a:lnTo>
                  <a:pt x="2204" y="177"/>
                </a:lnTo>
                <a:lnTo>
                  <a:pt x="2203" y="156"/>
                </a:lnTo>
                <a:lnTo>
                  <a:pt x="2203" y="134"/>
                </a:lnTo>
                <a:lnTo>
                  <a:pt x="2201" y="113"/>
                </a:lnTo>
                <a:lnTo>
                  <a:pt x="2199" y="94"/>
                </a:lnTo>
                <a:lnTo>
                  <a:pt x="2196" y="76"/>
                </a:lnTo>
                <a:lnTo>
                  <a:pt x="2191" y="59"/>
                </a:lnTo>
                <a:lnTo>
                  <a:pt x="2187" y="44"/>
                </a:lnTo>
                <a:lnTo>
                  <a:pt x="2181" y="31"/>
                </a:lnTo>
                <a:lnTo>
                  <a:pt x="2175" y="20"/>
                </a:lnTo>
                <a:lnTo>
                  <a:pt x="2167" y="11"/>
                </a:lnTo>
                <a:lnTo>
                  <a:pt x="2163" y="7"/>
                </a:lnTo>
                <a:lnTo>
                  <a:pt x="2158" y="5"/>
                </a:lnTo>
                <a:lnTo>
                  <a:pt x="2153" y="2"/>
                </a:lnTo>
                <a:lnTo>
                  <a:pt x="2148" y="1"/>
                </a:lnTo>
                <a:lnTo>
                  <a:pt x="2143" y="0"/>
                </a:lnTo>
                <a:lnTo>
                  <a:pt x="2137" y="0"/>
                </a:lnTo>
                <a:lnTo>
                  <a:pt x="2132" y="1"/>
                </a:lnTo>
                <a:lnTo>
                  <a:pt x="2125" y="2"/>
                </a:lnTo>
                <a:lnTo>
                  <a:pt x="2118" y="4"/>
                </a:lnTo>
                <a:lnTo>
                  <a:pt x="2111" y="7"/>
                </a:lnTo>
                <a:lnTo>
                  <a:pt x="2097" y="16"/>
                </a:lnTo>
                <a:lnTo>
                  <a:pt x="2072" y="32"/>
                </a:lnTo>
                <a:lnTo>
                  <a:pt x="2046" y="47"/>
                </a:lnTo>
                <a:lnTo>
                  <a:pt x="1993" y="78"/>
                </a:lnTo>
                <a:lnTo>
                  <a:pt x="1940" y="109"/>
                </a:lnTo>
                <a:lnTo>
                  <a:pt x="1886" y="141"/>
                </a:lnTo>
                <a:lnTo>
                  <a:pt x="1859" y="158"/>
                </a:lnTo>
                <a:lnTo>
                  <a:pt x="1834" y="175"/>
                </a:lnTo>
                <a:lnTo>
                  <a:pt x="1809" y="193"/>
                </a:lnTo>
                <a:lnTo>
                  <a:pt x="1784" y="210"/>
                </a:lnTo>
                <a:lnTo>
                  <a:pt x="1761" y="229"/>
                </a:lnTo>
                <a:lnTo>
                  <a:pt x="1738" y="249"/>
                </a:lnTo>
                <a:lnTo>
                  <a:pt x="1716" y="270"/>
                </a:lnTo>
                <a:lnTo>
                  <a:pt x="1696" y="292"/>
                </a:lnTo>
                <a:lnTo>
                  <a:pt x="1686" y="301"/>
                </a:lnTo>
                <a:lnTo>
                  <a:pt x="1677" y="307"/>
                </a:lnTo>
                <a:lnTo>
                  <a:pt x="1668" y="311"/>
                </a:lnTo>
                <a:lnTo>
                  <a:pt x="1658" y="314"/>
                </a:lnTo>
                <a:lnTo>
                  <a:pt x="1649" y="314"/>
                </a:lnTo>
                <a:lnTo>
                  <a:pt x="1640" y="313"/>
                </a:lnTo>
                <a:lnTo>
                  <a:pt x="1632" y="311"/>
                </a:lnTo>
                <a:lnTo>
                  <a:pt x="1622" y="307"/>
                </a:lnTo>
                <a:lnTo>
                  <a:pt x="1614" y="303"/>
                </a:lnTo>
                <a:lnTo>
                  <a:pt x="1605" y="298"/>
                </a:lnTo>
                <a:lnTo>
                  <a:pt x="1588" y="286"/>
                </a:lnTo>
                <a:lnTo>
                  <a:pt x="1571" y="273"/>
                </a:lnTo>
                <a:lnTo>
                  <a:pt x="1553" y="262"/>
                </a:lnTo>
                <a:lnTo>
                  <a:pt x="1530" y="249"/>
                </a:lnTo>
                <a:lnTo>
                  <a:pt x="1509" y="239"/>
                </a:lnTo>
                <a:lnTo>
                  <a:pt x="1490" y="233"/>
                </a:lnTo>
                <a:lnTo>
                  <a:pt x="1475" y="230"/>
                </a:lnTo>
                <a:lnTo>
                  <a:pt x="1469" y="229"/>
                </a:lnTo>
                <a:lnTo>
                  <a:pt x="1463" y="229"/>
                </a:lnTo>
                <a:lnTo>
                  <a:pt x="1456" y="230"/>
                </a:lnTo>
                <a:lnTo>
                  <a:pt x="1451" y="231"/>
                </a:lnTo>
                <a:lnTo>
                  <a:pt x="1446" y="233"/>
                </a:lnTo>
                <a:lnTo>
                  <a:pt x="1442" y="235"/>
                </a:lnTo>
                <a:lnTo>
                  <a:pt x="1438" y="238"/>
                </a:lnTo>
                <a:lnTo>
                  <a:pt x="1434" y="242"/>
                </a:lnTo>
                <a:lnTo>
                  <a:pt x="1428" y="251"/>
                </a:lnTo>
                <a:lnTo>
                  <a:pt x="1422" y="262"/>
                </a:lnTo>
                <a:lnTo>
                  <a:pt x="1417" y="274"/>
                </a:lnTo>
                <a:lnTo>
                  <a:pt x="1412" y="289"/>
                </a:lnTo>
                <a:lnTo>
                  <a:pt x="1404" y="322"/>
                </a:lnTo>
                <a:lnTo>
                  <a:pt x="1393" y="359"/>
                </a:lnTo>
                <a:lnTo>
                  <a:pt x="1389" y="370"/>
                </a:lnTo>
                <a:lnTo>
                  <a:pt x="1387" y="381"/>
                </a:lnTo>
                <a:lnTo>
                  <a:pt x="1383" y="405"/>
                </a:lnTo>
                <a:lnTo>
                  <a:pt x="1379" y="457"/>
                </a:lnTo>
                <a:lnTo>
                  <a:pt x="1376" y="482"/>
                </a:lnTo>
                <a:lnTo>
                  <a:pt x="1373" y="495"/>
                </a:lnTo>
                <a:lnTo>
                  <a:pt x="1370" y="507"/>
                </a:lnTo>
                <a:lnTo>
                  <a:pt x="1367" y="518"/>
                </a:lnTo>
                <a:lnTo>
                  <a:pt x="1362" y="529"/>
                </a:lnTo>
                <a:lnTo>
                  <a:pt x="1356" y="538"/>
                </a:lnTo>
                <a:lnTo>
                  <a:pt x="1349" y="546"/>
                </a:lnTo>
                <a:lnTo>
                  <a:pt x="1344" y="553"/>
                </a:lnTo>
                <a:lnTo>
                  <a:pt x="1337" y="558"/>
                </a:lnTo>
                <a:lnTo>
                  <a:pt x="1318" y="569"/>
                </a:lnTo>
                <a:lnTo>
                  <a:pt x="1297" y="580"/>
                </a:lnTo>
                <a:lnTo>
                  <a:pt x="1275" y="593"/>
                </a:lnTo>
                <a:lnTo>
                  <a:pt x="1265" y="600"/>
                </a:lnTo>
                <a:lnTo>
                  <a:pt x="1255" y="606"/>
                </a:lnTo>
                <a:lnTo>
                  <a:pt x="1247" y="613"/>
                </a:lnTo>
                <a:lnTo>
                  <a:pt x="1241" y="621"/>
                </a:lnTo>
                <a:lnTo>
                  <a:pt x="1236" y="628"/>
                </a:lnTo>
                <a:lnTo>
                  <a:pt x="1234" y="635"/>
                </a:lnTo>
                <a:lnTo>
                  <a:pt x="1233" y="639"/>
                </a:lnTo>
                <a:lnTo>
                  <a:pt x="1234" y="643"/>
                </a:lnTo>
                <a:lnTo>
                  <a:pt x="1234" y="647"/>
                </a:lnTo>
                <a:lnTo>
                  <a:pt x="1236" y="652"/>
                </a:lnTo>
                <a:lnTo>
                  <a:pt x="1245" y="670"/>
                </a:lnTo>
                <a:lnTo>
                  <a:pt x="1254" y="687"/>
                </a:lnTo>
                <a:lnTo>
                  <a:pt x="1265" y="702"/>
                </a:lnTo>
                <a:lnTo>
                  <a:pt x="1275" y="716"/>
                </a:lnTo>
                <a:lnTo>
                  <a:pt x="1285" y="729"/>
                </a:lnTo>
                <a:lnTo>
                  <a:pt x="1297" y="740"/>
                </a:lnTo>
                <a:lnTo>
                  <a:pt x="1308" y="750"/>
                </a:lnTo>
                <a:lnTo>
                  <a:pt x="1319" y="760"/>
                </a:lnTo>
                <a:lnTo>
                  <a:pt x="1332" y="767"/>
                </a:lnTo>
                <a:lnTo>
                  <a:pt x="1344" y="774"/>
                </a:lnTo>
                <a:lnTo>
                  <a:pt x="1356" y="780"/>
                </a:lnTo>
                <a:lnTo>
                  <a:pt x="1369" y="786"/>
                </a:lnTo>
                <a:lnTo>
                  <a:pt x="1382" y="791"/>
                </a:lnTo>
                <a:lnTo>
                  <a:pt x="1396" y="795"/>
                </a:lnTo>
                <a:lnTo>
                  <a:pt x="1422" y="801"/>
                </a:lnTo>
                <a:lnTo>
                  <a:pt x="1450" y="806"/>
                </a:lnTo>
                <a:lnTo>
                  <a:pt x="1479" y="810"/>
                </a:lnTo>
                <a:lnTo>
                  <a:pt x="1539" y="817"/>
                </a:lnTo>
                <a:lnTo>
                  <a:pt x="1569" y="823"/>
                </a:lnTo>
                <a:lnTo>
                  <a:pt x="1600" y="829"/>
                </a:lnTo>
                <a:lnTo>
                  <a:pt x="1631" y="837"/>
                </a:lnTo>
                <a:lnTo>
                  <a:pt x="1646" y="843"/>
                </a:lnTo>
                <a:lnTo>
                  <a:pt x="1662" y="849"/>
                </a:lnTo>
                <a:lnTo>
                  <a:pt x="1644" y="877"/>
                </a:lnTo>
                <a:lnTo>
                  <a:pt x="1629" y="906"/>
                </a:lnTo>
                <a:lnTo>
                  <a:pt x="1614" y="935"/>
                </a:lnTo>
                <a:lnTo>
                  <a:pt x="1601" y="965"/>
                </a:lnTo>
                <a:lnTo>
                  <a:pt x="1589" y="996"/>
                </a:lnTo>
                <a:lnTo>
                  <a:pt x="1579" y="1026"/>
                </a:lnTo>
                <a:lnTo>
                  <a:pt x="1570" y="1058"/>
                </a:lnTo>
                <a:lnTo>
                  <a:pt x="1563" y="1089"/>
                </a:lnTo>
                <a:lnTo>
                  <a:pt x="1555" y="1121"/>
                </a:lnTo>
                <a:lnTo>
                  <a:pt x="1550" y="1153"/>
                </a:lnTo>
                <a:lnTo>
                  <a:pt x="1546" y="1186"/>
                </a:lnTo>
                <a:lnTo>
                  <a:pt x="1543" y="1217"/>
                </a:lnTo>
                <a:lnTo>
                  <a:pt x="1541" y="1250"/>
                </a:lnTo>
                <a:lnTo>
                  <a:pt x="1540" y="1282"/>
                </a:lnTo>
                <a:lnTo>
                  <a:pt x="1540" y="1315"/>
                </a:lnTo>
                <a:lnTo>
                  <a:pt x="1541" y="1347"/>
                </a:lnTo>
                <a:lnTo>
                  <a:pt x="1474" y="1275"/>
                </a:lnTo>
                <a:lnTo>
                  <a:pt x="1407" y="1204"/>
                </a:lnTo>
                <a:lnTo>
                  <a:pt x="1338" y="1133"/>
                </a:lnTo>
                <a:lnTo>
                  <a:pt x="1268" y="1064"/>
                </a:lnTo>
                <a:lnTo>
                  <a:pt x="1197" y="996"/>
                </a:lnTo>
                <a:lnTo>
                  <a:pt x="1126" y="928"/>
                </a:lnTo>
                <a:lnTo>
                  <a:pt x="982" y="793"/>
                </a:lnTo>
                <a:lnTo>
                  <a:pt x="967" y="776"/>
                </a:lnTo>
                <a:lnTo>
                  <a:pt x="952" y="759"/>
                </a:lnTo>
                <a:lnTo>
                  <a:pt x="941" y="741"/>
                </a:lnTo>
                <a:lnTo>
                  <a:pt x="931" y="724"/>
                </a:lnTo>
                <a:lnTo>
                  <a:pt x="921" y="705"/>
                </a:lnTo>
                <a:lnTo>
                  <a:pt x="913" y="687"/>
                </a:lnTo>
                <a:lnTo>
                  <a:pt x="899" y="648"/>
                </a:lnTo>
                <a:lnTo>
                  <a:pt x="885" y="610"/>
                </a:lnTo>
                <a:lnTo>
                  <a:pt x="878" y="592"/>
                </a:lnTo>
                <a:lnTo>
                  <a:pt x="870" y="573"/>
                </a:lnTo>
                <a:lnTo>
                  <a:pt x="862" y="555"/>
                </a:lnTo>
                <a:lnTo>
                  <a:pt x="851" y="536"/>
                </a:lnTo>
                <a:lnTo>
                  <a:pt x="840" y="519"/>
                </a:lnTo>
                <a:lnTo>
                  <a:pt x="827" y="501"/>
                </a:lnTo>
                <a:lnTo>
                  <a:pt x="823" y="496"/>
                </a:lnTo>
                <a:lnTo>
                  <a:pt x="817" y="492"/>
                </a:lnTo>
                <a:lnTo>
                  <a:pt x="804" y="481"/>
                </a:lnTo>
                <a:lnTo>
                  <a:pt x="787" y="472"/>
                </a:lnTo>
                <a:lnTo>
                  <a:pt x="769" y="463"/>
                </a:lnTo>
                <a:lnTo>
                  <a:pt x="748" y="454"/>
                </a:lnTo>
                <a:lnTo>
                  <a:pt x="727" y="444"/>
                </a:lnTo>
                <a:lnTo>
                  <a:pt x="681" y="427"/>
                </a:lnTo>
                <a:lnTo>
                  <a:pt x="638" y="410"/>
                </a:lnTo>
                <a:lnTo>
                  <a:pt x="617" y="402"/>
                </a:lnTo>
                <a:lnTo>
                  <a:pt x="600" y="394"/>
                </a:lnTo>
                <a:lnTo>
                  <a:pt x="584" y="387"/>
                </a:lnTo>
                <a:lnTo>
                  <a:pt x="573" y="378"/>
                </a:lnTo>
                <a:lnTo>
                  <a:pt x="564" y="371"/>
                </a:lnTo>
                <a:lnTo>
                  <a:pt x="562" y="368"/>
                </a:lnTo>
                <a:lnTo>
                  <a:pt x="560" y="365"/>
                </a:lnTo>
                <a:lnTo>
                  <a:pt x="565" y="377"/>
                </a:lnTo>
                <a:lnTo>
                  <a:pt x="571" y="390"/>
                </a:lnTo>
                <a:lnTo>
                  <a:pt x="579" y="403"/>
                </a:lnTo>
                <a:lnTo>
                  <a:pt x="590" y="416"/>
                </a:lnTo>
                <a:lnTo>
                  <a:pt x="601" y="430"/>
                </a:lnTo>
                <a:lnTo>
                  <a:pt x="613" y="443"/>
                </a:lnTo>
                <a:lnTo>
                  <a:pt x="627" y="457"/>
                </a:lnTo>
                <a:lnTo>
                  <a:pt x="641" y="469"/>
                </a:lnTo>
                <a:lnTo>
                  <a:pt x="656" y="481"/>
                </a:lnTo>
                <a:lnTo>
                  <a:pt x="670" y="494"/>
                </a:lnTo>
                <a:lnTo>
                  <a:pt x="685" y="504"/>
                </a:lnTo>
                <a:lnTo>
                  <a:pt x="700" y="514"/>
                </a:lnTo>
                <a:lnTo>
                  <a:pt x="714" y="524"/>
                </a:lnTo>
                <a:lnTo>
                  <a:pt x="729" y="532"/>
                </a:lnTo>
                <a:lnTo>
                  <a:pt x="741" y="538"/>
                </a:lnTo>
                <a:lnTo>
                  <a:pt x="753" y="544"/>
                </a:lnTo>
                <a:lnTo>
                  <a:pt x="768" y="550"/>
                </a:lnTo>
                <a:lnTo>
                  <a:pt x="781" y="559"/>
                </a:lnTo>
                <a:lnTo>
                  <a:pt x="793" y="569"/>
                </a:lnTo>
                <a:lnTo>
                  <a:pt x="802" y="579"/>
                </a:lnTo>
                <a:lnTo>
                  <a:pt x="811" y="590"/>
                </a:lnTo>
                <a:lnTo>
                  <a:pt x="818" y="602"/>
                </a:lnTo>
                <a:lnTo>
                  <a:pt x="825" y="614"/>
                </a:lnTo>
                <a:lnTo>
                  <a:pt x="831" y="628"/>
                </a:lnTo>
                <a:lnTo>
                  <a:pt x="840" y="655"/>
                </a:lnTo>
                <a:lnTo>
                  <a:pt x="848" y="682"/>
                </a:lnTo>
                <a:lnTo>
                  <a:pt x="857" y="710"/>
                </a:lnTo>
                <a:lnTo>
                  <a:pt x="862" y="724"/>
                </a:lnTo>
                <a:lnTo>
                  <a:pt x="866" y="736"/>
                </a:lnTo>
                <a:lnTo>
                  <a:pt x="847" y="727"/>
                </a:lnTo>
                <a:lnTo>
                  <a:pt x="828" y="717"/>
                </a:lnTo>
                <a:lnTo>
                  <a:pt x="807" y="708"/>
                </a:lnTo>
                <a:lnTo>
                  <a:pt x="786" y="701"/>
                </a:lnTo>
                <a:lnTo>
                  <a:pt x="765" y="694"/>
                </a:lnTo>
                <a:lnTo>
                  <a:pt x="744" y="689"/>
                </a:lnTo>
                <a:lnTo>
                  <a:pt x="723" y="683"/>
                </a:lnTo>
                <a:lnTo>
                  <a:pt x="701" y="679"/>
                </a:lnTo>
                <a:lnTo>
                  <a:pt x="678" y="675"/>
                </a:lnTo>
                <a:lnTo>
                  <a:pt x="657" y="673"/>
                </a:lnTo>
                <a:lnTo>
                  <a:pt x="634" y="671"/>
                </a:lnTo>
                <a:lnTo>
                  <a:pt x="612" y="671"/>
                </a:lnTo>
                <a:lnTo>
                  <a:pt x="591" y="671"/>
                </a:lnTo>
                <a:lnTo>
                  <a:pt x="568" y="672"/>
                </a:lnTo>
                <a:lnTo>
                  <a:pt x="546" y="673"/>
                </a:lnTo>
                <a:lnTo>
                  <a:pt x="525" y="676"/>
                </a:lnTo>
                <a:lnTo>
                  <a:pt x="533" y="654"/>
                </a:lnTo>
                <a:lnTo>
                  <a:pt x="539" y="630"/>
                </a:lnTo>
                <a:lnTo>
                  <a:pt x="541" y="619"/>
                </a:lnTo>
                <a:lnTo>
                  <a:pt x="543" y="606"/>
                </a:lnTo>
                <a:lnTo>
                  <a:pt x="544" y="595"/>
                </a:lnTo>
                <a:lnTo>
                  <a:pt x="544" y="583"/>
                </a:lnTo>
                <a:lnTo>
                  <a:pt x="542" y="572"/>
                </a:lnTo>
                <a:lnTo>
                  <a:pt x="540" y="562"/>
                </a:lnTo>
                <a:lnTo>
                  <a:pt x="536" y="552"/>
                </a:lnTo>
                <a:lnTo>
                  <a:pt x="530" y="542"/>
                </a:lnTo>
                <a:lnTo>
                  <a:pt x="522" y="534"/>
                </a:lnTo>
                <a:lnTo>
                  <a:pt x="512" y="527"/>
                </a:lnTo>
                <a:lnTo>
                  <a:pt x="501" y="521"/>
                </a:lnTo>
                <a:lnTo>
                  <a:pt x="487" y="515"/>
                </a:lnTo>
                <a:lnTo>
                  <a:pt x="445" y="502"/>
                </a:lnTo>
                <a:lnTo>
                  <a:pt x="381" y="485"/>
                </a:lnTo>
                <a:lnTo>
                  <a:pt x="349" y="475"/>
                </a:lnTo>
                <a:lnTo>
                  <a:pt x="320" y="469"/>
                </a:lnTo>
                <a:lnTo>
                  <a:pt x="297" y="465"/>
                </a:lnTo>
                <a:lnTo>
                  <a:pt x="289" y="465"/>
                </a:lnTo>
                <a:lnTo>
                  <a:pt x="283" y="466"/>
                </a:lnTo>
                <a:lnTo>
                  <a:pt x="281" y="467"/>
                </a:lnTo>
                <a:lnTo>
                  <a:pt x="280" y="468"/>
                </a:lnTo>
                <a:lnTo>
                  <a:pt x="278" y="473"/>
                </a:lnTo>
                <a:lnTo>
                  <a:pt x="277" y="479"/>
                </a:lnTo>
                <a:lnTo>
                  <a:pt x="277" y="488"/>
                </a:lnTo>
                <a:lnTo>
                  <a:pt x="278" y="508"/>
                </a:lnTo>
                <a:lnTo>
                  <a:pt x="280" y="532"/>
                </a:lnTo>
                <a:lnTo>
                  <a:pt x="280" y="544"/>
                </a:lnTo>
                <a:lnTo>
                  <a:pt x="280" y="557"/>
                </a:lnTo>
                <a:lnTo>
                  <a:pt x="279" y="569"/>
                </a:lnTo>
                <a:lnTo>
                  <a:pt x="276" y="580"/>
                </a:lnTo>
                <a:lnTo>
                  <a:pt x="272" y="592"/>
                </a:lnTo>
                <a:lnTo>
                  <a:pt x="266" y="602"/>
                </a:lnTo>
                <a:lnTo>
                  <a:pt x="263" y="607"/>
                </a:lnTo>
                <a:lnTo>
                  <a:pt x="258" y="611"/>
                </a:lnTo>
                <a:lnTo>
                  <a:pt x="254" y="615"/>
                </a:lnTo>
                <a:lnTo>
                  <a:pt x="247" y="620"/>
                </a:lnTo>
                <a:lnTo>
                  <a:pt x="210" y="641"/>
                </a:lnTo>
                <a:lnTo>
                  <a:pt x="145" y="680"/>
                </a:lnTo>
                <a:lnTo>
                  <a:pt x="113" y="701"/>
                </a:lnTo>
                <a:lnTo>
                  <a:pt x="86" y="720"/>
                </a:lnTo>
                <a:lnTo>
                  <a:pt x="66" y="734"/>
                </a:lnTo>
                <a:lnTo>
                  <a:pt x="62" y="738"/>
                </a:lnTo>
                <a:lnTo>
                  <a:pt x="61" y="740"/>
                </a:lnTo>
                <a:lnTo>
                  <a:pt x="61" y="741"/>
                </a:lnTo>
                <a:lnTo>
                  <a:pt x="65" y="748"/>
                </a:lnTo>
                <a:lnTo>
                  <a:pt x="72" y="755"/>
                </a:lnTo>
                <a:lnTo>
                  <a:pt x="82" y="762"/>
                </a:lnTo>
                <a:lnTo>
                  <a:pt x="94" y="768"/>
                </a:lnTo>
                <a:lnTo>
                  <a:pt x="107" y="774"/>
                </a:lnTo>
                <a:lnTo>
                  <a:pt x="123" y="781"/>
                </a:lnTo>
                <a:lnTo>
                  <a:pt x="154" y="793"/>
                </a:lnTo>
                <a:lnTo>
                  <a:pt x="187" y="803"/>
                </a:lnTo>
                <a:lnTo>
                  <a:pt x="216" y="812"/>
                </a:lnTo>
                <a:lnTo>
                  <a:pt x="259" y="825"/>
                </a:lnTo>
                <a:lnTo>
                  <a:pt x="272" y="829"/>
                </a:lnTo>
                <a:lnTo>
                  <a:pt x="282" y="833"/>
                </a:lnTo>
                <a:lnTo>
                  <a:pt x="293" y="837"/>
                </a:lnTo>
                <a:lnTo>
                  <a:pt x="300" y="841"/>
                </a:lnTo>
                <a:lnTo>
                  <a:pt x="307" y="845"/>
                </a:lnTo>
                <a:lnTo>
                  <a:pt x="312" y="850"/>
                </a:lnTo>
                <a:lnTo>
                  <a:pt x="316" y="855"/>
                </a:lnTo>
                <a:lnTo>
                  <a:pt x="320" y="859"/>
                </a:lnTo>
                <a:lnTo>
                  <a:pt x="322" y="864"/>
                </a:lnTo>
                <a:lnTo>
                  <a:pt x="323" y="868"/>
                </a:lnTo>
                <a:lnTo>
                  <a:pt x="324" y="873"/>
                </a:lnTo>
                <a:lnTo>
                  <a:pt x="324" y="878"/>
                </a:lnTo>
                <a:lnTo>
                  <a:pt x="321" y="888"/>
                </a:lnTo>
                <a:lnTo>
                  <a:pt x="317" y="897"/>
                </a:lnTo>
                <a:lnTo>
                  <a:pt x="308" y="916"/>
                </a:lnTo>
                <a:lnTo>
                  <a:pt x="305" y="927"/>
                </a:lnTo>
                <a:lnTo>
                  <a:pt x="303" y="936"/>
                </a:lnTo>
                <a:lnTo>
                  <a:pt x="303" y="941"/>
                </a:lnTo>
                <a:lnTo>
                  <a:pt x="304" y="945"/>
                </a:lnTo>
                <a:lnTo>
                  <a:pt x="305" y="950"/>
                </a:lnTo>
                <a:lnTo>
                  <a:pt x="307" y="955"/>
                </a:lnTo>
                <a:lnTo>
                  <a:pt x="310" y="960"/>
                </a:lnTo>
                <a:lnTo>
                  <a:pt x="315" y="964"/>
                </a:lnTo>
                <a:lnTo>
                  <a:pt x="321" y="968"/>
                </a:lnTo>
                <a:lnTo>
                  <a:pt x="328" y="973"/>
                </a:lnTo>
                <a:lnTo>
                  <a:pt x="330" y="973"/>
                </a:lnTo>
                <a:lnTo>
                  <a:pt x="333" y="973"/>
                </a:lnTo>
                <a:lnTo>
                  <a:pt x="341" y="972"/>
                </a:lnTo>
                <a:lnTo>
                  <a:pt x="355" y="969"/>
                </a:lnTo>
                <a:lnTo>
                  <a:pt x="370" y="965"/>
                </a:lnTo>
                <a:lnTo>
                  <a:pt x="407" y="954"/>
                </a:lnTo>
                <a:lnTo>
                  <a:pt x="448" y="939"/>
                </a:lnTo>
                <a:lnTo>
                  <a:pt x="490" y="924"/>
                </a:lnTo>
                <a:lnTo>
                  <a:pt x="526" y="909"/>
                </a:lnTo>
                <a:lnTo>
                  <a:pt x="552" y="897"/>
                </a:lnTo>
                <a:lnTo>
                  <a:pt x="561" y="893"/>
                </a:lnTo>
                <a:lnTo>
                  <a:pt x="565" y="890"/>
                </a:lnTo>
                <a:lnTo>
                  <a:pt x="570" y="880"/>
                </a:lnTo>
                <a:lnTo>
                  <a:pt x="573" y="869"/>
                </a:lnTo>
                <a:lnTo>
                  <a:pt x="575" y="858"/>
                </a:lnTo>
                <a:lnTo>
                  <a:pt x="575" y="846"/>
                </a:lnTo>
                <a:lnTo>
                  <a:pt x="574" y="833"/>
                </a:lnTo>
                <a:lnTo>
                  <a:pt x="572" y="820"/>
                </a:lnTo>
                <a:lnTo>
                  <a:pt x="568" y="806"/>
                </a:lnTo>
                <a:lnTo>
                  <a:pt x="564" y="793"/>
                </a:lnTo>
                <a:lnTo>
                  <a:pt x="555" y="766"/>
                </a:lnTo>
                <a:lnTo>
                  <a:pt x="543" y="741"/>
                </a:lnTo>
                <a:lnTo>
                  <a:pt x="524" y="700"/>
                </a:lnTo>
                <a:lnTo>
                  <a:pt x="544" y="700"/>
                </a:lnTo>
                <a:lnTo>
                  <a:pt x="564" y="700"/>
                </a:lnTo>
                <a:lnTo>
                  <a:pt x="583" y="701"/>
                </a:lnTo>
                <a:lnTo>
                  <a:pt x="604" y="702"/>
                </a:lnTo>
                <a:lnTo>
                  <a:pt x="624" y="704"/>
                </a:lnTo>
                <a:lnTo>
                  <a:pt x="643" y="707"/>
                </a:lnTo>
                <a:lnTo>
                  <a:pt x="662" y="711"/>
                </a:lnTo>
                <a:lnTo>
                  <a:pt x="681" y="715"/>
                </a:lnTo>
                <a:lnTo>
                  <a:pt x="701" y="721"/>
                </a:lnTo>
                <a:lnTo>
                  <a:pt x="719" y="726"/>
                </a:lnTo>
                <a:lnTo>
                  <a:pt x="758" y="739"/>
                </a:lnTo>
                <a:lnTo>
                  <a:pt x="795" y="755"/>
                </a:lnTo>
                <a:lnTo>
                  <a:pt x="832" y="771"/>
                </a:lnTo>
                <a:lnTo>
                  <a:pt x="868" y="791"/>
                </a:lnTo>
                <a:lnTo>
                  <a:pt x="903" y="812"/>
                </a:lnTo>
                <a:lnTo>
                  <a:pt x="938" y="835"/>
                </a:lnTo>
                <a:lnTo>
                  <a:pt x="973" y="860"/>
                </a:lnTo>
                <a:lnTo>
                  <a:pt x="1007" y="886"/>
                </a:lnTo>
                <a:lnTo>
                  <a:pt x="1041" y="913"/>
                </a:lnTo>
                <a:lnTo>
                  <a:pt x="1074" y="941"/>
                </a:lnTo>
                <a:lnTo>
                  <a:pt x="1106" y="971"/>
                </a:lnTo>
                <a:lnTo>
                  <a:pt x="1138" y="1002"/>
                </a:lnTo>
                <a:lnTo>
                  <a:pt x="1170" y="1033"/>
                </a:lnTo>
                <a:lnTo>
                  <a:pt x="1200" y="1065"/>
                </a:lnTo>
                <a:lnTo>
                  <a:pt x="1231" y="1098"/>
                </a:lnTo>
                <a:lnTo>
                  <a:pt x="1261" y="1131"/>
                </a:lnTo>
                <a:lnTo>
                  <a:pt x="1289" y="1164"/>
                </a:lnTo>
                <a:lnTo>
                  <a:pt x="1346" y="1230"/>
                </a:lnTo>
                <a:lnTo>
                  <a:pt x="1400" y="1296"/>
                </a:lnTo>
                <a:lnTo>
                  <a:pt x="1451" y="1361"/>
                </a:lnTo>
                <a:lnTo>
                  <a:pt x="1501" y="1422"/>
                </a:lnTo>
                <a:lnTo>
                  <a:pt x="1548" y="1479"/>
                </a:lnTo>
                <a:lnTo>
                  <a:pt x="1597" y="1540"/>
                </a:lnTo>
                <a:lnTo>
                  <a:pt x="1645" y="1603"/>
                </a:lnTo>
                <a:lnTo>
                  <a:pt x="1694" y="1667"/>
                </a:lnTo>
                <a:lnTo>
                  <a:pt x="1742" y="1732"/>
                </a:lnTo>
                <a:lnTo>
                  <a:pt x="1838" y="1863"/>
                </a:lnTo>
                <a:lnTo>
                  <a:pt x="1886" y="1929"/>
                </a:lnTo>
                <a:lnTo>
                  <a:pt x="1936" y="1994"/>
                </a:lnTo>
                <a:lnTo>
                  <a:pt x="1985" y="2059"/>
                </a:lnTo>
                <a:lnTo>
                  <a:pt x="2037" y="2122"/>
                </a:lnTo>
                <a:lnTo>
                  <a:pt x="2089" y="2183"/>
                </a:lnTo>
                <a:lnTo>
                  <a:pt x="2116" y="2213"/>
                </a:lnTo>
                <a:lnTo>
                  <a:pt x="2143" y="2242"/>
                </a:lnTo>
                <a:lnTo>
                  <a:pt x="2171" y="2271"/>
                </a:lnTo>
                <a:lnTo>
                  <a:pt x="2199" y="2300"/>
                </a:lnTo>
                <a:lnTo>
                  <a:pt x="2227" y="2328"/>
                </a:lnTo>
                <a:lnTo>
                  <a:pt x="2256" y="2355"/>
                </a:lnTo>
                <a:lnTo>
                  <a:pt x="2286" y="2380"/>
                </a:lnTo>
                <a:lnTo>
                  <a:pt x="2316" y="2406"/>
                </a:lnTo>
                <a:lnTo>
                  <a:pt x="2347" y="2430"/>
                </a:lnTo>
                <a:lnTo>
                  <a:pt x="2378" y="2453"/>
                </a:lnTo>
                <a:lnTo>
                  <a:pt x="2325" y="2447"/>
                </a:lnTo>
                <a:lnTo>
                  <a:pt x="2272" y="2443"/>
                </a:lnTo>
                <a:lnTo>
                  <a:pt x="2218" y="2440"/>
                </a:lnTo>
                <a:lnTo>
                  <a:pt x="2165" y="2439"/>
                </a:lnTo>
                <a:lnTo>
                  <a:pt x="2110" y="2439"/>
                </a:lnTo>
                <a:lnTo>
                  <a:pt x="2055" y="2440"/>
                </a:lnTo>
                <a:lnTo>
                  <a:pt x="2001" y="2442"/>
                </a:lnTo>
                <a:lnTo>
                  <a:pt x="1946" y="2445"/>
                </a:lnTo>
                <a:lnTo>
                  <a:pt x="1891" y="2450"/>
                </a:lnTo>
                <a:lnTo>
                  <a:pt x="1837" y="2456"/>
                </a:lnTo>
                <a:lnTo>
                  <a:pt x="1782" y="2462"/>
                </a:lnTo>
                <a:lnTo>
                  <a:pt x="1728" y="2469"/>
                </a:lnTo>
                <a:lnTo>
                  <a:pt x="1674" y="2476"/>
                </a:lnTo>
                <a:lnTo>
                  <a:pt x="1620" y="2484"/>
                </a:lnTo>
                <a:lnTo>
                  <a:pt x="1515" y="2502"/>
                </a:lnTo>
                <a:lnTo>
                  <a:pt x="1513" y="2478"/>
                </a:lnTo>
                <a:lnTo>
                  <a:pt x="1512" y="2456"/>
                </a:lnTo>
                <a:lnTo>
                  <a:pt x="1514" y="2432"/>
                </a:lnTo>
                <a:lnTo>
                  <a:pt x="1516" y="2408"/>
                </a:lnTo>
                <a:lnTo>
                  <a:pt x="1520" y="2384"/>
                </a:lnTo>
                <a:lnTo>
                  <a:pt x="1526" y="2362"/>
                </a:lnTo>
                <a:lnTo>
                  <a:pt x="1537" y="2314"/>
                </a:lnTo>
                <a:lnTo>
                  <a:pt x="1548" y="2268"/>
                </a:lnTo>
                <a:lnTo>
                  <a:pt x="1552" y="2244"/>
                </a:lnTo>
                <a:lnTo>
                  <a:pt x="1556" y="2222"/>
                </a:lnTo>
                <a:lnTo>
                  <a:pt x="1559" y="2198"/>
                </a:lnTo>
                <a:lnTo>
                  <a:pt x="1560" y="2175"/>
                </a:lnTo>
                <a:lnTo>
                  <a:pt x="1559" y="2152"/>
                </a:lnTo>
                <a:lnTo>
                  <a:pt x="1555" y="2129"/>
                </a:lnTo>
                <a:lnTo>
                  <a:pt x="1551" y="2112"/>
                </a:lnTo>
                <a:lnTo>
                  <a:pt x="1546" y="2096"/>
                </a:lnTo>
                <a:lnTo>
                  <a:pt x="1540" y="2078"/>
                </a:lnTo>
                <a:lnTo>
                  <a:pt x="1532" y="2062"/>
                </a:lnTo>
                <a:lnTo>
                  <a:pt x="1522" y="2044"/>
                </a:lnTo>
                <a:lnTo>
                  <a:pt x="1512" y="2027"/>
                </a:lnTo>
                <a:lnTo>
                  <a:pt x="1502" y="2010"/>
                </a:lnTo>
                <a:lnTo>
                  <a:pt x="1490" y="1994"/>
                </a:lnTo>
                <a:lnTo>
                  <a:pt x="1466" y="1961"/>
                </a:lnTo>
                <a:lnTo>
                  <a:pt x="1442" y="1930"/>
                </a:lnTo>
                <a:lnTo>
                  <a:pt x="1395" y="1875"/>
                </a:lnTo>
                <a:lnTo>
                  <a:pt x="1377" y="1856"/>
                </a:lnTo>
                <a:lnTo>
                  <a:pt x="1370" y="1848"/>
                </a:lnTo>
                <a:lnTo>
                  <a:pt x="1362" y="1842"/>
                </a:lnTo>
                <a:lnTo>
                  <a:pt x="1355" y="1837"/>
                </a:lnTo>
                <a:lnTo>
                  <a:pt x="1348" y="1833"/>
                </a:lnTo>
                <a:lnTo>
                  <a:pt x="1342" y="1830"/>
                </a:lnTo>
                <a:lnTo>
                  <a:pt x="1336" y="1828"/>
                </a:lnTo>
                <a:lnTo>
                  <a:pt x="1330" y="1827"/>
                </a:lnTo>
                <a:lnTo>
                  <a:pt x="1325" y="1827"/>
                </a:lnTo>
                <a:lnTo>
                  <a:pt x="1319" y="1827"/>
                </a:lnTo>
                <a:lnTo>
                  <a:pt x="1314" y="1829"/>
                </a:lnTo>
                <a:lnTo>
                  <a:pt x="1309" y="1831"/>
                </a:lnTo>
                <a:lnTo>
                  <a:pt x="1305" y="1834"/>
                </a:lnTo>
                <a:lnTo>
                  <a:pt x="1296" y="1841"/>
                </a:lnTo>
                <a:lnTo>
                  <a:pt x="1286" y="1850"/>
                </a:lnTo>
                <a:lnTo>
                  <a:pt x="1277" y="1861"/>
                </a:lnTo>
                <a:lnTo>
                  <a:pt x="1258" y="1884"/>
                </a:lnTo>
                <a:lnTo>
                  <a:pt x="1246" y="1896"/>
                </a:lnTo>
                <a:lnTo>
                  <a:pt x="1235" y="1907"/>
                </a:lnTo>
                <a:lnTo>
                  <a:pt x="1221" y="1917"/>
                </a:lnTo>
                <a:lnTo>
                  <a:pt x="1206" y="1927"/>
                </a:lnTo>
                <a:lnTo>
                  <a:pt x="1197" y="1931"/>
                </a:lnTo>
                <a:lnTo>
                  <a:pt x="1185" y="1935"/>
                </a:lnTo>
                <a:lnTo>
                  <a:pt x="1175" y="1938"/>
                </a:lnTo>
                <a:lnTo>
                  <a:pt x="1163" y="1941"/>
                </a:lnTo>
                <a:lnTo>
                  <a:pt x="1138" y="1945"/>
                </a:lnTo>
                <a:lnTo>
                  <a:pt x="1111" y="1947"/>
                </a:lnTo>
                <a:lnTo>
                  <a:pt x="1083" y="1947"/>
                </a:lnTo>
                <a:lnTo>
                  <a:pt x="1054" y="1946"/>
                </a:lnTo>
                <a:lnTo>
                  <a:pt x="1026" y="1944"/>
                </a:lnTo>
                <a:lnTo>
                  <a:pt x="996" y="1941"/>
                </a:lnTo>
                <a:lnTo>
                  <a:pt x="965" y="1937"/>
                </a:lnTo>
                <a:lnTo>
                  <a:pt x="936" y="1933"/>
                </a:lnTo>
                <a:lnTo>
                  <a:pt x="878" y="1923"/>
                </a:lnTo>
                <a:lnTo>
                  <a:pt x="826" y="1913"/>
                </a:lnTo>
                <a:lnTo>
                  <a:pt x="781" y="1905"/>
                </a:lnTo>
                <a:lnTo>
                  <a:pt x="764" y="1903"/>
                </a:lnTo>
                <a:lnTo>
                  <a:pt x="748" y="1903"/>
                </a:lnTo>
                <a:lnTo>
                  <a:pt x="735" y="1905"/>
                </a:lnTo>
                <a:lnTo>
                  <a:pt x="730" y="1907"/>
                </a:lnTo>
                <a:lnTo>
                  <a:pt x="725" y="1909"/>
                </a:lnTo>
                <a:lnTo>
                  <a:pt x="719" y="1912"/>
                </a:lnTo>
                <a:lnTo>
                  <a:pt x="715" y="1915"/>
                </a:lnTo>
                <a:lnTo>
                  <a:pt x="712" y="1919"/>
                </a:lnTo>
                <a:lnTo>
                  <a:pt x="709" y="1924"/>
                </a:lnTo>
                <a:lnTo>
                  <a:pt x="704" y="1933"/>
                </a:lnTo>
                <a:lnTo>
                  <a:pt x="701" y="1943"/>
                </a:lnTo>
                <a:lnTo>
                  <a:pt x="699" y="1955"/>
                </a:lnTo>
                <a:lnTo>
                  <a:pt x="699" y="1968"/>
                </a:lnTo>
                <a:lnTo>
                  <a:pt x="700" y="1982"/>
                </a:lnTo>
                <a:lnTo>
                  <a:pt x="703" y="1997"/>
                </a:lnTo>
                <a:lnTo>
                  <a:pt x="706" y="2013"/>
                </a:lnTo>
                <a:lnTo>
                  <a:pt x="710" y="2029"/>
                </a:lnTo>
                <a:lnTo>
                  <a:pt x="719" y="2063"/>
                </a:lnTo>
                <a:lnTo>
                  <a:pt x="732" y="2098"/>
                </a:lnTo>
                <a:lnTo>
                  <a:pt x="744" y="2132"/>
                </a:lnTo>
                <a:lnTo>
                  <a:pt x="756" y="2165"/>
                </a:lnTo>
                <a:lnTo>
                  <a:pt x="766" y="2195"/>
                </a:lnTo>
                <a:lnTo>
                  <a:pt x="772" y="2222"/>
                </a:lnTo>
                <a:lnTo>
                  <a:pt x="774" y="2234"/>
                </a:lnTo>
                <a:lnTo>
                  <a:pt x="775" y="2244"/>
                </a:lnTo>
                <a:lnTo>
                  <a:pt x="775" y="2252"/>
                </a:lnTo>
                <a:lnTo>
                  <a:pt x="773" y="2260"/>
                </a:lnTo>
                <a:lnTo>
                  <a:pt x="770" y="2266"/>
                </a:lnTo>
                <a:lnTo>
                  <a:pt x="767" y="2268"/>
                </a:lnTo>
                <a:lnTo>
                  <a:pt x="764" y="2269"/>
                </a:lnTo>
                <a:lnTo>
                  <a:pt x="711" y="2294"/>
                </a:lnTo>
                <a:lnTo>
                  <a:pt x="660" y="2319"/>
                </a:lnTo>
                <a:lnTo>
                  <a:pt x="608" y="2347"/>
                </a:lnTo>
                <a:lnTo>
                  <a:pt x="558" y="2376"/>
                </a:lnTo>
                <a:lnTo>
                  <a:pt x="508" y="2406"/>
                </a:lnTo>
                <a:lnTo>
                  <a:pt x="459" y="2437"/>
                </a:lnTo>
                <a:lnTo>
                  <a:pt x="410" y="2470"/>
                </a:lnTo>
                <a:lnTo>
                  <a:pt x="363" y="2504"/>
                </a:lnTo>
                <a:lnTo>
                  <a:pt x="343" y="2518"/>
                </a:lnTo>
                <a:lnTo>
                  <a:pt x="322" y="2532"/>
                </a:lnTo>
                <a:lnTo>
                  <a:pt x="299" y="2544"/>
                </a:lnTo>
                <a:lnTo>
                  <a:pt x="276" y="2557"/>
                </a:lnTo>
                <a:lnTo>
                  <a:pt x="230" y="2581"/>
                </a:lnTo>
                <a:lnTo>
                  <a:pt x="182" y="2605"/>
                </a:lnTo>
                <a:lnTo>
                  <a:pt x="135" y="2630"/>
                </a:lnTo>
                <a:lnTo>
                  <a:pt x="113" y="2643"/>
                </a:lnTo>
                <a:lnTo>
                  <a:pt x="92" y="2657"/>
                </a:lnTo>
                <a:lnTo>
                  <a:pt x="70" y="2671"/>
                </a:lnTo>
                <a:lnTo>
                  <a:pt x="51" y="2686"/>
                </a:lnTo>
                <a:lnTo>
                  <a:pt x="32" y="2704"/>
                </a:lnTo>
                <a:lnTo>
                  <a:pt x="15" y="2722"/>
                </a:lnTo>
                <a:lnTo>
                  <a:pt x="8" y="2730"/>
                </a:lnTo>
                <a:lnTo>
                  <a:pt x="3" y="2738"/>
                </a:lnTo>
                <a:lnTo>
                  <a:pt x="1" y="2746"/>
                </a:lnTo>
                <a:lnTo>
                  <a:pt x="0" y="2753"/>
                </a:lnTo>
                <a:lnTo>
                  <a:pt x="1" y="2761"/>
                </a:lnTo>
                <a:lnTo>
                  <a:pt x="3" y="2767"/>
                </a:lnTo>
                <a:lnTo>
                  <a:pt x="7" y="2773"/>
                </a:lnTo>
                <a:lnTo>
                  <a:pt x="12" y="2779"/>
                </a:lnTo>
                <a:lnTo>
                  <a:pt x="20" y="2785"/>
                </a:lnTo>
                <a:lnTo>
                  <a:pt x="27" y="2791"/>
                </a:lnTo>
                <a:lnTo>
                  <a:pt x="36" y="2796"/>
                </a:lnTo>
                <a:lnTo>
                  <a:pt x="45" y="2800"/>
                </a:lnTo>
                <a:lnTo>
                  <a:pt x="68" y="2809"/>
                </a:lnTo>
                <a:lnTo>
                  <a:pt x="92" y="2816"/>
                </a:lnTo>
                <a:lnTo>
                  <a:pt x="119" y="2824"/>
                </a:lnTo>
                <a:lnTo>
                  <a:pt x="144" y="2830"/>
                </a:lnTo>
                <a:lnTo>
                  <a:pt x="197" y="2839"/>
                </a:lnTo>
                <a:lnTo>
                  <a:pt x="240" y="2845"/>
                </a:lnTo>
                <a:lnTo>
                  <a:pt x="257" y="2848"/>
                </a:lnTo>
                <a:lnTo>
                  <a:pt x="268" y="2851"/>
                </a:lnTo>
                <a:lnTo>
                  <a:pt x="299" y="2860"/>
                </a:lnTo>
                <a:lnTo>
                  <a:pt x="329" y="2870"/>
                </a:lnTo>
                <a:lnTo>
                  <a:pt x="358" y="2881"/>
                </a:lnTo>
                <a:lnTo>
                  <a:pt x="387" y="2894"/>
                </a:lnTo>
                <a:lnTo>
                  <a:pt x="415" y="2907"/>
                </a:lnTo>
                <a:lnTo>
                  <a:pt x="443" y="2922"/>
                </a:lnTo>
                <a:lnTo>
                  <a:pt x="499" y="2950"/>
                </a:lnTo>
                <a:lnTo>
                  <a:pt x="555" y="2980"/>
                </a:lnTo>
                <a:lnTo>
                  <a:pt x="582" y="2995"/>
                </a:lnTo>
                <a:lnTo>
                  <a:pt x="611" y="3008"/>
                </a:lnTo>
                <a:lnTo>
                  <a:pt x="640" y="3020"/>
                </a:lnTo>
                <a:lnTo>
                  <a:pt x="669" y="3032"/>
                </a:lnTo>
                <a:lnTo>
                  <a:pt x="699" y="3042"/>
                </a:lnTo>
                <a:lnTo>
                  <a:pt x="730" y="3051"/>
                </a:lnTo>
                <a:lnTo>
                  <a:pt x="784" y="3066"/>
                </a:lnTo>
                <a:lnTo>
                  <a:pt x="808" y="3073"/>
                </a:lnTo>
                <a:lnTo>
                  <a:pt x="830" y="3080"/>
                </a:lnTo>
                <a:lnTo>
                  <a:pt x="849" y="3087"/>
                </a:lnTo>
                <a:lnTo>
                  <a:pt x="867" y="3096"/>
                </a:lnTo>
                <a:lnTo>
                  <a:pt x="882" y="3105"/>
                </a:lnTo>
                <a:lnTo>
                  <a:pt x="896" y="3115"/>
                </a:lnTo>
                <a:lnTo>
                  <a:pt x="902" y="3121"/>
                </a:lnTo>
                <a:lnTo>
                  <a:pt x="908" y="3128"/>
                </a:lnTo>
                <a:lnTo>
                  <a:pt x="913" y="3135"/>
                </a:lnTo>
                <a:lnTo>
                  <a:pt x="917" y="3142"/>
                </a:lnTo>
                <a:lnTo>
                  <a:pt x="923" y="3150"/>
                </a:lnTo>
                <a:lnTo>
                  <a:pt x="926" y="3159"/>
                </a:lnTo>
                <a:lnTo>
                  <a:pt x="933" y="3177"/>
                </a:lnTo>
                <a:lnTo>
                  <a:pt x="938" y="3200"/>
                </a:lnTo>
                <a:lnTo>
                  <a:pt x="941" y="3225"/>
                </a:lnTo>
                <a:lnTo>
                  <a:pt x="944" y="3252"/>
                </a:lnTo>
                <a:lnTo>
                  <a:pt x="945" y="3284"/>
                </a:lnTo>
                <a:lnTo>
                  <a:pt x="945" y="3303"/>
                </a:lnTo>
                <a:lnTo>
                  <a:pt x="946" y="3324"/>
                </a:lnTo>
                <a:lnTo>
                  <a:pt x="948" y="3344"/>
                </a:lnTo>
                <a:lnTo>
                  <a:pt x="950" y="3367"/>
                </a:lnTo>
                <a:lnTo>
                  <a:pt x="954" y="3388"/>
                </a:lnTo>
                <a:lnTo>
                  <a:pt x="960" y="3410"/>
                </a:lnTo>
                <a:lnTo>
                  <a:pt x="966" y="3431"/>
                </a:lnTo>
                <a:lnTo>
                  <a:pt x="973" y="3449"/>
                </a:lnTo>
                <a:lnTo>
                  <a:pt x="977" y="3458"/>
                </a:lnTo>
                <a:lnTo>
                  <a:pt x="982" y="3466"/>
                </a:lnTo>
                <a:lnTo>
                  <a:pt x="987" y="3473"/>
                </a:lnTo>
                <a:lnTo>
                  <a:pt x="993" y="3480"/>
                </a:lnTo>
                <a:lnTo>
                  <a:pt x="999" y="3485"/>
                </a:lnTo>
                <a:lnTo>
                  <a:pt x="1005" y="3491"/>
                </a:lnTo>
                <a:lnTo>
                  <a:pt x="1011" y="3495"/>
                </a:lnTo>
                <a:lnTo>
                  <a:pt x="1018" y="3498"/>
                </a:lnTo>
                <a:lnTo>
                  <a:pt x="1027" y="3500"/>
                </a:lnTo>
                <a:lnTo>
                  <a:pt x="1035" y="3500"/>
                </a:lnTo>
                <a:lnTo>
                  <a:pt x="1043" y="3500"/>
                </a:lnTo>
                <a:lnTo>
                  <a:pt x="1052" y="3498"/>
                </a:lnTo>
                <a:lnTo>
                  <a:pt x="1063" y="3495"/>
                </a:lnTo>
                <a:lnTo>
                  <a:pt x="1073" y="3490"/>
                </a:lnTo>
                <a:lnTo>
                  <a:pt x="1084" y="3484"/>
                </a:lnTo>
                <a:lnTo>
                  <a:pt x="1096" y="3476"/>
                </a:lnTo>
                <a:lnTo>
                  <a:pt x="1116" y="3462"/>
                </a:lnTo>
                <a:lnTo>
                  <a:pt x="1139" y="3449"/>
                </a:lnTo>
                <a:lnTo>
                  <a:pt x="1161" y="3437"/>
                </a:lnTo>
                <a:lnTo>
                  <a:pt x="1183" y="3427"/>
                </a:lnTo>
                <a:lnTo>
                  <a:pt x="1207" y="3416"/>
                </a:lnTo>
                <a:lnTo>
                  <a:pt x="1231" y="3407"/>
                </a:lnTo>
                <a:lnTo>
                  <a:pt x="1278" y="3391"/>
                </a:lnTo>
                <a:lnTo>
                  <a:pt x="1375" y="3359"/>
                </a:lnTo>
                <a:lnTo>
                  <a:pt x="1422" y="3342"/>
                </a:lnTo>
                <a:lnTo>
                  <a:pt x="1446" y="3333"/>
                </a:lnTo>
                <a:lnTo>
                  <a:pt x="1470" y="3323"/>
                </a:lnTo>
                <a:lnTo>
                  <a:pt x="1475" y="3320"/>
                </a:lnTo>
                <a:lnTo>
                  <a:pt x="1481" y="3319"/>
                </a:lnTo>
                <a:lnTo>
                  <a:pt x="1493" y="3318"/>
                </a:lnTo>
                <a:lnTo>
                  <a:pt x="1505" y="3319"/>
                </a:lnTo>
                <a:lnTo>
                  <a:pt x="1517" y="3323"/>
                </a:lnTo>
                <a:lnTo>
                  <a:pt x="1530" y="3327"/>
                </a:lnTo>
                <a:lnTo>
                  <a:pt x="1543" y="3332"/>
                </a:lnTo>
                <a:lnTo>
                  <a:pt x="1569" y="3344"/>
                </a:lnTo>
                <a:lnTo>
                  <a:pt x="1597" y="3356"/>
                </a:lnTo>
                <a:lnTo>
                  <a:pt x="1610" y="3360"/>
                </a:lnTo>
                <a:lnTo>
                  <a:pt x="1623" y="3363"/>
                </a:lnTo>
                <a:lnTo>
                  <a:pt x="1637" y="3364"/>
                </a:lnTo>
                <a:lnTo>
                  <a:pt x="1649" y="3364"/>
                </a:lnTo>
                <a:lnTo>
                  <a:pt x="1655" y="3363"/>
                </a:lnTo>
                <a:lnTo>
                  <a:pt x="1663" y="3361"/>
                </a:lnTo>
                <a:lnTo>
                  <a:pt x="1669" y="3359"/>
                </a:lnTo>
                <a:lnTo>
                  <a:pt x="1675" y="3354"/>
                </a:lnTo>
                <a:lnTo>
                  <a:pt x="1684" y="3348"/>
                </a:lnTo>
                <a:lnTo>
                  <a:pt x="1694" y="3341"/>
                </a:lnTo>
                <a:lnTo>
                  <a:pt x="1703" y="3332"/>
                </a:lnTo>
                <a:lnTo>
                  <a:pt x="1711" y="3323"/>
                </a:lnTo>
                <a:lnTo>
                  <a:pt x="1719" y="3311"/>
                </a:lnTo>
                <a:lnTo>
                  <a:pt x="1727" y="3300"/>
                </a:lnTo>
                <a:lnTo>
                  <a:pt x="1734" y="3287"/>
                </a:lnTo>
                <a:lnTo>
                  <a:pt x="1741" y="3274"/>
                </a:lnTo>
                <a:lnTo>
                  <a:pt x="1747" y="3261"/>
                </a:lnTo>
                <a:lnTo>
                  <a:pt x="1753" y="3245"/>
                </a:lnTo>
                <a:lnTo>
                  <a:pt x="1764" y="3215"/>
                </a:lnTo>
                <a:lnTo>
                  <a:pt x="1772" y="3182"/>
                </a:lnTo>
                <a:lnTo>
                  <a:pt x="1779" y="3149"/>
                </a:lnTo>
                <a:lnTo>
                  <a:pt x="1785" y="3115"/>
                </a:lnTo>
                <a:lnTo>
                  <a:pt x="1789" y="3081"/>
                </a:lnTo>
                <a:lnTo>
                  <a:pt x="1792" y="3048"/>
                </a:lnTo>
                <a:lnTo>
                  <a:pt x="1794" y="3016"/>
                </a:lnTo>
                <a:lnTo>
                  <a:pt x="1794" y="2986"/>
                </a:lnTo>
                <a:lnTo>
                  <a:pt x="1791" y="2959"/>
                </a:lnTo>
                <a:lnTo>
                  <a:pt x="1789" y="2934"/>
                </a:lnTo>
                <a:lnTo>
                  <a:pt x="1785" y="2912"/>
                </a:lnTo>
                <a:lnTo>
                  <a:pt x="1781" y="2899"/>
                </a:lnTo>
                <a:lnTo>
                  <a:pt x="1777" y="2885"/>
                </a:lnTo>
                <a:lnTo>
                  <a:pt x="1772" y="2873"/>
                </a:lnTo>
                <a:lnTo>
                  <a:pt x="1767" y="2861"/>
                </a:lnTo>
                <a:lnTo>
                  <a:pt x="1754" y="2836"/>
                </a:lnTo>
                <a:lnTo>
                  <a:pt x="1740" y="2813"/>
                </a:lnTo>
                <a:lnTo>
                  <a:pt x="1723" y="2791"/>
                </a:lnTo>
                <a:lnTo>
                  <a:pt x="1706" y="2769"/>
                </a:lnTo>
                <a:lnTo>
                  <a:pt x="1688" y="2748"/>
                </a:lnTo>
                <a:lnTo>
                  <a:pt x="1669" y="2728"/>
                </a:lnTo>
                <a:lnTo>
                  <a:pt x="1631" y="2686"/>
                </a:lnTo>
                <a:lnTo>
                  <a:pt x="1612" y="2666"/>
                </a:lnTo>
                <a:lnTo>
                  <a:pt x="1594" y="2644"/>
                </a:lnTo>
                <a:lnTo>
                  <a:pt x="1576" y="2623"/>
                </a:lnTo>
                <a:lnTo>
                  <a:pt x="1560" y="2600"/>
                </a:lnTo>
                <a:lnTo>
                  <a:pt x="1545" y="2577"/>
                </a:lnTo>
                <a:lnTo>
                  <a:pt x="1532" y="2552"/>
                </a:lnTo>
                <a:lnTo>
                  <a:pt x="1573" y="2545"/>
                </a:lnTo>
                <a:lnTo>
                  <a:pt x="1614" y="2539"/>
                </a:lnTo>
                <a:lnTo>
                  <a:pt x="1697" y="2529"/>
                </a:lnTo>
                <a:lnTo>
                  <a:pt x="1779" y="2520"/>
                </a:lnTo>
                <a:lnTo>
                  <a:pt x="1863" y="2515"/>
                </a:lnTo>
                <a:lnTo>
                  <a:pt x="1946" y="2511"/>
                </a:lnTo>
                <a:lnTo>
                  <a:pt x="2030" y="2510"/>
                </a:lnTo>
                <a:lnTo>
                  <a:pt x="2113" y="2511"/>
                </a:lnTo>
                <a:lnTo>
                  <a:pt x="2196" y="2513"/>
                </a:lnTo>
                <a:lnTo>
                  <a:pt x="2245" y="2517"/>
                </a:lnTo>
                <a:lnTo>
                  <a:pt x="2292" y="2523"/>
                </a:lnTo>
                <a:lnTo>
                  <a:pt x="2339" y="2530"/>
                </a:lnTo>
                <a:lnTo>
                  <a:pt x="2382" y="2539"/>
                </a:lnTo>
                <a:lnTo>
                  <a:pt x="2425" y="2550"/>
                </a:lnTo>
                <a:lnTo>
                  <a:pt x="2467" y="2564"/>
                </a:lnTo>
                <a:lnTo>
                  <a:pt x="2507" y="2579"/>
                </a:lnTo>
                <a:lnTo>
                  <a:pt x="2546" y="2596"/>
                </a:lnTo>
                <a:lnTo>
                  <a:pt x="2585" y="2613"/>
                </a:lnTo>
                <a:lnTo>
                  <a:pt x="2623" y="2633"/>
                </a:lnTo>
                <a:lnTo>
                  <a:pt x="2662" y="2655"/>
                </a:lnTo>
                <a:lnTo>
                  <a:pt x="2701" y="2677"/>
                </a:lnTo>
                <a:lnTo>
                  <a:pt x="2739" y="2701"/>
                </a:lnTo>
                <a:lnTo>
                  <a:pt x="2777" y="2726"/>
                </a:lnTo>
                <a:lnTo>
                  <a:pt x="2856" y="2778"/>
                </a:lnTo>
                <a:lnTo>
                  <a:pt x="3020" y="2890"/>
                </a:lnTo>
                <a:lnTo>
                  <a:pt x="3102" y="2946"/>
                </a:lnTo>
                <a:lnTo>
                  <a:pt x="3182" y="3004"/>
                </a:lnTo>
                <a:lnTo>
                  <a:pt x="3262" y="3063"/>
                </a:lnTo>
                <a:lnTo>
                  <a:pt x="3341" y="3124"/>
                </a:lnTo>
                <a:lnTo>
                  <a:pt x="3379" y="3154"/>
                </a:lnTo>
                <a:lnTo>
                  <a:pt x="3417" y="3186"/>
                </a:lnTo>
                <a:lnTo>
                  <a:pt x="3454" y="3218"/>
                </a:lnTo>
                <a:lnTo>
                  <a:pt x="3491" y="3251"/>
                </a:lnTo>
                <a:lnTo>
                  <a:pt x="3537" y="3293"/>
                </a:lnTo>
                <a:lnTo>
                  <a:pt x="3581" y="3336"/>
                </a:lnTo>
                <a:lnTo>
                  <a:pt x="3625" y="3379"/>
                </a:lnTo>
                <a:lnTo>
                  <a:pt x="3667" y="3424"/>
                </a:lnTo>
                <a:lnTo>
                  <a:pt x="3752" y="3514"/>
                </a:lnTo>
                <a:lnTo>
                  <a:pt x="3835" y="3605"/>
                </a:lnTo>
                <a:lnTo>
                  <a:pt x="3919" y="3696"/>
                </a:lnTo>
                <a:lnTo>
                  <a:pt x="3961" y="3741"/>
                </a:lnTo>
                <a:lnTo>
                  <a:pt x="4003" y="3785"/>
                </a:lnTo>
                <a:lnTo>
                  <a:pt x="4047" y="3830"/>
                </a:lnTo>
                <a:lnTo>
                  <a:pt x="4091" y="3873"/>
                </a:lnTo>
                <a:lnTo>
                  <a:pt x="4135" y="3915"/>
                </a:lnTo>
                <a:lnTo>
                  <a:pt x="4182" y="3957"/>
                </a:lnTo>
                <a:lnTo>
                  <a:pt x="4126" y="3961"/>
                </a:lnTo>
                <a:lnTo>
                  <a:pt x="4071" y="3966"/>
                </a:lnTo>
                <a:lnTo>
                  <a:pt x="4018" y="3973"/>
                </a:lnTo>
                <a:lnTo>
                  <a:pt x="3963" y="3980"/>
                </a:lnTo>
                <a:lnTo>
                  <a:pt x="3910" y="3988"/>
                </a:lnTo>
                <a:lnTo>
                  <a:pt x="3856" y="3999"/>
                </a:lnTo>
                <a:lnTo>
                  <a:pt x="3803" y="4010"/>
                </a:lnTo>
                <a:lnTo>
                  <a:pt x="3750" y="4022"/>
                </a:lnTo>
                <a:lnTo>
                  <a:pt x="3697" y="4037"/>
                </a:lnTo>
                <a:lnTo>
                  <a:pt x="3646" y="4051"/>
                </a:lnTo>
                <a:lnTo>
                  <a:pt x="3594" y="4068"/>
                </a:lnTo>
                <a:lnTo>
                  <a:pt x="3543" y="4086"/>
                </a:lnTo>
                <a:lnTo>
                  <a:pt x="3491" y="4106"/>
                </a:lnTo>
                <a:lnTo>
                  <a:pt x="3441" y="4127"/>
                </a:lnTo>
                <a:lnTo>
                  <a:pt x="3390" y="4148"/>
                </a:lnTo>
                <a:lnTo>
                  <a:pt x="3340" y="4172"/>
                </a:lnTo>
                <a:lnTo>
                  <a:pt x="3333" y="4145"/>
                </a:lnTo>
                <a:lnTo>
                  <a:pt x="3328" y="4118"/>
                </a:lnTo>
                <a:lnTo>
                  <a:pt x="3324" y="4093"/>
                </a:lnTo>
                <a:lnTo>
                  <a:pt x="3321" y="4067"/>
                </a:lnTo>
                <a:lnTo>
                  <a:pt x="3316" y="4016"/>
                </a:lnTo>
                <a:lnTo>
                  <a:pt x="3313" y="3967"/>
                </a:lnTo>
                <a:lnTo>
                  <a:pt x="3309" y="3871"/>
                </a:lnTo>
                <a:lnTo>
                  <a:pt x="3306" y="3825"/>
                </a:lnTo>
                <a:lnTo>
                  <a:pt x="3300" y="3780"/>
                </a:lnTo>
                <a:lnTo>
                  <a:pt x="3297" y="3758"/>
                </a:lnTo>
                <a:lnTo>
                  <a:pt x="3293" y="3736"/>
                </a:lnTo>
                <a:lnTo>
                  <a:pt x="3288" y="3714"/>
                </a:lnTo>
                <a:lnTo>
                  <a:pt x="3282" y="3693"/>
                </a:lnTo>
                <a:lnTo>
                  <a:pt x="3275" y="3672"/>
                </a:lnTo>
                <a:lnTo>
                  <a:pt x="3266" y="3651"/>
                </a:lnTo>
                <a:lnTo>
                  <a:pt x="3257" y="3631"/>
                </a:lnTo>
                <a:lnTo>
                  <a:pt x="3246" y="3610"/>
                </a:lnTo>
                <a:lnTo>
                  <a:pt x="3233" y="3590"/>
                </a:lnTo>
                <a:lnTo>
                  <a:pt x="3219" y="3570"/>
                </a:lnTo>
                <a:lnTo>
                  <a:pt x="3204" y="3550"/>
                </a:lnTo>
                <a:lnTo>
                  <a:pt x="3186" y="3531"/>
                </a:lnTo>
                <a:lnTo>
                  <a:pt x="3165" y="3511"/>
                </a:lnTo>
                <a:lnTo>
                  <a:pt x="3144" y="3492"/>
                </a:lnTo>
                <a:lnTo>
                  <a:pt x="3119" y="3473"/>
                </a:lnTo>
                <a:lnTo>
                  <a:pt x="3093" y="3454"/>
                </a:lnTo>
                <a:lnTo>
                  <a:pt x="3084" y="3449"/>
                </a:lnTo>
                <a:lnTo>
                  <a:pt x="3077" y="3445"/>
                </a:lnTo>
                <a:lnTo>
                  <a:pt x="3069" y="3443"/>
                </a:lnTo>
                <a:lnTo>
                  <a:pt x="3060" y="3442"/>
                </a:lnTo>
                <a:lnTo>
                  <a:pt x="3053" y="3442"/>
                </a:lnTo>
                <a:lnTo>
                  <a:pt x="3046" y="3444"/>
                </a:lnTo>
                <a:lnTo>
                  <a:pt x="3039" y="3446"/>
                </a:lnTo>
                <a:lnTo>
                  <a:pt x="3031" y="3449"/>
                </a:lnTo>
                <a:lnTo>
                  <a:pt x="3024" y="3453"/>
                </a:lnTo>
                <a:lnTo>
                  <a:pt x="3017" y="3459"/>
                </a:lnTo>
                <a:lnTo>
                  <a:pt x="3004" y="3471"/>
                </a:lnTo>
                <a:lnTo>
                  <a:pt x="2990" y="3485"/>
                </a:lnTo>
                <a:lnTo>
                  <a:pt x="2978" y="3502"/>
                </a:lnTo>
                <a:lnTo>
                  <a:pt x="2952" y="3538"/>
                </a:lnTo>
                <a:lnTo>
                  <a:pt x="2927" y="3574"/>
                </a:lnTo>
                <a:lnTo>
                  <a:pt x="2914" y="3591"/>
                </a:lnTo>
                <a:lnTo>
                  <a:pt x="2902" y="3606"/>
                </a:lnTo>
                <a:lnTo>
                  <a:pt x="2888" y="3618"/>
                </a:lnTo>
                <a:lnTo>
                  <a:pt x="2882" y="3624"/>
                </a:lnTo>
                <a:lnTo>
                  <a:pt x="2875" y="3629"/>
                </a:lnTo>
                <a:lnTo>
                  <a:pt x="2866" y="3634"/>
                </a:lnTo>
                <a:lnTo>
                  <a:pt x="2855" y="3638"/>
                </a:lnTo>
                <a:lnTo>
                  <a:pt x="2844" y="3643"/>
                </a:lnTo>
                <a:lnTo>
                  <a:pt x="2831" y="3646"/>
                </a:lnTo>
                <a:lnTo>
                  <a:pt x="2807" y="3653"/>
                </a:lnTo>
                <a:lnTo>
                  <a:pt x="2779" y="3659"/>
                </a:lnTo>
                <a:lnTo>
                  <a:pt x="2749" y="3662"/>
                </a:lnTo>
                <a:lnTo>
                  <a:pt x="2718" y="3665"/>
                </a:lnTo>
                <a:lnTo>
                  <a:pt x="2687" y="3667"/>
                </a:lnTo>
                <a:lnTo>
                  <a:pt x="2654" y="3668"/>
                </a:lnTo>
                <a:lnTo>
                  <a:pt x="2589" y="3668"/>
                </a:lnTo>
                <a:lnTo>
                  <a:pt x="2527" y="3667"/>
                </a:lnTo>
                <a:lnTo>
                  <a:pt x="2471" y="3667"/>
                </a:lnTo>
                <a:lnTo>
                  <a:pt x="2423" y="3667"/>
                </a:lnTo>
                <a:lnTo>
                  <a:pt x="2410" y="3668"/>
                </a:lnTo>
                <a:lnTo>
                  <a:pt x="2398" y="3671"/>
                </a:lnTo>
                <a:lnTo>
                  <a:pt x="2387" y="3675"/>
                </a:lnTo>
                <a:lnTo>
                  <a:pt x="2378" y="3680"/>
                </a:lnTo>
                <a:lnTo>
                  <a:pt x="2370" y="3686"/>
                </a:lnTo>
                <a:lnTo>
                  <a:pt x="2364" y="3694"/>
                </a:lnTo>
                <a:lnTo>
                  <a:pt x="2358" y="3702"/>
                </a:lnTo>
                <a:lnTo>
                  <a:pt x="2354" y="3711"/>
                </a:lnTo>
                <a:lnTo>
                  <a:pt x="2352" y="3721"/>
                </a:lnTo>
                <a:lnTo>
                  <a:pt x="2350" y="3732"/>
                </a:lnTo>
                <a:lnTo>
                  <a:pt x="2349" y="3744"/>
                </a:lnTo>
                <a:lnTo>
                  <a:pt x="2349" y="3755"/>
                </a:lnTo>
                <a:lnTo>
                  <a:pt x="2350" y="3769"/>
                </a:lnTo>
                <a:lnTo>
                  <a:pt x="2352" y="3781"/>
                </a:lnTo>
                <a:lnTo>
                  <a:pt x="2357" y="3808"/>
                </a:lnTo>
                <a:lnTo>
                  <a:pt x="2365" y="3836"/>
                </a:lnTo>
                <a:lnTo>
                  <a:pt x="2375" y="3864"/>
                </a:lnTo>
                <a:lnTo>
                  <a:pt x="2385" y="3891"/>
                </a:lnTo>
                <a:lnTo>
                  <a:pt x="2397" y="3916"/>
                </a:lnTo>
                <a:lnTo>
                  <a:pt x="2408" y="3940"/>
                </a:lnTo>
                <a:lnTo>
                  <a:pt x="2419" y="3962"/>
                </a:lnTo>
                <a:lnTo>
                  <a:pt x="2429" y="3980"/>
                </a:lnTo>
                <a:lnTo>
                  <a:pt x="2438" y="3995"/>
                </a:lnTo>
                <a:lnTo>
                  <a:pt x="2454" y="4021"/>
                </a:lnTo>
                <a:lnTo>
                  <a:pt x="2466" y="4045"/>
                </a:lnTo>
                <a:lnTo>
                  <a:pt x="2474" y="4066"/>
                </a:lnTo>
                <a:lnTo>
                  <a:pt x="2477" y="4075"/>
                </a:lnTo>
                <a:lnTo>
                  <a:pt x="2479" y="4083"/>
                </a:lnTo>
                <a:lnTo>
                  <a:pt x="2480" y="4092"/>
                </a:lnTo>
                <a:lnTo>
                  <a:pt x="2480" y="4100"/>
                </a:lnTo>
                <a:lnTo>
                  <a:pt x="2480" y="4107"/>
                </a:lnTo>
                <a:lnTo>
                  <a:pt x="2479" y="4113"/>
                </a:lnTo>
                <a:lnTo>
                  <a:pt x="2476" y="4120"/>
                </a:lnTo>
                <a:lnTo>
                  <a:pt x="2474" y="4127"/>
                </a:lnTo>
                <a:lnTo>
                  <a:pt x="2470" y="4132"/>
                </a:lnTo>
                <a:lnTo>
                  <a:pt x="2466" y="4138"/>
                </a:lnTo>
                <a:lnTo>
                  <a:pt x="2455" y="4148"/>
                </a:lnTo>
                <a:lnTo>
                  <a:pt x="2442" y="4159"/>
                </a:lnTo>
                <a:lnTo>
                  <a:pt x="2426" y="4169"/>
                </a:lnTo>
                <a:lnTo>
                  <a:pt x="2409" y="4179"/>
                </a:lnTo>
                <a:lnTo>
                  <a:pt x="2369" y="4202"/>
                </a:lnTo>
                <a:lnTo>
                  <a:pt x="2346" y="4215"/>
                </a:lnTo>
                <a:lnTo>
                  <a:pt x="2321" y="4230"/>
                </a:lnTo>
                <a:lnTo>
                  <a:pt x="2302" y="4243"/>
                </a:lnTo>
                <a:lnTo>
                  <a:pt x="2283" y="4255"/>
                </a:lnTo>
                <a:lnTo>
                  <a:pt x="2265" y="4270"/>
                </a:lnTo>
                <a:lnTo>
                  <a:pt x="2246" y="4283"/>
                </a:lnTo>
                <a:lnTo>
                  <a:pt x="2212" y="4313"/>
                </a:lnTo>
                <a:lnTo>
                  <a:pt x="2179" y="4344"/>
                </a:lnTo>
                <a:lnTo>
                  <a:pt x="2146" y="4376"/>
                </a:lnTo>
                <a:lnTo>
                  <a:pt x="2115" y="4409"/>
                </a:lnTo>
                <a:lnTo>
                  <a:pt x="2085" y="4443"/>
                </a:lnTo>
                <a:lnTo>
                  <a:pt x="2054" y="4478"/>
                </a:lnTo>
                <a:lnTo>
                  <a:pt x="1996" y="4548"/>
                </a:lnTo>
                <a:lnTo>
                  <a:pt x="1965" y="4583"/>
                </a:lnTo>
                <a:lnTo>
                  <a:pt x="1935" y="4617"/>
                </a:lnTo>
                <a:lnTo>
                  <a:pt x="1904" y="4651"/>
                </a:lnTo>
                <a:lnTo>
                  <a:pt x="1872" y="4684"/>
                </a:lnTo>
                <a:lnTo>
                  <a:pt x="1838" y="4716"/>
                </a:lnTo>
                <a:lnTo>
                  <a:pt x="1804" y="4747"/>
                </a:lnTo>
                <a:lnTo>
                  <a:pt x="1791" y="4758"/>
                </a:lnTo>
                <a:lnTo>
                  <a:pt x="1781" y="4768"/>
                </a:lnTo>
                <a:lnTo>
                  <a:pt x="1772" y="4778"/>
                </a:lnTo>
                <a:lnTo>
                  <a:pt x="1764" y="4786"/>
                </a:lnTo>
                <a:lnTo>
                  <a:pt x="1757" y="4796"/>
                </a:lnTo>
                <a:lnTo>
                  <a:pt x="1751" y="4804"/>
                </a:lnTo>
                <a:lnTo>
                  <a:pt x="1747" y="4812"/>
                </a:lnTo>
                <a:lnTo>
                  <a:pt x="1745" y="4819"/>
                </a:lnTo>
                <a:lnTo>
                  <a:pt x="1743" y="4827"/>
                </a:lnTo>
                <a:lnTo>
                  <a:pt x="1742" y="4833"/>
                </a:lnTo>
                <a:lnTo>
                  <a:pt x="1742" y="4839"/>
                </a:lnTo>
                <a:lnTo>
                  <a:pt x="1744" y="4845"/>
                </a:lnTo>
                <a:lnTo>
                  <a:pt x="1746" y="4850"/>
                </a:lnTo>
                <a:lnTo>
                  <a:pt x="1749" y="4855"/>
                </a:lnTo>
                <a:lnTo>
                  <a:pt x="1753" y="4861"/>
                </a:lnTo>
                <a:lnTo>
                  <a:pt x="1757" y="4865"/>
                </a:lnTo>
                <a:lnTo>
                  <a:pt x="1764" y="4869"/>
                </a:lnTo>
                <a:lnTo>
                  <a:pt x="1770" y="4873"/>
                </a:lnTo>
                <a:lnTo>
                  <a:pt x="1784" y="4880"/>
                </a:lnTo>
                <a:lnTo>
                  <a:pt x="1802" y="4885"/>
                </a:lnTo>
                <a:lnTo>
                  <a:pt x="1820" y="4889"/>
                </a:lnTo>
                <a:lnTo>
                  <a:pt x="1841" y="4894"/>
                </a:lnTo>
                <a:lnTo>
                  <a:pt x="1863" y="4896"/>
                </a:lnTo>
                <a:lnTo>
                  <a:pt x="1885" y="4898"/>
                </a:lnTo>
                <a:lnTo>
                  <a:pt x="1909" y="4899"/>
                </a:lnTo>
                <a:lnTo>
                  <a:pt x="1984" y="4901"/>
                </a:lnTo>
                <a:lnTo>
                  <a:pt x="2059" y="4904"/>
                </a:lnTo>
                <a:lnTo>
                  <a:pt x="2134" y="4909"/>
                </a:lnTo>
                <a:lnTo>
                  <a:pt x="2208" y="4914"/>
                </a:lnTo>
                <a:lnTo>
                  <a:pt x="2357" y="4927"/>
                </a:lnTo>
                <a:lnTo>
                  <a:pt x="2507" y="4940"/>
                </a:lnTo>
                <a:lnTo>
                  <a:pt x="2524" y="4941"/>
                </a:lnTo>
                <a:lnTo>
                  <a:pt x="2545" y="4941"/>
                </a:lnTo>
                <a:lnTo>
                  <a:pt x="2593" y="4940"/>
                </a:lnTo>
                <a:lnTo>
                  <a:pt x="2649" y="4938"/>
                </a:lnTo>
                <a:lnTo>
                  <a:pt x="2709" y="4936"/>
                </a:lnTo>
                <a:lnTo>
                  <a:pt x="2739" y="4936"/>
                </a:lnTo>
                <a:lnTo>
                  <a:pt x="2768" y="4936"/>
                </a:lnTo>
                <a:lnTo>
                  <a:pt x="2794" y="4937"/>
                </a:lnTo>
                <a:lnTo>
                  <a:pt x="2820" y="4939"/>
                </a:lnTo>
                <a:lnTo>
                  <a:pt x="2844" y="4943"/>
                </a:lnTo>
                <a:lnTo>
                  <a:pt x="2864" y="4948"/>
                </a:lnTo>
                <a:lnTo>
                  <a:pt x="2874" y="4951"/>
                </a:lnTo>
                <a:lnTo>
                  <a:pt x="2882" y="4954"/>
                </a:lnTo>
                <a:lnTo>
                  <a:pt x="2889" y="4959"/>
                </a:lnTo>
                <a:lnTo>
                  <a:pt x="2895" y="4963"/>
                </a:lnTo>
                <a:lnTo>
                  <a:pt x="2906" y="4972"/>
                </a:lnTo>
                <a:lnTo>
                  <a:pt x="2915" y="4982"/>
                </a:lnTo>
                <a:lnTo>
                  <a:pt x="2923" y="4993"/>
                </a:lnTo>
                <a:lnTo>
                  <a:pt x="2930" y="5004"/>
                </a:lnTo>
                <a:lnTo>
                  <a:pt x="2938" y="5015"/>
                </a:lnTo>
                <a:lnTo>
                  <a:pt x="2944" y="5028"/>
                </a:lnTo>
                <a:lnTo>
                  <a:pt x="2949" y="5040"/>
                </a:lnTo>
                <a:lnTo>
                  <a:pt x="2954" y="5053"/>
                </a:lnTo>
                <a:lnTo>
                  <a:pt x="2962" y="5080"/>
                </a:lnTo>
                <a:lnTo>
                  <a:pt x="2970" y="5108"/>
                </a:lnTo>
                <a:lnTo>
                  <a:pt x="2982" y="5167"/>
                </a:lnTo>
                <a:lnTo>
                  <a:pt x="2988" y="5196"/>
                </a:lnTo>
                <a:lnTo>
                  <a:pt x="2994" y="5224"/>
                </a:lnTo>
                <a:lnTo>
                  <a:pt x="3004" y="5253"/>
                </a:lnTo>
                <a:lnTo>
                  <a:pt x="3009" y="5267"/>
                </a:lnTo>
                <a:lnTo>
                  <a:pt x="3014" y="5281"/>
                </a:lnTo>
                <a:lnTo>
                  <a:pt x="3020" y="5295"/>
                </a:lnTo>
                <a:lnTo>
                  <a:pt x="3027" y="5307"/>
                </a:lnTo>
                <a:lnTo>
                  <a:pt x="3035" y="5319"/>
                </a:lnTo>
                <a:lnTo>
                  <a:pt x="3044" y="5332"/>
                </a:lnTo>
                <a:lnTo>
                  <a:pt x="3053" y="5344"/>
                </a:lnTo>
                <a:lnTo>
                  <a:pt x="3063" y="5354"/>
                </a:lnTo>
                <a:lnTo>
                  <a:pt x="3076" y="5366"/>
                </a:lnTo>
                <a:lnTo>
                  <a:pt x="3088" y="5375"/>
                </a:lnTo>
                <a:lnTo>
                  <a:pt x="3096" y="5380"/>
                </a:lnTo>
                <a:lnTo>
                  <a:pt x="3105" y="5384"/>
                </a:lnTo>
                <a:lnTo>
                  <a:pt x="3114" y="5387"/>
                </a:lnTo>
                <a:lnTo>
                  <a:pt x="3122" y="5389"/>
                </a:lnTo>
                <a:lnTo>
                  <a:pt x="3131" y="5389"/>
                </a:lnTo>
                <a:lnTo>
                  <a:pt x="3140" y="5389"/>
                </a:lnTo>
                <a:lnTo>
                  <a:pt x="3149" y="5388"/>
                </a:lnTo>
                <a:lnTo>
                  <a:pt x="3158" y="5386"/>
                </a:lnTo>
                <a:lnTo>
                  <a:pt x="3166" y="5383"/>
                </a:lnTo>
                <a:lnTo>
                  <a:pt x="3176" y="5379"/>
                </a:lnTo>
                <a:lnTo>
                  <a:pt x="3193" y="5370"/>
                </a:lnTo>
                <a:lnTo>
                  <a:pt x="3212" y="5357"/>
                </a:lnTo>
                <a:lnTo>
                  <a:pt x="3229" y="5344"/>
                </a:lnTo>
                <a:lnTo>
                  <a:pt x="3246" y="5329"/>
                </a:lnTo>
                <a:lnTo>
                  <a:pt x="3263" y="5312"/>
                </a:lnTo>
                <a:lnTo>
                  <a:pt x="3279" y="5295"/>
                </a:lnTo>
                <a:lnTo>
                  <a:pt x="3295" y="5278"/>
                </a:lnTo>
                <a:lnTo>
                  <a:pt x="3323" y="5245"/>
                </a:lnTo>
                <a:lnTo>
                  <a:pt x="3348" y="5218"/>
                </a:lnTo>
                <a:lnTo>
                  <a:pt x="3358" y="5207"/>
                </a:lnTo>
                <a:lnTo>
                  <a:pt x="3369" y="5194"/>
                </a:lnTo>
                <a:lnTo>
                  <a:pt x="3389" y="5166"/>
                </a:lnTo>
                <a:lnTo>
                  <a:pt x="3410" y="5135"/>
                </a:lnTo>
                <a:lnTo>
                  <a:pt x="3430" y="5105"/>
                </a:lnTo>
                <a:lnTo>
                  <a:pt x="3442" y="5090"/>
                </a:lnTo>
                <a:lnTo>
                  <a:pt x="3452" y="5076"/>
                </a:lnTo>
                <a:lnTo>
                  <a:pt x="3464" y="5064"/>
                </a:lnTo>
                <a:lnTo>
                  <a:pt x="3476" y="5052"/>
                </a:lnTo>
                <a:lnTo>
                  <a:pt x="3488" y="5042"/>
                </a:lnTo>
                <a:lnTo>
                  <a:pt x="3501" y="5033"/>
                </a:lnTo>
                <a:lnTo>
                  <a:pt x="3515" y="5027"/>
                </a:lnTo>
                <a:lnTo>
                  <a:pt x="3529" y="5021"/>
                </a:lnTo>
                <a:lnTo>
                  <a:pt x="3586" y="5008"/>
                </a:lnTo>
                <a:lnTo>
                  <a:pt x="3614" y="5000"/>
                </a:lnTo>
                <a:lnTo>
                  <a:pt x="3642" y="4992"/>
                </a:lnTo>
                <a:lnTo>
                  <a:pt x="3669" y="4981"/>
                </a:lnTo>
                <a:lnTo>
                  <a:pt x="3696" y="4970"/>
                </a:lnTo>
                <a:lnTo>
                  <a:pt x="3722" y="4956"/>
                </a:lnTo>
                <a:lnTo>
                  <a:pt x="3735" y="4949"/>
                </a:lnTo>
                <a:lnTo>
                  <a:pt x="3747" y="4941"/>
                </a:lnTo>
                <a:lnTo>
                  <a:pt x="3757" y="4934"/>
                </a:lnTo>
                <a:lnTo>
                  <a:pt x="3765" y="4927"/>
                </a:lnTo>
                <a:lnTo>
                  <a:pt x="3773" y="4918"/>
                </a:lnTo>
                <a:lnTo>
                  <a:pt x="3779" y="4909"/>
                </a:lnTo>
                <a:lnTo>
                  <a:pt x="3785" y="4900"/>
                </a:lnTo>
                <a:lnTo>
                  <a:pt x="3789" y="4889"/>
                </a:lnTo>
                <a:lnTo>
                  <a:pt x="3793" y="4879"/>
                </a:lnTo>
                <a:lnTo>
                  <a:pt x="3795" y="4869"/>
                </a:lnTo>
                <a:lnTo>
                  <a:pt x="3797" y="4857"/>
                </a:lnTo>
                <a:lnTo>
                  <a:pt x="3799" y="4846"/>
                </a:lnTo>
                <a:lnTo>
                  <a:pt x="3799" y="4835"/>
                </a:lnTo>
                <a:lnTo>
                  <a:pt x="3799" y="4823"/>
                </a:lnTo>
                <a:lnTo>
                  <a:pt x="3798" y="4799"/>
                </a:lnTo>
                <a:lnTo>
                  <a:pt x="3794" y="4774"/>
                </a:lnTo>
                <a:lnTo>
                  <a:pt x="3788" y="4749"/>
                </a:lnTo>
                <a:lnTo>
                  <a:pt x="3782" y="4723"/>
                </a:lnTo>
                <a:lnTo>
                  <a:pt x="3774" y="4700"/>
                </a:lnTo>
                <a:lnTo>
                  <a:pt x="3764" y="4675"/>
                </a:lnTo>
                <a:lnTo>
                  <a:pt x="3747" y="4631"/>
                </a:lnTo>
                <a:lnTo>
                  <a:pt x="3730" y="4592"/>
                </a:lnTo>
                <a:lnTo>
                  <a:pt x="3723" y="4574"/>
                </a:lnTo>
                <a:lnTo>
                  <a:pt x="3715" y="4558"/>
                </a:lnTo>
                <a:lnTo>
                  <a:pt x="3707" y="4542"/>
                </a:lnTo>
                <a:lnTo>
                  <a:pt x="3697" y="4528"/>
                </a:lnTo>
                <a:lnTo>
                  <a:pt x="3688" y="4514"/>
                </a:lnTo>
                <a:lnTo>
                  <a:pt x="3678" y="4501"/>
                </a:lnTo>
                <a:lnTo>
                  <a:pt x="3667" y="4488"/>
                </a:lnTo>
                <a:lnTo>
                  <a:pt x="3656" y="4476"/>
                </a:lnTo>
                <a:lnTo>
                  <a:pt x="3633" y="4453"/>
                </a:lnTo>
                <a:lnTo>
                  <a:pt x="3610" y="4433"/>
                </a:lnTo>
                <a:lnTo>
                  <a:pt x="3585" y="4413"/>
                </a:lnTo>
                <a:lnTo>
                  <a:pt x="3560" y="4396"/>
                </a:lnTo>
                <a:lnTo>
                  <a:pt x="3509" y="4360"/>
                </a:lnTo>
                <a:lnTo>
                  <a:pt x="3483" y="4341"/>
                </a:lnTo>
                <a:lnTo>
                  <a:pt x="3458" y="4322"/>
                </a:lnTo>
                <a:lnTo>
                  <a:pt x="3433" y="4302"/>
                </a:lnTo>
                <a:lnTo>
                  <a:pt x="3410" y="4280"/>
                </a:lnTo>
                <a:lnTo>
                  <a:pt x="3398" y="4269"/>
                </a:lnTo>
                <a:lnTo>
                  <a:pt x="3388" y="4256"/>
                </a:lnTo>
                <a:lnTo>
                  <a:pt x="3377" y="4244"/>
                </a:lnTo>
                <a:lnTo>
                  <a:pt x="3366" y="4231"/>
                </a:lnTo>
                <a:lnTo>
                  <a:pt x="3413" y="4208"/>
                </a:lnTo>
                <a:lnTo>
                  <a:pt x="3461" y="4187"/>
                </a:lnTo>
                <a:lnTo>
                  <a:pt x="3510" y="4167"/>
                </a:lnTo>
                <a:lnTo>
                  <a:pt x="3559" y="4148"/>
                </a:lnTo>
                <a:lnTo>
                  <a:pt x="3611" y="4131"/>
                </a:lnTo>
                <a:lnTo>
                  <a:pt x="3662" y="4114"/>
                </a:lnTo>
                <a:lnTo>
                  <a:pt x="3714" y="4101"/>
                </a:lnTo>
                <a:lnTo>
                  <a:pt x="3767" y="4087"/>
                </a:lnTo>
                <a:lnTo>
                  <a:pt x="3820" y="4077"/>
                </a:lnTo>
                <a:lnTo>
                  <a:pt x="3874" y="4068"/>
                </a:lnTo>
                <a:lnTo>
                  <a:pt x="3926" y="4062"/>
                </a:lnTo>
                <a:lnTo>
                  <a:pt x="3980" y="4058"/>
                </a:lnTo>
                <a:lnTo>
                  <a:pt x="4033" y="4054"/>
                </a:lnTo>
                <a:lnTo>
                  <a:pt x="4086" y="4055"/>
                </a:lnTo>
                <a:lnTo>
                  <a:pt x="4112" y="4055"/>
                </a:lnTo>
                <a:lnTo>
                  <a:pt x="4138" y="4058"/>
                </a:lnTo>
                <a:lnTo>
                  <a:pt x="4164" y="4060"/>
                </a:lnTo>
                <a:lnTo>
                  <a:pt x="4190" y="4063"/>
                </a:lnTo>
                <a:lnTo>
                  <a:pt x="4223" y="4068"/>
                </a:lnTo>
                <a:lnTo>
                  <a:pt x="4255" y="4075"/>
                </a:lnTo>
                <a:lnTo>
                  <a:pt x="4285" y="4083"/>
                </a:lnTo>
                <a:lnTo>
                  <a:pt x="4315" y="4093"/>
                </a:lnTo>
                <a:lnTo>
                  <a:pt x="4344" y="4104"/>
                </a:lnTo>
                <a:lnTo>
                  <a:pt x="4371" y="4115"/>
                </a:lnTo>
                <a:lnTo>
                  <a:pt x="4398" y="4129"/>
                </a:lnTo>
                <a:lnTo>
                  <a:pt x="4425" y="4142"/>
                </a:lnTo>
                <a:lnTo>
                  <a:pt x="4452" y="4158"/>
                </a:lnTo>
                <a:lnTo>
                  <a:pt x="4478" y="4173"/>
                </a:lnTo>
                <a:lnTo>
                  <a:pt x="4531" y="4205"/>
                </a:lnTo>
                <a:lnTo>
                  <a:pt x="4585" y="4238"/>
                </a:lnTo>
                <a:lnTo>
                  <a:pt x="4642" y="4272"/>
                </a:lnTo>
                <a:lnTo>
                  <a:pt x="4703" y="4307"/>
                </a:lnTo>
                <a:lnTo>
                  <a:pt x="4766" y="4342"/>
                </a:lnTo>
                <a:lnTo>
                  <a:pt x="4892" y="4411"/>
                </a:lnTo>
                <a:lnTo>
                  <a:pt x="5017" y="4480"/>
                </a:lnTo>
                <a:lnTo>
                  <a:pt x="5080" y="4515"/>
                </a:lnTo>
                <a:lnTo>
                  <a:pt x="5141" y="4550"/>
                </a:lnTo>
                <a:lnTo>
                  <a:pt x="5182" y="4575"/>
                </a:lnTo>
                <a:lnTo>
                  <a:pt x="5222" y="4601"/>
                </a:lnTo>
                <a:lnTo>
                  <a:pt x="5262" y="4628"/>
                </a:lnTo>
                <a:lnTo>
                  <a:pt x="5301" y="4655"/>
                </a:lnTo>
                <a:lnTo>
                  <a:pt x="5340" y="4684"/>
                </a:lnTo>
                <a:lnTo>
                  <a:pt x="5378" y="4714"/>
                </a:lnTo>
                <a:lnTo>
                  <a:pt x="5417" y="4744"/>
                </a:lnTo>
                <a:lnTo>
                  <a:pt x="5455" y="4775"/>
                </a:lnTo>
                <a:lnTo>
                  <a:pt x="5492" y="4807"/>
                </a:lnTo>
                <a:lnTo>
                  <a:pt x="5529" y="4839"/>
                </a:lnTo>
                <a:lnTo>
                  <a:pt x="5566" y="4872"/>
                </a:lnTo>
                <a:lnTo>
                  <a:pt x="5602" y="4906"/>
                </a:lnTo>
                <a:lnTo>
                  <a:pt x="5673" y="4974"/>
                </a:lnTo>
                <a:lnTo>
                  <a:pt x="5744" y="5045"/>
                </a:lnTo>
                <a:lnTo>
                  <a:pt x="5813" y="5116"/>
                </a:lnTo>
                <a:lnTo>
                  <a:pt x="5883" y="5188"/>
                </a:lnTo>
                <a:lnTo>
                  <a:pt x="5950" y="5262"/>
                </a:lnTo>
                <a:lnTo>
                  <a:pt x="6016" y="5335"/>
                </a:lnTo>
                <a:lnTo>
                  <a:pt x="6146" y="5480"/>
                </a:lnTo>
                <a:lnTo>
                  <a:pt x="6211" y="5551"/>
                </a:lnTo>
                <a:lnTo>
                  <a:pt x="6275" y="5620"/>
                </a:lnTo>
                <a:lnTo>
                  <a:pt x="6252" y="5616"/>
                </a:lnTo>
                <a:lnTo>
                  <a:pt x="6229" y="5612"/>
                </a:lnTo>
                <a:lnTo>
                  <a:pt x="6206" y="5608"/>
                </a:lnTo>
                <a:lnTo>
                  <a:pt x="6184" y="5606"/>
                </a:lnTo>
                <a:lnTo>
                  <a:pt x="6137" y="5602"/>
                </a:lnTo>
                <a:lnTo>
                  <a:pt x="6091" y="5600"/>
                </a:lnTo>
                <a:lnTo>
                  <a:pt x="6043" y="5601"/>
                </a:lnTo>
                <a:lnTo>
                  <a:pt x="5997" y="5603"/>
                </a:lnTo>
                <a:lnTo>
                  <a:pt x="5951" y="5608"/>
                </a:lnTo>
                <a:lnTo>
                  <a:pt x="5904" y="5614"/>
                </a:lnTo>
                <a:lnTo>
                  <a:pt x="5858" y="5621"/>
                </a:lnTo>
                <a:lnTo>
                  <a:pt x="5811" y="5631"/>
                </a:lnTo>
                <a:lnTo>
                  <a:pt x="5765" y="5641"/>
                </a:lnTo>
                <a:lnTo>
                  <a:pt x="5720" y="5652"/>
                </a:lnTo>
                <a:lnTo>
                  <a:pt x="5674" y="5665"/>
                </a:lnTo>
                <a:lnTo>
                  <a:pt x="5630" y="5678"/>
                </a:lnTo>
                <a:lnTo>
                  <a:pt x="5586" y="5691"/>
                </a:lnTo>
                <a:lnTo>
                  <a:pt x="5542" y="5706"/>
                </a:lnTo>
                <a:lnTo>
                  <a:pt x="5514" y="5716"/>
                </a:lnTo>
                <a:lnTo>
                  <a:pt x="5488" y="5725"/>
                </a:lnTo>
                <a:lnTo>
                  <a:pt x="5447" y="5743"/>
                </a:lnTo>
                <a:lnTo>
                  <a:pt x="5430" y="5749"/>
                </a:lnTo>
                <a:lnTo>
                  <a:pt x="5417" y="5754"/>
                </a:lnTo>
                <a:lnTo>
                  <a:pt x="5404" y="5756"/>
                </a:lnTo>
                <a:lnTo>
                  <a:pt x="5399" y="5756"/>
                </a:lnTo>
                <a:lnTo>
                  <a:pt x="5395" y="5756"/>
                </a:lnTo>
                <a:lnTo>
                  <a:pt x="5390" y="5755"/>
                </a:lnTo>
                <a:lnTo>
                  <a:pt x="5386" y="5753"/>
                </a:lnTo>
                <a:lnTo>
                  <a:pt x="5383" y="5750"/>
                </a:lnTo>
                <a:lnTo>
                  <a:pt x="5380" y="5746"/>
                </a:lnTo>
                <a:lnTo>
                  <a:pt x="5375" y="5742"/>
                </a:lnTo>
                <a:lnTo>
                  <a:pt x="5373" y="5736"/>
                </a:lnTo>
                <a:lnTo>
                  <a:pt x="5367" y="5721"/>
                </a:lnTo>
                <a:lnTo>
                  <a:pt x="5363" y="5703"/>
                </a:lnTo>
                <a:lnTo>
                  <a:pt x="5358" y="5679"/>
                </a:lnTo>
                <a:lnTo>
                  <a:pt x="5348" y="5616"/>
                </a:lnTo>
                <a:lnTo>
                  <a:pt x="5341" y="5573"/>
                </a:lnTo>
                <a:lnTo>
                  <a:pt x="5334" y="5529"/>
                </a:lnTo>
                <a:lnTo>
                  <a:pt x="5330" y="5507"/>
                </a:lnTo>
                <a:lnTo>
                  <a:pt x="5324" y="5486"/>
                </a:lnTo>
                <a:lnTo>
                  <a:pt x="5318" y="5466"/>
                </a:lnTo>
                <a:lnTo>
                  <a:pt x="5310" y="5445"/>
                </a:lnTo>
                <a:lnTo>
                  <a:pt x="5302" y="5427"/>
                </a:lnTo>
                <a:lnTo>
                  <a:pt x="5292" y="5408"/>
                </a:lnTo>
                <a:lnTo>
                  <a:pt x="5281" y="5391"/>
                </a:lnTo>
                <a:lnTo>
                  <a:pt x="5267" y="5376"/>
                </a:lnTo>
                <a:lnTo>
                  <a:pt x="5260" y="5369"/>
                </a:lnTo>
                <a:lnTo>
                  <a:pt x="5252" y="5363"/>
                </a:lnTo>
                <a:lnTo>
                  <a:pt x="5242" y="5356"/>
                </a:lnTo>
                <a:lnTo>
                  <a:pt x="5234" y="5350"/>
                </a:lnTo>
                <a:lnTo>
                  <a:pt x="5224" y="5345"/>
                </a:lnTo>
                <a:lnTo>
                  <a:pt x="5214" y="5340"/>
                </a:lnTo>
                <a:lnTo>
                  <a:pt x="5203" y="5335"/>
                </a:lnTo>
                <a:lnTo>
                  <a:pt x="5191" y="5331"/>
                </a:lnTo>
                <a:lnTo>
                  <a:pt x="5158" y="5321"/>
                </a:lnTo>
                <a:lnTo>
                  <a:pt x="5124" y="5313"/>
                </a:lnTo>
                <a:lnTo>
                  <a:pt x="5089" y="5306"/>
                </a:lnTo>
                <a:lnTo>
                  <a:pt x="5053" y="5299"/>
                </a:lnTo>
                <a:lnTo>
                  <a:pt x="5017" y="5294"/>
                </a:lnTo>
                <a:lnTo>
                  <a:pt x="4980" y="5288"/>
                </a:lnTo>
                <a:lnTo>
                  <a:pt x="4942" y="5284"/>
                </a:lnTo>
                <a:lnTo>
                  <a:pt x="4905" y="5281"/>
                </a:lnTo>
                <a:lnTo>
                  <a:pt x="4867" y="5278"/>
                </a:lnTo>
                <a:lnTo>
                  <a:pt x="4830" y="5277"/>
                </a:lnTo>
                <a:lnTo>
                  <a:pt x="4792" y="5276"/>
                </a:lnTo>
                <a:lnTo>
                  <a:pt x="4755" y="5275"/>
                </a:lnTo>
                <a:lnTo>
                  <a:pt x="4683" y="5276"/>
                </a:lnTo>
                <a:lnTo>
                  <a:pt x="4613" y="5279"/>
                </a:lnTo>
                <a:lnTo>
                  <a:pt x="4591" y="5281"/>
                </a:lnTo>
                <a:lnTo>
                  <a:pt x="4572" y="5284"/>
                </a:lnTo>
                <a:lnTo>
                  <a:pt x="4557" y="5288"/>
                </a:lnTo>
                <a:lnTo>
                  <a:pt x="4544" y="5294"/>
                </a:lnTo>
                <a:lnTo>
                  <a:pt x="4532" y="5300"/>
                </a:lnTo>
                <a:lnTo>
                  <a:pt x="4524" y="5307"/>
                </a:lnTo>
                <a:lnTo>
                  <a:pt x="4518" y="5315"/>
                </a:lnTo>
                <a:lnTo>
                  <a:pt x="4514" y="5324"/>
                </a:lnTo>
                <a:lnTo>
                  <a:pt x="4511" y="5336"/>
                </a:lnTo>
                <a:lnTo>
                  <a:pt x="4511" y="5347"/>
                </a:lnTo>
                <a:lnTo>
                  <a:pt x="4511" y="5361"/>
                </a:lnTo>
                <a:lnTo>
                  <a:pt x="4514" y="5374"/>
                </a:lnTo>
                <a:lnTo>
                  <a:pt x="4517" y="5389"/>
                </a:lnTo>
                <a:lnTo>
                  <a:pt x="4522" y="5406"/>
                </a:lnTo>
                <a:lnTo>
                  <a:pt x="4533" y="5442"/>
                </a:lnTo>
                <a:lnTo>
                  <a:pt x="4544" y="5470"/>
                </a:lnTo>
                <a:lnTo>
                  <a:pt x="4550" y="5496"/>
                </a:lnTo>
                <a:lnTo>
                  <a:pt x="4555" y="5519"/>
                </a:lnTo>
                <a:lnTo>
                  <a:pt x="4557" y="5541"/>
                </a:lnTo>
                <a:lnTo>
                  <a:pt x="4557" y="5561"/>
                </a:lnTo>
                <a:lnTo>
                  <a:pt x="4555" y="5579"/>
                </a:lnTo>
                <a:lnTo>
                  <a:pt x="4551" y="5597"/>
                </a:lnTo>
                <a:lnTo>
                  <a:pt x="4545" y="5613"/>
                </a:lnTo>
                <a:lnTo>
                  <a:pt x="4536" y="5629"/>
                </a:lnTo>
                <a:lnTo>
                  <a:pt x="4527" y="5644"/>
                </a:lnTo>
                <a:lnTo>
                  <a:pt x="4516" y="5660"/>
                </a:lnTo>
                <a:lnTo>
                  <a:pt x="4502" y="5676"/>
                </a:lnTo>
                <a:lnTo>
                  <a:pt x="4472" y="5710"/>
                </a:lnTo>
                <a:lnTo>
                  <a:pt x="4436" y="5748"/>
                </a:lnTo>
                <a:lnTo>
                  <a:pt x="4409" y="5777"/>
                </a:lnTo>
                <a:lnTo>
                  <a:pt x="4381" y="5806"/>
                </a:lnTo>
                <a:lnTo>
                  <a:pt x="4323" y="5864"/>
                </a:lnTo>
                <a:lnTo>
                  <a:pt x="4204" y="5977"/>
                </a:lnTo>
                <a:lnTo>
                  <a:pt x="4146" y="6034"/>
                </a:lnTo>
                <a:lnTo>
                  <a:pt x="4088" y="6091"/>
                </a:lnTo>
                <a:lnTo>
                  <a:pt x="4060" y="6121"/>
                </a:lnTo>
                <a:lnTo>
                  <a:pt x="4033" y="6150"/>
                </a:lnTo>
                <a:lnTo>
                  <a:pt x="4008" y="6180"/>
                </a:lnTo>
                <a:lnTo>
                  <a:pt x="3983" y="6210"/>
                </a:lnTo>
                <a:lnTo>
                  <a:pt x="3978" y="6216"/>
                </a:lnTo>
                <a:lnTo>
                  <a:pt x="3975" y="6221"/>
                </a:lnTo>
                <a:lnTo>
                  <a:pt x="3973" y="6228"/>
                </a:lnTo>
                <a:lnTo>
                  <a:pt x="3970" y="6233"/>
                </a:lnTo>
                <a:lnTo>
                  <a:pt x="3969" y="6238"/>
                </a:lnTo>
                <a:lnTo>
                  <a:pt x="3969" y="6244"/>
                </a:lnTo>
                <a:lnTo>
                  <a:pt x="3969" y="6249"/>
                </a:lnTo>
                <a:lnTo>
                  <a:pt x="3970" y="6254"/>
                </a:lnTo>
                <a:lnTo>
                  <a:pt x="3975" y="6266"/>
                </a:lnTo>
                <a:lnTo>
                  <a:pt x="3981" y="6276"/>
                </a:lnTo>
                <a:lnTo>
                  <a:pt x="3989" y="6286"/>
                </a:lnTo>
                <a:lnTo>
                  <a:pt x="4000" y="6297"/>
                </a:lnTo>
                <a:lnTo>
                  <a:pt x="4013" y="6307"/>
                </a:lnTo>
                <a:lnTo>
                  <a:pt x="4027" y="6317"/>
                </a:lnTo>
                <a:lnTo>
                  <a:pt x="4044" y="6327"/>
                </a:lnTo>
                <a:lnTo>
                  <a:pt x="4060" y="6336"/>
                </a:lnTo>
                <a:lnTo>
                  <a:pt x="4079" y="6345"/>
                </a:lnTo>
                <a:lnTo>
                  <a:pt x="4098" y="6354"/>
                </a:lnTo>
                <a:lnTo>
                  <a:pt x="4141" y="6371"/>
                </a:lnTo>
                <a:lnTo>
                  <a:pt x="4184" y="6386"/>
                </a:lnTo>
                <a:lnTo>
                  <a:pt x="4228" y="6401"/>
                </a:lnTo>
                <a:lnTo>
                  <a:pt x="4271" y="6414"/>
                </a:lnTo>
                <a:lnTo>
                  <a:pt x="4313" y="6425"/>
                </a:lnTo>
                <a:lnTo>
                  <a:pt x="4383" y="6443"/>
                </a:lnTo>
                <a:lnTo>
                  <a:pt x="4426" y="6454"/>
                </a:lnTo>
                <a:lnTo>
                  <a:pt x="4450" y="6459"/>
                </a:lnTo>
                <a:lnTo>
                  <a:pt x="4473" y="6464"/>
                </a:lnTo>
                <a:lnTo>
                  <a:pt x="4497" y="6467"/>
                </a:lnTo>
                <a:lnTo>
                  <a:pt x="4521" y="6469"/>
                </a:lnTo>
                <a:lnTo>
                  <a:pt x="4568" y="6472"/>
                </a:lnTo>
                <a:lnTo>
                  <a:pt x="4615" y="6474"/>
                </a:lnTo>
                <a:lnTo>
                  <a:pt x="4662" y="6474"/>
                </a:lnTo>
                <a:lnTo>
                  <a:pt x="4710" y="6476"/>
                </a:lnTo>
                <a:lnTo>
                  <a:pt x="4757" y="6478"/>
                </a:lnTo>
                <a:lnTo>
                  <a:pt x="4781" y="6480"/>
                </a:lnTo>
                <a:lnTo>
                  <a:pt x="4804" y="6483"/>
                </a:lnTo>
                <a:lnTo>
                  <a:pt x="4813" y="6485"/>
                </a:lnTo>
                <a:lnTo>
                  <a:pt x="4821" y="6488"/>
                </a:lnTo>
                <a:lnTo>
                  <a:pt x="4829" y="6491"/>
                </a:lnTo>
                <a:lnTo>
                  <a:pt x="4836" y="6496"/>
                </a:lnTo>
                <a:lnTo>
                  <a:pt x="4843" y="6500"/>
                </a:lnTo>
                <a:lnTo>
                  <a:pt x="4849" y="6505"/>
                </a:lnTo>
                <a:lnTo>
                  <a:pt x="4855" y="6511"/>
                </a:lnTo>
                <a:lnTo>
                  <a:pt x="4860" y="6517"/>
                </a:lnTo>
                <a:lnTo>
                  <a:pt x="4870" y="6532"/>
                </a:lnTo>
                <a:lnTo>
                  <a:pt x="4878" y="6548"/>
                </a:lnTo>
                <a:lnTo>
                  <a:pt x="4885" y="6566"/>
                </a:lnTo>
                <a:lnTo>
                  <a:pt x="4891" y="6583"/>
                </a:lnTo>
                <a:lnTo>
                  <a:pt x="4896" y="6603"/>
                </a:lnTo>
                <a:lnTo>
                  <a:pt x="4900" y="6622"/>
                </a:lnTo>
                <a:lnTo>
                  <a:pt x="4908" y="6661"/>
                </a:lnTo>
                <a:lnTo>
                  <a:pt x="4916" y="6697"/>
                </a:lnTo>
                <a:lnTo>
                  <a:pt x="4920" y="6713"/>
                </a:lnTo>
                <a:lnTo>
                  <a:pt x="4925" y="6728"/>
                </a:lnTo>
                <a:lnTo>
                  <a:pt x="4931" y="6743"/>
                </a:lnTo>
                <a:lnTo>
                  <a:pt x="4939" y="6757"/>
                </a:lnTo>
                <a:lnTo>
                  <a:pt x="4950" y="6769"/>
                </a:lnTo>
                <a:lnTo>
                  <a:pt x="4960" y="6778"/>
                </a:lnTo>
                <a:lnTo>
                  <a:pt x="4971" y="6785"/>
                </a:lnTo>
                <a:lnTo>
                  <a:pt x="4984" y="6791"/>
                </a:lnTo>
                <a:lnTo>
                  <a:pt x="4997" y="6796"/>
                </a:lnTo>
                <a:lnTo>
                  <a:pt x="5012" y="6798"/>
                </a:lnTo>
                <a:lnTo>
                  <a:pt x="5027" y="6799"/>
                </a:lnTo>
                <a:lnTo>
                  <a:pt x="5042" y="6798"/>
                </a:lnTo>
                <a:lnTo>
                  <a:pt x="5059" y="6796"/>
                </a:lnTo>
                <a:lnTo>
                  <a:pt x="5075" y="6791"/>
                </a:lnTo>
                <a:lnTo>
                  <a:pt x="5092" y="6787"/>
                </a:lnTo>
                <a:lnTo>
                  <a:pt x="5109" y="6781"/>
                </a:lnTo>
                <a:lnTo>
                  <a:pt x="5127" y="6775"/>
                </a:lnTo>
                <a:lnTo>
                  <a:pt x="5145" y="6768"/>
                </a:lnTo>
                <a:lnTo>
                  <a:pt x="5162" y="6758"/>
                </a:lnTo>
                <a:lnTo>
                  <a:pt x="5181" y="6750"/>
                </a:lnTo>
                <a:lnTo>
                  <a:pt x="5215" y="6730"/>
                </a:lnTo>
                <a:lnTo>
                  <a:pt x="5248" y="6708"/>
                </a:lnTo>
                <a:lnTo>
                  <a:pt x="5280" y="6685"/>
                </a:lnTo>
                <a:lnTo>
                  <a:pt x="5308" y="6663"/>
                </a:lnTo>
                <a:lnTo>
                  <a:pt x="5333" y="6640"/>
                </a:lnTo>
                <a:lnTo>
                  <a:pt x="5355" y="6619"/>
                </a:lnTo>
                <a:lnTo>
                  <a:pt x="5371" y="6601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FD6B6B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25400" rotWithShape="0" sx="103000" sy="103000">
              <a:srgbClr val="FD6B6B">
                <a:alpha val="47000"/>
              </a:srgb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2485819545"/>
      </p:ext>
    </p:extLst>
  </p:cSld>
  <p:clrMapOvr>
    <a:masterClrMapping/>
  </p:clrMapOvr>
  <mc:AlternateContent>
    <mc:Choice Requires="p14">
      <p:transition p14:dur="1250" spd="slow">
        <p14:switch dir="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7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5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4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6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3"/>
      <p:bldP grpId="0" spid="54"/>
      <p:bldP grpId="0" spid="55"/>
      <p:bldP grpId="0" spid="56"/>
      <p:bldP grpId="0" spid="58"/>
      <p:bldP grpId="0" spid="59"/>
      <p:bldP grpId="0" spid="60"/>
      <p:bldP grpId="0" spid="62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19" name="Group 6">
            <a:extLst>
              <a:ext uri="{FF2B5EF4-FFF2-40B4-BE49-F238E27FC236}">
                <a16:creationId xmlns:a16="http://schemas.microsoft.com/office/drawing/2014/main" id="{CF517313-5C73-41FB-8E78-4111F8A89722}"/>
              </a:ext>
            </a:extLst>
          </p:cNvPr>
          <p:cNvGrpSpPr/>
          <p:nvPr/>
        </p:nvGrpSpPr>
        <p:grpSpPr>
          <a:xfrm>
            <a:off x="2" y="3358636"/>
            <a:ext cx="3979572" cy="555614"/>
            <a:chOff x="0" y="3554568"/>
            <a:chExt cx="3979572" cy="555614"/>
          </a:xfrm>
          <a:solidFill>
            <a:srgbClr val="FEBDBD"/>
          </a:solidFill>
        </p:grpSpPr>
        <p:sp>
          <p:nvSpPr>
            <p:cNvPr id="20" name="Rectangle 7">
              <a:extLst>
                <a:ext uri="{FF2B5EF4-FFF2-40B4-BE49-F238E27FC236}">
                  <a16:creationId xmlns:a16="http://schemas.microsoft.com/office/drawing/2014/main" id="{E51652E8-2E01-4276-A14D-75846DB69552}"/>
                </a:ext>
              </a:extLst>
            </p:cNvPr>
            <p:cNvSpPr/>
            <p:nvPr/>
          </p:nvSpPr>
          <p:spPr>
            <a:xfrm>
              <a:off x="0" y="4001971"/>
              <a:ext cx="3979572" cy="1082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Rectangle 8">
              <a:extLst>
                <a:ext uri="{FF2B5EF4-FFF2-40B4-BE49-F238E27FC236}">
                  <a16:creationId xmlns:a16="http://schemas.microsoft.com/office/drawing/2014/main" id="{72398A80-7AFD-4FD4-97E3-60A78038322C}"/>
                </a:ext>
              </a:extLst>
            </p:cNvPr>
            <p:cNvSpPr/>
            <p:nvPr/>
          </p:nvSpPr>
          <p:spPr>
            <a:xfrm>
              <a:off x="629499" y="3554568"/>
              <a:ext cx="2538703" cy="45076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TextBox 9">
              <a:extLst>
                <a:ext uri="{FF2B5EF4-FFF2-40B4-BE49-F238E27FC236}">
                  <a16:creationId xmlns:a16="http://schemas.microsoft.com/office/drawing/2014/main" id="{EB79A1AB-7490-460B-B237-E954639A6F6A}"/>
                </a:ext>
              </a:extLst>
            </p:cNvPr>
            <p:cNvSpPr txBox="1"/>
            <p:nvPr/>
          </p:nvSpPr>
          <p:spPr>
            <a:xfrm>
              <a:off x="637162" y="3557267"/>
              <a:ext cx="2568530" cy="45720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typeface="+mj-lt"/>
                </a:rPr>
                <a:t>添加标题</a:t>
              </a:r>
            </a:p>
          </p:txBody>
        </p:sp>
      </p:grpSp>
      <p:grpSp>
        <p:nvGrpSpPr>
          <p:cNvPr id="23" name="Group 30">
            <a:extLst>
              <a:ext uri="{FF2B5EF4-FFF2-40B4-BE49-F238E27FC236}">
                <a16:creationId xmlns:a16="http://schemas.microsoft.com/office/drawing/2014/main" id="{F95411F0-1085-489A-9247-B587910406B2}"/>
              </a:ext>
            </a:extLst>
          </p:cNvPr>
          <p:cNvGrpSpPr/>
          <p:nvPr/>
        </p:nvGrpSpPr>
        <p:grpSpPr>
          <a:xfrm>
            <a:off x="3979574" y="3358634"/>
            <a:ext cx="4232852" cy="553795"/>
            <a:chOff x="3979572" y="3554566"/>
            <a:chExt cx="4232852" cy="553795"/>
          </a:xfrm>
          <a:solidFill>
            <a:schemeClr val="accent2"/>
          </a:solidFill>
        </p:grpSpPr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F4DF3A32-C747-40A5-9945-F5C17578AC9E}"/>
                </a:ext>
              </a:extLst>
            </p:cNvPr>
            <p:cNvSpPr/>
            <p:nvPr/>
          </p:nvSpPr>
          <p:spPr>
            <a:xfrm>
              <a:off x="4826648" y="3554566"/>
              <a:ext cx="2538703" cy="450761"/>
            </a:xfrm>
            <a:prstGeom prst="rect">
              <a:avLst/>
            </a:prstGeom>
            <a:solidFill>
              <a:srgbClr val="FEBD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TextBox 32">
              <a:extLst>
                <a:ext uri="{FF2B5EF4-FFF2-40B4-BE49-F238E27FC236}">
                  <a16:creationId xmlns:a16="http://schemas.microsoft.com/office/drawing/2014/main" id="{AA2CA804-1FD0-4112-9F6B-062EE00F5EA6}"/>
                </a:ext>
              </a:extLst>
            </p:cNvPr>
            <p:cNvSpPr txBox="1"/>
            <p:nvPr/>
          </p:nvSpPr>
          <p:spPr>
            <a:xfrm>
              <a:off x="4989007" y="3601620"/>
              <a:ext cx="2368147" cy="457200"/>
            </a:xfrm>
            <a:prstGeom prst="rect">
              <a:avLst/>
            </a:prstGeom>
            <a:solidFill>
              <a:srgbClr val="FEBDBD"/>
            </a:solidFill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</a:rPr>
                <a:t>添加标题</a:t>
              </a:r>
            </a:p>
          </p:txBody>
        </p:sp>
        <p:sp>
          <p:nvSpPr>
            <p:cNvPr id="26" name="Rectangle 33">
              <a:extLst>
                <a:ext uri="{FF2B5EF4-FFF2-40B4-BE49-F238E27FC236}">
                  <a16:creationId xmlns:a16="http://schemas.microsoft.com/office/drawing/2014/main" id="{E4041A8A-40C1-47C9-A0F5-1A4BFA1DE581}"/>
                </a:ext>
              </a:extLst>
            </p:cNvPr>
            <p:cNvSpPr/>
            <p:nvPr/>
          </p:nvSpPr>
          <p:spPr>
            <a:xfrm>
              <a:off x="3979572" y="4001973"/>
              <a:ext cx="4232852" cy="106388"/>
            </a:xfrm>
            <a:prstGeom prst="rect">
              <a:avLst/>
            </a:prstGeom>
            <a:solidFill>
              <a:srgbClr val="FEBD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27" name="Group 34">
            <a:extLst>
              <a:ext uri="{FF2B5EF4-FFF2-40B4-BE49-F238E27FC236}">
                <a16:creationId xmlns:a16="http://schemas.microsoft.com/office/drawing/2014/main" id="{11CE2BA0-A0A0-423E-AFA2-804BBB9CB55B}"/>
              </a:ext>
            </a:extLst>
          </p:cNvPr>
          <p:cNvGrpSpPr/>
          <p:nvPr/>
        </p:nvGrpSpPr>
        <p:grpSpPr>
          <a:xfrm>
            <a:off x="8212428" y="3358634"/>
            <a:ext cx="3979572" cy="552256"/>
            <a:chOff x="8212426" y="3554566"/>
            <a:chExt cx="3979572" cy="552256"/>
          </a:xfrm>
          <a:solidFill>
            <a:srgbClr val="FEBDBD"/>
          </a:solidFill>
        </p:grpSpPr>
        <p:sp>
          <p:nvSpPr>
            <p:cNvPr id="28" name="Rectangle 35">
              <a:extLst>
                <a:ext uri="{FF2B5EF4-FFF2-40B4-BE49-F238E27FC236}">
                  <a16:creationId xmlns:a16="http://schemas.microsoft.com/office/drawing/2014/main" id="{8F8D84AF-8118-4C25-9F23-EE985EA9F5F6}"/>
                </a:ext>
              </a:extLst>
            </p:cNvPr>
            <p:cNvSpPr/>
            <p:nvPr/>
          </p:nvSpPr>
          <p:spPr>
            <a:xfrm>
              <a:off x="9024378" y="3554566"/>
              <a:ext cx="2538703" cy="45076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TextBox 36">
              <a:extLst>
                <a:ext uri="{FF2B5EF4-FFF2-40B4-BE49-F238E27FC236}">
                  <a16:creationId xmlns:a16="http://schemas.microsoft.com/office/drawing/2014/main" id="{2832FF02-CD61-4B36-90A0-FF2BA0C21C55}"/>
                </a:ext>
              </a:extLst>
            </p:cNvPr>
            <p:cNvSpPr txBox="1"/>
            <p:nvPr/>
          </p:nvSpPr>
          <p:spPr>
            <a:xfrm>
              <a:off x="9019881" y="3556724"/>
              <a:ext cx="2585724" cy="457200"/>
            </a:xfrm>
            <a:prstGeom prst="rect">
              <a:avLst/>
            </a:prstGeom>
            <a:grpFill/>
          </p:spPr>
          <p:txBody>
            <a:bodyPr rtlCol="0" wrap="squar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</a:rPr>
                <a:t>添加标题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6628C030-3622-4098-A945-E72D0823919E}"/>
                </a:ext>
              </a:extLst>
            </p:cNvPr>
            <p:cNvSpPr/>
            <p:nvPr/>
          </p:nvSpPr>
          <p:spPr>
            <a:xfrm>
              <a:off x="8212426" y="4001971"/>
              <a:ext cx="3979572" cy="1048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2" name="Rectangle 5">
            <a:extLst>
              <a:ext uri="{FF2B5EF4-FFF2-40B4-BE49-F238E27FC236}">
                <a16:creationId xmlns:a16="http://schemas.microsoft.com/office/drawing/2014/main" id="{31E38641-47E6-4B9E-9303-79570537EF24}"/>
              </a:ext>
            </a:extLst>
          </p:cNvPr>
          <p:cNvSpPr/>
          <p:nvPr/>
        </p:nvSpPr>
        <p:spPr bwMode="auto">
          <a:xfrm>
            <a:off x="818866" y="4181838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E65AA876-D472-4572-BDEE-D20B73EEDB8A}"/>
              </a:ext>
            </a:extLst>
          </p:cNvPr>
          <p:cNvSpPr/>
          <p:nvPr/>
        </p:nvSpPr>
        <p:spPr bwMode="auto">
          <a:xfrm>
            <a:off x="4989009" y="4181838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E7AF5AFE-81C6-410F-AF04-4989DD66F7D7}"/>
              </a:ext>
            </a:extLst>
          </p:cNvPr>
          <p:cNvSpPr/>
          <p:nvPr/>
        </p:nvSpPr>
        <p:spPr bwMode="auto">
          <a:xfrm>
            <a:off x="9232760" y="4181838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6" name="椭圆 35">
            <a:extLst>
              <a:ext uri="{FF2B5EF4-FFF2-40B4-BE49-F238E27FC236}">
                <a16:creationId xmlns:a16="http://schemas.microsoft.com/office/drawing/2014/main" id="{6A51767E-3834-4448-A9CC-B54B87684996}"/>
              </a:ext>
            </a:extLst>
          </p:cNvPr>
          <p:cNvSpPr/>
          <p:nvPr/>
        </p:nvSpPr>
        <p:spPr>
          <a:xfrm>
            <a:off x="1378216" y="2020433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37" name="椭圆 36">
            <a:extLst>
              <a:ext uri="{FF2B5EF4-FFF2-40B4-BE49-F238E27FC236}">
                <a16:creationId xmlns:a16="http://schemas.microsoft.com/office/drawing/2014/main" id="{2E3A22EC-BFA8-45D8-A420-93670D145A5A}"/>
              </a:ext>
            </a:extLst>
          </p:cNvPr>
          <p:cNvSpPr/>
          <p:nvPr/>
        </p:nvSpPr>
        <p:spPr>
          <a:xfrm>
            <a:off x="5652447" y="2043960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sp>
        <p:nvSpPr>
          <p:cNvPr id="38" name="椭圆 37">
            <a:extLst>
              <a:ext uri="{FF2B5EF4-FFF2-40B4-BE49-F238E27FC236}">
                <a16:creationId xmlns:a16="http://schemas.microsoft.com/office/drawing/2014/main" id="{BCEBBD66-16B5-469F-8701-53E3C03F0EB8}"/>
              </a:ext>
            </a:extLst>
          </p:cNvPr>
          <p:cNvSpPr/>
          <p:nvPr/>
        </p:nvSpPr>
        <p:spPr>
          <a:xfrm>
            <a:off x="9792110" y="2020433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</a:t>
            </a:r>
          </a:p>
        </p:txBody>
      </p:sp>
    </p:spTree>
    <p:extLst>
      <p:ext uri="{BB962C8B-B14F-4D97-AF65-F5344CB8AC3E}">
        <p14:creationId val="454372647"/>
      </p:ext>
    </p:extLst>
  </p:cSld>
  <p:clrMapOvr>
    <a:masterClrMapping/>
  </p:clrMapOvr>
  <mc:AlternateContent>
    <mc:Choice Requires="p14">
      <p:transition p14:dur="1200" spd="slow">
        <p14:prism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4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1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2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2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3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3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4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4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decel="100000" fill="hold" grpId="0" id="45" nodeType="click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52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54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5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6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61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2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2"/>
      <p:bldP grpId="0" spid="34"/>
      <p:bldP grpId="0" spid="35"/>
      <p:bldP grpId="0" spid="36"/>
      <p:bldP grpId="0" spid="37"/>
      <p:bldP grpId="0" spid="38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62050" y="516839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6" name="KSO_Shape">
            <a:extLst>
              <a:ext uri="{FF2B5EF4-FFF2-40B4-BE49-F238E27FC236}">
                <a16:creationId xmlns:a16="http://schemas.microsoft.com/office/drawing/2014/main" id="{7F16A09E-C636-433B-8C26-455AAAE29A3D}"/>
              </a:ext>
            </a:extLst>
          </p:cNvPr>
          <p:cNvSpPr/>
          <p:nvPr/>
        </p:nvSpPr>
        <p:spPr bwMode="auto">
          <a:xfrm>
            <a:off x="1679227" y="1850801"/>
            <a:ext cx="2206561" cy="1768699"/>
          </a:xfrm>
          <a:custGeom>
            <a:rect b="b" l="0" r="r" t="0"/>
            <a:pathLst>
              <a:path h="4056586" w="5795589">
                <a:moveTo>
                  <a:pt x="1507226" y="3738320"/>
                </a:moveTo>
                <a:cubicBezTo>
                  <a:pt x="1645418" y="3738101"/>
                  <a:pt x="1818588" y="3740442"/>
                  <a:pt x="1928760" y="3754487"/>
                </a:cubicBezTo>
                <a:cubicBezTo>
                  <a:pt x="2101285" y="3776960"/>
                  <a:pt x="2067530" y="3956745"/>
                  <a:pt x="1958764" y="3964236"/>
                </a:cubicBezTo>
                <a:cubicBezTo>
                  <a:pt x="1853749" y="3971727"/>
                  <a:pt x="1564957" y="3956745"/>
                  <a:pt x="1362426" y="3949254"/>
                </a:cubicBezTo>
                <a:cubicBezTo>
                  <a:pt x="1159897" y="3945509"/>
                  <a:pt x="1201153" y="3743251"/>
                  <a:pt x="1317420" y="3739505"/>
                </a:cubicBezTo>
                <a:cubicBezTo>
                  <a:pt x="1353988" y="3739505"/>
                  <a:pt x="1424311" y="3738452"/>
                  <a:pt x="1507226" y="3738320"/>
                </a:cubicBezTo>
                <a:close/>
                <a:moveTo>
                  <a:pt x="718727" y="3105161"/>
                </a:moveTo>
                <a:cubicBezTo>
                  <a:pt x="770843" y="3106628"/>
                  <a:pt x="820085" y="3117190"/>
                  <a:pt x="863231" y="3135028"/>
                </a:cubicBezTo>
                <a:cubicBezTo>
                  <a:pt x="1035815" y="3206381"/>
                  <a:pt x="1208399" y="3334063"/>
                  <a:pt x="1257173" y="3518077"/>
                </a:cubicBezTo>
                <a:cubicBezTo>
                  <a:pt x="1305947" y="3702090"/>
                  <a:pt x="1133363" y="3698335"/>
                  <a:pt x="1125859" y="3589429"/>
                </a:cubicBezTo>
                <a:cubicBezTo>
                  <a:pt x="1107100" y="3304020"/>
                  <a:pt x="773187" y="3142539"/>
                  <a:pt x="570589" y="3221402"/>
                </a:cubicBezTo>
                <a:cubicBezTo>
                  <a:pt x="371742" y="3304020"/>
                  <a:pt x="157888" y="3623227"/>
                  <a:pt x="296706" y="3773442"/>
                </a:cubicBezTo>
                <a:cubicBezTo>
                  <a:pt x="431771" y="3923657"/>
                  <a:pt x="668136" y="3987499"/>
                  <a:pt x="761932" y="3856061"/>
                </a:cubicBezTo>
                <a:cubicBezTo>
                  <a:pt x="859479" y="3724622"/>
                  <a:pt x="675640" y="3657026"/>
                  <a:pt x="716910" y="3604450"/>
                </a:cubicBezTo>
                <a:cubicBezTo>
                  <a:pt x="754428" y="3548120"/>
                  <a:pt x="904501" y="3585674"/>
                  <a:pt x="923261" y="3814751"/>
                </a:cubicBezTo>
                <a:cubicBezTo>
                  <a:pt x="938268" y="4047585"/>
                  <a:pt x="750677" y="4111426"/>
                  <a:pt x="461786" y="4010031"/>
                </a:cubicBezTo>
                <a:cubicBezTo>
                  <a:pt x="169143" y="3908636"/>
                  <a:pt x="97859" y="3664536"/>
                  <a:pt x="259187" y="3386639"/>
                </a:cubicBezTo>
                <a:cubicBezTo>
                  <a:pt x="380184" y="3178215"/>
                  <a:pt x="562382" y="3100761"/>
                  <a:pt x="718727" y="3105161"/>
                </a:cubicBezTo>
                <a:close/>
                <a:moveTo>
                  <a:pt x="3255892" y="2780764"/>
                </a:moveTo>
                <a:cubicBezTo>
                  <a:pt x="3268348" y="2782415"/>
                  <a:pt x="3292292" y="2803017"/>
                  <a:pt x="3328913" y="2849504"/>
                </a:cubicBezTo>
                <a:cubicBezTo>
                  <a:pt x="3426569" y="2969712"/>
                  <a:pt x="3554273" y="3183832"/>
                  <a:pt x="3558029" y="3277745"/>
                </a:cubicBezTo>
                <a:cubicBezTo>
                  <a:pt x="3561785" y="3375414"/>
                  <a:pt x="3497933" y="3364145"/>
                  <a:pt x="3467885" y="3262719"/>
                </a:cubicBezTo>
                <a:cubicBezTo>
                  <a:pt x="3441593" y="3157537"/>
                  <a:pt x="3355205" y="3206371"/>
                  <a:pt x="3430325" y="3304041"/>
                </a:cubicBezTo>
                <a:cubicBezTo>
                  <a:pt x="3505445" y="3405466"/>
                  <a:pt x="3527981" y="3465570"/>
                  <a:pt x="3475397" y="3536944"/>
                </a:cubicBezTo>
                <a:cubicBezTo>
                  <a:pt x="3422813" y="3608317"/>
                  <a:pt x="3411545" y="3529431"/>
                  <a:pt x="3400277" y="3420492"/>
                </a:cubicBezTo>
                <a:cubicBezTo>
                  <a:pt x="3389009" y="3311554"/>
                  <a:pt x="3310133" y="3341606"/>
                  <a:pt x="3332669" y="3450544"/>
                </a:cubicBezTo>
                <a:cubicBezTo>
                  <a:pt x="3358961" y="3563239"/>
                  <a:pt x="3385253" y="3683447"/>
                  <a:pt x="3302621" y="3705986"/>
                </a:cubicBezTo>
                <a:cubicBezTo>
                  <a:pt x="3223746" y="3728525"/>
                  <a:pt x="3197454" y="3578265"/>
                  <a:pt x="3261306" y="3488109"/>
                </a:cubicBezTo>
                <a:cubicBezTo>
                  <a:pt x="3325157" y="3397953"/>
                  <a:pt x="3242526" y="3401710"/>
                  <a:pt x="3171162" y="3525674"/>
                </a:cubicBezTo>
                <a:cubicBezTo>
                  <a:pt x="3099798" y="3653395"/>
                  <a:pt x="2833122" y="3751064"/>
                  <a:pt x="2990874" y="3604561"/>
                </a:cubicBezTo>
                <a:cubicBezTo>
                  <a:pt x="3148626" y="3458057"/>
                  <a:pt x="3449105" y="3210128"/>
                  <a:pt x="3283842" y="2898338"/>
                </a:cubicBezTo>
                <a:cubicBezTo>
                  <a:pt x="3246282" y="2827904"/>
                  <a:pt x="3235131" y="2778013"/>
                  <a:pt x="3255892" y="2780764"/>
                </a:cubicBezTo>
                <a:close/>
                <a:moveTo>
                  <a:pt x="288933" y="2732955"/>
                </a:moveTo>
                <a:cubicBezTo>
                  <a:pt x="308690" y="2735852"/>
                  <a:pt x="335184" y="2749222"/>
                  <a:pt x="367913" y="2777747"/>
                </a:cubicBezTo>
                <a:cubicBezTo>
                  <a:pt x="488038" y="2879168"/>
                  <a:pt x="619424" y="2864143"/>
                  <a:pt x="788350" y="2935514"/>
                </a:cubicBezTo>
                <a:cubicBezTo>
                  <a:pt x="953522" y="3010640"/>
                  <a:pt x="900967" y="3040691"/>
                  <a:pt x="769581" y="3010640"/>
                </a:cubicBezTo>
                <a:cubicBezTo>
                  <a:pt x="330374" y="2909219"/>
                  <a:pt x="108894" y="3450132"/>
                  <a:pt x="78863" y="3596629"/>
                </a:cubicBezTo>
                <a:cubicBezTo>
                  <a:pt x="48831" y="3743126"/>
                  <a:pt x="78863" y="3525259"/>
                  <a:pt x="15046" y="3344954"/>
                </a:cubicBezTo>
                <a:cubicBezTo>
                  <a:pt x="-45016" y="3164650"/>
                  <a:pt x="90124" y="3055716"/>
                  <a:pt x="150187" y="3097036"/>
                </a:cubicBezTo>
                <a:cubicBezTo>
                  <a:pt x="214003" y="3138356"/>
                  <a:pt x="240280" y="3138356"/>
                  <a:pt x="236526" y="3074498"/>
                </a:cubicBezTo>
                <a:cubicBezTo>
                  <a:pt x="232773" y="3006884"/>
                  <a:pt x="30062" y="2939270"/>
                  <a:pt x="67601" y="2882925"/>
                </a:cubicBezTo>
                <a:cubicBezTo>
                  <a:pt x="105140" y="2830336"/>
                  <a:pt x="195234" y="2894194"/>
                  <a:pt x="319112" y="2958052"/>
                </a:cubicBezTo>
                <a:cubicBezTo>
                  <a:pt x="439237" y="3025666"/>
                  <a:pt x="341636" y="2912976"/>
                  <a:pt x="277819" y="2837849"/>
                </a:cubicBezTo>
                <a:cubicBezTo>
                  <a:pt x="237934" y="2793242"/>
                  <a:pt x="237641" y="2741299"/>
                  <a:pt x="271441" y="2733376"/>
                </a:cubicBezTo>
                <a:cubicBezTo>
                  <a:pt x="276511" y="2732187"/>
                  <a:pt x="282348" y="2731989"/>
                  <a:pt x="288933" y="2732955"/>
                </a:cubicBezTo>
                <a:close/>
                <a:moveTo>
                  <a:pt x="2541087" y="2710385"/>
                </a:moveTo>
                <a:cubicBezTo>
                  <a:pt x="2653734" y="2725394"/>
                  <a:pt x="2616185" y="2811697"/>
                  <a:pt x="2556107" y="2774174"/>
                </a:cubicBezTo>
                <a:cubicBezTo>
                  <a:pt x="2499783" y="2732899"/>
                  <a:pt x="2390891" y="2751660"/>
                  <a:pt x="2289508" y="2841715"/>
                </a:cubicBezTo>
                <a:cubicBezTo>
                  <a:pt x="2188125" y="2931769"/>
                  <a:pt x="2372116" y="3003063"/>
                  <a:pt x="2293263" y="3119383"/>
                </a:cubicBezTo>
                <a:cubicBezTo>
                  <a:pt x="2218165" y="3235703"/>
                  <a:pt x="2079233" y="3126888"/>
                  <a:pt x="2015400" y="3220694"/>
                </a:cubicBezTo>
                <a:cubicBezTo>
                  <a:pt x="1951566" y="3310749"/>
                  <a:pt x="2086743" y="3265722"/>
                  <a:pt x="2203145" y="3235703"/>
                </a:cubicBezTo>
                <a:cubicBezTo>
                  <a:pt x="2319547" y="3201933"/>
                  <a:pt x="2251959" y="3340767"/>
                  <a:pt x="2120537" y="3352024"/>
                </a:cubicBezTo>
                <a:cubicBezTo>
                  <a:pt x="1989115" y="3367033"/>
                  <a:pt x="1989115" y="3430822"/>
                  <a:pt x="2011645" y="3599674"/>
                </a:cubicBezTo>
                <a:cubicBezTo>
                  <a:pt x="2030419" y="3768526"/>
                  <a:pt x="1929037" y="3682224"/>
                  <a:pt x="1895243" y="3595922"/>
                </a:cubicBezTo>
                <a:cubicBezTo>
                  <a:pt x="1835164" y="3449583"/>
                  <a:pt x="1831409" y="3299492"/>
                  <a:pt x="1906507" y="3059347"/>
                </a:cubicBezTo>
                <a:cubicBezTo>
                  <a:pt x="1985360" y="2819201"/>
                  <a:pt x="2432195" y="2695376"/>
                  <a:pt x="2541087" y="2710385"/>
                </a:cubicBezTo>
                <a:close/>
                <a:moveTo>
                  <a:pt x="2528003" y="2443302"/>
                </a:moveTo>
                <a:cubicBezTo>
                  <a:pt x="2734901" y="2434246"/>
                  <a:pt x="2902385" y="2528393"/>
                  <a:pt x="3047871" y="2638672"/>
                </a:cubicBezTo>
                <a:cubicBezTo>
                  <a:pt x="3276892" y="2815118"/>
                  <a:pt x="3291910" y="3306914"/>
                  <a:pt x="3032853" y="3468343"/>
                </a:cubicBezTo>
                <a:cubicBezTo>
                  <a:pt x="2770041" y="3626018"/>
                  <a:pt x="2567300" y="3348210"/>
                  <a:pt x="2597336" y="3209306"/>
                </a:cubicBezTo>
                <a:cubicBezTo>
                  <a:pt x="2623617" y="3074156"/>
                  <a:pt x="2706215" y="2999072"/>
                  <a:pt x="2845130" y="3032860"/>
                </a:cubicBezTo>
                <a:cubicBezTo>
                  <a:pt x="2987799" y="3070401"/>
                  <a:pt x="2965273" y="3228077"/>
                  <a:pt x="2815094" y="3119206"/>
                </a:cubicBezTo>
                <a:cubicBezTo>
                  <a:pt x="2664916" y="3014089"/>
                  <a:pt x="2537265" y="3400768"/>
                  <a:pt x="2826358" y="3397014"/>
                </a:cubicBezTo>
                <a:cubicBezTo>
                  <a:pt x="3115451" y="3393260"/>
                  <a:pt x="3171768" y="3062893"/>
                  <a:pt x="3111696" y="2852660"/>
                </a:cubicBezTo>
                <a:cubicBezTo>
                  <a:pt x="3047871" y="2642426"/>
                  <a:pt x="2672425" y="2345847"/>
                  <a:pt x="2210627" y="2582360"/>
                </a:cubicBezTo>
                <a:cubicBezTo>
                  <a:pt x="1748829" y="2822626"/>
                  <a:pt x="1722548" y="3235585"/>
                  <a:pt x="1778865" y="3498377"/>
                </a:cubicBezTo>
                <a:cubicBezTo>
                  <a:pt x="1838936" y="3757414"/>
                  <a:pt x="1666231" y="3689839"/>
                  <a:pt x="1636195" y="3562197"/>
                </a:cubicBezTo>
                <a:cubicBezTo>
                  <a:pt x="1553597" y="3243093"/>
                  <a:pt x="1688758" y="2848906"/>
                  <a:pt x="2109257" y="2589868"/>
                </a:cubicBezTo>
                <a:cubicBezTo>
                  <a:pt x="2265536" y="2491321"/>
                  <a:pt x="2403864" y="2448735"/>
                  <a:pt x="2528003" y="2443302"/>
                </a:cubicBezTo>
                <a:close/>
                <a:moveTo>
                  <a:pt x="5745087" y="1403194"/>
                </a:moveTo>
                <a:cubicBezTo>
                  <a:pt x="5820041" y="1411467"/>
                  <a:pt x="5822152" y="1469909"/>
                  <a:pt x="5678578" y="1475542"/>
                </a:cubicBezTo>
                <a:cubicBezTo>
                  <a:pt x="5483393" y="1479297"/>
                  <a:pt x="5382047" y="1806009"/>
                  <a:pt x="5363279" y="1926179"/>
                </a:cubicBezTo>
                <a:cubicBezTo>
                  <a:pt x="5340757" y="2050104"/>
                  <a:pt x="5385800" y="2245380"/>
                  <a:pt x="5138065" y="2241624"/>
                </a:cubicBezTo>
                <a:cubicBezTo>
                  <a:pt x="4886576" y="2237869"/>
                  <a:pt x="4834026" y="2346773"/>
                  <a:pt x="4995429" y="2339262"/>
                </a:cubicBezTo>
                <a:cubicBezTo>
                  <a:pt x="5156833" y="2331752"/>
                  <a:pt x="5306975" y="2527027"/>
                  <a:pt x="5051733" y="2485719"/>
                </a:cubicBezTo>
                <a:cubicBezTo>
                  <a:pt x="4796491" y="2444411"/>
                  <a:pt x="4650101" y="2508251"/>
                  <a:pt x="4740187" y="2583357"/>
                </a:cubicBezTo>
                <a:cubicBezTo>
                  <a:pt x="4830273" y="2654708"/>
                  <a:pt x="4909097" y="2838718"/>
                  <a:pt x="4638841" y="2729814"/>
                </a:cubicBezTo>
                <a:cubicBezTo>
                  <a:pt x="4364831" y="2620910"/>
                  <a:pt x="4203427" y="2572091"/>
                  <a:pt x="4105835" y="2643442"/>
                </a:cubicBezTo>
                <a:cubicBezTo>
                  <a:pt x="4008242" y="2714793"/>
                  <a:pt x="4210934" y="2680995"/>
                  <a:pt x="4252224" y="2865005"/>
                </a:cubicBezTo>
                <a:cubicBezTo>
                  <a:pt x="4289759" y="3049015"/>
                  <a:pt x="4008242" y="2940111"/>
                  <a:pt x="3966953" y="2778633"/>
                </a:cubicBezTo>
                <a:cubicBezTo>
                  <a:pt x="3925663" y="2617155"/>
                  <a:pt x="3700449" y="2696016"/>
                  <a:pt x="3831824" y="2801165"/>
                </a:cubicBezTo>
                <a:cubicBezTo>
                  <a:pt x="3963199" y="2902558"/>
                  <a:pt x="3865606" y="3154163"/>
                  <a:pt x="3745492" y="2940111"/>
                </a:cubicBezTo>
                <a:cubicBezTo>
                  <a:pt x="3629132" y="2729814"/>
                  <a:pt x="3524032" y="2538293"/>
                  <a:pt x="3231254" y="2534538"/>
                </a:cubicBezTo>
                <a:cubicBezTo>
                  <a:pt x="3099879" y="2534538"/>
                  <a:pt x="2934722" y="2327996"/>
                  <a:pt x="3118647" y="2421879"/>
                </a:cubicBezTo>
                <a:cubicBezTo>
                  <a:pt x="3298818" y="2512006"/>
                  <a:pt x="4064545" y="2617155"/>
                  <a:pt x="4439902" y="2421879"/>
                </a:cubicBezTo>
                <a:cubicBezTo>
                  <a:pt x="4815258" y="2226603"/>
                  <a:pt x="4860301" y="2170273"/>
                  <a:pt x="5081761" y="1847317"/>
                </a:cubicBezTo>
                <a:cubicBezTo>
                  <a:pt x="5299468" y="1524361"/>
                  <a:pt x="5494654" y="1460521"/>
                  <a:pt x="5648550" y="1415457"/>
                </a:cubicBezTo>
                <a:cubicBezTo>
                  <a:pt x="5687024" y="1403252"/>
                  <a:pt x="5720102" y="1400436"/>
                  <a:pt x="5745087" y="1403194"/>
                </a:cubicBezTo>
                <a:close/>
                <a:moveTo>
                  <a:pt x="2065828" y="1338710"/>
                </a:moveTo>
                <a:cubicBezTo>
                  <a:pt x="2073797" y="1329794"/>
                  <a:pt x="2076610" y="1360764"/>
                  <a:pt x="2070984" y="1456491"/>
                </a:cubicBezTo>
                <a:cubicBezTo>
                  <a:pt x="2063484" y="1651697"/>
                  <a:pt x="1905974" y="1858166"/>
                  <a:pt x="1500947" y="2124697"/>
                </a:cubicBezTo>
                <a:cubicBezTo>
                  <a:pt x="1099670" y="2394983"/>
                  <a:pt x="1125922" y="2800412"/>
                  <a:pt x="1129672" y="2976849"/>
                </a:cubicBezTo>
                <a:cubicBezTo>
                  <a:pt x="1137172" y="3153285"/>
                  <a:pt x="1065918" y="3179563"/>
                  <a:pt x="1062168" y="3066944"/>
                </a:cubicBezTo>
                <a:cubicBezTo>
                  <a:pt x="1054667" y="2875492"/>
                  <a:pt x="904657" y="2695301"/>
                  <a:pt x="825902" y="2612714"/>
                </a:cubicBezTo>
                <a:cubicBezTo>
                  <a:pt x="747147" y="2530126"/>
                  <a:pt x="968411" y="2428769"/>
                  <a:pt x="882156" y="2248579"/>
                </a:cubicBezTo>
                <a:cubicBezTo>
                  <a:pt x="795900" y="2068388"/>
                  <a:pt x="1013414" y="2075896"/>
                  <a:pt x="975912" y="2184761"/>
                </a:cubicBezTo>
                <a:cubicBezTo>
                  <a:pt x="938409" y="2293626"/>
                  <a:pt x="1005914" y="2447539"/>
                  <a:pt x="1069668" y="2421261"/>
                </a:cubicBezTo>
                <a:cubicBezTo>
                  <a:pt x="1133422" y="2394983"/>
                  <a:pt x="1043416" y="2286118"/>
                  <a:pt x="1017165" y="2109682"/>
                </a:cubicBezTo>
                <a:cubicBezTo>
                  <a:pt x="994663" y="1933245"/>
                  <a:pt x="1163424" y="1940753"/>
                  <a:pt x="1137172" y="2094666"/>
                </a:cubicBezTo>
                <a:cubicBezTo>
                  <a:pt x="1107170" y="2244825"/>
                  <a:pt x="1238429" y="2413753"/>
                  <a:pt x="1264681" y="2162237"/>
                </a:cubicBezTo>
                <a:cubicBezTo>
                  <a:pt x="1294683" y="1910721"/>
                  <a:pt x="1260931" y="1910721"/>
                  <a:pt x="1587203" y="1869427"/>
                </a:cubicBezTo>
                <a:cubicBezTo>
                  <a:pt x="1913474" y="1831888"/>
                  <a:pt x="2003480" y="1587880"/>
                  <a:pt x="2029732" y="1460245"/>
                </a:cubicBezTo>
                <a:cubicBezTo>
                  <a:pt x="2044733" y="1396427"/>
                  <a:pt x="2057859" y="1347626"/>
                  <a:pt x="2065828" y="1338710"/>
                </a:cubicBezTo>
                <a:close/>
                <a:moveTo>
                  <a:pt x="2045410" y="578193"/>
                </a:moveTo>
                <a:cubicBezTo>
                  <a:pt x="2046363" y="570276"/>
                  <a:pt x="2149582" y="612209"/>
                  <a:pt x="2334905" y="638013"/>
                </a:cubicBezTo>
                <a:cubicBezTo>
                  <a:pt x="2635177" y="675547"/>
                  <a:pt x="2605149" y="889490"/>
                  <a:pt x="2571369" y="1002092"/>
                </a:cubicBezTo>
                <a:cubicBezTo>
                  <a:pt x="2533835" y="1118447"/>
                  <a:pt x="2560109" y="1148475"/>
                  <a:pt x="2698984" y="972065"/>
                </a:cubicBezTo>
                <a:cubicBezTo>
                  <a:pt x="2837860" y="795656"/>
                  <a:pt x="2856627" y="1020859"/>
                  <a:pt x="2732765" y="1170995"/>
                </a:cubicBezTo>
                <a:cubicBezTo>
                  <a:pt x="2608903" y="1321131"/>
                  <a:pt x="2657697" y="1324884"/>
                  <a:pt x="2789065" y="1261076"/>
                </a:cubicBezTo>
                <a:cubicBezTo>
                  <a:pt x="2920434" y="1197269"/>
                  <a:pt x="2856627" y="1366171"/>
                  <a:pt x="2706491" y="1433732"/>
                </a:cubicBezTo>
                <a:cubicBezTo>
                  <a:pt x="2556355" y="1501293"/>
                  <a:pt x="2575122" y="1561348"/>
                  <a:pt x="2691477" y="1497540"/>
                </a:cubicBezTo>
                <a:cubicBezTo>
                  <a:pt x="2811586" y="1429979"/>
                  <a:pt x="2826600" y="1572608"/>
                  <a:pt x="2710244" y="1610142"/>
                </a:cubicBezTo>
                <a:cubicBezTo>
                  <a:pt x="2597642" y="1647676"/>
                  <a:pt x="2503808" y="1636416"/>
                  <a:pt x="2379946" y="1801565"/>
                </a:cubicBezTo>
                <a:cubicBezTo>
                  <a:pt x="2252330" y="1966714"/>
                  <a:pt x="2263591" y="1820332"/>
                  <a:pt x="2319892" y="1771538"/>
                </a:cubicBezTo>
                <a:cubicBezTo>
                  <a:pt x="2530081" y="1591375"/>
                  <a:pt x="2496301" y="1475020"/>
                  <a:pt x="2518821" y="1294857"/>
                </a:cubicBezTo>
                <a:cubicBezTo>
                  <a:pt x="2541342" y="1114694"/>
                  <a:pt x="2368686" y="810669"/>
                  <a:pt x="2158496" y="660533"/>
                </a:cubicBezTo>
                <a:cubicBezTo>
                  <a:pt x="2081082" y="605640"/>
                  <a:pt x="2044838" y="582944"/>
                  <a:pt x="2045410" y="578193"/>
                </a:cubicBezTo>
                <a:close/>
                <a:moveTo>
                  <a:pt x="1440044" y="419855"/>
                </a:moveTo>
                <a:cubicBezTo>
                  <a:pt x="1521195" y="422753"/>
                  <a:pt x="1605174" y="437709"/>
                  <a:pt x="1688890" y="465862"/>
                </a:cubicBezTo>
                <a:cubicBezTo>
                  <a:pt x="2135372" y="619765"/>
                  <a:pt x="2450535" y="995137"/>
                  <a:pt x="2311713" y="1524411"/>
                </a:cubicBezTo>
                <a:cubicBezTo>
                  <a:pt x="2172891" y="2057440"/>
                  <a:pt x="1797696" y="2117499"/>
                  <a:pt x="1512548" y="2541670"/>
                </a:cubicBezTo>
                <a:cubicBezTo>
                  <a:pt x="1231152" y="2962087"/>
                  <a:pt x="1343710" y="3326198"/>
                  <a:pt x="1403742" y="3502623"/>
                </a:cubicBezTo>
                <a:cubicBezTo>
                  <a:pt x="1460021" y="3682801"/>
                  <a:pt x="1354966" y="3660279"/>
                  <a:pt x="1317446" y="3536406"/>
                </a:cubicBezTo>
                <a:cubicBezTo>
                  <a:pt x="1129849" y="2984609"/>
                  <a:pt x="1294935" y="2496625"/>
                  <a:pt x="1591339" y="2245126"/>
                </a:cubicBezTo>
                <a:cubicBezTo>
                  <a:pt x="1887743" y="1993627"/>
                  <a:pt x="2154131" y="1790926"/>
                  <a:pt x="2247930" y="1393031"/>
                </a:cubicBezTo>
                <a:cubicBezTo>
                  <a:pt x="2345481" y="998890"/>
                  <a:pt x="2090348" y="702346"/>
                  <a:pt x="1666378" y="559705"/>
                </a:cubicBezTo>
                <a:cubicBezTo>
                  <a:pt x="1246159" y="417064"/>
                  <a:pt x="976019" y="604750"/>
                  <a:pt x="900980" y="935077"/>
                </a:cubicBezTo>
                <a:cubicBezTo>
                  <a:pt x="822189" y="1261651"/>
                  <a:pt x="1246159" y="1434322"/>
                  <a:pt x="1366222" y="1355494"/>
                </a:cubicBezTo>
                <a:cubicBezTo>
                  <a:pt x="1486285" y="1276666"/>
                  <a:pt x="1617603" y="1355494"/>
                  <a:pt x="1396237" y="1460598"/>
                </a:cubicBezTo>
                <a:cubicBezTo>
                  <a:pt x="1178624" y="1565702"/>
                  <a:pt x="807181" y="1396785"/>
                  <a:pt x="795926" y="968861"/>
                </a:cubicBezTo>
                <a:cubicBezTo>
                  <a:pt x="789829" y="621172"/>
                  <a:pt x="1088387" y="407298"/>
                  <a:pt x="1440044" y="419855"/>
                </a:cubicBezTo>
                <a:close/>
                <a:moveTo>
                  <a:pt x="4054731" y="1563"/>
                </a:moveTo>
                <a:cubicBezTo>
                  <a:pt x="4727210" y="-41274"/>
                  <a:pt x="5491436" y="804249"/>
                  <a:pt x="5051594" y="1610179"/>
                </a:cubicBezTo>
                <a:cubicBezTo>
                  <a:pt x="4582428" y="2469839"/>
                  <a:pt x="3865543" y="2481100"/>
                  <a:pt x="3295038" y="2357219"/>
                </a:cubicBezTo>
                <a:cubicBezTo>
                  <a:pt x="2720779" y="2229584"/>
                  <a:pt x="2356707" y="2169521"/>
                  <a:pt x="1913815" y="2537410"/>
                </a:cubicBezTo>
                <a:cubicBezTo>
                  <a:pt x="1474676" y="2901545"/>
                  <a:pt x="1530976" y="3344514"/>
                  <a:pt x="1572262" y="3509688"/>
                </a:cubicBezTo>
                <a:cubicBezTo>
                  <a:pt x="1609795" y="3674863"/>
                  <a:pt x="1504702" y="3667355"/>
                  <a:pt x="1482182" y="3547228"/>
                </a:cubicBezTo>
                <a:cubicBezTo>
                  <a:pt x="1414623" y="3190601"/>
                  <a:pt x="1399609" y="2987887"/>
                  <a:pt x="1699875" y="2597474"/>
                </a:cubicBezTo>
                <a:cubicBezTo>
                  <a:pt x="2000141" y="2210815"/>
                  <a:pt x="2484320" y="2120719"/>
                  <a:pt x="2792092" y="2158259"/>
                </a:cubicBezTo>
                <a:cubicBezTo>
                  <a:pt x="3099865" y="2199553"/>
                  <a:pt x="3963130" y="2477347"/>
                  <a:pt x="4439802" y="2143243"/>
                </a:cubicBezTo>
                <a:cubicBezTo>
                  <a:pt x="4920227" y="1805386"/>
                  <a:pt x="5164193" y="1182227"/>
                  <a:pt x="5006554" y="769290"/>
                </a:cubicBezTo>
                <a:cubicBezTo>
                  <a:pt x="4848914" y="352599"/>
                  <a:pt x="4312189" y="-7782"/>
                  <a:pt x="3786723" y="179917"/>
                </a:cubicBezTo>
                <a:cubicBezTo>
                  <a:pt x="3265011" y="371369"/>
                  <a:pt x="3111125" y="964496"/>
                  <a:pt x="3471444" y="1298600"/>
                </a:cubicBezTo>
                <a:cubicBezTo>
                  <a:pt x="3831763" y="1632703"/>
                  <a:pt x="4406022" y="1178473"/>
                  <a:pt x="4300929" y="896925"/>
                </a:cubicBezTo>
                <a:cubicBezTo>
                  <a:pt x="4192082" y="611623"/>
                  <a:pt x="4492348" y="352599"/>
                  <a:pt x="4499855" y="919449"/>
                </a:cubicBezTo>
                <a:cubicBezTo>
                  <a:pt x="4503608" y="1482544"/>
                  <a:pt x="3779217" y="1846680"/>
                  <a:pt x="3351338" y="1384941"/>
                </a:cubicBezTo>
                <a:cubicBezTo>
                  <a:pt x="2919705" y="926957"/>
                  <a:pt x="3223725" y="198686"/>
                  <a:pt x="3921843" y="22250"/>
                </a:cubicBezTo>
                <a:cubicBezTo>
                  <a:pt x="3965476" y="11222"/>
                  <a:pt x="4009900" y="4418"/>
                  <a:pt x="4054731" y="1563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10" name="组合 9">
            <a:extLst>
              <a:ext uri="{FF2B5EF4-FFF2-40B4-BE49-F238E27FC236}">
                <a16:creationId xmlns:a16="http://schemas.microsoft.com/office/drawing/2014/main" id="{AA845155-955B-4F3E-9D24-0DA6F714D562}"/>
              </a:ext>
            </a:extLst>
          </p:cNvPr>
          <p:cNvGrpSpPr/>
          <p:nvPr/>
        </p:nvGrpSpPr>
        <p:grpSpPr>
          <a:xfrm>
            <a:off x="1446828" y="3796269"/>
            <a:ext cx="2159971" cy="1827885"/>
            <a:chOff x="1294428" y="3732769"/>
            <a:chExt cx="2159971" cy="1827885"/>
          </a:xfrm>
        </p:grpSpPr>
        <p:sp>
          <p:nvSpPr>
            <p:cNvPr id="8" name="Rectangle 5">
              <a:extLst>
                <a:ext uri="{FF2B5EF4-FFF2-40B4-BE49-F238E27FC236}">
                  <a16:creationId xmlns:a16="http://schemas.microsoft.com/office/drawing/2014/main" id="{61E91025-C290-42CC-A987-852CAF9C4B5B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A1FC0528-AA1E-4063-8EC9-BF96AC75DF91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5AF6836B-C553-45E5-9C57-B9883010C86A}"/>
              </a:ext>
            </a:extLst>
          </p:cNvPr>
          <p:cNvGrpSpPr/>
          <p:nvPr/>
        </p:nvGrpSpPr>
        <p:grpSpPr>
          <a:xfrm>
            <a:off x="4795039" y="3796269"/>
            <a:ext cx="2159971" cy="1827885"/>
            <a:chOff x="1294428" y="3732769"/>
            <a:chExt cx="2159971" cy="1827885"/>
          </a:xfrm>
        </p:grpSpPr>
        <p:sp>
          <p:nvSpPr>
            <p:cNvPr id="13" name="Rectangle 5">
              <a:extLst>
                <a:ext uri="{FF2B5EF4-FFF2-40B4-BE49-F238E27FC236}">
                  <a16:creationId xmlns:a16="http://schemas.microsoft.com/office/drawing/2014/main" id="{C6E88D7E-047E-4C04-AC34-3ED02B11CA8B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0E1FB155-E3B6-445A-95AA-3A84F37DAC41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05BAB5FE-3C5F-4C28-82A2-9280F8DE9B9A}"/>
              </a:ext>
            </a:extLst>
          </p:cNvPr>
          <p:cNvGrpSpPr/>
          <p:nvPr/>
        </p:nvGrpSpPr>
        <p:grpSpPr>
          <a:xfrm>
            <a:off x="8439150" y="3796269"/>
            <a:ext cx="2159971" cy="1827885"/>
            <a:chOff x="1294428" y="3732769"/>
            <a:chExt cx="2159971" cy="1827885"/>
          </a:xfrm>
        </p:grpSpPr>
        <p:sp>
          <p:nvSpPr>
            <p:cNvPr id="17" name="Rectangle 5">
              <a:extLst>
                <a:ext uri="{FF2B5EF4-FFF2-40B4-BE49-F238E27FC236}">
                  <a16:creationId xmlns:a16="http://schemas.microsoft.com/office/drawing/2014/main" id="{DCB2E89E-2790-49D4-98E3-DB8EF4327EBE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8D93335C-19F2-45F6-BF18-4C5DF253D87D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sp>
        <p:nvSpPr>
          <p:cNvPr id="19" name="KSO_Shape">
            <a:extLst>
              <a:ext uri="{FF2B5EF4-FFF2-40B4-BE49-F238E27FC236}">
                <a16:creationId xmlns:a16="http://schemas.microsoft.com/office/drawing/2014/main" id="{AFBF5988-A3DC-450E-AA9D-5C38F213166B}"/>
              </a:ext>
            </a:extLst>
          </p:cNvPr>
          <p:cNvSpPr/>
          <p:nvPr/>
        </p:nvSpPr>
        <p:spPr bwMode="auto">
          <a:xfrm>
            <a:off x="5167138" y="1546353"/>
            <a:ext cx="1619250" cy="2165365"/>
          </a:xfrm>
          <a:custGeom>
            <a:rect b="b" l="0" r="r" t="0"/>
            <a:pathLst>
              <a:path h="10066338" w="7526739">
                <a:moveTo>
                  <a:pt x="5180026" y="7821612"/>
                </a:moveTo>
                <a:cubicBezTo>
                  <a:pt x="5262563" y="7949109"/>
                  <a:pt x="5262563" y="8144103"/>
                  <a:pt x="5210039" y="8286599"/>
                </a:cubicBezTo>
                <a:cubicBezTo>
                  <a:pt x="5131254" y="8500343"/>
                  <a:pt x="4857381" y="8732837"/>
                  <a:pt x="4553494" y="8519093"/>
                </a:cubicBezTo>
                <a:cubicBezTo>
                  <a:pt x="4347152" y="8372847"/>
                  <a:pt x="4343400" y="8174103"/>
                  <a:pt x="4414682" y="8027857"/>
                </a:cubicBezTo>
                <a:cubicBezTo>
                  <a:pt x="4418434" y="8035356"/>
                  <a:pt x="4418434" y="8046606"/>
                  <a:pt x="4422185" y="8054106"/>
                </a:cubicBezTo>
                <a:cubicBezTo>
                  <a:pt x="4470957" y="8185352"/>
                  <a:pt x="4621025" y="8061606"/>
                  <a:pt x="4711065" y="8136604"/>
                </a:cubicBezTo>
                <a:cubicBezTo>
                  <a:pt x="4801106" y="8222851"/>
                  <a:pt x="4684803" y="8357848"/>
                  <a:pt x="4767341" y="8440345"/>
                </a:cubicBezTo>
                <a:cubicBezTo>
                  <a:pt x="4804857" y="8474094"/>
                  <a:pt x="4906153" y="8481594"/>
                  <a:pt x="4932415" y="8432845"/>
                </a:cubicBezTo>
                <a:cubicBezTo>
                  <a:pt x="4966180" y="8380347"/>
                  <a:pt x="4894898" y="8339098"/>
                  <a:pt x="4876139" y="8301599"/>
                </a:cubicBezTo>
                <a:cubicBezTo>
                  <a:pt x="4838623" y="8245351"/>
                  <a:pt x="4842374" y="8177852"/>
                  <a:pt x="4868636" y="8117854"/>
                </a:cubicBezTo>
                <a:cubicBezTo>
                  <a:pt x="4868636" y="8155353"/>
                  <a:pt x="4879891" y="8185352"/>
                  <a:pt x="4906153" y="8211602"/>
                </a:cubicBezTo>
                <a:cubicBezTo>
                  <a:pt x="4999945" y="8297849"/>
                  <a:pt x="5119999" y="8196602"/>
                  <a:pt x="5168771" y="8106604"/>
                </a:cubicBezTo>
                <a:cubicBezTo>
                  <a:pt x="5206288" y="8027857"/>
                  <a:pt x="5206288" y="7919110"/>
                  <a:pt x="5180026" y="7821612"/>
                </a:cubicBezTo>
                <a:close/>
                <a:moveTo>
                  <a:pt x="1430337" y="7359650"/>
                </a:moveTo>
                <a:cubicBezTo>
                  <a:pt x="1614198" y="7370912"/>
                  <a:pt x="1798059" y="7449748"/>
                  <a:pt x="1933142" y="7599911"/>
                </a:cubicBezTo>
                <a:cubicBezTo>
                  <a:pt x="2135764" y="7813893"/>
                  <a:pt x="2263342" y="7870204"/>
                  <a:pt x="2293360" y="8542184"/>
                </a:cubicBezTo>
                <a:cubicBezTo>
                  <a:pt x="2319626" y="9116557"/>
                  <a:pt x="2559771" y="9762258"/>
                  <a:pt x="2957512" y="10066338"/>
                </a:cubicBezTo>
                <a:cubicBezTo>
                  <a:pt x="2889971" y="10051322"/>
                  <a:pt x="2822430" y="10028797"/>
                  <a:pt x="2762394" y="9983748"/>
                </a:cubicBezTo>
                <a:cubicBezTo>
                  <a:pt x="2717367" y="9949962"/>
                  <a:pt x="2653578" y="9904913"/>
                  <a:pt x="2619808" y="9856110"/>
                </a:cubicBezTo>
                <a:cubicBezTo>
                  <a:pt x="2567276" y="9796045"/>
                  <a:pt x="2559771" y="9732225"/>
                  <a:pt x="2495983" y="9694685"/>
                </a:cubicBezTo>
                <a:cubicBezTo>
                  <a:pt x="2387167" y="9634619"/>
                  <a:pt x="2252085" y="9657144"/>
                  <a:pt x="2135764" y="9619603"/>
                </a:cubicBezTo>
                <a:cubicBezTo>
                  <a:pt x="2004435" y="9582062"/>
                  <a:pt x="1966912" y="9446916"/>
                  <a:pt x="1876857" y="9345556"/>
                </a:cubicBezTo>
                <a:cubicBezTo>
                  <a:pt x="1835582" y="9296753"/>
                  <a:pt x="1775546" y="9270474"/>
                  <a:pt x="1715509" y="9259212"/>
                </a:cubicBezTo>
                <a:cubicBezTo>
                  <a:pt x="1820573" y="9161606"/>
                  <a:pt x="2004435" y="9150344"/>
                  <a:pt x="2132012" y="9229179"/>
                </a:cubicBezTo>
                <a:cubicBezTo>
                  <a:pt x="2177039" y="9262966"/>
                  <a:pt x="2304617" y="9379342"/>
                  <a:pt x="2282103" y="9262966"/>
                </a:cubicBezTo>
                <a:cubicBezTo>
                  <a:pt x="2263342" y="9154098"/>
                  <a:pt x="2105746" y="9052738"/>
                  <a:pt x="2030701" y="8977656"/>
                </a:cubicBezTo>
                <a:cubicBezTo>
                  <a:pt x="1846839" y="8782444"/>
                  <a:pt x="1891866" y="8557200"/>
                  <a:pt x="1895619" y="8313185"/>
                </a:cubicBezTo>
                <a:cubicBezTo>
                  <a:pt x="1895619" y="8095449"/>
                  <a:pt x="1880609" y="7832664"/>
                  <a:pt x="1760537" y="7648714"/>
                </a:cubicBezTo>
                <a:cubicBezTo>
                  <a:pt x="1685491" y="7524830"/>
                  <a:pt x="1569171" y="7412207"/>
                  <a:pt x="1430337" y="7359650"/>
                </a:cubicBezTo>
                <a:close/>
                <a:moveTo>
                  <a:pt x="4179372" y="7141513"/>
                </a:moveTo>
                <a:cubicBezTo>
                  <a:pt x="4370769" y="7149017"/>
                  <a:pt x="4549031" y="7208115"/>
                  <a:pt x="4687887" y="7315055"/>
                </a:cubicBezTo>
                <a:cubicBezTo>
                  <a:pt x="4597818" y="7292542"/>
                  <a:pt x="4503996" y="7288790"/>
                  <a:pt x="4421433" y="7300046"/>
                </a:cubicBezTo>
                <a:cubicBezTo>
                  <a:pt x="4218777" y="7330065"/>
                  <a:pt x="4106191" y="7543944"/>
                  <a:pt x="3903536" y="7600228"/>
                </a:cubicBezTo>
                <a:cubicBezTo>
                  <a:pt x="3723398" y="7649008"/>
                  <a:pt x="3532001" y="7555201"/>
                  <a:pt x="3355616" y="7656512"/>
                </a:cubicBezTo>
                <a:cubicBezTo>
                  <a:pt x="3299323" y="7690283"/>
                  <a:pt x="3209254" y="7765328"/>
                  <a:pt x="3310582" y="7787842"/>
                </a:cubicBezTo>
                <a:cubicBezTo>
                  <a:pt x="3393145" y="7810355"/>
                  <a:pt x="3490720" y="7750319"/>
                  <a:pt x="3569530" y="7742814"/>
                </a:cubicBezTo>
                <a:cubicBezTo>
                  <a:pt x="3629576" y="7739062"/>
                  <a:pt x="3749668" y="7769080"/>
                  <a:pt x="3832231" y="7817860"/>
                </a:cubicBezTo>
                <a:cubicBezTo>
                  <a:pt x="3828478" y="7817860"/>
                  <a:pt x="3820973" y="7817860"/>
                  <a:pt x="3817220" y="7817860"/>
                </a:cubicBezTo>
                <a:cubicBezTo>
                  <a:pt x="3700881" y="7836621"/>
                  <a:pt x="3674611" y="7941685"/>
                  <a:pt x="3603306" y="8016730"/>
                </a:cubicBezTo>
                <a:cubicBezTo>
                  <a:pt x="3528248" y="8091776"/>
                  <a:pt x="3445685" y="8080519"/>
                  <a:pt x="3351863" y="8106785"/>
                </a:cubicBezTo>
                <a:cubicBezTo>
                  <a:pt x="3254288" y="8136803"/>
                  <a:pt x="3197995" y="8204344"/>
                  <a:pt x="3149208" y="8290646"/>
                </a:cubicBezTo>
                <a:cubicBezTo>
                  <a:pt x="3070397" y="8459498"/>
                  <a:pt x="3062892" y="8617094"/>
                  <a:pt x="3047880" y="8804707"/>
                </a:cubicBezTo>
                <a:cubicBezTo>
                  <a:pt x="3025363" y="9123651"/>
                  <a:pt x="3119185" y="9390062"/>
                  <a:pt x="3284311" y="9637712"/>
                </a:cubicBezTo>
                <a:cubicBezTo>
                  <a:pt x="2894012" y="9284998"/>
                  <a:pt x="2935294" y="8624598"/>
                  <a:pt x="2935294" y="8395710"/>
                </a:cubicBezTo>
                <a:cubicBezTo>
                  <a:pt x="2931541" y="8136803"/>
                  <a:pt x="3107926" y="7528935"/>
                  <a:pt x="3592047" y="7277533"/>
                </a:cubicBezTo>
                <a:cubicBezTo>
                  <a:pt x="3783444" y="7178097"/>
                  <a:pt x="3987976" y="7134008"/>
                  <a:pt x="4179372" y="7141513"/>
                </a:cubicBezTo>
                <a:close/>
                <a:moveTo>
                  <a:pt x="4503480" y="6696057"/>
                </a:moveTo>
                <a:cubicBezTo>
                  <a:pt x="5000879" y="6708017"/>
                  <a:pt x="5516753" y="6920489"/>
                  <a:pt x="5739148" y="7314478"/>
                </a:cubicBezTo>
                <a:cubicBezTo>
                  <a:pt x="6035675" y="7839796"/>
                  <a:pt x="5949344" y="8650287"/>
                  <a:pt x="5408839" y="9029267"/>
                </a:cubicBezTo>
                <a:cubicBezTo>
                  <a:pt x="4868333" y="9411998"/>
                  <a:pt x="4147659" y="8931707"/>
                  <a:pt x="4110124" y="8533967"/>
                </a:cubicBezTo>
                <a:cubicBezTo>
                  <a:pt x="4068836" y="8136226"/>
                  <a:pt x="4301553" y="7881071"/>
                  <a:pt x="4376623" y="7787264"/>
                </a:cubicBezTo>
                <a:cubicBezTo>
                  <a:pt x="3990012" y="8582746"/>
                  <a:pt x="4399145" y="8736589"/>
                  <a:pt x="4628109" y="8755351"/>
                </a:cubicBezTo>
                <a:cubicBezTo>
                  <a:pt x="4860826" y="8777864"/>
                  <a:pt x="5333769" y="8740341"/>
                  <a:pt x="5375057" y="8173749"/>
                </a:cubicBezTo>
                <a:cubicBezTo>
                  <a:pt x="5412592" y="7607155"/>
                  <a:pt x="4988446" y="7018049"/>
                  <a:pt x="4271525" y="6999287"/>
                </a:cubicBezTo>
                <a:cubicBezTo>
                  <a:pt x="3554605" y="6976774"/>
                  <a:pt x="2533650" y="7550871"/>
                  <a:pt x="2897741" y="9048028"/>
                </a:cubicBezTo>
                <a:cubicBezTo>
                  <a:pt x="2946536" y="9220633"/>
                  <a:pt x="3066649" y="9562089"/>
                  <a:pt x="3269338" y="9847262"/>
                </a:cubicBezTo>
                <a:cubicBezTo>
                  <a:pt x="2867713" y="9348210"/>
                  <a:pt x="2713819" y="8957973"/>
                  <a:pt x="2785135" y="8136226"/>
                </a:cubicBezTo>
                <a:cubicBezTo>
                  <a:pt x="2856452" y="7314478"/>
                  <a:pt x="3426986" y="6912985"/>
                  <a:pt x="4023794" y="6751637"/>
                </a:cubicBezTo>
                <a:cubicBezTo>
                  <a:pt x="4173934" y="6710362"/>
                  <a:pt x="4337681" y="6692070"/>
                  <a:pt x="4503480" y="6696057"/>
                </a:cubicBezTo>
                <a:close/>
                <a:moveTo>
                  <a:pt x="510418" y="6454775"/>
                </a:moveTo>
                <a:cubicBezTo>
                  <a:pt x="529183" y="6496075"/>
                  <a:pt x="574220" y="6526112"/>
                  <a:pt x="653035" y="6522357"/>
                </a:cubicBezTo>
                <a:cubicBezTo>
                  <a:pt x="773133" y="6526112"/>
                  <a:pt x="874466" y="6499830"/>
                  <a:pt x="994564" y="6552394"/>
                </a:cubicBezTo>
                <a:cubicBezTo>
                  <a:pt x="1122169" y="6608712"/>
                  <a:pt x="1204737" y="6691313"/>
                  <a:pt x="1302316" y="6792686"/>
                </a:cubicBezTo>
                <a:cubicBezTo>
                  <a:pt x="1321082" y="6822722"/>
                  <a:pt x="1396143" y="6905323"/>
                  <a:pt x="1444933" y="6886550"/>
                </a:cubicBezTo>
                <a:cubicBezTo>
                  <a:pt x="1508736" y="6852759"/>
                  <a:pt x="1426168" y="6770159"/>
                  <a:pt x="1414909" y="6732613"/>
                </a:cubicBezTo>
                <a:cubicBezTo>
                  <a:pt x="1381131" y="6638749"/>
                  <a:pt x="1441180" y="6556148"/>
                  <a:pt x="1516242" y="6488566"/>
                </a:cubicBezTo>
                <a:cubicBezTo>
                  <a:pt x="1523748" y="6522357"/>
                  <a:pt x="1535007" y="6552394"/>
                  <a:pt x="1561279" y="6582430"/>
                </a:cubicBezTo>
                <a:cubicBezTo>
                  <a:pt x="1598809" y="6623731"/>
                  <a:pt x="1628834" y="6646258"/>
                  <a:pt x="1647599" y="6702576"/>
                </a:cubicBezTo>
                <a:cubicBezTo>
                  <a:pt x="1655105" y="6755140"/>
                  <a:pt x="1643846" y="6815213"/>
                  <a:pt x="1655105" y="6860268"/>
                </a:cubicBezTo>
                <a:cubicBezTo>
                  <a:pt x="1692636" y="6942868"/>
                  <a:pt x="1808981" y="6987923"/>
                  <a:pt x="1872784" y="7059260"/>
                </a:cubicBezTo>
                <a:cubicBezTo>
                  <a:pt x="1936586" y="7123088"/>
                  <a:pt x="2030413" y="7303307"/>
                  <a:pt x="2011648" y="7430962"/>
                </a:cubicBezTo>
                <a:cubicBezTo>
                  <a:pt x="1767698" y="7130597"/>
                  <a:pt x="1272292" y="6833986"/>
                  <a:pt x="863207" y="6984169"/>
                </a:cubicBezTo>
                <a:cubicBezTo>
                  <a:pt x="401579" y="7149369"/>
                  <a:pt x="210172" y="7430962"/>
                  <a:pt x="273974" y="7727572"/>
                </a:cubicBezTo>
                <a:cubicBezTo>
                  <a:pt x="337776" y="8027937"/>
                  <a:pt x="559208" y="8166856"/>
                  <a:pt x="776886" y="8106783"/>
                </a:cubicBezTo>
                <a:cubicBezTo>
                  <a:pt x="934515" y="8061728"/>
                  <a:pt x="1107157" y="7851473"/>
                  <a:pt x="1050861" y="7652481"/>
                </a:cubicBezTo>
                <a:cubicBezTo>
                  <a:pt x="1069626" y="7682517"/>
                  <a:pt x="1084638" y="7716309"/>
                  <a:pt x="1095897" y="7750100"/>
                </a:cubicBezTo>
                <a:cubicBezTo>
                  <a:pt x="1144687" y="7915300"/>
                  <a:pt x="1065873" y="8031692"/>
                  <a:pt x="945774" y="8140574"/>
                </a:cubicBezTo>
                <a:cubicBezTo>
                  <a:pt x="701825" y="8347075"/>
                  <a:pt x="394073" y="8268229"/>
                  <a:pt x="202666" y="8046710"/>
                </a:cubicBezTo>
                <a:cubicBezTo>
                  <a:pt x="101333" y="7934073"/>
                  <a:pt x="0" y="7806418"/>
                  <a:pt x="0" y="7641217"/>
                </a:cubicBezTo>
                <a:cubicBezTo>
                  <a:pt x="3753" y="7528580"/>
                  <a:pt x="22518" y="7393416"/>
                  <a:pt x="52543" y="7284534"/>
                </a:cubicBezTo>
                <a:cubicBezTo>
                  <a:pt x="82567" y="7134351"/>
                  <a:pt x="183900" y="6995432"/>
                  <a:pt x="311505" y="6920341"/>
                </a:cubicBezTo>
                <a:cubicBezTo>
                  <a:pt x="375307" y="6879041"/>
                  <a:pt x="457875" y="6856514"/>
                  <a:pt x="532936" y="6833986"/>
                </a:cubicBezTo>
                <a:cubicBezTo>
                  <a:pt x="585479" y="6826477"/>
                  <a:pt x="709331" y="6818968"/>
                  <a:pt x="746861" y="6781422"/>
                </a:cubicBezTo>
                <a:cubicBezTo>
                  <a:pt x="780639" y="6743877"/>
                  <a:pt x="769380" y="6751386"/>
                  <a:pt x="724343" y="6717595"/>
                </a:cubicBezTo>
                <a:cubicBezTo>
                  <a:pt x="660541" y="6680049"/>
                  <a:pt x="592985" y="6661276"/>
                  <a:pt x="544196" y="6601203"/>
                </a:cubicBezTo>
                <a:cubicBezTo>
                  <a:pt x="502912" y="6548639"/>
                  <a:pt x="495406" y="6499830"/>
                  <a:pt x="510418" y="6454775"/>
                </a:cubicBezTo>
                <a:close/>
                <a:moveTo>
                  <a:pt x="4677332" y="6446908"/>
                </a:moveTo>
                <a:cubicBezTo>
                  <a:pt x="4778639" y="6443214"/>
                  <a:pt x="4879946" y="6462212"/>
                  <a:pt x="4981252" y="6470656"/>
                </a:cubicBezTo>
                <a:cubicBezTo>
                  <a:pt x="5120080" y="6485667"/>
                  <a:pt x="5232642" y="6530700"/>
                  <a:pt x="5367718" y="6560722"/>
                </a:cubicBezTo>
                <a:cubicBezTo>
                  <a:pt x="5517802" y="6602003"/>
                  <a:pt x="5652877" y="6504431"/>
                  <a:pt x="5795457" y="6541959"/>
                </a:cubicBezTo>
                <a:cubicBezTo>
                  <a:pt x="5885507" y="6568228"/>
                  <a:pt x="5900515" y="6654542"/>
                  <a:pt x="5994318" y="6662047"/>
                </a:cubicBezTo>
                <a:cubicBezTo>
                  <a:pt x="6020582" y="6662047"/>
                  <a:pt x="6054351" y="6658295"/>
                  <a:pt x="6091872" y="6650789"/>
                </a:cubicBezTo>
                <a:cubicBezTo>
                  <a:pt x="6065607" y="6669553"/>
                  <a:pt x="6039343" y="6680811"/>
                  <a:pt x="5998070" y="6688317"/>
                </a:cubicBezTo>
                <a:cubicBezTo>
                  <a:pt x="5941788" y="6695822"/>
                  <a:pt x="5908019" y="6692070"/>
                  <a:pt x="5859242" y="6677059"/>
                </a:cubicBezTo>
                <a:cubicBezTo>
                  <a:pt x="5817969" y="6662047"/>
                  <a:pt x="5765440" y="6624520"/>
                  <a:pt x="5720415" y="6635778"/>
                </a:cubicBezTo>
                <a:cubicBezTo>
                  <a:pt x="5712911" y="6722092"/>
                  <a:pt x="5874251" y="6808406"/>
                  <a:pt x="5941788" y="6808406"/>
                </a:cubicBezTo>
                <a:cubicBezTo>
                  <a:pt x="6039343" y="6808406"/>
                  <a:pt x="6151905" y="6740856"/>
                  <a:pt x="6241956" y="6722092"/>
                </a:cubicBezTo>
                <a:cubicBezTo>
                  <a:pt x="6324502" y="6699575"/>
                  <a:pt x="6429561" y="6688317"/>
                  <a:pt x="6508355" y="6744608"/>
                </a:cubicBezTo>
                <a:cubicBezTo>
                  <a:pt x="6545875" y="6778383"/>
                  <a:pt x="6579644" y="6834675"/>
                  <a:pt x="6617165" y="6875956"/>
                </a:cubicBezTo>
                <a:cubicBezTo>
                  <a:pt x="6617165" y="6879708"/>
                  <a:pt x="6620917" y="6879708"/>
                  <a:pt x="6624669" y="6883461"/>
                </a:cubicBezTo>
                <a:cubicBezTo>
                  <a:pt x="6605909" y="6898472"/>
                  <a:pt x="6587149" y="6913483"/>
                  <a:pt x="6568388" y="6920989"/>
                </a:cubicBezTo>
                <a:cubicBezTo>
                  <a:pt x="6530867" y="6939753"/>
                  <a:pt x="6392039" y="6928495"/>
                  <a:pt x="6369527" y="6951011"/>
                </a:cubicBezTo>
                <a:cubicBezTo>
                  <a:pt x="6316998" y="7018561"/>
                  <a:pt x="6635926" y="6984786"/>
                  <a:pt x="6669695" y="6988539"/>
                </a:cubicBezTo>
                <a:cubicBezTo>
                  <a:pt x="6816026" y="6988539"/>
                  <a:pt x="6921085" y="7048583"/>
                  <a:pt x="6973614" y="7187436"/>
                </a:cubicBezTo>
                <a:cubicBezTo>
                  <a:pt x="7029895" y="7326289"/>
                  <a:pt x="7003631" y="7487658"/>
                  <a:pt x="7157467" y="7555208"/>
                </a:cubicBezTo>
                <a:cubicBezTo>
                  <a:pt x="7183731" y="7566467"/>
                  <a:pt x="7232509" y="7577725"/>
                  <a:pt x="7285038" y="7581478"/>
                </a:cubicBezTo>
                <a:cubicBezTo>
                  <a:pt x="7277534" y="7588983"/>
                  <a:pt x="7270029" y="7592736"/>
                  <a:pt x="7262525" y="7596489"/>
                </a:cubicBezTo>
                <a:cubicBezTo>
                  <a:pt x="7168723" y="7652780"/>
                  <a:pt x="7052408" y="7660286"/>
                  <a:pt x="6947349" y="7634017"/>
                </a:cubicBezTo>
                <a:cubicBezTo>
                  <a:pt x="6838539" y="7607747"/>
                  <a:pt x="6789761" y="7528939"/>
                  <a:pt x="6703463" y="7465142"/>
                </a:cubicBezTo>
                <a:cubicBezTo>
                  <a:pt x="6628421" y="7397592"/>
                  <a:pt x="6542123" y="7393839"/>
                  <a:pt x="6444569" y="7393839"/>
                </a:cubicBezTo>
                <a:cubicBezTo>
                  <a:pt x="6470833" y="7408850"/>
                  <a:pt x="6519611" y="7435119"/>
                  <a:pt x="6530867" y="7461389"/>
                </a:cubicBezTo>
                <a:cubicBezTo>
                  <a:pt x="6545875" y="7480153"/>
                  <a:pt x="6538371" y="7532692"/>
                  <a:pt x="6549627" y="7558961"/>
                </a:cubicBezTo>
                <a:cubicBezTo>
                  <a:pt x="6553379" y="7581478"/>
                  <a:pt x="6568388" y="7600242"/>
                  <a:pt x="6575892" y="7619005"/>
                </a:cubicBezTo>
                <a:cubicBezTo>
                  <a:pt x="6572140" y="7615253"/>
                  <a:pt x="6568388" y="7615253"/>
                  <a:pt x="6568388" y="7615253"/>
                </a:cubicBezTo>
                <a:cubicBezTo>
                  <a:pt x="6500850" y="7603994"/>
                  <a:pt x="6482090" y="7547703"/>
                  <a:pt x="6429561" y="7495164"/>
                </a:cubicBezTo>
                <a:cubicBezTo>
                  <a:pt x="6399544" y="7476400"/>
                  <a:pt x="6335758" y="7431367"/>
                  <a:pt x="6301989" y="7483905"/>
                </a:cubicBezTo>
                <a:cubicBezTo>
                  <a:pt x="6275725" y="7532692"/>
                  <a:pt x="6365775" y="7581478"/>
                  <a:pt x="6395792" y="7603994"/>
                </a:cubicBezTo>
                <a:cubicBezTo>
                  <a:pt x="6478338" y="7679050"/>
                  <a:pt x="6575892" y="7772869"/>
                  <a:pt x="6609661" y="7881700"/>
                </a:cubicBezTo>
                <a:cubicBezTo>
                  <a:pt x="6684703" y="8061833"/>
                  <a:pt x="6527115" y="8219450"/>
                  <a:pt x="6542123" y="8388325"/>
                </a:cubicBezTo>
                <a:cubicBezTo>
                  <a:pt x="6455825" y="8343291"/>
                  <a:pt x="6384535" y="8271989"/>
                  <a:pt x="6350767" y="8196933"/>
                </a:cubicBezTo>
                <a:cubicBezTo>
                  <a:pt x="6324502" y="8140641"/>
                  <a:pt x="6283229" y="8028058"/>
                  <a:pt x="6260716" y="8155652"/>
                </a:cubicBezTo>
                <a:cubicBezTo>
                  <a:pt x="6245708" y="8249472"/>
                  <a:pt x="6309493" y="8343291"/>
                  <a:pt x="6339510" y="8429605"/>
                </a:cubicBezTo>
                <a:cubicBezTo>
                  <a:pt x="6422056" y="8605985"/>
                  <a:pt x="6542123" y="8737333"/>
                  <a:pt x="6504603" y="8951241"/>
                </a:cubicBezTo>
                <a:cubicBezTo>
                  <a:pt x="6489594" y="9112610"/>
                  <a:pt x="6343262" y="9210183"/>
                  <a:pt x="6290733" y="9356541"/>
                </a:cubicBezTo>
                <a:cubicBezTo>
                  <a:pt x="6271973" y="9424091"/>
                  <a:pt x="6260716" y="9562943"/>
                  <a:pt x="6298237" y="9656763"/>
                </a:cubicBezTo>
                <a:cubicBezTo>
                  <a:pt x="6249460" y="9630493"/>
                  <a:pt x="6208187" y="9600471"/>
                  <a:pt x="6181922" y="9566696"/>
                </a:cubicBezTo>
                <a:cubicBezTo>
                  <a:pt x="6099376" y="9472877"/>
                  <a:pt x="6129393" y="9349035"/>
                  <a:pt x="6163162" y="9240205"/>
                </a:cubicBezTo>
                <a:cubicBezTo>
                  <a:pt x="6193179" y="9161397"/>
                  <a:pt x="6253212" y="9022544"/>
                  <a:pt x="6148153" y="8970005"/>
                </a:cubicBezTo>
                <a:cubicBezTo>
                  <a:pt x="6035591" y="8906208"/>
                  <a:pt x="5994318" y="9056319"/>
                  <a:pt x="5964301" y="9131374"/>
                </a:cubicBezTo>
                <a:cubicBezTo>
                  <a:pt x="5934284" y="9213935"/>
                  <a:pt x="5893011" y="9311507"/>
                  <a:pt x="5847986" y="9379057"/>
                </a:cubicBezTo>
                <a:cubicBezTo>
                  <a:pt x="5776696" y="9480383"/>
                  <a:pt x="5667885" y="9506652"/>
                  <a:pt x="5551570" y="9532921"/>
                </a:cubicBezTo>
                <a:cubicBezTo>
                  <a:pt x="5296428" y="9589213"/>
                  <a:pt x="5060046" y="9499147"/>
                  <a:pt x="4823664" y="9405327"/>
                </a:cubicBezTo>
                <a:cubicBezTo>
                  <a:pt x="5371470" y="9450360"/>
                  <a:pt x="5750431" y="9221441"/>
                  <a:pt x="5986813" y="8726074"/>
                </a:cubicBezTo>
                <a:cubicBezTo>
                  <a:pt x="6249460" y="8178169"/>
                  <a:pt x="6189427" y="7641522"/>
                  <a:pt x="6065607" y="7273750"/>
                </a:cubicBezTo>
                <a:cubicBezTo>
                  <a:pt x="5945540" y="6905978"/>
                  <a:pt x="5378974" y="6658295"/>
                  <a:pt x="5112575" y="6586992"/>
                </a:cubicBezTo>
                <a:cubicBezTo>
                  <a:pt x="4887450" y="6530700"/>
                  <a:pt x="4531001" y="6530700"/>
                  <a:pt x="4260850" y="6564475"/>
                </a:cubicBezTo>
                <a:cubicBezTo>
                  <a:pt x="4287115" y="6553217"/>
                  <a:pt x="4313379" y="6541959"/>
                  <a:pt x="4339644" y="6530700"/>
                </a:cubicBezTo>
                <a:cubicBezTo>
                  <a:pt x="4414686" y="6500678"/>
                  <a:pt x="4493480" y="6481914"/>
                  <a:pt x="4576026" y="6459397"/>
                </a:cubicBezTo>
                <a:cubicBezTo>
                  <a:pt x="4609795" y="6451892"/>
                  <a:pt x="4643564" y="6448139"/>
                  <a:pt x="4677332" y="6446908"/>
                </a:cubicBezTo>
                <a:close/>
                <a:moveTo>
                  <a:pt x="5951691" y="5748172"/>
                </a:moveTo>
                <a:cubicBezTo>
                  <a:pt x="6300812" y="5762241"/>
                  <a:pt x="6644302" y="5853219"/>
                  <a:pt x="6877050" y="6091451"/>
                </a:cubicBezTo>
                <a:cubicBezTo>
                  <a:pt x="6790708" y="6057686"/>
                  <a:pt x="6700612" y="6038928"/>
                  <a:pt x="6606763" y="6031424"/>
                </a:cubicBezTo>
                <a:cubicBezTo>
                  <a:pt x="6486635" y="6023921"/>
                  <a:pt x="6374015" y="6031424"/>
                  <a:pt x="6268903" y="6091451"/>
                </a:cubicBezTo>
                <a:cubicBezTo>
                  <a:pt x="6156283" y="6140223"/>
                  <a:pt x="6069941" y="6249022"/>
                  <a:pt x="5957322" y="6301546"/>
                </a:cubicBezTo>
                <a:cubicBezTo>
                  <a:pt x="5762114" y="6380331"/>
                  <a:pt x="5585677" y="6230264"/>
                  <a:pt x="5416747" y="6143975"/>
                </a:cubicBezTo>
                <a:cubicBezTo>
                  <a:pt x="5345421" y="6098955"/>
                  <a:pt x="5262833" y="6038928"/>
                  <a:pt x="5180245" y="6008914"/>
                </a:cubicBezTo>
                <a:cubicBezTo>
                  <a:pt x="5123935" y="5982652"/>
                  <a:pt x="4966268" y="5975149"/>
                  <a:pt x="5045101" y="6076445"/>
                </a:cubicBezTo>
                <a:cubicBezTo>
                  <a:pt x="5123935" y="6147727"/>
                  <a:pt x="5255325" y="6132720"/>
                  <a:pt x="5337913" y="6207754"/>
                </a:cubicBezTo>
                <a:cubicBezTo>
                  <a:pt x="5367945" y="6237767"/>
                  <a:pt x="5394223" y="6279036"/>
                  <a:pt x="5412993" y="6320304"/>
                </a:cubicBezTo>
                <a:cubicBezTo>
                  <a:pt x="5401731" y="6316552"/>
                  <a:pt x="5394223" y="6312801"/>
                  <a:pt x="5382961" y="6312801"/>
                </a:cubicBezTo>
                <a:cubicBezTo>
                  <a:pt x="5289111" y="6297794"/>
                  <a:pt x="5210277" y="6354069"/>
                  <a:pt x="5112673" y="6354069"/>
                </a:cubicBezTo>
                <a:cubicBezTo>
                  <a:pt x="4973776" y="6365324"/>
                  <a:pt x="4831124" y="6275284"/>
                  <a:pt x="4688472" y="6260277"/>
                </a:cubicBezTo>
                <a:cubicBezTo>
                  <a:pt x="4500773" y="6237767"/>
                  <a:pt x="4298057" y="6290291"/>
                  <a:pt x="4132881" y="6361573"/>
                </a:cubicBezTo>
                <a:cubicBezTo>
                  <a:pt x="3986476" y="6421600"/>
                  <a:pt x="3855086" y="6462868"/>
                  <a:pt x="3727450" y="6534150"/>
                </a:cubicBezTo>
                <a:cubicBezTo>
                  <a:pt x="4114111" y="6249022"/>
                  <a:pt x="4628408" y="5967646"/>
                  <a:pt x="4992546" y="5866350"/>
                </a:cubicBezTo>
                <a:cubicBezTo>
                  <a:pt x="5247818" y="5796944"/>
                  <a:pt x="5602570" y="5734103"/>
                  <a:pt x="5951691" y="5748172"/>
                </a:cubicBezTo>
                <a:close/>
                <a:moveTo>
                  <a:pt x="2576215" y="5172930"/>
                </a:moveTo>
                <a:cubicBezTo>
                  <a:pt x="2602247" y="5171977"/>
                  <a:pt x="2629333" y="5172622"/>
                  <a:pt x="2657475" y="5174968"/>
                </a:cubicBezTo>
                <a:cubicBezTo>
                  <a:pt x="2957657" y="5197489"/>
                  <a:pt x="3276600" y="5490261"/>
                  <a:pt x="3265343" y="5760513"/>
                </a:cubicBezTo>
                <a:cubicBezTo>
                  <a:pt x="3257839" y="6027011"/>
                  <a:pt x="3164032" y="6132109"/>
                  <a:pt x="2972666" y="6327291"/>
                </a:cubicBezTo>
                <a:cubicBezTo>
                  <a:pt x="2796309" y="6514966"/>
                  <a:pt x="2278496" y="6807738"/>
                  <a:pt x="2293505" y="7813675"/>
                </a:cubicBezTo>
                <a:cubicBezTo>
                  <a:pt x="2286000" y="7802415"/>
                  <a:pt x="2282248" y="7794908"/>
                  <a:pt x="2278496" y="7783647"/>
                </a:cubicBezTo>
                <a:cubicBezTo>
                  <a:pt x="2252230" y="7731098"/>
                  <a:pt x="2233468" y="7674796"/>
                  <a:pt x="2207203" y="7618493"/>
                </a:cubicBezTo>
                <a:cubicBezTo>
                  <a:pt x="2162175" y="7505888"/>
                  <a:pt x="2192193" y="7412051"/>
                  <a:pt x="2188441" y="7295693"/>
                </a:cubicBezTo>
                <a:cubicBezTo>
                  <a:pt x="2184689" y="7190595"/>
                  <a:pt x="2120900" y="7108018"/>
                  <a:pt x="2132157" y="6999167"/>
                </a:cubicBezTo>
                <a:cubicBezTo>
                  <a:pt x="2150918" y="6901576"/>
                  <a:pt x="2214707" y="6826506"/>
                  <a:pt x="2244725" y="6740175"/>
                </a:cubicBezTo>
                <a:cubicBezTo>
                  <a:pt x="2255982" y="6706394"/>
                  <a:pt x="2263487" y="6665105"/>
                  <a:pt x="2263487" y="6616310"/>
                </a:cubicBezTo>
                <a:cubicBezTo>
                  <a:pt x="2267239" y="6620064"/>
                  <a:pt x="2270991" y="6623817"/>
                  <a:pt x="2274743" y="6627571"/>
                </a:cubicBezTo>
                <a:cubicBezTo>
                  <a:pt x="2319771" y="6676366"/>
                  <a:pt x="2312266" y="6713901"/>
                  <a:pt x="2308514" y="6773957"/>
                </a:cubicBezTo>
                <a:cubicBezTo>
                  <a:pt x="2304762" y="6830259"/>
                  <a:pt x="2319771" y="6856534"/>
                  <a:pt x="2364798" y="6815245"/>
                </a:cubicBezTo>
                <a:cubicBezTo>
                  <a:pt x="2413578" y="6777710"/>
                  <a:pt x="2428587" y="6721408"/>
                  <a:pt x="2428587" y="6668859"/>
                </a:cubicBezTo>
                <a:cubicBezTo>
                  <a:pt x="2443596" y="6563761"/>
                  <a:pt x="2394816" y="6466170"/>
                  <a:pt x="2432339" y="6364826"/>
                </a:cubicBezTo>
                <a:cubicBezTo>
                  <a:pt x="2469862" y="6255974"/>
                  <a:pt x="2559916" y="6188412"/>
                  <a:pt x="2646218" y="6117095"/>
                </a:cubicBezTo>
                <a:cubicBezTo>
                  <a:pt x="2691246" y="6075807"/>
                  <a:pt x="2736273" y="6038272"/>
                  <a:pt x="2758787" y="5996983"/>
                </a:cubicBezTo>
                <a:cubicBezTo>
                  <a:pt x="2781300" y="6023258"/>
                  <a:pt x="2800062" y="6053286"/>
                  <a:pt x="2815071" y="6083314"/>
                </a:cubicBezTo>
                <a:cubicBezTo>
                  <a:pt x="2856346" y="6177151"/>
                  <a:pt x="2818823" y="6229700"/>
                  <a:pt x="2762539" y="6301016"/>
                </a:cubicBezTo>
                <a:cubicBezTo>
                  <a:pt x="2747530" y="6316030"/>
                  <a:pt x="2698750" y="6361072"/>
                  <a:pt x="2721264" y="6383593"/>
                </a:cubicBezTo>
                <a:cubicBezTo>
                  <a:pt x="2740025" y="6409868"/>
                  <a:pt x="2815071" y="6361072"/>
                  <a:pt x="2833832" y="6353565"/>
                </a:cubicBezTo>
                <a:cubicBezTo>
                  <a:pt x="2923887" y="6301016"/>
                  <a:pt x="2980171" y="6233453"/>
                  <a:pt x="2998932" y="6132109"/>
                </a:cubicBezTo>
                <a:cubicBezTo>
                  <a:pt x="3010189" y="6057039"/>
                  <a:pt x="3032702" y="5981969"/>
                  <a:pt x="2998932" y="5918160"/>
                </a:cubicBezTo>
                <a:cubicBezTo>
                  <a:pt x="2950152" y="5846843"/>
                  <a:pt x="2856346" y="5820569"/>
                  <a:pt x="2781300" y="5794294"/>
                </a:cubicBezTo>
                <a:cubicBezTo>
                  <a:pt x="2691246" y="5771774"/>
                  <a:pt x="2623705" y="5722978"/>
                  <a:pt x="2586182" y="5636648"/>
                </a:cubicBezTo>
                <a:cubicBezTo>
                  <a:pt x="2548659" y="5554071"/>
                  <a:pt x="2544907" y="5456480"/>
                  <a:pt x="2469862" y="5396424"/>
                </a:cubicBezTo>
                <a:cubicBezTo>
                  <a:pt x="2364798" y="5325108"/>
                  <a:pt x="2267239" y="5336368"/>
                  <a:pt x="2184689" y="5392670"/>
                </a:cubicBezTo>
                <a:cubicBezTo>
                  <a:pt x="2263487" y="5264582"/>
                  <a:pt x="2393995" y="5179601"/>
                  <a:pt x="2576215" y="5172930"/>
                </a:cubicBezTo>
                <a:close/>
                <a:moveTo>
                  <a:pt x="6865266" y="5106987"/>
                </a:moveTo>
                <a:cubicBezTo>
                  <a:pt x="6857762" y="5208418"/>
                  <a:pt x="6797730" y="5313606"/>
                  <a:pt x="6726442" y="5358687"/>
                </a:cubicBezTo>
                <a:cubicBezTo>
                  <a:pt x="6685170" y="5384984"/>
                  <a:pt x="6452546" y="5478901"/>
                  <a:pt x="6610130" y="5527739"/>
                </a:cubicBezTo>
                <a:cubicBezTo>
                  <a:pt x="6700178" y="5561549"/>
                  <a:pt x="6797730" y="5437578"/>
                  <a:pt x="6887778" y="5418794"/>
                </a:cubicBezTo>
                <a:cubicBezTo>
                  <a:pt x="6970322" y="5403767"/>
                  <a:pt x="7079129" y="5415037"/>
                  <a:pt x="7154169" y="5452604"/>
                </a:cubicBezTo>
                <a:cubicBezTo>
                  <a:pt x="7262977" y="5512712"/>
                  <a:pt x="7247969" y="5606630"/>
                  <a:pt x="7240465" y="5708061"/>
                </a:cubicBezTo>
                <a:cubicBezTo>
                  <a:pt x="7217953" y="5948490"/>
                  <a:pt x="7484345" y="6087488"/>
                  <a:pt x="7518113" y="6309134"/>
                </a:cubicBezTo>
                <a:cubicBezTo>
                  <a:pt x="7540625" y="6448132"/>
                  <a:pt x="7518113" y="6579617"/>
                  <a:pt x="7461833" y="6696075"/>
                </a:cubicBezTo>
                <a:cubicBezTo>
                  <a:pt x="7439321" y="6354215"/>
                  <a:pt x="7105393" y="5993571"/>
                  <a:pt x="6910290" y="5873356"/>
                </a:cubicBezTo>
                <a:cubicBezTo>
                  <a:pt x="6681418" y="5730601"/>
                  <a:pt x="6058587" y="5569062"/>
                  <a:pt x="5908507" y="5580333"/>
                </a:cubicBezTo>
                <a:cubicBezTo>
                  <a:pt x="5799699" y="5587846"/>
                  <a:pt x="5683387" y="5621656"/>
                  <a:pt x="5589587" y="5617900"/>
                </a:cubicBezTo>
                <a:cubicBezTo>
                  <a:pt x="5638363" y="5580333"/>
                  <a:pt x="5687139" y="5542766"/>
                  <a:pt x="5735915" y="5527739"/>
                </a:cubicBezTo>
                <a:cubicBezTo>
                  <a:pt x="5844723" y="5482658"/>
                  <a:pt x="5964787" y="5493928"/>
                  <a:pt x="6088603" y="5478901"/>
                </a:cubicBezTo>
                <a:cubicBezTo>
                  <a:pt x="6152386" y="5463875"/>
                  <a:pt x="6223674" y="5448848"/>
                  <a:pt x="6283706" y="5407524"/>
                </a:cubicBezTo>
                <a:cubicBezTo>
                  <a:pt x="6343738" y="5366200"/>
                  <a:pt x="6370002" y="5298579"/>
                  <a:pt x="6430034" y="5257256"/>
                </a:cubicBezTo>
                <a:cubicBezTo>
                  <a:pt x="6478810" y="5212175"/>
                  <a:pt x="6550098" y="5163338"/>
                  <a:pt x="6621386" y="5148311"/>
                </a:cubicBezTo>
                <a:cubicBezTo>
                  <a:pt x="6681418" y="5140798"/>
                  <a:pt x="6741450" y="5159581"/>
                  <a:pt x="6793978" y="5140798"/>
                </a:cubicBezTo>
                <a:cubicBezTo>
                  <a:pt x="6820242" y="5137041"/>
                  <a:pt x="6846506" y="5125771"/>
                  <a:pt x="6865266" y="5106987"/>
                </a:cubicBezTo>
                <a:close/>
                <a:moveTo>
                  <a:pt x="2764448" y="4807768"/>
                </a:moveTo>
                <a:cubicBezTo>
                  <a:pt x="2955305" y="4802230"/>
                  <a:pt x="3145703" y="4853609"/>
                  <a:pt x="3295794" y="4983777"/>
                </a:cubicBezTo>
                <a:cubicBezTo>
                  <a:pt x="3768580" y="5389059"/>
                  <a:pt x="3652260" y="5891909"/>
                  <a:pt x="3216996" y="6165850"/>
                </a:cubicBezTo>
                <a:cubicBezTo>
                  <a:pt x="3862387" y="5193924"/>
                  <a:pt x="2357726" y="4676063"/>
                  <a:pt x="1922462" y="5437843"/>
                </a:cubicBezTo>
                <a:cubicBezTo>
                  <a:pt x="1922462" y="5107613"/>
                  <a:pt x="2344564" y="4819952"/>
                  <a:pt x="2764448" y="4807768"/>
                </a:cubicBezTo>
                <a:close/>
                <a:moveTo>
                  <a:pt x="3457370" y="3681989"/>
                </a:moveTo>
                <a:cubicBezTo>
                  <a:pt x="3637605" y="3685740"/>
                  <a:pt x="3896692" y="3753248"/>
                  <a:pt x="4031868" y="3993278"/>
                </a:cubicBezTo>
                <a:cubicBezTo>
                  <a:pt x="4148269" y="4195803"/>
                  <a:pt x="4373563" y="4623355"/>
                  <a:pt x="4125740" y="4878387"/>
                </a:cubicBezTo>
                <a:cubicBezTo>
                  <a:pt x="4152024" y="4795877"/>
                  <a:pt x="4159534" y="4705866"/>
                  <a:pt x="4167044" y="4630856"/>
                </a:cubicBezTo>
                <a:cubicBezTo>
                  <a:pt x="4182063" y="4439582"/>
                  <a:pt x="4054397" y="4150797"/>
                  <a:pt x="3825349" y="4132044"/>
                </a:cubicBezTo>
                <a:cubicBezTo>
                  <a:pt x="3712702" y="4124544"/>
                  <a:pt x="3641359" y="4177050"/>
                  <a:pt x="3551242" y="4087039"/>
                </a:cubicBezTo>
                <a:cubicBezTo>
                  <a:pt x="3476144" y="4012030"/>
                  <a:pt x="3419821" y="3970775"/>
                  <a:pt x="3352233" y="3997028"/>
                </a:cubicBezTo>
                <a:cubicBezTo>
                  <a:pt x="3382272" y="3952023"/>
                  <a:pt x="3431086" y="3910767"/>
                  <a:pt x="3472389" y="3888264"/>
                </a:cubicBezTo>
                <a:cubicBezTo>
                  <a:pt x="3517448" y="3869512"/>
                  <a:pt x="3551242" y="3869512"/>
                  <a:pt x="3596301" y="3880764"/>
                </a:cubicBezTo>
                <a:cubicBezTo>
                  <a:pt x="3622585" y="3884515"/>
                  <a:pt x="3682663" y="3918268"/>
                  <a:pt x="3712702" y="3899516"/>
                </a:cubicBezTo>
                <a:cubicBezTo>
                  <a:pt x="3780290" y="3858261"/>
                  <a:pt x="3648869" y="3790752"/>
                  <a:pt x="3615075" y="3787002"/>
                </a:cubicBezTo>
                <a:cubicBezTo>
                  <a:pt x="3554997" y="3768250"/>
                  <a:pt x="3483654" y="3775751"/>
                  <a:pt x="3427331" y="3779501"/>
                </a:cubicBezTo>
                <a:cubicBezTo>
                  <a:pt x="3280890" y="3779501"/>
                  <a:pt x="3059351" y="3944521"/>
                  <a:pt x="3160733" y="4105792"/>
                </a:cubicBezTo>
                <a:cubicBezTo>
                  <a:pt x="3202037" y="4162048"/>
                  <a:pt x="3273380" y="4147047"/>
                  <a:pt x="3333458" y="4173300"/>
                </a:cubicBezTo>
                <a:cubicBezTo>
                  <a:pt x="3408556" y="4207054"/>
                  <a:pt x="3416066" y="4274561"/>
                  <a:pt x="3431086" y="4349571"/>
                </a:cubicBezTo>
                <a:cubicBezTo>
                  <a:pt x="3442350" y="4405828"/>
                  <a:pt x="3479899" y="4454584"/>
                  <a:pt x="3536222" y="4458334"/>
                </a:cubicBezTo>
                <a:cubicBezTo>
                  <a:pt x="3438595" y="4555846"/>
                  <a:pt x="3284645" y="4593352"/>
                  <a:pt x="3138204" y="4533344"/>
                </a:cubicBezTo>
                <a:cubicBezTo>
                  <a:pt x="2924175" y="4447083"/>
                  <a:pt x="2950459" y="4068287"/>
                  <a:pt x="2995518" y="3952023"/>
                </a:cubicBezTo>
                <a:cubicBezTo>
                  <a:pt x="3040577" y="3839509"/>
                  <a:pt x="3273380" y="3678239"/>
                  <a:pt x="3457370" y="3681989"/>
                </a:cubicBezTo>
                <a:close/>
                <a:moveTo>
                  <a:pt x="3640970" y="3017610"/>
                </a:moveTo>
                <a:cubicBezTo>
                  <a:pt x="3837056" y="3000252"/>
                  <a:pt x="4035019" y="3050919"/>
                  <a:pt x="4185133" y="3193537"/>
                </a:cubicBezTo>
                <a:cubicBezTo>
                  <a:pt x="4267695" y="3264847"/>
                  <a:pt x="4346505" y="3354920"/>
                  <a:pt x="4372775" y="3463760"/>
                </a:cubicBezTo>
                <a:cubicBezTo>
                  <a:pt x="4380281" y="3493786"/>
                  <a:pt x="4391539" y="3703960"/>
                  <a:pt x="4425315" y="3587614"/>
                </a:cubicBezTo>
                <a:cubicBezTo>
                  <a:pt x="4447832" y="3497539"/>
                  <a:pt x="4425315" y="3407464"/>
                  <a:pt x="4477855" y="3324896"/>
                </a:cubicBezTo>
                <a:cubicBezTo>
                  <a:pt x="4511631" y="3268599"/>
                  <a:pt x="4552912" y="3223562"/>
                  <a:pt x="4605452" y="3189785"/>
                </a:cubicBezTo>
                <a:cubicBezTo>
                  <a:pt x="4597946" y="3223562"/>
                  <a:pt x="4594193" y="3257340"/>
                  <a:pt x="4594193" y="3283612"/>
                </a:cubicBezTo>
                <a:cubicBezTo>
                  <a:pt x="4597946" y="3396205"/>
                  <a:pt x="4706779" y="3441243"/>
                  <a:pt x="4755566" y="3531317"/>
                </a:cubicBezTo>
                <a:cubicBezTo>
                  <a:pt x="4800600" y="3606379"/>
                  <a:pt x="4770577" y="3685194"/>
                  <a:pt x="4736801" y="3760257"/>
                </a:cubicBezTo>
                <a:cubicBezTo>
                  <a:pt x="4688015" y="3850331"/>
                  <a:pt x="4654239" y="3947911"/>
                  <a:pt x="4642980" y="4045492"/>
                </a:cubicBezTo>
                <a:cubicBezTo>
                  <a:pt x="4635475" y="4124308"/>
                  <a:pt x="4676756" y="4188110"/>
                  <a:pt x="4684262" y="4266925"/>
                </a:cubicBezTo>
                <a:cubicBezTo>
                  <a:pt x="4691767" y="4349493"/>
                  <a:pt x="4673003" y="4435814"/>
                  <a:pt x="4661745" y="4514630"/>
                </a:cubicBezTo>
                <a:cubicBezTo>
                  <a:pt x="4624216" y="4736063"/>
                  <a:pt x="4567923" y="4934978"/>
                  <a:pt x="4462843" y="5130139"/>
                </a:cubicBezTo>
                <a:cubicBezTo>
                  <a:pt x="4380281" y="5272757"/>
                  <a:pt x="4278954" y="5392857"/>
                  <a:pt x="4170121" y="5505450"/>
                </a:cubicBezTo>
                <a:cubicBezTo>
                  <a:pt x="4402798" y="5130139"/>
                  <a:pt x="4586687" y="4634729"/>
                  <a:pt x="4515383" y="4330727"/>
                </a:cubicBezTo>
                <a:cubicBezTo>
                  <a:pt x="4414057" y="3925393"/>
                  <a:pt x="4263943" y="3422476"/>
                  <a:pt x="3719779" y="3291119"/>
                </a:cubicBezTo>
                <a:cubicBezTo>
                  <a:pt x="3430810" y="3219809"/>
                  <a:pt x="3138088" y="3362427"/>
                  <a:pt x="2924175" y="3546329"/>
                </a:cubicBezTo>
                <a:cubicBezTo>
                  <a:pt x="2957951" y="3437489"/>
                  <a:pt x="3014244" y="3339908"/>
                  <a:pt x="3108065" y="3249834"/>
                </a:cubicBezTo>
                <a:cubicBezTo>
                  <a:pt x="3250673" y="3120352"/>
                  <a:pt x="3444883" y="3034969"/>
                  <a:pt x="3640970" y="3017610"/>
                </a:cubicBezTo>
                <a:close/>
                <a:moveTo>
                  <a:pt x="5486991" y="1114426"/>
                </a:moveTo>
                <a:cubicBezTo>
                  <a:pt x="5974892" y="1531029"/>
                  <a:pt x="6091238" y="2713279"/>
                  <a:pt x="5817263" y="3794194"/>
                </a:cubicBezTo>
                <a:cubicBezTo>
                  <a:pt x="5505757" y="5021481"/>
                  <a:pt x="5029115" y="5385539"/>
                  <a:pt x="3903189" y="6106149"/>
                </a:cubicBezTo>
                <a:cubicBezTo>
                  <a:pt x="3227633" y="6537764"/>
                  <a:pt x="2916127" y="6762955"/>
                  <a:pt x="2762250" y="7112000"/>
                </a:cubicBezTo>
                <a:cubicBezTo>
                  <a:pt x="2777263" y="7059456"/>
                  <a:pt x="2792275" y="7010665"/>
                  <a:pt x="2811040" y="6965626"/>
                </a:cubicBezTo>
                <a:cubicBezTo>
                  <a:pt x="2863584" y="6811746"/>
                  <a:pt x="2964917" y="6717917"/>
                  <a:pt x="3073756" y="6601568"/>
                </a:cubicBezTo>
                <a:cubicBezTo>
                  <a:pt x="3276423" y="6372625"/>
                  <a:pt x="3542892" y="6192472"/>
                  <a:pt x="3790596" y="6019826"/>
                </a:cubicBezTo>
                <a:cubicBezTo>
                  <a:pt x="4027040" y="5854686"/>
                  <a:pt x="4319781" y="5749597"/>
                  <a:pt x="4526201" y="5543173"/>
                </a:cubicBezTo>
                <a:cubicBezTo>
                  <a:pt x="4623781" y="5441837"/>
                  <a:pt x="4740127" y="5310476"/>
                  <a:pt x="4796423" y="5175361"/>
                </a:cubicBezTo>
                <a:cubicBezTo>
                  <a:pt x="4863979" y="5036494"/>
                  <a:pt x="4867732" y="4875107"/>
                  <a:pt x="4886497" y="4721227"/>
                </a:cubicBezTo>
                <a:cubicBezTo>
                  <a:pt x="4897757" y="4589866"/>
                  <a:pt x="4894003" y="4428479"/>
                  <a:pt x="4954053" y="4308378"/>
                </a:cubicBezTo>
                <a:cubicBezTo>
                  <a:pt x="5006596" y="4207043"/>
                  <a:pt x="5104176" y="4165758"/>
                  <a:pt x="5156719" y="4079435"/>
                </a:cubicBezTo>
                <a:cubicBezTo>
                  <a:pt x="5175485" y="4214548"/>
                  <a:pt x="5250547" y="4345909"/>
                  <a:pt x="5231781" y="4488530"/>
                </a:cubicBezTo>
                <a:cubicBezTo>
                  <a:pt x="5213016" y="4593619"/>
                  <a:pt x="5152966" y="4676189"/>
                  <a:pt x="5104176" y="4766265"/>
                </a:cubicBezTo>
                <a:cubicBezTo>
                  <a:pt x="5077905" y="4822563"/>
                  <a:pt x="5040374" y="4923899"/>
                  <a:pt x="5141707" y="4905133"/>
                </a:cubicBezTo>
                <a:cubicBezTo>
                  <a:pt x="5231781" y="4886367"/>
                  <a:pt x="5269312" y="4781278"/>
                  <a:pt x="5299337" y="4713721"/>
                </a:cubicBezTo>
                <a:cubicBezTo>
                  <a:pt x="5325608" y="4631151"/>
                  <a:pt x="5359386" y="4556087"/>
                  <a:pt x="5385658" y="4473517"/>
                </a:cubicBezTo>
                <a:cubicBezTo>
                  <a:pt x="5434448" y="4334650"/>
                  <a:pt x="5509509" y="4094448"/>
                  <a:pt x="5393164" y="3963087"/>
                </a:cubicBezTo>
                <a:cubicBezTo>
                  <a:pt x="5333115" y="3895530"/>
                  <a:pt x="5250547" y="3842985"/>
                  <a:pt x="5182991" y="3779181"/>
                </a:cubicBezTo>
                <a:cubicBezTo>
                  <a:pt x="5119189" y="3726637"/>
                  <a:pt x="5074151" y="3734143"/>
                  <a:pt x="5014102" y="3767922"/>
                </a:cubicBezTo>
                <a:cubicBezTo>
                  <a:pt x="5066645" y="3722884"/>
                  <a:pt x="5126695" y="3692858"/>
                  <a:pt x="5194250" y="3692858"/>
                </a:cubicBezTo>
                <a:cubicBezTo>
                  <a:pt x="5228028" y="3700365"/>
                  <a:pt x="5370645" y="3745402"/>
                  <a:pt x="5381905" y="3696612"/>
                </a:cubicBezTo>
                <a:cubicBezTo>
                  <a:pt x="5396917" y="3647821"/>
                  <a:pt x="5250547" y="3621548"/>
                  <a:pt x="5224275" y="3614041"/>
                </a:cubicBezTo>
                <a:cubicBezTo>
                  <a:pt x="5152966" y="3584016"/>
                  <a:pt x="5092917" y="3516459"/>
                  <a:pt x="5051633" y="3463915"/>
                </a:cubicBezTo>
                <a:cubicBezTo>
                  <a:pt x="4931534" y="3332554"/>
                  <a:pt x="4957806" y="3182427"/>
                  <a:pt x="4976571" y="3028546"/>
                </a:cubicBezTo>
                <a:cubicBezTo>
                  <a:pt x="4991583" y="2855900"/>
                  <a:pt x="4912769" y="2747058"/>
                  <a:pt x="4777658" y="2653229"/>
                </a:cubicBezTo>
                <a:cubicBezTo>
                  <a:pt x="4721361" y="2623204"/>
                  <a:pt x="4676324" y="2604437"/>
                  <a:pt x="4620028" y="2600684"/>
                </a:cubicBezTo>
                <a:cubicBezTo>
                  <a:pt x="4695090" y="2593178"/>
                  <a:pt x="4781411" y="2611943"/>
                  <a:pt x="4848966" y="2630709"/>
                </a:cubicBezTo>
                <a:cubicBezTo>
                  <a:pt x="4950299" y="2660735"/>
                  <a:pt x="5036621" y="2698267"/>
                  <a:pt x="5119189" y="2758317"/>
                </a:cubicBezTo>
                <a:cubicBezTo>
                  <a:pt x="5164225" y="2788343"/>
                  <a:pt x="5205509" y="2833381"/>
                  <a:pt x="5243041" y="2885925"/>
                </a:cubicBezTo>
                <a:cubicBezTo>
                  <a:pt x="5273065" y="2938470"/>
                  <a:pt x="5284324" y="2991014"/>
                  <a:pt x="5303090" y="3047312"/>
                </a:cubicBezTo>
                <a:cubicBezTo>
                  <a:pt x="5325608" y="3096103"/>
                  <a:pt x="5340621" y="3133635"/>
                  <a:pt x="5355633" y="3182427"/>
                </a:cubicBezTo>
                <a:cubicBezTo>
                  <a:pt x="5366892" y="3219958"/>
                  <a:pt x="5415682" y="3280009"/>
                  <a:pt x="5434448" y="3212452"/>
                </a:cubicBezTo>
                <a:cubicBezTo>
                  <a:pt x="5438201" y="3189933"/>
                  <a:pt x="5411929" y="3156154"/>
                  <a:pt x="5411929" y="3133635"/>
                </a:cubicBezTo>
                <a:cubicBezTo>
                  <a:pt x="5408176" y="3111116"/>
                  <a:pt x="5423189" y="3088597"/>
                  <a:pt x="5426942" y="3066079"/>
                </a:cubicBezTo>
                <a:cubicBezTo>
                  <a:pt x="5434448" y="3047312"/>
                  <a:pt x="5441954" y="3032299"/>
                  <a:pt x="5449460" y="3013534"/>
                </a:cubicBezTo>
                <a:cubicBezTo>
                  <a:pt x="5479485" y="3032299"/>
                  <a:pt x="5505757" y="3054818"/>
                  <a:pt x="5528275" y="3084844"/>
                </a:cubicBezTo>
                <a:cubicBezTo>
                  <a:pt x="5569559" y="3148648"/>
                  <a:pt x="5580818" y="3234971"/>
                  <a:pt x="5622102" y="3302528"/>
                </a:cubicBezTo>
                <a:cubicBezTo>
                  <a:pt x="5652127" y="3347567"/>
                  <a:pt x="5712176" y="3355073"/>
                  <a:pt x="5753460" y="3310034"/>
                </a:cubicBezTo>
                <a:cubicBezTo>
                  <a:pt x="5794744" y="3264996"/>
                  <a:pt x="5783485" y="3193685"/>
                  <a:pt x="5760966" y="3137388"/>
                </a:cubicBezTo>
                <a:cubicBezTo>
                  <a:pt x="5723435" y="3017286"/>
                  <a:pt x="5637115" y="2912197"/>
                  <a:pt x="5577065" y="2795849"/>
                </a:cubicBezTo>
                <a:cubicBezTo>
                  <a:pt x="5513263" y="2671995"/>
                  <a:pt x="5558300" y="2555646"/>
                  <a:pt x="5577065" y="2424285"/>
                </a:cubicBezTo>
                <a:cubicBezTo>
                  <a:pt x="5592077" y="2345468"/>
                  <a:pt x="5565806" y="2270404"/>
                  <a:pt x="5517016" y="2217861"/>
                </a:cubicBezTo>
                <a:cubicBezTo>
                  <a:pt x="5535781" y="2221613"/>
                  <a:pt x="5554547" y="2229120"/>
                  <a:pt x="5573312" y="2232873"/>
                </a:cubicBezTo>
                <a:cubicBezTo>
                  <a:pt x="5689658" y="2270404"/>
                  <a:pt x="5715929" y="2367987"/>
                  <a:pt x="5757213" y="2465570"/>
                </a:cubicBezTo>
                <a:cubicBezTo>
                  <a:pt x="5779732" y="2510608"/>
                  <a:pt x="5821016" y="2593178"/>
                  <a:pt x="5854793" y="2506855"/>
                </a:cubicBezTo>
                <a:cubicBezTo>
                  <a:pt x="5884818" y="2424285"/>
                  <a:pt x="5821016" y="2319195"/>
                  <a:pt x="5772225" y="2255393"/>
                </a:cubicBezTo>
                <a:cubicBezTo>
                  <a:pt x="5655880" y="2116525"/>
                  <a:pt x="5520769" y="2000176"/>
                  <a:pt x="5468225" y="1812517"/>
                </a:cubicBezTo>
                <a:cubicBezTo>
                  <a:pt x="5423189" y="1643624"/>
                  <a:pt x="5479485" y="1459719"/>
                  <a:pt x="5502003" y="1290826"/>
                </a:cubicBezTo>
                <a:cubicBezTo>
                  <a:pt x="5513263" y="1223268"/>
                  <a:pt x="5509509" y="1163218"/>
                  <a:pt x="5486991" y="1114426"/>
                </a:cubicBezTo>
                <a:close/>
                <a:moveTo>
                  <a:pt x="6947923" y="0"/>
                </a:moveTo>
                <a:cubicBezTo>
                  <a:pt x="6906638" y="86327"/>
                  <a:pt x="6880366" y="180162"/>
                  <a:pt x="6880366" y="281503"/>
                </a:cubicBezTo>
                <a:cubicBezTo>
                  <a:pt x="6884119" y="375337"/>
                  <a:pt x="6869107" y="472925"/>
                  <a:pt x="6857847" y="570512"/>
                </a:cubicBezTo>
                <a:cubicBezTo>
                  <a:pt x="6842835" y="671853"/>
                  <a:pt x="6831575" y="765687"/>
                  <a:pt x="6782785" y="852014"/>
                </a:cubicBezTo>
                <a:cubicBezTo>
                  <a:pt x="6651425" y="1092230"/>
                  <a:pt x="6433742" y="1264885"/>
                  <a:pt x="6354926" y="1527621"/>
                </a:cubicBezTo>
                <a:cubicBezTo>
                  <a:pt x="6339914" y="1583921"/>
                  <a:pt x="6283617" y="1827890"/>
                  <a:pt x="6384951" y="1846657"/>
                </a:cubicBezTo>
                <a:cubicBezTo>
                  <a:pt x="6456261" y="1857917"/>
                  <a:pt x="6478780" y="1692769"/>
                  <a:pt x="6490039" y="1647729"/>
                </a:cubicBezTo>
                <a:cubicBezTo>
                  <a:pt x="6535077" y="1445047"/>
                  <a:pt x="6658931" y="1321186"/>
                  <a:pt x="6839081" y="1276145"/>
                </a:cubicBezTo>
                <a:cubicBezTo>
                  <a:pt x="6831575" y="1283652"/>
                  <a:pt x="6824069" y="1294912"/>
                  <a:pt x="6820316" y="1302419"/>
                </a:cubicBezTo>
                <a:cubicBezTo>
                  <a:pt x="6764019" y="1384993"/>
                  <a:pt x="6782785" y="1463814"/>
                  <a:pt x="6779031" y="1561401"/>
                </a:cubicBezTo>
                <a:cubicBezTo>
                  <a:pt x="6771525" y="1707783"/>
                  <a:pt x="6730241" y="1854164"/>
                  <a:pt x="6651425" y="1978025"/>
                </a:cubicBezTo>
                <a:cubicBezTo>
                  <a:pt x="6580115" y="2098133"/>
                  <a:pt x="6490039" y="2199474"/>
                  <a:pt x="6441249" y="2327089"/>
                </a:cubicBezTo>
                <a:cubicBezTo>
                  <a:pt x="6418730" y="2379636"/>
                  <a:pt x="6373692" y="2492236"/>
                  <a:pt x="6403717" y="2537277"/>
                </a:cubicBezTo>
                <a:cubicBezTo>
                  <a:pt x="6441249" y="2597331"/>
                  <a:pt x="6475027" y="2526017"/>
                  <a:pt x="6501299" y="2488483"/>
                </a:cubicBezTo>
                <a:cubicBezTo>
                  <a:pt x="6550090" y="2387142"/>
                  <a:pt x="6602634" y="2312075"/>
                  <a:pt x="6696462" y="2274542"/>
                </a:cubicBezTo>
                <a:cubicBezTo>
                  <a:pt x="6666437" y="2334596"/>
                  <a:pt x="6673943" y="2390895"/>
                  <a:pt x="6685203" y="2462210"/>
                </a:cubicBezTo>
                <a:cubicBezTo>
                  <a:pt x="6707721" y="2627358"/>
                  <a:pt x="6662684" y="2758726"/>
                  <a:pt x="6587621" y="2901354"/>
                </a:cubicBezTo>
                <a:cubicBezTo>
                  <a:pt x="6553843" y="2972668"/>
                  <a:pt x="6527571" y="3036475"/>
                  <a:pt x="6478780" y="3092776"/>
                </a:cubicBezTo>
                <a:cubicBezTo>
                  <a:pt x="6441249" y="3137816"/>
                  <a:pt x="6351173" y="3216637"/>
                  <a:pt x="6399964" y="3284197"/>
                </a:cubicBezTo>
                <a:cubicBezTo>
                  <a:pt x="6471274" y="3385539"/>
                  <a:pt x="6602634" y="3107789"/>
                  <a:pt x="6655178" y="3070255"/>
                </a:cubicBezTo>
                <a:cubicBezTo>
                  <a:pt x="6707721" y="3025215"/>
                  <a:pt x="6794044" y="3002695"/>
                  <a:pt x="6872860" y="3010202"/>
                </a:cubicBezTo>
                <a:cubicBezTo>
                  <a:pt x="6857847" y="3025215"/>
                  <a:pt x="6846588" y="3043982"/>
                  <a:pt x="6835329" y="3070255"/>
                </a:cubicBezTo>
                <a:cubicBezTo>
                  <a:pt x="6797797" y="3152829"/>
                  <a:pt x="6801550" y="3231650"/>
                  <a:pt x="6775278" y="3314224"/>
                </a:cubicBezTo>
                <a:cubicBezTo>
                  <a:pt x="6756513" y="3400552"/>
                  <a:pt x="6700215" y="3441839"/>
                  <a:pt x="6625153" y="3475619"/>
                </a:cubicBezTo>
                <a:cubicBezTo>
                  <a:pt x="6595127" y="3494387"/>
                  <a:pt x="6471274" y="3524413"/>
                  <a:pt x="6527571" y="3569454"/>
                </a:cubicBezTo>
                <a:cubicBezTo>
                  <a:pt x="6580115" y="3606987"/>
                  <a:pt x="6707721" y="3535673"/>
                  <a:pt x="6745253" y="3501892"/>
                </a:cubicBezTo>
                <a:cubicBezTo>
                  <a:pt x="6794044" y="3456852"/>
                  <a:pt x="6827822" y="3396799"/>
                  <a:pt x="6865353" y="3340498"/>
                </a:cubicBezTo>
                <a:cubicBezTo>
                  <a:pt x="6959182" y="3201623"/>
                  <a:pt x="7068023" y="3115296"/>
                  <a:pt x="7229408" y="3058995"/>
                </a:cubicBezTo>
                <a:cubicBezTo>
                  <a:pt x="7334496" y="3017708"/>
                  <a:pt x="7420818" y="3032722"/>
                  <a:pt x="7518400" y="3055242"/>
                </a:cubicBezTo>
                <a:cubicBezTo>
                  <a:pt x="7409559" y="3111543"/>
                  <a:pt x="7330743" y="3227897"/>
                  <a:pt x="7285705" y="3340498"/>
                </a:cubicBezTo>
                <a:cubicBezTo>
                  <a:pt x="7259433" y="3411811"/>
                  <a:pt x="7248174" y="3479372"/>
                  <a:pt x="7225655" y="3550687"/>
                </a:cubicBezTo>
                <a:cubicBezTo>
                  <a:pt x="7199383" y="3625754"/>
                  <a:pt x="7150592" y="3693315"/>
                  <a:pt x="7094295" y="3753369"/>
                </a:cubicBezTo>
                <a:cubicBezTo>
                  <a:pt x="7007973" y="3854709"/>
                  <a:pt x="6891625" y="3926023"/>
                  <a:pt x="6752759" y="3929777"/>
                </a:cubicBezTo>
                <a:cubicBezTo>
                  <a:pt x="6711475" y="3929777"/>
                  <a:pt x="6595127" y="3899750"/>
                  <a:pt x="6561349" y="3929777"/>
                </a:cubicBezTo>
                <a:cubicBezTo>
                  <a:pt x="6535077" y="3952297"/>
                  <a:pt x="6632659" y="3952297"/>
                  <a:pt x="6651425" y="3956050"/>
                </a:cubicBezTo>
                <a:cubicBezTo>
                  <a:pt x="6726487" y="3956050"/>
                  <a:pt x="6857847" y="3974817"/>
                  <a:pt x="6899132" y="4053637"/>
                </a:cubicBezTo>
                <a:cubicBezTo>
                  <a:pt x="6887873" y="4053637"/>
                  <a:pt x="6880366" y="4053637"/>
                  <a:pt x="6869107" y="4053637"/>
                </a:cubicBezTo>
                <a:cubicBezTo>
                  <a:pt x="6764019" y="4061144"/>
                  <a:pt x="6677697" y="4151225"/>
                  <a:pt x="6580115" y="4169992"/>
                </a:cubicBezTo>
                <a:cubicBezTo>
                  <a:pt x="6482533" y="4181252"/>
                  <a:pt x="6407470" y="4117445"/>
                  <a:pt x="6309889" y="4117445"/>
                </a:cubicBezTo>
                <a:cubicBezTo>
                  <a:pt x="6212307" y="4128705"/>
                  <a:pt x="6167269" y="4207525"/>
                  <a:pt x="6118479" y="4278838"/>
                </a:cubicBezTo>
                <a:cubicBezTo>
                  <a:pt x="6032156" y="4440233"/>
                  <a:pt x="5968353" y="4620395"/>
                  <a:pt x="5867018" y="4766777"/>
                </a:cubicBezTo>
                <a:cubicBezTo>
                  <a:pt x="5818227" y="4853104"/>
                  <a:pt x="5746918" y="4920665"/>
                  <a:pt x="5683114" y="4999486"/>
                </a:cubicBezTo>
                <a:cubicBezTo>
                  <a:pt x="5638077" y="5052033"/>
                  <a:pt x="5574273" y="5119593"/>
                  <a:pt x="5679361" y="5119593"/>
                </a:cubicBezTo>
                <a:cubicBezTo>
                  <a:pt x="5765683" y="5115840"/>
                  <a:pt x="5848252" y="5040773"/>
                  <a:pt x="5934575" y="5048279"/>
                </a:cubicBezTo>
                <a:cubicBezTo>
                  <a:pt x="5960847" y="5048279"/>
                  <a:pt x="5983365" y="5052033"/>
                  <a:pt x="6009637" y="5059539"/>
                </a:cubicBezTo>
                <a:cubicBezTo>
                  <a:pt x="5960847" y="5104580"/>
                  <a:pt x="5930821" y="5175894"/>
                  <a:pt x="5885784" y="5232194"/>
                </a:cubicBezTo>
                <a:cubicBezTo>
                  <a:pt x="5788202" y="5352302"/>
                  <a:pt x="5638077" y="5382329"/>
                  <a:pt x="5487951" y="5389836"/>
                </a:cubicBezTo>
                <a:cubicBezTo>
                  <a:pt x="5322813" y="5397343"/>
                  <a:pt x="5221478" y="5539971"/>
                  <a:pt x="5090118" y="5637558"/>
                </a:cubicBezTo>
                <a:cubicBezTo>
                  <a:pt x="4962511" y="5738899"/>
                  <a:pt x="4834904" y="5840240"/>
                  <a:pt x="4669766" y="5892787"/>
                </a:cubicBezTo>
                <a:cubicBezTo>
                  <a:pt x="4613469" y="5919061"/>
                  <a:pt x="4542159" y="5915307"/>
                  <a:pt x="4474603" y="5922814"/>
                </a:cubicBezTo>
                <a:cubicBezTo>
                  <a:pt x="4459590" y="5922814"/>
                  <a:pt x="4433318" y="5926568"/>
                  <a:pt x="4407046" y="5934074"/>
                </a:cubicBezTo>
                <a:cubicBezTo>
                  <a:pt x="4395787" y="5904047"/>
                  <a:pt x="4485862" y="5885280"/>
                  <a:pt x="4647247" y="5810213"/>
                </a:cubicBezTo>
                <a:cubicBezTo>
                  <a:pt x="4853670" y="5712626"/>
                  <a:pt x="5210219" y="5442383"/>
                  <a:pt x="5709386" y="4778037"/>
                </a:cubicBezTo>
                <a:cubicBezTo>
                  <a:pt x="6208554" y="4109938"/>
                  <a:pt x="6313642" y="3235403"/>
                  <a:pt x="6201048" y="2060599"/>
                </a:cubicBezTo>
                <a:cubicBezTo>
                  <a:pt x="6107219" y="1095983"/>
                  <a:pt x="6422483" y="465418"/>
                  <a:pt x="6947923" y="0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20" name="KSO_Shape">
            <a:extLst>
              <a:ext uri="{FF2B5EF4-FFF2-40B4-BE49-F238E27FC236}">
                <a16:creationId xmlns:a16="http://schemas.microsoft.com/office/drawing/2014/main" id="{D5FCC8EB-FEC1-481C-9D72-55343283934B}"/>
              </a:ext>
            </a:extLst>
          </p:cNvPr>
          <p:cNvSpPr/>
          <p:nvPr/>
        </p:nvSpPr>
        <p:spPr bwMode="auto">
          <a:xfrm>
            <a:off x="8811249" y="1599773"/>
            <a:ext cx="1622255" cy="2149108"/>
          </a:xfrm>
          <a:custGeom>
            <a:rect b="b" l="0" r="r" t="0"/>
            <a:pathLst>
              <a:path h="8553861" w="6453453">
                <a:moveTo>
                  <a:pt x="4956168" y="7661831"/>
                </a:moveTo>
                <a:cubicBezTo>
                  <a:pt x="4975561" y="7660600"/>
                  <a:pt x="4992254" y="7661218"/>
                  <a:pt x="5005347" y="7663833"/>
                </a:cubicBezTo>
                <a:cubicBezTo>
                  <a:pt x="5107761" y="7684757"/>
                  <a:pt x="5058882" y="7705680"/>
                  <a:pt x="4965778" y="7710329"/>
                </a:cubicBezTo>
                <a:cubicBezTo>
                  <a:pt x="4875003" y="7712654"/>
                  <a:pt x="4823796" y="7835868"/>
                  <a:pt x="4779572" y="7917236"/>
                </a:cubicBezTo>
                <a:cubicBezTo>
                  <a:pt x="4735348" y="7996279"/>
                  <a:pt x="4481641" y="8056723"/>
                  <a:pt x="4400176" y="8077647"/>
                </a:cubicBezTo>
                <a:cubicBezTo>
                  <a:pt x="4318710" y="8098570"/>
                  <a:pt x="4125521" y="8193886"/>
                  <a:pt x="4076642" y="8184587"/>
                </a:cubicBezTo>
                <a:cubicBezTo>
                  <a:pt x="3981211" y="8161339"/>
                  <a:pt x="4358279" y="8066023"/>
                  <a:pt x="4460693" y="7907937"/>
                </a:cubicBezTo>
                <a:cubicBezTo>
                  <a:pt x="4552341" y="7769612"/>
                  <a:pt x="4820413" y="7670444"/>
                  <a:pt x="4956168" y="7661831"/>
                </a:cubicBezTo>
                <a:close/>
                <a:moveTo>
                  <a:pt x="3124317" y="7524942"/>
                </a:moveTo>
                <a:cubicBezTo>
                  <a:pt x="3142618" y="7524824"/>
                  <a:pt x="3160142" y="7526822"/>
                  <a:pt x="3176429" y="7531180"/>
                </a:cubicBezTo>
                <a:cubicBezTo>
                  <a:pt x="3309055" y="7566049"/>
                  <a:pt x="3444009" y="8154172"/>
                  <a:pt x="2899541" y="8321542"/>
                </a:cubicBezTo>
                <a:cubicBezTo>
                  <a:pt x="2745973" y="8368034"/>
                  <a:pt x="2778549" y="8302946"/>
                  <a:pt x="2885581" y="8277375"/>
                </a:cubicBezTo>
                <a:cubicBezTo>
                  <a:pt x="2992613" y="8251804"/>
                  <a:pt x="3190389" y="8135575"/>
                  <a:pt x="3171775" y="7893817"/>
                </a:cubicBezTo>
                <a:cubicBezTo>
                  <a:pt x="3153161" y="7654384"/>
                  <a:pt x="3008900" y="7693902"/>
                  <a:pt x="2906522" y="7812456"/>
                </a:cubicBezTo>
                <a:cubicBezTo>
                  <a:pt x="2801816" y="7928686"/>
                  <a:pt x="2531909" y="8151847"/>
                  <a:pt x="2399283" y="8070486"/>
                </a:cubicBezTo>
                <a:cubicBezTo>
                  <a:pt x="2264329" y="7989125"/>
                  <a:pt x="2380668" y="8040266"/>
                  <a:pt x="2476066" y="8028643"/>
                </a:cubicBezTo>
                <a:cubicBezTo>
                  <a:pt x="2573791" y="8017020"/>
                  <a:pt x="2729686" y="7896142"/>
                  <a:pt x="2783202" y="7754341"/>
                </a:cubicBezTo>
                <a:cubicBezTo>
                  <a:pt x="2830029" y="7630266"/>
                  <a:pt x="2996212" y="7525768"/>
                  <a:pt x="3124317" y="7524942"/>
                </a:cubicBezTo>
                <a:close/>
                <a:moveTo>
                  <a:pt x="4852998" y="7365571"/>
                </a:moveTo>
                <a:cubicBezTo>
                  <a:pt x="4936202" y="7366116"/>
                  <a:pt x="5015297" y="7378027"/>
                  <a:pt x="5082180" y="7398944"/>
                </a:cubicBezTo>
                <a:cubicBezTo>
                  <a:pt x="4740207" y="7443102"/>
                  <a:pt x="4547119" y="7510502"/>
                  <a:pt x="4444760" y="7780098"/>
                </a:cubicBezTo>
                <a:cubicBezTo>
                  <a:pt x="4342401" y="8049695"/>
                  <a:pt x="3609600" y="8447118"/>
                  <a:pt x="3337417" y="8465711"/>
                </a:cubicBezTo>
                <a:cubicBezTo>
                  <a:pt x="3262974" y="8470359"/>
                  <a:pt x="3402555" y="8426201"/>
                  <a:pt x="3535157" y="8356478"/>
                </a:cubicBezTo>
                <a:cubicBezTo>
                  <a:pt x="3667759" y="8284430"/>
                  <a:pt x="4072544" y="8084557"/>
                  <a:pt x="4212125" y="7731292"/>
                </a:cubicBezTo>
                <a:cubicBezTo>
                  <a:pt x="4316811" y="7464601"/>
                  <a:pt x="4603388" y="7363937"/>
                  <a:pt x="4852998" y="7365571"/>
                </a:cubicBezTo>
                <a:close/>
                <a:moveTo>
                  <a:pt x="3103055" y="7090555"/>
                </a:moveTo>
                <a:cubicBezTo>
                  <a:pt x="3268191" y="7089683"/>
                  <a:pt x="3439140" y="7139118"/>
                  <a:pt x="3539152" y="7272886"/>
                </a:cubicBezTo>
                <a:cubicBezTo>
                  <a:pt x="3739175" y="7540420"/>
                  <a:pt x="3611253" y="7814934"/>
                  <a:pt x="3513567" y="7996392"/>
                </a:cubicBezTo>
                <a:cubicBezTo>
                  <a:pt x="3415882" y="8180176"/>
                  <a:pt x="3185623" y="8361634"/>
                  <a:pt x="3060027" y="8431426"/>
                </a:cubicBezTo>
                <a:cubicBezTo>
                  <a:pt x="2932105" y="8498891"/>
                  <a:pt x="2941409" y="8391877"/>
                  <a:pt x="3043746" y="8347676"/>
                </a:cubicBezTo>
                <a:cubicBezTo>
                  <a:pt x="3404253" y="8189482"/>
                  <a:pt x="3443792" y="7831218"/>
                  <a:pt x="3474028" y="7668371"/>
                </a:cubicBezTo>
                <a:cubicBezTo>
                  <a:pt x="3501938" y="7503198"/>
                  <a:pt x="3341455" y="7389205"/>
                  <a:pt x="3190274" y="7349656"/>
                </a:cubicBezTo>
                <a:cubicBezTo>
                  <a:pt x="3039094" y="7312434"/>
                  <a:pt x="2662307" y="7454344"/>
                  <a:pt x="2541362" y="7661392"/>
                </a:cubicBezTo>
                <a:cubicBezTo>
                  <a:pt x="2420418" y="7868441"/>
                  <a:pt x="2211092" y="7952190"/>
                  <a:pt x="2064563" y="7973128"/>
                </a:cubicBezTo>
                <a:cubicBezTo>
                  <a:pt x="1915709" y="7994065"/>
                  <a:pt x="1662191" y="7940559"/>
                  <a:pt x="2027349" y="7914968"/>
                </a:cubicBezTo>
                <a:cubicBezTo>
                  <a:pt x="2390182" y="7887052"/>
                  <a:pt x="2548340" y="7342677"/>
                  <a:pt x="2701846" y="7210073"/>
                </a:cubicBezTo>
                <a:cubicBezTo>
                  <a:pt x="2778599" y="7142608"/>
                  <a:pt x="2937920" y="7091428"/>
                  <a:pt x="3103055" y="7090555"/>
                </a:cubicBezTo>
                <a:close/>
                <a:moveTo>
                  <a:pt x="5321408" y="6984425"/>
                </a:moveTo>
                <a:cubicBezTo>
                  <a:pt x="5586592" y="6989081"/>
                  <a:pt x="5768034" y="7219515"/>
                  <a:pt x="5777338" y="7310292"/>
                </a:cubicBezTo>
                <a:cubicBezTo>
                  <a:pt x="5786643" y="7401070"/>
                  <a:pt x="5742446" y="7482536"/>
                  <a:pt x="5735467" y="7338224"/>
                </a:cubicBezTo>
                <a:cubicBezTo>
                  <a:pt x="5728489" y="7193911"/>
                  <a:pt x="5591244" y="7198567"/>
                  <a:pt x="5442369" y="7245119"/>
                </a:cubicBezTo>
                <a:cubicBezTo>
                  <a:pt x="5293493" y="7293999"/>
                  <a:pt x="5312103" y="7217188"/>
                  <a:pt x="5139966" y="7149687"/>
                </a:cubicBezTo>
                <a:cubicBezTo>
                  <a:pt x="4970155" y="7082186"/>
                  <a:pt x="4614250" y="7268395"/>
                  <a:pt x="4511898" y="7324258"/>
                </a:cubicBezTo>
                <a:cubicBezTo>
                  <a:pt x="4458396" y="7354517"/>
                  <a:pt x="4602619" y="7235808"/>
                  <a:pt x="4660773" y="7198567"/>
                </a:cubicBezTo>
                <a:cubicBezTo>
                  <a:pt x="4721254" y="7161325"/>
                  <a:pt x="5056223" y="6979770"/>
                  <a:pt x="5321408" y="6984425"/>
                </a:cubicBezTo>
                <a:close/>
                <a:moveTo>
                  <a:pt x="3460141" y="6700621"/>
                </a:moveTo>
                <a:cubicBezTo>
                  <a:pt x="3669499" y="6693644"/>
                  <a:pt x="3574125" y="6744813"/>
                  <a:pt x="3702066" y="6900645"/>
                </a:cubicBezTo>
                <a:cubicBezTo>
                  <a:pt x="3827681" y="7054152"/>
                  <a:pt x="3820703" y="6942511"/>
                  <a:pt x="3767200" y="6828544"/>
                </a:cubicBezTo>
                <a:cubicBezTo>
                  <a:pt x="3713697" y="6712251"/>
                  <a:pt x="3853270" y="6654104"/>
                  <a:pt x="3918403" y="6965769"/>
                </a:cubicBezTo>
                <a:cubicBezTo>
                  <a:pt x="3981211" y="7277435"/>
                  <a:pt x="3667173" y="7996125"/>
                  <a:pt x="3709045" y="7803079"/>
                </a:cubicBezTo>
                <a:cubicBezTo>
                  <a:pt x="3727655" y="7719348"/>
                  <a:pt x="3771853" y="7493740"/>
                  <a:pt x="3746264" y="7426290"/>
                </a:cubicBezTo>
                <a:cubicBezTo>
                  <a:pt x="3720676" y="7358840"/>
                  <a:pt x="3650890" y="7337907"/>
                  <a:pt x="3653216" y="7284412"/>
                </a:cubicBezTo>
                <a:cubicBezTo>
                  <a:pt x="3657868" y="7230917"/>
                  <a:pt x="3636933" y="7156490"/>
                  <a:pt x="3569473" y="7121602"/>
                </a:cubicBezTo>
                <a:cubicBezTo>
                  <a:pt x="3504339" y="7086714"/>
                  <a:pt x="3464793" y="7042523"/>
                  <a:pt x="3502013" y="7035545"/>
                </a:cubicBezTo>
                <a:cubicBezTo>
                  <a:pt x="3541558" y="7028568"/>
                  <a:pt x="3599713" y="6991354"/>
                  <a:pt x="3632280" y="7063456"/>
                </a:cubicBezTo>
                <a:cubicBezTo>
                  <a:pt x="3664847" y="7137883"/>
                  <a:pt x="3734633" y="7191378"/>
                  <a:pt x="3725328" y="7133231"/>
                </a:cubicBezTo>
                <a:cubicBezTo>
                  <a:pt x="3713697" y="7075085"/>
                  <a:pt x="3695088" y="6933207"/>
                  <a:pt x="3578777" y="6949488"/>
                </a:cubicBezTo>
                <a:cubicBezTo>
                  <a:pt x="3462467" y="6963444"/>
                  <a:pt x="3367093" y="6954140"/>
                  <a:pt x="3332200" y="6900645"/>
                </a:cubicBezTo>
                <a:cubicBezTo>
                  <a:pt x="3294980" y="6849476"/>
                  <a:pt x="3194954" y="6800633"/>
                  <a:pt x="3120515" y="6789004"/>
                </a:cubicBezTo>
                <a:cubicBezTo>
                  <a:pt x="3046076" y="6777375"/>
                  <a:pt x="3029793" y="6726206"/>
                  <a:pt x="3134472" y="6726206"/>
                </a:cubicBezTo>
                <a:cubicBezTo>
                  <a:pt x="3241478" y="6726206"/>
                  <a:pt x="3250783" y="6705273"/>
                  <a:pt x="3460141" y="6700621"/>
                </a:cubicBezTo>
                <a:close/>
                <a:moveTo>
                  <a:pt x="1148501" y="6559091"/>
                </a:moveTo>
                <a:cubicBezTo>
                  <a:pt x="1158678" y="6556767"/>
                  <a:pt x="1197639" y="6588142"/>
                  <a:pt x="1252300" y="6649728"/>
                </a:cubicBezTo>
                <a:cubicBezTo>
                  <a:pt x="1361623" y="6775224"/>
                  <a:pt x="1557010" y="6872833"/>
                  <a:pt x="1675637" y="6910017"/>
                </a:cubicBezTo>
                <a:cubicBezTo>
                  <a:pt x="1796590" y="6947201"/>
                  <a:pt x="1896609" y="6954173"/>
                  <a:pt x="2085017" y="6872833"/>
                </a:cubicBezTo>
                <a:cubicBezTo>
                  <a:pt x="2275751" y="6793816"/>
                  <a:pt x="2406009" y="6814732"/>
                  <a:pt x="2308316" y="6930933"/>
                </a:cubicBezTo>
                <a:cubicBezTo>
                  <a:pt x="2210623" y="7049457"/>
                  <a:pt x="1947782" y="7063401"/>
                  <a:pt x="1689593" y="7019245"/>
                </a:cubicBezTo>
                <a:cubicBezTo>
                  <a:pt x="1431404" y="6975089"/>
                  <a:pt x="1268582" y="6733392"/>
                  <a:pt x="1217410" y="6670644"/>
                </a:cubicBezTo>
                <a:cubicBezTo>
                  <a:pt x="1156933" y="6597438"/>
                  <a:pt x="1138325" y="6561415"/>
                  <a:pt x="1148501" y="6559091"/>
                </a:cubicBezTo>
                <a:close/>
                <a:moveTo>
                  <a:pt x="3367655" y="6332204"/>
                </a:moveTo>
                <a:cubicBezTo>
                  <a:pt x="3433569" y="6321926"/>
                  <a:pt x="3519325" y="6364858"/>
                  <a:pt x="3512027" y="6440536"/>
                </a:cubicBezTo>
                <a:cubicBezTo>
                  <a:pt x="3500349" y="6561619"/>
                  <a:pt x="3292490" y="6519706"/>
                  <a:pt x="3294825" y="6412593"/>
                </a:cubicBezTo>
                <a:cubicBezTo>
                  <a:pt x="3295701" y="6363694"/>
                  <a:pt x="3328106" y="6338371"/>
                  <a:pt x="3367655" y="6332204"/>
                </a:cubicBezTo>
                <a:close/>
                <a:moveTo>
                  <a:pt x="2947041" y="6233139"/>
                </a:moveTo>
                <a:cubicBezTo>
                  <a:pt x="3053804" y="6235756"/>
                  <a:pt x="3174636" y="6441246"/>
                  <a:pt x="3092627" y="6535484"/>
                </a:cubicBezTo>
                <a:cubicBezTo>
                  <a:pt x="2929774" y="6723959"/>
                  <a:pt x="2755288" y="6533157"/>
                  <a:pt x="2853000" y="6309779"/>
                </a:cubicBezTo>
                <a:cubicBezTo>
                  <a:pt x="2877428" y="6253935"/>
                  <a:pt x="2911453" y="6232266"/>
                  <a:pt x="2947041" y="6233139"/>
                </a:cubicBezTo>
                <a:close/>
                <a:moveTo>
                  <a:pt x="921040" y="6188708"/>
                </a:moveTo>
                <a:cubicBezTo>
                  <a:pt x="932083" y="6189872"/>
                  <a:pt x="941963" y="6252099"/>
                  <a:pt x="938476" y="6345148"/>
                </a:cubicBezTo>
                <a:cubicBezTo>
                  <a:pt x="933826" y="6531248"/>
                  <a:pt x="1061685" y="6766198"/>
                  <a:pt x="1215115" y="6875531"/>
                </a:cubicBezTo>
                <a:cubicBezTo>
                  <a:pt x="1366221" y="6987191"/>
                  <a:pt x="1496404" y="7001148"/>
                  <a:pt x="1554522" y="7150028"/>
                </a:cubicBezTo>
                <a:cubicBezTo>
                  <a:pt x="1614964" y="7296581"/>
                  <a:pt x="1533600" y="7245404"/>
                  <a:pt x="1405741" y="7268666"/>
                </a:cubicBezTo>
                <a:cubicBezTo>
                  <a:pt x="1277882" y="7291929"/>
                  <a:pt x="998918" y="7026737"/>
                  <a:pt x="938476" y="6808070"/>
                </a:cubicBezTo>
                <a:cubicBezTo>
                  <a:pt x="878033" y="6587077"/>
                  <a:pt x="896631" y="6398652"/>
                  <a:pt x="896631" y="6398652"/>
                </a:cubicBezTo>
                <a:cubicBezTo>
                  <a:pt x="897793" y="6247446"/>
                  <a:pt x="909998" y="6187545"/>
                  <a:pt x="921040" y="6188708"/>
                </a:cubicBezTo>
                <a:close/>
                <a:moveTo>
                  <a:pt x="5258658" y="5882736"/>
                </a:moveTo>
                <a:cubicBezTo>
                  <a:pt x="5267377" y="5885063"/>
                  <a:pt x="5269121" y="5931018"/>
                  <a:pt x="5256332" y="6058994"/>
                </a:cubicBezTo>
                <a:cubicBezTo>
                  <a:pt x="5230756" y="6314946"/>
                  <a:pt x="4958713" y="6524361"/>
                  <a:pt x="4837806" y="6580206"/>
                </a:cubicBezTo>
                <a:cubicBezTo>
                  <a:pt x="4763401" y="6612781"/>
                  <a:pt x="4802929" y="6538322"/>
                  <a:pt x="4870358" y="6508074"/>
                </a:cubicBezTo>
                <a:cubicBezTo>
                  <a:pt x="4937787" y="6475498"/>
                  <a:pt x="4981965" y="6361483"/>
                  <a:pt x="4986615" y="6275390"/>
                </a:cubicBezTo>
                <a:cubicBezTo>
                  <a:pt x="4991265" y="6186970"/>
                  <a:pt x="4995916" y="6114838"/>
                  <a:pt x="5065670" y="6100877"/>
                </a:cubicBezTo>
                <a:cubicBezTo>
                  <a:pt x="5137750" y="6089243"/>
                  <a:pt x="5191228" y="6058994"/>
                  <a:pt x="5219130" y="5968248"/>
                </a:cubicBezTo>
                <a:cubicBezTo>
                  <a:pt x="5234243" y="5921711"/>
                  <a:pt x="5249938" y="5880410"/>
                  <a:pt x="5258658" y="5882736"/>
                </a:cubicBezTo>
                <a:close/>
                <a:moveTo>
                  <a:pt x="5894460" y="5544371"/>
                </a:moveTo>
                <a:cubicBezTo>
                  <a:pt x="5973568" y="5537393"/>
                  <a:pt x="5999162" y="5572281"/>
                  <a:pt x="5954954" y="5581585"/>
                </a:cubicBezTo>
                <a:cubicBezTo>
                  <a:pt x="5910747" y="5588562"/>
                  <a:pt x="5836292" y="5616473"/>
                  <a:pt x="5717629" y="5756025"/>
                </a:cubicBezTo>
                <a:cubicBezTo>
                  <a:pt x="5596640" y="5897902"/>
                  <a:pt x="5785104" y="6125837"/>
                  <a:pt x="5673422" y="6207243"/>
                </a:cubicBezTo>
                <a:cubicBezTo>
                  <a:pt x="5564066" y="6286322"/>
                  <a:pt x="5417483" y="6286322"/>
                  <a:pt x="5326741" y="6330513"/>
                </a:cubicBezTo>
                <a:cubicBezTo>
                  <a:pt x="5235999" y="6372379"/>
                  <a:pt x="5294167" y="6442155"/>
                  <a:pt x="5329068" y="6381682"/>
                </a:cubicBezTo>
                <a:cubicBezTo>
                  <a:pt x="5366295" y="6323536"/>
                  <a:pt x="5517532" y="6321210"/>
                  <a:pt x="5587333" y="6309581"/>
                </a:cubicBezTo>
                <a:cubicBezTo>
                  <a:pt x="5657135" y="6295625"/>
                  <a:pt x="5833965" y="6216546"/>
                  <a:pt x="5643175" y="6390986"/>
                </a:cubicBezTo>
                <a:cubicBezTo>
                  <a:pt x="5450057" y="6565426"/>
                  <a:pt x="5298821" y="6432852"/>
                  <a:pt x="5208079" y="6581707"/>
                </a:cubicBezTo>
                <a:cubicBezTo>
                  <a:pt x="5117337" y="6730562"/>
                  <a:pt x="4824171" y="6853833"/>
                  <a:pt x="4665954" y="6828249"/>
                </a:cubicBezTo>
                <a:cubicBezTo>
                  <a:pt x="4570559" y="6811968"/>
                  <a:pt x="4658974" y="6684045"/>
                  <a:pt x="4814864" y="6700326"/>
                </a:cubicBezTo>
                <a:cubicBezTo>
                  <a:pt x="4970754" y="6718933"/>
                  <a:pt x="5166198" y="6467740"/>
                  <a:pt x="5217386" y="6377031"/>
                </a:cubicBezTo>
                <a:cubicBezTo>
                  <a:pt x="5317435" y="6200265"/>
                  <a:pt x="5333721" y="5939768"/>
                  <a:pt x="5422137" y="5804868"/>
                </a:cubicBezTo>
                <a:cubicBezTo>
                  <a:pt x="5508225" y="5669967"/>
                  <a:pt x="5817678" y="5553674"/>
                  <a:pt x="5894460" y="5544371"/>
                </a:cubicBezTo>
                <a:close/>
                <a:moveTo>
                  <a:pt x="3044994" y="5333802"/>
                </a:moveTo>
                <a:cubicBezTo>
                  <a:pt x="3059596" y="5333148"/>
                  <a:pt x="3073707" y="5333947"/>
                  <a:pt x="3087454" y="5335982"/>
                </a:cubicBezTo>
                <a:cubicBezTo>
                  <a:pt x="3169939" y="5348189"/>
                  <a:pt x="3239330" y="5404863"/>
                  <a:pt x="3323125" y="5458922"/>
                </a:cubicBezTo>
                <a:cubicBezTo>
                  <a:pt x="3437177" y="5528675"/>
                  <a:pt x="3518644" y="5658881"/>
                  <a:pt x="3548903" y="5707708"/>
                </a:cubicBezTo>
                <a:cubicBezTo>
                  <a:pt x="3576834" y="5754210"/>
                  <a:pt x="3560541" y="5777461"/>
                  <a:pt x="3527954" y="5737934"/>
                </a:cubicBezTo>
                <a:cubicBezTo>
                  <a:pt x="3437177" y="5630980"/>
                  <a:pt x="3323125" y="5458922"/>
                  <a:pt x="3176485" y="5484498"/>
                </a:cubicBezTo>
                <a:cubicBezTo>
                  <a:pt x="3029846" y="5512399"/>
                  <a:pt x="3036829" y="5624004"/>
                  <a:pt x="2946052" y="5586803"/>
                </a:cubicBezTo>
                <a:cubicBezTo>
                  <a:pt x="2852948" y="5551926"/>
                  <a:pt x="2787775" y="5517049"/>
                  <a:pt x="2745878" y="5624004"/>
                </a:cubicBezTo>
                <a:cubicBezTo>
                  <a:pt x="2706308" y="5730959"/>
                  <a:pt x="2666739" y="5691432"/>
                  <a:pt x="2722602" y="5596103"/>
                </a:cubicBezTo>
                <a:cubicBezTo>
                  <a:pt x="2776137" y="5498449"/>
                  <a:pt x="2871569" y="5370568"/>
                  <a:pt x="2999587" y="5340341"/>
                </a:cubicBezTo>
                <a:cubicBezTo>
                  <a:pt x="3015299" y="5336563"/>
                  <a:pt x="3030392" y="5334456"/>
                  <a:pt x="3044994" y="5333802"/>
                </a:cubicBezTo>
                <a:close/>
                <a:moveTo>
                  <a:pt x="5696968" y="5103157"/>
                </a:moveTo>
                <a:cubicBezTo>
                  <a:pt x="5732385" y="5107273"/>
                  <a:pt x="5767761" y="5127140"/>
                  <a:pt x="5793935" y="5168346"/>
                </a:cubicBezTo>
                <a:cubicBezTo>
                  <a:pt x="5886999" y="5317181"/>
                  <a:pt x="5663645" y="5431133"/>
                  <a:pt x="5577561" y="5286949"/>
                </a:cubicBezTo>
                <a:cubicBezTo>
                  <a:pt x="5523758" y="5198287"/>
                  <a:pt x="5585377" y="5116893"/>
                  <a:pt x="5661878" y="5104084"/>
                </a:cubicBezTo>
                <a:cubicBezTo>
                  <a:pt x="5673353" y="5102163"/>
                  <a:pt x="5685163" y="5101785"/>
                  <a:pt x="5696968" y="5103157"/>
                </a:cubicBezTo>
                <a:close/>
                <a:moveTo>
                  <a:pt x="5963971" y="4930662"/>
                </a:moveTo>
                <a:cubicBezTo>
                  <a:pt x="5880265" y="4946938"/>
                  <a:pt x="5903516" y="5077146"/>
                  <a:pt x="5987223" y="5060870"/>
                </a:cubicBezTo>
                <a:cubicBezTo>
                  <a:pt x="6070930" y="5046919"/>
                  <a:pt x="6045353" y="4916711"/>
                  <a:pt x="5963971" y="4930662"/>
                </a:cubicBezTo>
                <a:close/>
                <a:moveTo>
                  <a:pt x="2322161" y="4855614"/>
                </a:moveTo>
                <a:cubicBezTo>
                  <a:pt x="2386740" y="4853615"/>
                  <a:pt x="2451519" y="4858740"/>
                  <a:pt x="2515789" y="4872405"/>
                </a:cubicBezTo>
                <a:cubicBezTo>
                  <a:pt x="3032276" y="4984061"/>
                  <a:pt x="3492927" y="5221329"/>
                  <a:pt x="3734885" y="5612125"/>
                </a:cubicBezTo>
                <a:cubicBezTo>
                  <a:pt x="3979169" y="6002921"/>
                  <a:pt x="4158311" y="6651920"/>
                  <a:pt x="4048965" y="7061325"/>
                </a:cubicBezTo>
                <a:cubicBezTo>
                  <a:pt x="3939618" y="7470730"/>
                  <a:pt x="3914027" y="7342791"/>
                  <a:pt x="3972189" y="7082261"/>
                </a:cubicBezTo>
                <a:cubicBezTo>
                  <a:pt x="4030353" y="6819404"/>
                  <a:pt x="3927986" y="6442566"/>
                  <a:pt x="3793047" y="6314627"/>
                </a:cubicBezTo>
                <a:cubicBezTo>
                  <a:pt x="3655783" y="6189014"/>
                  <a:pt x="3325417" y="6184361"/>
                  <a:pt x="3253295" y="5940114"/>
                </a:cubicBezTo>
                <a:cubicBezTo>
                  <a:pt x="3183500" y="5695867"/>
                  <a:pt x="3218397" y="5602820"/>
                  <a:pt x="3262601" y="5693541"/>
                </a:cubicBezTo>
                <a:cubicBezTo>
                  <a:pt x="3304479" y="5784261"/>
                  <a:pt x="3432437" y="5872655"/>
                  <a:pt x="3530151" y="5861025"/>
                </a:cubicBezTo>
                <a:cubicBezTo>
                  <a:pt x="3627865" y="5851720"/>
                  <a:pt x="3711619" y="5907548"/>
                  <a:pt x="3753497" y="5993616"/>
                </a:cubicBezTo>
                <a:cubicBezTo>
                  <a:pt x="3795374" y="6077358"/>
                  <a:pt x="3869823" y="6088989"/>
                  <a:pt x="3765129" y="5916853"/>
                </a:cubicBezTo>
                <a:cubicBezTo>
                  <a:pt x="3660436" y="5744716"/>
                  <a:pt x="3395213" y="5305071"/>
                  <a:pt x="3116031" y="5225982"/>
                </a:cubicBezTo>
                <a:cubicBezTo>
                  <a:pt x="2836849" y="5144566"/>
                  <a:pt x="2585585" y="4993365"/>
                  <a:pt x="2269178" y="5030584"/>
                </a:cubicBezTo>
                <a:cubicBezTo>
                  <a:pt x="1952772" y="5070129"/>
                  <a:pt x="1661957" y="5249243"/>
                  <a:pt x="1508407" y="5460924"/>
                </a:cubicBezTo>
                <a:cubicBezTo>
                  <a:pt x="1357183" y="5674931"/>
                  <a:pt x="1245510" y="6105272"/>
                  <a:pt x="1471182" y="6189014"/>
                </a:cubicBezTo>
                <a:cubicBezTo>
                  <a:pt x="1696855" y="6270430"/>
                  <a:pt x="1785262" y="6242516"/>
                  <a:pt x="1836446" y="6086663"/>
                </a:cubicBezTo>
                <a:cubicBezTo>
                  <a:pt x="1887629" y="5933136"/>
                  <a:pt x="1775956" y="5907548"/>
                  <a:pt x="1827140" y="5858698"/>
                </a:cubicBezTo>
                <a:cubicBezTo>
                  <a:pt x="1878323" y="5809849"/>
                  <a:pt x="1924853" y="5991290"/>
                  <a:pt x="1917874" y="6072706"/>
                </a:cubicBezTo>
                <a:cubicBezTo>
                  <a:pt x="1913221" y="6151795"/>
                  <a:pt x="1752691" y="6426283"/>
                  <a:pt x="1564243" y="6375107"/>
                </a:cubicBezTo>
                <a:cubicBezTo>
                  <a:pt x="1378122" y="6323931"/>
                  <a:pt x="1506080" y="6412326"/>
                  <a:pt x="1561917" y="6435587"/>
                </a:cubicBezTo>
                <a:cubicBezTo>
                  <a:pt x="1620080" y="6458849"/>
                  <a:pt x="1787589" y="6512351"/>
                  <a:pt x="1945792" y="6470480"/>
                </a:cubicBezTo>
                <a:cubicBezTo>
                  <a:pt x="2103995" y="6428609"/>
                  <a:pt x="2315708" y="6396042"/>
                  <a:pt x="2432034" y="6023856"/>
                </a:cubicBezTo>
                <a:cubicBezTo>
                  <a:pt x="2501830" y="5800544"/>
                  <a:pt x="2420402" y="5742390"/>
                  <a:pt x="2336647" y="5619104"/>
                </a:cubicBezTo>
                <a:cubicBezTo>
                  <a:pt x="2255219" y="5495817"/>
                  <a:pt x="2355259" y="5570254"/>
                  <a:pt x="2408769" y="5647018"/>
                </a:cubicBezTo>
                <a:cubicBezTo>
                  <a:pt x="2462279" y="5721455"/>
                  <a:pt x="2615829" y="6088989"/>
                  <a:pt x="2483218" y="6312300"/>
                </a:cubicBezTo>
                <a:cubicBezTo>
                  <a:pt x="2352933" y="6533286"/>
                  <a:pt x="1985343" y="6931060"/>
                  <a:pt x="1459550" y="6705422"/>
                </a:cubicBezTo>
                <a:cubicBezTo>
                  <a:pt x="936083" y="6477458"/>
                  <a:pt x="1022164" y="5716802"/>
                  <a:pt x="1238531" y="5458598"/>
                </a:cubicBezTo>
                <a:cubicBezTo>
                  <a:pt x="1427851" y="5232669"/>
                  <a:pt x="1870107" y="4869607"/>
                  <a:pt x="2322161" y="4855614"/>
                </a:cubicBezTo>
                <a:close/>
                <a:moveTo>
                  <a:pt x="5990007" y="4821498"/>
                </a:moveTo>
                <a:cubicBezTo>
                  <a:pt x="6058360" y="4818255"/>
                  <a:pt x="6133129" y="4848119"/>
                  <a:pt x="6173238" y="4907410"/>
                </a:cubicBezTo>
                <a:cubicBezTo>
                  <a:pt x="6282522" y="5065520"/>
                  <a:pt x="5966296" y="5267808"/>
                  <a:pt x="5891890" y="5130624"/>
                </a:cubicBezTo>
                <a:cubicBezTo>
                  <a:pt x="5779991" y="4924268"/>
                  <a:pt x="5876087" y="4826902"/>
                  <a:pt x="5990007" y="4821498"/>
                </a:cubicBezTo>
                <a:close/>
                <a:moveTo>
                  <a:pt x="6351311" y="4778889"/>
                </a:moveTo>
                <a:cubicBezTo>
                  <a:pt x="6387403" y="4783554"/>
                  <a:pt x="6430481" y="4813289"/>
                  <a:pt x="6447945" y="4856434"/>
                </a:cubicBezTo>
                <a:cubicBezTo>
                  <a:pt x="6485202" y="4942725"/>
                  <a:pt x="6322205" y="4989368"/>
                  <a:pt x="6296591" y="4851770"/>
                </a:cubicBezTo>
                <a:cubicBezTo>
                  <a:pt x="6286113" y="4794631"/>
                  <a:pt x="6315219" y="4774225"/>
                  <a:pt x="6351311" y="4778889"/>
                </a:cubicBezTo>
                <a:close/>
                <a:moveTo>
                  <a:pt x="1889990" y="4694206"/>
                </a:moveTo>
                <a:cubicBezTo>
                  <a:pt x="1924730" y="4694837"/>
                  <a:pt x="1956749" y="4699160"/>
                  <a:pt x="1984952" y="4707880"/>
                </a:cubicBezTo>
                <a:cubicBezTo>
                  <a:pt x="2208248" y="4777638"/>
                  <a:pt x="2019842" y="4728807"/>
                  <a:pt x="1777937" y="4805541"/>
                </a:cubicBezTo>
                <a:cubicBezTo>
                  <a:pt x="1277847" y="4963659"/>
                  <a:pt x="1015009" y="5393833"/>
                  <a:pt x="896383" y="5607757"/>
                </a:cubicBezTo>
                <a:cubicBezTo>
                  <a:pt x="775430" y="5821682"/>
                  <a:pt x="817299" y="6149544"/>
                  <a:pt x="796365" y="6358818"/>
                </a:cubicBezTo>
                <a:cubicBezTo>
                  <a:pt x="775430" y="6565767"/>
                  <a:pt x="624240" y="6679705"/>
                  <a:pt x="547482" y="6733186"/>
                </a:cubicBezTo>
                <a:cubicBezTo>
                  <a:pt x="473050" y="6786667"/>
                  <a:pt x="368380" y="6833172"/>
                  <a:pt x="461420" y="6756438"/>
                </a:cubicBezTo>
                <a:cubicBezTo>
                  <a:pt x="552134" y="6679705"/>
                  <a:pt x="605632" y="6505310"/>
                  <a:pt x="656804" y="6391372"/>
                </a:cubicBezTo>
                <a:cubicBezTo>
                  <a:pt x="707976" y="6275108"/>
                  <a:pt x="584698" y="6098388"/>
                  <a:pt x="589350" y="5914692"/>
                </a:cubicBezTo>
                <a:cubicBezTo>
                  <a:pt x="594002" y="5689141"/>
                  <a:pt x="780082" y="5484518"/>
                  <a:pt x="856841" y="5463591"/>
                </a:cubicBezTo>
                <a:cubicBezTo>
                  <a:pt x="931273" y="5442663"/>
                  <a:pt x="919643" y="5384532"/>
                  <a:pt x="814973" y="5417085"/>
                </a:cubicBezTo>
                <a:cubicBezTo>
                  <a:pt x="707976" y="5451964"/>
                  <a:pt x="610284" y="5417085"/>
                  <a:pt x="577720" y="5317099"/>
                </a:cubicBezTo>
                <a:cubicBezTo>
                  <a:pt x="759148" y="5407784"/>
                  <a:pt x="982445" y="5117126"/>
                  <a:pt x="1135961" y="4982260"/>
                </a:cubicBezTo>
                <a:cubicBezTo>
                  <a:pt x="1270288" y="4866288"/>
                  <a:pt x="1646809" y="4689787"/>
                  <a:pt x="1889990" y="4694206"/>
                </a:cubicBezTo>
                <a:close/>
                <a:moveTo>
                  <a:pt x="2020481" y="4154053"/>
                </a:moveTo>
                <a:cubicBezTo>
                  <a:pt x="2522917" y="4154053"/>
                  <a:pt x="3055593" y="4430967"/>
                  <a:pt x="3153289" y="4498451"/>
                </a:cubicBezTo>
                <a:cubicBezTo>
                  <a:pt x="3253311" y="4565934"/>
                  <a:pt x="3264942" y="4631091"/>
                  <a:pt x="3141659" y="4535683"/>
                </a:cubicBezTo>
                <a:cubicBezTo>
                  <a:pt x="3018376" y="4437948"/>
                  <a:pt x="2597353" y="4272732"/>
                  <a:pt x="1992568" y="4316942"/>
                </a:cubicBezTo>
                <a:cubicBezTo>
                  <a:pt x="1808806" y="4330905"/>
                  <a:pt x="1585501" y="4398388"/>
                  <a:pt x="1390109" y="4521721"/>
                </a:cubicBezTo>
                <a:cubicBezTo>
                  <a:pt x="1194717" y="4642726"/>
                  <a:pt x="1138891" y="4554299"/>
                  <a:pt x="1059804" y="4633418"/>
                </a:cubicBezTo>
                <a:cubicBezTo>
                  <a:pt x="983042" y="4714865"/>
                  <a:pt x="978390" y="4649708"/>
                  <a:pt x="1078412" y="4479834"/>
                </a:cubicBezTo>
                <a:cubicBezTo>
                  <a:pt x="1178434" y="4307634"/>
                  <a:pt x="1520370" y="4154053"/>
                  <a:pt x="2020481" y="4154053"/>
                </a:cubicBezTo>
                <a:close/>
                <a:moveTo>
                  <a:pt x="3936671" y="4058448"/>
                </a:moveTo>
                <a:cubicBezTo>
                  <a:pt x="3949030" y="4061721"/>
                  <a:pt x="3971857" y="4078593"/>
                  <a:pt x="4009078" y="4116408"/>
                </a:cubicBezTo>
                <a:cubicBezTo>
                  <a:pt x="4155637" y="4267669"/>
                  <a:pt x="4239385" y="4260688"/>
                  <a:pt x="4448755" y="4537611"/>
                </a:cubicBezTo>
                <a:cubicBezTo>
                  <a:pt x="4658125" y="4816863"/>
                  <a:pt x="4634862" y="5044919"/>
                  <a:pt x="4597640" y="5494051"/>
                </a:cubicBezTo>
                <a:cubicBezTo>
                  <a:pt x="4583682" y="5563864"/>
                  <a:pt x="4539482" y="5570845"/>
                  <a:pt x="4546461" y="5496378"/>
                </a:cubicBezTo>
                <a:cubicBezTo>
                  <a:pt x="4551114" y="5424238"/>
                  <a:pt x="4562745" y="5156620"/>
                  <a:pt x="4481324" y="5072845"/>
                </a:cubicBezTo>
                <a:cubicBezTo>
                  <a:pt x="4399902" y="4989069"/>
                  <a:pt x="4244038" y="4819190"/>
                  <a:pt x="4244038" y="4649312"/>
                </a:cubicBezTo>
                <a:cubicBezTo>
                  <a:pt x="4246364" y="4477106"/>
                  <a:pt x="4064910" y="4244398"/>
                  <a:pt x="4002099" y="4197857"/>
                </a:cubicBezTo>
                <a:cubicBezTo>
                  <a:pt x="3956736" y="4161204"/>
                  <a:pt x="3899595" y="4048631"/>
                  <a:pt x="3936671" y="4058448"/>
                </a:cubicBezTo>
                <a:close/>
                <a:moveTo>
                  <a:pt x="2118454" y="4038468"/>
                </a:moveTo>
                <a:cubicBezTo>
                  <a:pt x="3499076" y="4102417"/>
                  <a:pt x="4582760" y="5391369"/>
                  <a:pt x="4382057" y="6715080"/>
                </a:cubicBezTo>
                <a:cubicBezTo>
                  <a:pt x="4165648" y="8129364"/>
                  <a:pt x="3374473" y="8371282"/>
                  <a:pt x="3211584" y="8496892"/>
                </a:cubicBezTo>
                <a:cubicBezTo>
                  <a:pt x="3051022" y="8624829"/>
                  <a:pt x="3002155" y="8503871"/>
                  <a:pt x="3195295" y="8457348"/>
                </a:cubicBezTo>
                <a:cubicBezTo>
                  <a:pt x="3090581" y="8243345"/>
                  <a:pt x="4086530" y="8468979"/>
                  <a:pt x="4333191" y="6689492"/>
                </a:cubicBezTo>
                <a:cubicBezTo>
                  <a:pt x="4577524" y="4910007"/>
                  <a:pt x="2846247" y="4023756"/>
                  <a:pt x="1836336" y="4077257"/>
                </a:cubicBezTo>
                <a:cubicBezTo>
                  <a:pt x="824098" y="4130758"/>
                  <a:pt x="388951" y="4968160"/>
                  <a:pt x="286564" y="5470603"/>
                </a:cubicBezTo>
                <a:cubicBezTo>
                  <a:pt x="186503" y="5973046"/>
                  <a:pt x="-43868" y="5970720"/>
                  <a:pt x="7325" y="5619475"/>
                </a:cubicBezTo>
                <a:cubicBezTo>
                  <a:pt x="56192" y="5265903"/>
                  <a:pt x="326122" y="4151693"/>
                  <a:pt x="1838663" y="4042364"/>
                </a:cubicBezTo>
                <a:cubicBezTo>
                  <a:pt x="1933051" y="4035387"/>
                  <a:pt x="2026413" y="4034205"/>
                  <a:pt x="2118454" y="4038468"/>
                </a:cubicBezTo>
                <a:close/>
                <a:moveTo>
                  <a:pt x="5088590" y="3799929"/>
                </a:moveTo>
                <a:cubicBezTo>
                  <a:pt x="5102554" y="3795567"/>
                  <a:pt x="5106626" y="3809525"/>
                  <a:pt x="5086844" y="3846745"/>
                </a:cubicBezTo>
                <a:cubicBezTo>
                  <a:pt x="5047280" y="3918860"/>
                  <a:pt x="4975133" y="3986320"/>
                  <a:pt x="5075208" y="4104960"/>
                </a:cubicBezTo>
                <a:cubicBezTo>
                  <a:pt x="5177610" y="4225925"/>
                  <a:pt x="5268375" y="4321299"/>
                  <a:pt x="5261393" y="4500421"/>
                </a:cubicBezTo>
                <a:cubicBezTo>
                  <a:pt x="5254411" y="4679542"/>
                  <a:pt x="5124081" y="4698153"/>
                  <a:pt x="5124081" y="4795856"/>
                </a:cubicBezTo>
                <a:cubicBezTo>
                  <a:pt x="5121754" y="4895885"/>
                  <a:pt x="5156664" y="4935431"/>
                  <a:pt x="5172955" y="4814465"/>
                </a:cubicBezTo>
                <a:cubicBezTo>
                  <a:pt x="5189246" y="4693500"/>
                  <a:pt x="5380086" y="4644649"/>
                  <a:pt x="5433614" y="4653954"/>
                </a:cubicBezTo>
                <a:cubicBezTo>
                  <a:pt x="5489470" y="4663259"/>
                  <a:pt x="5540671" y="4700479"/>
                  <a:pt x="5470851" y="4707458"/>
                </a:cubicBezTo>
                <a:cubicBezTo>
                  <a:pt x="5398705" y="4712110"/>
                  <a:pt x="5245102" y="4807486"/>
                  <a:pt x="5289321" y="4944736"/>
                </a:cubicBezTo>
                <a:cubicBezTo>
                  <a:pt x="5333540" y="5081985"/>
                  <a:pt x="5312594" y="5177361"/>
                  <a:pt x="5249757" y="5195971"/>
                </a:cubicBezTo>
                <a:cubicBezTo>
                  <a:pt x="5186919" y="5214581"/>
                  <a:pt x="5142700" y="5261107"/>
                  <a:pt x="5131063" y="5337873"/>
                </a:cubicBezTo>
                <a:cubicBezTo>
                  <a:pt x="5117099" y="5412313"/>
                  <a:pt x="5142700" y="5479775"/>
                  <a:pt x="5165973" y="5389051"/>
                </a:cubicBezTo>
                <a:cubicBezTo>
                  <a:pt x="5189246" y="5300653"/>
                  <a:pt x="5293975" y="5358809"/>
                  <a:pt x="5340522" y="5298327"/>
                </a:cubicBezTo>
                <a:cubicBezTo>
                  <a:pt x="5389395" y="5235518"/>
                  <a:pt x="5431287" y="5175035"/>
                  <a:pt x="5426633" y="5296000"/>
                </a:cubicBezTo>
                <a:cubicBezTo>
                  <a:pt x="5421978" y="5414640"/>
                  <a:pt x="5370777" y="5498385"/>
                  <a:pt x="5293975" y="5537931"/>
                </a:cubicBezTo>
                <a:cubicBezTo>
                  <a:pt x="5214847" y="5579804"/>
                  <a:pt x="5091499" y="5482101"/>
                  <a:pt x="5056589" y="5693791"/>
                </a:cubicBezTo>
                <a:cubicBezTo>
                  <a:pt x="5024007" y="5905480"/>
                  <a:pt x="4923932" y="5863608"/>
                  <a:pt x="4795930" y="5991552"/>
                </a:cubicBezTo>
                <a:cubicBezTo>
                  <a:pt x="4667927" y="6121822"/>
                  <a:pt x="4598108" y="6100886"/>
                  <a:pt x="4702837" y="5982247"/>
                </a:cubicBezTo>
                <a:cubicBezTo>
                  <a:pt x="4849458" y="5817082"/>
                  <a:pt x="4916950" y="5579804"/>
                  <a:pt x="4979788" y="5409987"/>
                </a:cubicBezTo>
                <a:cubicBezTo>
                  <a:pt x="5040298" y="5240170"/>
                  <a:pt x="5007716" y="4891232"/>
                  <a:pt x="4956515" y="4674890"/>
                </a:cubicBezTo>
                <a:cubicBezTo>
                  <a:pt x="4902986" y="4460874"/>
                  <a:pt x="4898332" y="4402718"/>
                  <a:pt x="4900659" y="4230577"/>
                </a:cubicBezTo>
                <a:cubicBezTo>
                  <a:pt x="4900659" y="4058435"/>
                  <a:pt x="4991424" y="3937469"/>
                  <a:pt x="5030989" y="3863029"/>
                </a:cubicBezTo>
                <a:cubicBezTo>
                  <a:pt x="5050771" y="3826972"/>
                  <a:pt x="5074626" y="3804291"/>
                  <a:pt x="5088590" y="3799929"/>
                </a:cubicBezTo>
                <a:close/>
                <a:moveTo>
                  <a:pt x="2626327" y="3685793"/>
                </a:moveTo>
                <a:cubicBezTo>
                  <a:pt x="2697024" y="3693207"/>
                  <a:pt x="2760836" y="3853697"/>
                  <a:pt x="2706639" y="3935687"/>
                </a:cubicBezTo>
                <a:cubicBezTo>
                  <a:pt x="2594749" y="4107807"/>
                  <a:pt x="2475865" y="3898471"/>
                  <a:pt x="2557452" y="3737981"/>
                </a:cubicBezTo>
                <a:cubicBezTo>
                  <a:pt x="2578432" y="3697859"/>
                  <a:pt x="2602762" y="3683322"/>
                  <a:pt x="2626327" y="3685793"/>
                </a:cubicBezTo>
                <a:close/>
                <a:moveTo>
                  <a:pt x="2301872" y="3445855"/>
                </a:moveTo>
                <a:cubicBezTo>
                  <a:pt x="2394363" y="3451385"/>
                  <a:pt x="2471730" y="3515416"/>
                  <a:pt x="2432174" y="3660942"/>
                </a:cubicBezTo>
                <a:cubicBezTo>
                  <a:pt x="2353062" y="3954321"/>
                  <a:pt x="2020326" y="3830915"/>
                  <a:pt x="2080823" y="3581776"/>
                </a:cubicBezTo>
                <a:cubicBezTo>
                  <a:pt x="2101765" y="3493297"/>
                  <a:pt x="2209380" y="3440326"/>
                  <a:pt x="2301872" y="3445855"/>
                </a:cubicBezTo>
                <a:close/>
                <a:moveTo>
                  <a:pt x="4945305" y="3404243"/>
                </a:moveTo>
                <a:cubicBezTo>
                  <a:pt x="4973215" y="3405702"/>
                  <a:pt x="4998798" y="3425443"/>
                  <a:pt x="5021442" y="3455980"/>
                </a:cubicBezTo>
                <a:cubicBezTo>
                  <a:pt x="5084148" y="3537415"/>
                  <a:pt x="4907643" y="3509494"/>
                  <a:pt x="4847260" y="3725877"/>
                </a:cubicBezTo>
                <a:cubicBezTo>
                  <a:pt x="4789199" y="3942259"/>
                  <a:pt x="4775265" y="4081860"/>
                  <a:pt x="4805456" y="4181908"/>
                </a:cubicBezTo>
                <a:cubicBezTo>
                  <a:pt x="4837970" y="4281954"/>
                  <a:pt x="4770620" y="4242402"/>
                  <a:pt x="4733461" y="4102801"/>
                </a:cubicBezTo>
                <a:cubicBezTo>
                  <a:pt x="4684690" y="3935279"/>
                  <a:pt x="4696302" y="3800331"/>
                  <a:pt x="4789199" y="3583948"/>
                </a:cubicBezTo>
                <a:cubicBezTo>
                  <a:pt x="4845808" y="3450164"/>
                  <a:pt x="4898789" y="3401812"/>
                  <a:pt x="4945305" y="3404243"/>
                </a:cubicBezTo>
                <a:close/>
                <a:moveTo>
                  <a:pt x="3110873" y="3284032"/>
                </a:moveTo>
                <a:cubicBezTo>
                  <a:pt x="3128611" y="3281706"/>
                  <a:pt x="3148966" y="3302639"/>
                  <a:pt x="3153619" y="3351481"/>
                </a:cubicBezTo>
                <a:cubicBezTo>
                  <a:pt x="3165250" y="3446841"/>
                  <a:pt x="3072198" y="3477076"/>
                  <a:pt x="3409511" y="3798043"/>
                </a:cubicBezTo>
                <a:cubicBezTo>
                  <a:pt x="3744498" y="4119009"/>
                  <a:pt x="3986433" y="4393455"/>
                  <a:pt x="4349336" y="5249364"/>
                </a:cubicBezTo>
                <a:cubicBezTo>
                  <a:pt x="4712238" y="6107599"/>
                  <a:pt x="4514503" y="6763486"/>
                  <a:pt x="4398188" y="7207721"/>
                </a:cubicBezTo>
                <a:cubicBezTo>
                  <a:pt x="4281873" y="7651957"/>
                  <a:pt x="3944560" y="8035720"/>
                  <a:pt x="3874771" y="8096192"/>
                </a:cubicBezTo>
                <a:cubicBezTo>
                  <a:pt x="3807308" y="8154338"/>
                  <a:pt x="3709604" y="8270630"/>
                  <a:pt x="3677036" y="8231091"/>
                </a:cubicBezTo>
                <a:cubicBezTo>
                  <a:pt x="3677036" y="8231091"/>
                  <a:pt x="3881750" y="8014788"/>
                  <a:pt x="4051569" y="7798485"/>
                </a:cubicBezTo>
                <a:cubicBezTo>
                  <a:pt x="4223715" y="7582182"/>
                  <a:pt x="4407493" y="7072822"/>
                  <a:pt x="4474956" y="6619284"/>
                </a:cubicBezTo>
                <a:cubicBezTo>
                  <a:pt x="4544745" y="6163419"/>
                  <a:pt x="4533113" y="5856408"/>
                  <a:pt x="4291178" y="5260993"/>
                </a:cubicBezTo>
                <a:cubicBezTo>
                  <a:pt x="4049243" y="4665578"/>
                  <a:pt x="3409511" y="4056211"/>
                  <a:pt x="3316459" y="3974807"/>
                </a:cubicBezTo>
                <a:cubicBezTo>
                  <a:pt x="3221081" y="3893402"/>
                  <a:pt x="3044283" y="3714312"/>
                  <a:pt x="2934947" y="3735245"/>
                </a:cubicBezTo>
                <a:cubicBezTo>
                  <a:pt x="2825611" y="3753852"/>
                  <a:pt x="2765127" y="3739896"/>
                  <a:pt x="2816306" y="3695706"/>
                </a:cubicBezTo>
                <a:cubicBezTo>
                  <a:pt x="2867484" y="3653840"/>
                  <a:pt x="2955883" y="3637560"/>
                  <a:pt x="3097788" y="3691054"/>
                </a:cubicBezTo>
                <a:cubicBezTo>
                  <a:pt x="3239692" y="3744548"/>
                  <a:pt x="3172229" y="3702683"/>
                  <a:pt x="3141987" y="3637560"/>
                </a:cubicBezTo>
                <a:cubicBezTo>
                  <a:pt x="3109419" y="3570110"/>
                  <a:pt x="3093135" y="3446841"/>
                  <a:pt x="3083830" y="3356133"/>
                </a:cubicBezTo>
                <a:cubicBezTo>
                  <a:pt x="3078014" y="3311942"/>
                  <a:pt x="3093135" y="3286358"/>
                  <a:pt x="3110873" y="3284032"/>
                </a:cubicBezTo>
                <a:close/>
                <a:moveTo>
                  <a:pt x="4655090" y="3244214"/>
                </a:moveTo>
                <a:cubicBezTo>
                  <a:pt x="4700803" y="3249878"/>
                  <a:pt x="4720005" y="3303909"/>
                  <a:pt x="4660654" y="3363169"/>
                </a:cubicBezTo>
                <a:cubicBezTo>
                  <a:pt x="4583847" y="3444505"/>
                  <a:pt x="4567555" y="3532814"/>
                  <a:pt x="4595485" y="3679220"/>
                </a:cubicBezTo>
                <a:cubicBezTo>
                  <a:pt x="4609450" y="3762880"/>
                  <a:pt x="4688584" y="3972032"/>
                  <a:pt x="4637379" y="3916258"/>
                </a:cubicBezTo>
                <a:cubicBezTo>
                  <a:pt x="4588502" y="3858161"/>
                  <a:pt x="4541953" y="3642037"/>
                  <a:pt x="4539625" y="3565348"/>
                </a:cubicBezTo>
                <a:cubicBezTo>
                  <a:pt x="4539625" y="3486336"/>
                  <a:pt x="4523333" y="3295775"/>
                  <a:pt x="4602467" y="3256269"/>
                </a:cubicBezTo>
                <a:cubicBezTo>
                  <a:pt x="4621669" y="3245811"/>
                  <a:pt x="4639852" y="3242325"/>
                  <a:pt x="4655090" y="3244214"/>
                </a:cubicBezTo>
                <a:close/>
                <a:moveTo>
                  <a:pt x="1591807" y="3120794"/>
                </a:moveTo>
                <a:cubicBezTo>
                  <a:pt x="1512707" y="3137076"/>
                  <a:pt x="1459199" y="3213836"/>
                  <a:pt x="1475484" y="3290595"/>
                </a:cubicBezTo>
                <a:cubicBezTo>
                  <a:pt x="1489443" y="3369681"/>
                  <a:pt x="1566216" y="3420854"/>
                  <a:pt x="1642989" y="3406898"/>
                </a:cubicBezTo>
                <a:cubicBezTo>
                  <a:pt x="1722088" y="3392941"/>
                  <a:pt x="1775596" y="3316182"/>
                  <a:pt x="1761638" y="3239422"/>
                </a:cubicBezTo>
                <a:cubicBezTo>
                  <a:pt x="1745353" y="3160337"/>
                  <a:pt x="1668580" y="3106838"/>
                  <a:pt x="1591807" y="3120794"/>
                </a:cubicBezTo>
                <a:close/>
                <a:moveTo>
                  <a:pt x="919523" y="2980276"/>
                </a:moveTo>
                <a:cubicBezTo>
                  <a:pt x="994872" y="2973056"/>
                  <a:pt x="1081376" y="3021920"/>
                  <a:pt x="1059522" y="3128004"/>
                </a:cubicBezTo>
                <a:cubicBezTo>
                  <a:pt x="1001246" y="3427945"/>
                  <a:pt x="791451" y="3172182"/>
                  <a:pt x="821755" y="3053600"/>
                </a:cubicBezTo>
                <a:cubicBezTo>
                  <a:pt x="833119" y="3009132"/>
                  <a:pt x="874313" y="2984609"/>
                  <a:pt x="919523" y="2980276"/>
                </a:cubicBezTo>
                <a:close/>
                <a:moveTo>
                  <a:pt x="1563788" y="2977722"/>
                </a:moveTo>
                <a:cubicBezTo>
                  <a:pt x="1773252" y="3003683"/>
                  <a:pt x="1991375" y="3326213"/>
                  <a:pt x="1908204" y="3506918"/>
                </a:cubicBezTo>
                <a:cubicBezTo>
                  <a:pt x="1710456" y="3939562"/>
                  <a:pt x="1110230" y="3653458"/>
                  <a:pt x="1312632" y="3167315"/>
                </a:cubicBezTo>
                <a:cubicBezTo>
                  <a:pt x="1375155" y="3015395"/>
                  <a:pt x="1468577" y="2965921"/>
                  <a:pt x="1563788" y="2977722"/>
                </a:cubicBezTo>
                <a:close/>
                <a:moveTo>
                  <a:pt x="2910573" y="2085982"/>
                </a:moveTo>
                <a:cubicBezTo>
                  <a:pt x="2929229" y="2081777"/>
                  <a:pt x="2996852" y="2121786"/>
                  <a:pt x="3039026" y="2150883"/>
                </a:cubicBezTo>
                <a:cubicBezTo>
                  <a:pt x="3106504" y="2197439"/>
                  <a:pt x="3250767" y="2330123"/>
                  <a:pt x="3162348" y="2504707"/>
                </a:cubicBezTo>
                <a:cubicBezTo>
                  <a:pt x="3076255" y="2679290"/>
                  <a:pt x="3180962" y="2711879"/>
                  <a:pt x="3211211" y="2798008"/>
                </a:cubicBezTo>
                <a:cubicBezTo>
                  <a:pt x="3239133" y="2886464"/>
                  <a:pt x="3329879" y="3054064"/>
                  <a:pt x="3255421" y="2967936"/>
                </a:cubicBezTo>
                <a:cubicBezTo>
                  <a:pt x="3041353" y="2744469"/>
                  <a:pt x="2969221" y="2737485"/>
                  <a:pt x="3013431" y="2544279"/>
                </a:cubicBezTo>
                <a:cubicBezTo>
                  <a:pt x="3055314" y="2351073"/>
                  <a:pt x="3055314" y="2278911"/>
                  <a:pt x="2945953" y="2153211"/>
                </a:cubicBezTo>
                <a:cubicBezTo>
                  <a:pt x="2905815" y="2106946"/>
                  <a:pt x="2899380" y="2088506"/>
                  <a:pt x="2910573" y="2085982"/>
                </a:cubicBezTo>
                <a:close/>
                <a:moveTo>
                  <a:pt x="3037360" y="1688621"/>
                </a:moveTo>
                <a:cubicBezTo>
                  <a:pt x="3121335" y="1678734"/>
                  <a:pt x="3207924" y="1690947"/>
                  <a:pt x="3271850" y="1732819"/>
                </a:cubicBezTo>
                <a:cubicBezTo>
                  <a:pt x="3399701" y="1814237"/>
                  <a:pt x="3534526" y="1979398"/>
                  <a:pt x="3508956" y="2195737"/>
                </a:cubicBezTo>
                <a:cubicBezTo>
                  <a:pt x="3485710" y="2393466"/>
                  <a:pt x="3460140" y="2430685"/>
                  <a:pt x="3413649" y="2609804"/>
                </a:cubicBezTo>
                <a:cubicBezTo>
                  <a:pt x="3367157" y="2791249"/>
                  <a:pt x="3404350" y="2954085"/>
                  <a:pt x="3469438" y="3200664"/>
                </a:cubicBezTo>
                <a:cubicBezTo>
                  <a:pt x="3264876" y="2874993"/>
                  <a:pt x="3234657" y="2854057"/>
                  <a:pt x="3269525" y="2577237"/>
                </a:cubicBezTo>
                <a:cubicBezTo>
                  <a:pt x="3304394" y="2300417"/>
                  <a:pt x="3343912" y="2049185"/>
                  <a:pt x="3176543" y="1900307"/>
                </a:cubicBezTo>
                <a:cubicBezTo>
                  <a:pt x="3011499" y="1753755"/>
                  <a:pt x="2895270" y="1795627"/>
                  <a:pt x="2790665" y="1879371"/>
                </a:cubicBezTo>
                <a:cubicBezTo>
                  <a:pt x="2688384" y="1965441"/>
                  <a:pt x="2709305" y="1867740"/>
                  <a:pt x="2818560" y="1777017"/>
                </a:cubicBezTo>
                <a:cubicBezTo>
                  <a:pt x="2872025" y="1730493"/>
                  <a:pt x="2953385" y="1698507"/>
                  <a:pt x="3037360" y="1688621"/>
                </a:cubicBezTo>
                <a:close/>
                <a:moveTo>
                  <a:pt x="5019046" y="1397293"/>
                </a:moveTo>
                <a:cubicBezTo>
                  <a:pt x="5335435" y="1390315"/>
                  <a:pt x="5784427" y="1574063"/>
                  <a:pt x="5879809" y="1950862"/>
                </a:cubicBezTo>
                <a:cubicBezTo>
                  <a:pt x="5977517" y="2329986"/>
                  <a:pt x="5917031" y="2650963"/>
                  <a:pt x="5744879" y="2788192"/>
                </a:cubicBezTo>
                <a:cubicBezTo>
                  <a:pt x="5570399" y="2925422"/>
                  <a:pt x="5219115" y="2951007"/>
                  <a:pt x="5095817" y="2820756"/>
                </a:cubicBezTo>
                <a:cubicBezTo>
                  <a:pt x="4974845" y="2692830"/>
                  <a:pt x="4902727" y="2553274"/>
                  <a:pt x="4995782" y="2383482"/>
                </a:cubicBezTo>
                <a:cubicBezTo>
                  <a:pt x="5091164" y="2216016"/>
                  <a:pt x="5228421" y="2176476"/>
                  <a:pt x="5298212" y="2197409"/>
                </a:cubicBezTo>
                <a:cubicBezTo>
                  <a:pt x="5368004" y="2216016"/>
                  <a:pt x="5426163" y="2278816"/>
                  <a:pt x="5395921" y="2369527"/>
                </a:cubicBezTo>
                <a:cubicBezTo>
                  <a:pt x="5368004" y="2462564"/>
                  <a:pt x="5260990" y="2499778"/>
                  <a:pt x="5254011" y="2423023"/>
                </a:cubicBezTo>
                <a:cubicBezTo>
                  <a:pt x="5295886" y="2329986"/>
                  <a:pt x="5170261" y="2292772"/>
                  <a:pt x="5114428" y="2348594"/>
                </a:cubicBezTo>
                <a:cubicBezTo>
                  <a:pt x="5060921" y="2406742"/>
                  <a:pt x="5007414" y="2592815"/>
                  <a:pt x="5140018" y="2667245"/>
                </a:cubicBezTo>
                <a:cubicBezTo>
                  <a:pt x="5272622" y="2741674"/>
                  <a:pt x="5707656" y="2809126"/>
                  <a:pt x="5696024" y="2348594"/>
                </a:cubicBezTo>
                <a:cubicBezTo>
                  <a:pt x="5684393" y="1888062"/>
                  <a:pt x="5349393" y="1574063"/>
                  <a:pt x="4830609" y="1662448"/>
                </a:cubicBezTo>
                <a:cubicBezTo>
                  <a:pt x="4311825" y="1750832"/>
                  <a:pt x="4121061" y="1897365"/>
                  <a:pt x="3944256" y="2122979"/>
                </a:cubicBezTo>
                <a:cubicBezTo>
                  <a:pt x="3767451" y="2346268"/>
                  <a:pt x="3760471" y="2453260"/>
                  <a:pt x="3867485" y="2348594"/>
                </a:cubicBezTo>
                <a:cubicBezTo>
                  <a:pt x="3974499" y="2241602"/>
                  <a:pt x="4297867" y="2176476"/>
                  <a:pt x="4383943" y="2357897"/>
                </a:cubicBezTo>
                <a:cubicBezTo>
                  <a:pt x="4470019" y="2539319"/>
                  <a:pt x="4537484" y="2725392"/>
                  <a:pt x="4321130" y="2871926"/>
                </a:cubicBezTo>
                <a:cubicBezTo>
                  <a:pt x="4102450" y="3018459"/>
                  <a:pt x="4060575" y="2892859"/>
                  <a:pt x="4200158" y="2860297"/>
                </a:cubicBezTo>
                <a:cubicBezTo>
                  <a:pt x="4339741" y="2830060"/>
                  <a:pt x="4346721" y="2583511"/>
                  <a:pt x="4225749" y="2499778"/>
                </a:cubicBezTo>
                <a:cubicBezTo>
                  <a:pt x="4104777" y="2416045"/>
                  <a:pt x="3883770" y="2469542"/>
                  <a:pt x="3788388" y="2560252"/>
                </a:cubicBezTo>
                <a:cubicBezTo>
                  <a:pt x="3693006" y="2650963"/>
                  <a:pt x="3609256" y="2811451"/>
                  <a:pt x="3681374" y="3062651"/>
                </a:cubicBezTo>
                <a:cubicBezTo>
                  <a:pt x="3755819" y="3311525"/>
                  <a:pt x="3883770" y="3474340"/>
                  <a:pt x="4146651" y="3688324"/>
                </a:cubicBezTo>
                <a:cubicBezTo>
                  <a:pt x="4411859" y="3904635"/>
                  <a:pt x="4691026" y="4241893"/>
                  <a:pt x="4725921" y="4507045"/>
                </a:cubicBezTo>
                <a:cubicBezTo>
                  <a:pt x="4763144" y="4769874"/>
                  <a:pt x="4863178" y="5181560"/>
                  <a:pt x="4809671" y="5381590"/>
                </a:cubicBezTo>
                <a:cubicBezTo>
                  <a:pt x="4753838" y="5583945"/>
                  <a:pt x="4730574" y="5818863"/>
                  <a:pt x="4651477" y="5853751"/>
                </a:cubicBezTo>
                <a:cubicBezTo>
                  <a:pt x="4572380" y="5888640"/>
                  <a:pt x="4558422" y="5779322"/>
                  <a:pt x="4618908" y="5642093"/>
                </a:cubicBezTo>
                <a:cubicBezTo>
                  <a:pt x="4679394" y="5504863"/>
                  <a:pt x="4758491" y="4962925"/>
                  <a:pt x="4577033" y="4621015"/>
                </a:cubicBezTo>
                <a:cubicBezTo>
                  <a:pt x="4393248" y="4276781"/>
                  <a:pt x="4190853" y="3958131"/>
                  <a:pt x="3951235" y="3772057"/>
                </a:cubicBezTo>
                <a:cubicBezTo>
                  <a:pt x="3711617" y="3583657"/>
                  <a:pt x="3239361" y="3130103"/>
                  <a:pt x="3544118" y="2341616"/>
                </a:cubicBezTo>
                <a:cubicBezTo>
                  <a:pt x="3846548" y="1553129"/>
                  <a:pt x="4702658" y="1401945"/>
                  <a:pt x="5019046" y="1397293"/>
                </a:cubicBezTo>
                <a:close/>
                <a:moveTo>
                  <a:pt x="4241813" y="946580"/>
                </a:moveTo>
                <a:cubicBezTo>
                  <a:pt x="4409201" y="1244325"/>
                  <a:pt x="4325507" y="1360631"/>
                  <a:pt x="4125572" y="1456003"/>
                </a:cubicBezTo>
                <a:cubicBezTo>
                  <a:pt x="3990732" y="1521134"/>
                  <a:pt x="3834969" y="1651398"/>
                  <a:pt x="3693154" y="1832836"/>
                </a:cubicBezTo>
                <a:cubicBezTo>
                  <a:pt x="3544365" y="2025904"/>
                  <a:pt x="3748950" y="1637441"/>
                  <a:pt x="3765224" y="1542070"/>
                </a:cubicBezTo>
                <a:cubicBezTo>
                  <a:pt x="3781497" y="1446698"/>
                  <a:pt x="3862866" y="1279217"/>
                  <a:pt x="3997706" y="1302478"/>
                </a:cubicBezTo>
                <a:cubicBezTo>
                  <a:pt x="4134871" y="1323413"/>
                  <a:pt x="4206941" y="1209433"/>
                  <a:pt x="4241813" y="946580"/>
                </a:cubicBezTo>
                <a:close/>
                <a:moveTo>
                  <a:pt x="2717158" y="470061"/>
                </a:moveTo>
                <a:cubicBezTo>
                  <a:pt x="2773015" y="479991"/>
                  <a:pt x="2694628" y="656125"/>
                  <a:pt x="2546222" y="769550"/>
                </a:cubicBezTo>
                <a:cubicBezTo>
                  <a:pt x="2311099" y="951028"/>
                  <a:pt x="2210998" y="1379132"/>
                  <a:pt x="2159783" y="1679270"/>
                </a:cubicBezTo>
                <a:cubicBezTo>
                  <a:pt x="2108568" y="1979407"/>
                  <a:pt x="2215653" y="2302812"/>
                  <a:pt x="2250573" y="2381918"/>
                </a:cubicBezTo>
                <a:cubicBezTo>
                  <a:pt x="2283164" y="2461024"/>
                  <a:pt x="2234277" y="2516863"/>
                  <a:pt x="2178406" y="2309792"/>
                </a:cubicBezTo>
                <a:cubicBezTo>
                  <a:pt x="2059681" y="1893321"/>
                  <a:pt x="2075977" y="1113894"/>
                  <a:pt x="2457760" y="681137"/>
                </a:cubicBezTo>
                <a:cubicBezTo>
                  <a:pt x="2601802" y="517981"/>
                  <a:pt x="2683644" y="464104"/>
                  <a:pt x="2717158" y="470061"/>
                </a:cubicBezTo>
                <a:close/>
                <a:moveTo>
                  <a:pt x="2535396" y="1393"/>
                </a:moveTo>
                <a:cubicBezTo>
                  <a:pt x="2663050" y="-14922"/>
                  <a:pt x="2608337" y="116364"/>
                  <a:pt x="2541154" y="169286"/>
                </a:cubicBezTo>
                <a:cubicBezTo>
                  <a:pt x="2466701" y="229767"/>
                  <a:pt x="2362000" y="234420"/>
                  <a:pt x="2087453" y="676402"/>
                </a:cubicBezTo>
                <a:cubicBezTo>
                  <a:pt x="1812905" y="1116057"/>
                  <a:pt x="1810578" y="1544082"/>
                  <a:pt x="2015326" y="2225664"/>
                </a:cubicBezTo>
                <a:cubicBezTo>
                  <a:pt x="2220073" y="2909572"/>
                  <a:pt x="2764515" y="3356207"/>
                  <a:pt x="2894809" y="3451582"/>
                </a:cubicBezTo>
                <a:cubicBezTo>
                  <a:pt x="3025102" y="3546957"/>
                  <a:pt x="3106536" y="3614417"/>
                  <a:pt x="3087923" y="3633027"/>
                </a:cubicBezTo>
                <a:cubicBezTo>
                  <a:pt x="3041389" y="3674899"/>
                  <a:pt x="2945995" y="3514390"/>
                  <a:pt x="2825008" y="3430646"/>
                </a:cubicBezTo>
                <a:cubicBezTo>
                  <a:pt x="2704021" y="3346902"/>
                  <a:pt x="2266607" y="2946792"/>
                  <a:pt x="1945525" y="2207054"/>
                </a:cubicBezTo>
                <a:cubicBezTo>
                  <a:pt x="1626771" y="1467316"/>
                  <a:pt x="1882705" y="746189"/>
                  <a:pt x="1968792" y="564743"/>
                </a:cubicBezTo>
                <a:cubicBezTo>
                  <a:pt x="2054879" y="385624"/>
                  <a:pt x="2257300" y="90194"/>
                  <a:pt x="2469027" y="18081"/>
                </a:cubicBezTo>
                <a:cubicBezTo>
                  <a:pt x="2495202" y="9067"/>
                  <a:pt x="2517160" y="3724"/>
                  <a:pt x="2535396" y="1393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3649681914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id="10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id="2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decel="100000" fill="hold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"/>
      <p:bldP grpId="0" spid="19"/>
      <p:bldP grpId="0" spid="20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85AF502C-8D8C-49B7-89F3-E1680B810A4A}"/>
              </a:ext>
            </a:extLst>
          </p:cNvPr>
          <p:cNvGrpSpPr/>
          <p:nvPr/>
        </p:nvGrpSpPr>
        <p:grpSpPr>
          <a:xfrm>
            <a:off x="4137818" y="917998"/>
            <a:ext cx="1741513" cy="1692436"/>
            <a:chOff x="4137818" y="917998"/>
            <a:chExt cx="1741513" cy="1692436"/>
          </a:xfrm>
        </p:grpSpPr>
        <p:sp>
          <p:nvSpPr>
            <p:cNvPr id="43" name="同心圆 8">
              <a:extLst>
                <a:ext uri="{FF2B5EF4-FFF2-40B4-BE49-F238E27FC236}">
                  <a16:creationId xmlns:a16="http://schemas.microsoft.com/office/drawing/2014/main" id="{7EF773E6-E8E4-4876-91C0-53F7024658DC}"/>
                </a:ext>
              </a:extLst>
            </p:cNvPr>
            <p:cNvSpPr/>
            <p:nvPr/>
          </p:nvSpPr>
          <p:spPr>
            <a:xfrm>
              <a:off x="4137818" y="917998"/>
              <a:ext cx="1741513" cy="169243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black"/>
                </a:solidFill>
                <a:latin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A587E1AD-0510-4B4D-8FE5-061C5CE7E8FC}"/>
                </a:ext>
              </a:extLst>
            </p:cNvPr>
            <p:cNvSpPr/>
            <p:nvPr/>
          </p:nvSpPr>
          <p:spPr>
            <a:xfrm>
              <a:off x="4161352" y="940869"/>
              <a:ext cx="1694447" cy="164669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1000" sy="101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4192996A-2680-44F9-AE44-D8C63294DE24}"/>
                </a:ext>
              </a:extLst>
            </p:cNvPr>
            <p:cNvSpPr/>
            <p:nvPr/>
          </p:nvSpPr>
          <p:spPr>
            <a:xfrm>
              <a:off x="4349551" y="1123761"/>
              <a:ext cx="1318048" cy="1280904"/>
            </a:xfrm>
            <a:prstGeom prst="ellipse">
              <a:avLst/>
            </a:prstGeom>
            <a:solidFill>
              <a:srgbClr val="94BDD4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white"/>
                </a:solidFill>
                <a:latin typeface="微软雅黑"/>
              </a:endParaRPr>
            </a:p>
          </p:txBody>
        </p:sp>
        <p:sp>
          <p:nvSpPr>
            <p:cNvPr id="40" name="TextBox 11">
              <a:extLst>
                <a:ext uri="{FF2B5EF4-FFF2-40B4-BE49-F238E27FC236}">
                  <a16:creationId xmlns:a16="http://schemas.microsoft.com/office/drawing/2014/main" id="{D782A2BC-3C5B-4BF9-B8CC-EFE2ED26A301}"/>
                </a:ext>
              </a:extLst>
            </p:cNvPr>
            <p:cNvSpPr txBox="1"/>
            <p:nvPr/>
          </p:nvSpPr>
          <p:spPr>
            <a:xfrm>
              <a:off x="4507453" y="1214023"/>
              <a:ext cx="1267590" cy="1005840"/>
            </a:xfrm>
            <a:prstGeom prst="rect">
              <a:avLst/>
            </a:prstGeom>
            <a:noFill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/>
            <a:p>
              <a:r>
                <a:rPr altLang="en-US" b="1" lang="zh-CN" sz="6000">
                  <a:solidFill>
                    <a:prstClr val="white"/>
                  </a:solidFill>
                  <a:latin typeface="微软雅黑"/>
                  <a:ea typeface="微软雅黑"/>
                </a:rPr>
                <a:t>目 </a:t>
              </a:r>
            </a:p>
          </p:txBody>
        </p:sp>
      </p:grpSp>
      <p:grpSp>
        <p:nvGrpSpPr>
          <p:cNvPr id="66" name="组合 65">
            <a:extLst>
              <a:ext uri="{FF2B5EF4-FFF2-40B4-BE49-F238E27FC236}">
                <a16:creationId xmlns:a16="http://schemas.microsoft.com/office/drawing/2014/main" id="{767DFCFD-BDD4-43E3-9625-203A1542B31B}"/>
              </a:ext>
            </a:extLst>
          </p:cNvPr>
          <p:cNvGrpSpPr/>
          <p:nvPr/>
        </p:nvGrpSpPr>
        <p:grpSpPr>
          <a:xfrm>
            <a:off x="6340887" y="917998"/>
            <a:ext cx="1741513" cy="1692436"/>
            <a:chOff x="6390151" y="1027002"/>
            <a:chExt cx="1741513" cy="1692436"/>
          </a:xfrm>
        </p:grpSpPr>
        <p:sp>
          <p:nvSpPr>
            <p:cNvPr id="62" name="同心圆 8">
              <a:extLst>
                <a:ext uri="{FF2B5EF4-FFF2-40B4-BE49-F238E27FC236}">
                  <a16:creationId xmlns:a16="http://schemas.microsoft.com/office/drawing/2014/main" id="{69E356A0-3510-4666-A794-A74C82C2F675}"/>
                </a:ext>
              </a:extLst>
            </p:cNvPr>
            <p:cNvSpPr/>
            <p:nvPr/>
          </p:nvSpPr>
          <p:spPr>
            <a:xfrm>
              <a:off x="6390151" y="1027002"/>
              <a:ext cx="1741513" cy="169243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black"/>
                </a:solidFill>
                <a:latin typeface="微软雅黑"/>
              </a:endParaRPr>
            </a:p>
          </p:txBody>
        </p:sp>
        <p:sp>
          <p:nvSpPr>
            <p:cNvPr id="63" name="椭圆 62">
              <a:extLst>
                <a:ext uri="{FF2B5EF4-FFF2-40B4-BE49-F238E27FC236}">
                  <a16:creationId xmlns:a16="http://schemas.microsoft.com/office/drawing/2014/main" id="{5FB5763C-1511-4050-B0DA-D8C138D6E8BD}"/>
                </a:ext>
              </a:extLst>
            </p:cNvPr>
            <p:cNvSpPr/>
            <p:nvPr/>
          </p:nvSpPr>
          <p:spPr>
            <a:xfrm>
              <a:off x="6413685" y="1049873"/>
              <a:ext cx="1694447" cy="164669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1000" sy="101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4" name="椭圆 63">
              <a:extLst>
                <a:ext uri="{FF2B5EF4-FFF2-40B4-BE49-F238E27FC236}">
                  <a16:creationId xmlns:a16="http://schemas.microsoft.com/office/drawing/2014/main" id="{3FF3C7DF-8752-4F0B-B4E3-9FCB703602EC}"/>
                </a:ext>
              </a:extLst>
            </p:cNvPr>
            <p:cNvSpPr/>
            <p:nvPr/>
          </p:nvSpPr>
          <p:spPr>
            <a:xfrm>
              <a:off x="6601884" y="1232765"/>
              <a:ext cx="1318048" cy="1280904"/>
            </a:xfrm>
            <a:prstGeom prst="ellipse">
              <a:avLst/>
            </a:prstGeom>
            <a:solidFill>
              <a:srgbClr val="94BDD4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white"/>
                </a:solidFill>
                <a:latin typeface="微软雅黑"/>
              </a:endParaRPr>
            </a:p>
          </p:txBody>
        </p:sp>
        <p:sp>
          <p:nvSpPr>
            <p:cNvPr id="65" name="TextBox 11">
              <a:extLst>
                <a:ext uri="{FF2B5EF4-FFF2-40B4-BE49-F238E27FC236}">
                  <a16:creationId xmlns:a16="http://schemas.microsoft.com/office/drawing/2014/main" id="{89B67F0A-9F3E-45BE-8243-D3484BDB0B80}"/>
                </a:ext>
              </a:extLst>
            </p:cNvPr>
            <p:cNvSpPr txBox="1"/>
            <p:nvPr/>
          </p:nvSpPr>
          <p:spPr>
            <a:xfrm>
              <a:off x="6759784" y="1323027"/>
              <a:ext cx="1267590" cy="1005840"/>
            </a:xfrm>
            <a:prstGeom prst="rect">
              <a:avLst/>
            </a:prstGeom>
            <a:noFill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/>
            <a:p>
              <a:r>
                <a:rPr altLang="en-US" b="1" lang="zh-CN" sz="6000">
                  <a:solidFill>
                    <a:prstClr val="white"/>
                  </a:solidFill>
                  <a:latin typeface="微软雅黑"/>
                  <a:ea typeface="微软雅黑"/>
                </a:rPr>
                <a:t>录 </a:t>
              </a:r>
            </a:p>
          </p:txBody>
        </p:sp>
      </p:grpSp>
      <p:sp>
        <p:nvSpPr>
          <p:cNvPr id="67" name="KSO_Shape">
            <a:extLst>
              <a:ext uri="{FF2B5EF4-FFF2-40B4-BE49-F238E27FC236}">
                <a16:creationId xmlns:a16="http://schemas.microsoft.com/office/drawing/2014/main" id="{93101531-EB98-49B7-A2E5-5D532A8A6ABD}"/>
              </a:ext>
            </a:extLst>
          </p:cNvPr>
          <p:cNvSpPr/>
          <p:nvPr/>
        </p:nvSpPr>
        <p:spPr bwMode="auto">
          <a:xfrm>
            <a:off x="2116904" y="490106"/>
            <a:ext cx="1973072" cy="2097458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69" name="KSO_Shape">
            <a:extLst>
              <a:ext uri="{FF2B5EF4-FFF2-40B4-BE49-F238E27FC236}">
                <a16:creationId xmlns:a16="http://schemas.microsoft.com/office/drawing/2014/main" id="{01FD496A-B26A-43A9-9463-5D60AA0AFC90}"/>
              </a:ext>
            </a:extLst>
          </p:cNvPr>
          <p:cNvSpPr/>
          <p:nvPr/>
        </p:nvSpPr>
        <p:spPr bwMode="auto">
          <a:xfrm flipH="1">
            <a:off x="8189502" y="525676"/>
            <a:ext cx="1973072" cy="2097458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7DBFDED3-0FD1-4D3A-99D1-444595412FF8}"/>
              </a:ext>
            </a:extLst>
          </p:cNvPr>
          <p:cNvGrpSpPr/>
          <p:nvPr/>
        </p:nvGrpSpPr>
        <p:grpSpPr>
          <a:xfrm>
            <a:off x="1" y="0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71" name="任意多边形: 形状 70">
              <a:extLst>
                <a:ext uri="{FF2B5EF4-FFF2-40B4-BE49-F238E27FC236}">
                  <a16:creationId xmlns:a16="http://schemas.microsoft.com/office/drawing/2014/main" id="{C8BB7A5A-37C0-4B02-B9AA-018EDB9AA0E1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12AE1B1A-899F-4CCD-9F5B-EF74F3BA96FF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BF682DF0-C95C-44F6-9DC6-4B46909D90E7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E3829D5B-EDBE-49FB-91AB-0324281CA830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0054A4A8-B2F1-4DEE-B3F9-3A6FBBF460DB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EAEC3282-F41C-46EA-A2EF-225F07DBEA84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8B464282-BDBD-4D97-95D0-2D8DCC4DDDA5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29D3A38A-D82C-43E6-A87C-025BA307F012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68DB7721-0EDA-4215-A187-4559D7316C4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D92356E0-E5CC-4699-A8DC-6709442AE5AE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FA3EEC5C-DAC5-46AC-AC43-53DF25C39F15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7BABEF78-8C4E-4211-9D97-7B5E40AE372B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4105D707-299F-4C0F-B0EF-116DDCEC80AB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9D07D4C3-008A-4A57-AA95-0D88E7470E8A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A044402B-4A36-4EFA-AF2D-CC451612415E}"/>
              </a:ext>
            </a:extLst>
          </p:cNvPr>
          <p:cNvGrpSpPr/>
          <p:nvPr/>
        </p:nvGrpSpPr>
        <p:grpSpPr>
          <a:xfrm rot="10800000">
            <a:off x="10213374" y="4623737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A8043579-987E-4B7E-B87F-97287E086EFF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B4CF8C19-8259-443C-A916-1410E3512667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057DB191-1320-419A-B71D-B633DC756042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>
              <a:extLst>
                <a:ext uri="{FF2B5EF4-FFF2-40B4-BE49-F238E27FC236}">
                  <a16:creationId xmlns:a16="http://schemas.microsoft.com/office/drawing/2014/main" id="{72284490-54CF-4457-AE80-4E7D4AE4C691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任意多边形: 形状 89">
              <a:extLst>
                <a:ext uri="{FF2B5EF4-FFF2-40B4-BE49-F238E27FC236}">
                  <a16:creationId xmlns:a16="http://schemas.microsoft.com/office/drawing/2014/main" id="{EFED1F03-ECB0-4EF9-9C85-FE629EA882CF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任意多边形: 形状 90">
              <a:extLst>
                <a:ext uri="{FF2B5EF4-FFF2-40B4-BE49-F238E27FC236}">
                  <a16:creationId xmlns:a16="http://schemas.microsoft.com/office/drawing/2014/main" id="{49B45C0A-FEAB-4524-A47E-DE4817DC44E7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任意多边形: 形状 91">
              <a:extLst>
                <a:ext uri="{FF2B5EF4-FFF2-40B4-BE49-F238E27FC236}">
                  <a16:creationId xmlns:a16="http://schemas.microsoft.com/office/drawing/2014/main" id="{FC766233-2878-473B-BBEA-83CDDEB51F8F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: 形状 92">
              <a:extLst>
                <a:ext uri="{FF2B5EF4-FFF2-40B4-BE49-F238E27FC236}">
                  <a16:creationId xmlns:a16="http://schemas.microsoft.com/office/drawing/2014/main" id="{F45FE88A-27F0-4A2F-9190-36A0CFDCE616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: 形状 93">
              <a:extLst>
                <a:ext uri="{FF2B5EF4-FFF2-40B4-BE49-F238E27FC236}">
                  <a16:creationId xmlns:a16="http://schemas.microsoft.com/office/drawing/2014/main" id="{416A22D1-5501-479D-966A-82E62A522963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: 形状 94">
              <a:extLst>
                <a:ext uri="{FF2B5EF4-FFF2-40B4-BE49-F238E27FC236}">
                  <a16:creationId xmlns:a16="http://schemas.microsoft.com/office/drawing/2014/main" id="{FCD1DCD3-1686-446F-A98C-16C8A26FB182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任意多边形: 形状 95">
              <a:extLst>
                <a:ext uri="{FF2B5EF4-FFF2-40B4-BE49-F238E27FC236}">
                  <a16:creationId xmlns:a16="http://schemas.microsoft.com/office/drawing/2014/main" id="{3008EBB1-A6CC-4326-AEC0-9FDC8C8D38C4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任意多边形: 形状 96">
              <a:extLst>
                <a:ext uri="{FF2B5EF4-FFF2-40B4-BE49-F238E27FC236}">
                  <a16:creationId xmlns:a16="http://schemas.microsoft.com/office/drawing/2014/main" id="{F54C8D08-5319-4748-BFF2-0BC00DBA5762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任意多边形: 形状 97">
              <a:extLst>
                <a:ext uri="{FF2B5EF4-FFF2-40B4-BE49-F238E27FC236}">
                  <a16:creationId xmlns:a16="http://schemas.microsoft.com/office/drawing/2014/main" id="{55C139AF-EBFA-404C-AD8E-92998DE496D0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任意多边形: 形状 98">
              <a:extLst>
                <a:ext uri="{FF2B5EF4-FFF2-40B4-BE49-F238E27FC236}">
                  <a16:creationId xmlns:a16="http://schemas.microsoft.com/office/drawing/2014/main" id="{134B7CB9-2974-4B0A-9F61-8129643C12EC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0" name="椭圆 99">
            <a:extLst>
              <a:ext uri="{FF2B5EF4-FFF2-40B4-BE49-F238E27FC236}">
                <a16:creationId xmlns:a16="http://schemas.microsoft.com/office/drawing/2014/main" id="{320C7387-6B92-434F-8B6E-5AE7AC11ED78}"/>
              </a:ext>
            </a:extLst>
          </p:cNvPr>
          <p:cNvSpPr/>
          <p:nvPr/>
        </p:nvSpPr>
        <p:spPr>
          <a:xfrm>
            <a:off x="1544147" y="3563343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101" name="TextBox 42">
            <a:extLst>
              <a:ext uri="{FF2B5EF4-FFF2-40B4-BE49-F238E27FC236}">
                <a16:creationId xmlns:a16="http://schemas.microsoft.com/office/drawing/2014/main" id="{68CFFB52-C3EE-4F98-A60B-A3513962E590}"/>
              </a:ext>
            </a:extLst>
          </p:cNvPr>
          <p:cNvSpPr txBox="1"/>
          <p:nvPr/>
        </p:nvSpPr>
        <p:spPr>
          <a:xfrm>
            <a:off x="1210612" y="4859143"/>
            <a:ext cx="164018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14" name="椭圆 113">
            <a:extLst>
              <a:ext uri="{FF2B5EF4-FFF2-40B4-BE49-F238E27FC236}">
                <a16:creationId xmlns:a16="http://schemas.microsoft.com/office/drawing/2014/main" id="{D7F54AF9-828C-4F5F-893F-0B53975A0CD6}"/>
              </a:ext>
            </a:extLst>
          </p:cNvPr>
          <p:cNvSpPr/>
          <p:nvPr/>
        </p:nvSpPr>
        <p:spPr>
          <a:xfrm>
            <a:off x="4167353" y="3563343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sp>
        <p:nvSpPr>
          <p:cNvPr id="115" name="TextBox 42">
            <a:extLst>
              <a:ext uri="{FF2B5EF4-FFF2-40B4-BE49-F238E27FC236}">
                <a16:creationId xmlns:a16="http://schemas.microsoft.com/office/drawing/2014/main" id="{5A9BBC7B-B45F-4914-8D61-5F832C4D8573}"/>
              </a:ext>
            </a:extLst>
          </p:cNvPr>
          <p:cNvSpPr txBox="1"/>
          <p:nvPr/>
        </p:nvSpPr>
        <p:spPr>
          <a:xfrm>
            <a:off x="3833818" y="4859143"/>
            <a:ext cx="164018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16" name="椭圆 115">
            <a:extLst>
              <a:ext uri="{FF2B5EF4-FFF2-40B4-BE49-F238E27FC236}">
                <a16:creationId xmlns:a16="http://schemas.microsoft.com/office/drawing/2014/main" id="{84ABFF75-6551-475D-8ACF-906B791F8168}"/>
              </a:ext>
            </a:extLst>
          </p:cNvPr>
          <p:cNvSpPr/>
          <p:nvPr/>
        </p:nvSpPr>
        <p:spPr>
          <a:xfrm>
            <a:off x="6845732" y="3563343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</a:t>
            </a:r>
          </a:p>
        </p:txBody>
      </p:sp>
      <p:sp>
        <p:nvSpPr>
          <p:cNvPr id="117" name="TextBox 42">
            <a:extLst>
              <a:ext uri="{FF2B5EF4-FFF2-40B4-BE49-F238E27FC236}">
                <a16:creationId xmlns:a16="http://schemas.microsoft.com/office/drawing/2014/main" id="{02C57778-7C5F-4519-AF55-02EF9CC9F6EC}"/>
              </a:ext>
            </a:extLst>
          </p:cNvPr>
          <p:cNvSpPr txBox="1"/>
          <p:nvPr/>
        </p:nvSpPr>
        <p:spPr>
          <a:xfrm>
            <a:off x="6512198" y="4859143"/>
            <a:ext cx="164018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  <p:sp>
        <p:nvSpPr>
          <p:cNvPr id="118" name="椭圆 117">
            <a:extLst>
              <a:ext uri="{FF2B5EF4-FFF2-40B4-BE49-F238E27FC236}">
                <a16:creationId xmlns:a16="http://schemas.microsoft.com/office/drawing/2014/main" id="{125CE263-ED1D-4DD6-A81D-DCDED5D64FE9}"/>
              </a:ext>
            </a:extLst>
          </p:cNvPr>
          <p:cNvSpPr/>
          <p:nvPr/>
        </p:nvSpPr>
        <p:spPr>
          <a:xfrm>
            <a:off x="9594646" y="3563343"/>
            <a:ext cx="1041270" cy="104127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3600">
                <a:solidFill>
                  <a:srgbClr val="FD6B6B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04</a:t>
            </a:r>
          </a:p>
        </p:txBody>
      </p:sp>
      <p:sp>
        <p:nvSpPr>
          <p:cNvPr id="119" name="TextBox 42">
            <a:extLst>
              <a:ext uri="{FF2B5EF4-FFF2-40B4-BE49-F238E27FC236}">
                <a16:creationId xmlns:a16="http://schemas.microsoft.com/office/drawing/2014/main" id="{949CFA2C-A7D9-48FB-B679-99226D6C6B26}"/>
              </a:ext>
            </a:extLst>
          </p:cNvPr>
          <p:cNvSpPr txBox="1"/>
          <p:nvPr/>
        </p:nvSpPr>
        <p:spPr>
          <a:xfrm>
            <a:off x="9261110" y="4859143"/>
            <a:ext cx="1640184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</p:spTree>
    <p:extLst>
      <p:ext uri="{BB962C8B-B14F-4D97-AF65-F5344CB8AC3E}">
        <p14:creationId val="3172497920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3" presetSubtype="28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  <p:cond delay="0" evt="onBegin">
                          <p:tn val="12"/>
                        </p:cond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decel="100000" fill="hold" grpId="0" id="24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0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decel="100000" fill="hold" grpId="0" id="3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9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3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decel="100000" fill="hold" grpId="0" id="46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1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decel="100000" fill="hold" grpId="0" id="57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62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7"/>
      <p:bldP grpId="0" spid="69"/>
      <p:bldP grpId="0" spid="100"/>
      <p:bldP grpId="0" spid="101"/>
      <p:bldP grpId="0" spid="114"/>
      <p:bldP grpId="0" spid="115"/>
      <p:bldP grpId="0" spid="116"/>
      <p:bldP grpId="0" spid="117"/>
      <p:bldP grpId="0" spid="118"/>
      <p:bldP grpId="0" spid="119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7" name="KSO_Shape">
            <a:extLst>
              <a:ext uri="{FF2B5EF4-FFF2-40B4-BE49-F238E27FC236}">
                <a16:creationId xmlns:a16="http://schemas.microsoft.com/office/drawing/2014/main" id="{93101531-EB98-49B7-A2E5-5D532A8A6ABD}"/>
              </a:ext>
            </a:extLst>
          </p:cNvPr>
          <p:cNvSpPr/>
          <p:nvPr/>
        </p:nvSpPr>
        <p:spPr bwMode="auto">
          <a:xfrm>
            <a:off x="2230949" y="1559593"/>
            <a:ext cx="2999088" cy="3188156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17C74AFE-7B83-4039-AC3A-750BC549C826}"/>
              </a:ext>
            </a:extLst>
          </p:cNvPr>
          <p:cNvGrpSpPr/>
          <p:nvPr/>
        </p:nvGrpSpPr>
        <p:grpSpPr>
          <a:xfrm>
            <a:off x="3089490" y="2069923"/>
            <a:ext cx="2647118" cy="2572518"/>
            <a:chOff x="4137818" y="917998"/>
            <a:chExt cx="1741513" cy="1692436"/>
          </a:xfrm>
        </p:grpSpPr>
        <p:sp>
          <p:nvSpPr>
            <p:cNvPr id="43" name="同心圆 8">
              <a:extLst>
                <a:ext uri="{FF2B5EF4-FFF2-40B4-BE49-F238E27FC236}">
                  <a16:creationId xmlns:a16="http://schemas.microsoft.com/office/drawing/2014/main" id="{7EF773E6-E8E4-4876-91C0-53F7024658DC}"/>
                </a:ext>
              </a:extLst>
            </p:cNvPr>
            <p:cNvSpPr/>
            <p:nvPr/>
          </p:nvSpPr>
          <p:spPr>
            <a:xfrm>
              <a:off x="4137818" y="917998"/>
              <a:ext cx="1741513" cy="169243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black"/>
                </a:solidFill>
                <a:latin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A587E1AD-0510-4B4D-8FE5-061C5CE7E8FC}"/>
                </a:ext>
              </a:extLst>
            </p:cNvPr>
            <p:cNvSpPr/>
            <p:nvPr/>
          </p:nvSpPr>
          <p:spPr>
            <a:xfrm>
              <a:off x="4161352" y="940869"/>
              <a:ext cx="1694447" cy="164669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1000" sy="101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4192996A-2680-44F9-AE44-D8C63294DE24}"/>
                </a:ext>
              </a:extLst>
            </p:cNvPr>
            <p:cNvSpPr/>
            <p:nvPr/>
          </p:nvSpPr>
          <p:spPr>
            <a:xfrm>
              <a:off x="4349551" y="1123761"/>
              <a:ext cx="1318048" cy="1280904"/>
            </a:xfrm>
            <a:prstGeom prst="ellipse">
              <a:avLst/>
            </a:prstGeom>
            <a:solidFill>
              <a:srgbClr val="94BDD4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white"/>
                </a:solidFill>
                <a:latin typeface="微软雅黑"/>
              </a:endParaRPr>
            </a:p>
          </p:txBody>
        </p:sp>
        <p:sp>
          <p:nvSpPr>
            <p:cNvPr id="40" name="TextBox 11">
              <a:extLst>
                <a:ext uri="{FF2B5EF4-FFF2-40B4-BE49-F238E27FC236}">
                  <a16:creationId xmlns:a16="http://schemas.microsoft.com/office/drawing/2014/main" id="{D782A2BC-3C5B-4BF9-B8CC-EFE2ED26A301}"/>
                </a:ext>
              </a:extLst>
            </p:cNvPr>
            <p:cNvSpPr txBox="1"/>
            <p:nvPr/>
          </p:nvSpPr>
          <p:spPr>
            <a:xfrm>
              <a:off x="4559528" y="1314541"/>
              <a:ext cx="1051954" cy="862258"/>
            </a:xfrm>
            <a:prstGeom prst="rect">
              <a:avLst/>
            </a:prstGeom>
            <a:noFill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/>
            <a:p>
              <a:r>
                <a:rPr altLang="zh-CN" lang="en-US" sz="8000">
                  <a:solidFill>
                    <a:srgbClr val="FD6B6B"/>
                  </a:solidFill>
                  <a:latin typeface="微软雅黑"/>
                  <a:ea typeface="微软雅黑"/>
                </a:rPr>
                <a:t>04</a:t>
              </a:r>
            </a:p>
          </p:txBody>
        </p:sp>
      </p:grp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7DBFDED3-0FD1-4D3A-99D1-444595412FF8}"/>
              </a:ext>
            </a:extLst>
          </p:cNvPr>
          <p:cNvGrpSpPr/>
          <p:nvPr/>
        </p:nvGrpSpPr>
        <p:grpSpPr>
          <a:xfrm>
            <a:off x="1" y="0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71" name="任意多边形: 形状 70">
              <a:extLst>
                <a:ext uri="{FF2B5EF4-FFF2-40B4-BE49-F238E27FC236}">
                  <a16:creationId xmlns:a16="http://schemas.microsoft.com/office/drawing/2014/main" id="{C8BB7A5A-37C0-4B02-B9AA-018EDB9AA0E1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12AE1B1A-899F-4CCD-9F5B-EF74F3BA96FF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BF682DF0-C95C-44F6-9DC6-4B46909D90E7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E3829D5B-EDBE-49FB-91AB-0324281CA830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0054A4A8-B2F1-4DEE-B3F9-3A6FBBF460DB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EAEC3282-F41C-46EA-A2EF-225F07DBEA84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8B464282-BDBD-4D97-95D0-2D8DCC4DDDA5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29D3A38A-D82C-43E6-A87C-025BA307F012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68DB7721-0EDA-4215-A187-4559D7316C4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D92356E0-E5CC-4699-A8DC-6709442AE5AE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FA3EEC5C-DAC5-46AC-AC43-53DF25C39F15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7BABEF78-8C4E-4211-9D97-7B5E40AE372B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4105D707-299F-4C0F-B0EF-116DDCEC80AB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9D07D4C3-008A-4A57-AA95-0D88E7470E8A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A044402B-4A36-4EFA-AF2D-CC451612415E}"/>
              </a:ext>
            </a:extLst>
          </p:cNvPr>
          <p:cNvGrpSpPr/>
          <p:nvPr/>
        </p:nvGrpSpPr>
        <p:grpSpPr>
          <a:xfrm rot="10800000">
            <a:off x="10213374" y="4623737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A8043579-987E-4B7E-B87F-97287E086EFF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B4CF8C19-8259-443C-A916-1410E3512667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057DB191-1320-419A-B71D-B633DC756042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>
              <a:extLst>
                <a:ext uri="{FF2B5EF4-FFF2-40B4-BE49-F238E27FC236}">
                  <a16:creationId xmlns:a16="http://schemas.microsoft.com/office/drawing/2014/main" id="{72284490-54CF-4457-AE80-4E7D4AE4C691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任意多边形: 形状 89">
              <a:extLst>
                <a:ext uri="{FF2B5EF4-FFF2-40B4-BE49-F238E27FC236}">
                  <a16:creationId xmlns:a16="http://schemas.microsoft.com/office/drawing/2014/main" id="{EFED1F03-ECB0-4EF9-9C85-FE629EA882CF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任意多边形: 形状 90">
              <a:extLst>
                <a:ext uri="{FF2B5EF4-FFF2-40B4-BE49-F238E27FC236}">
                  <a16:creationId xmlns:a16="http://schemas.microsoft.com/office/drawing/2014/main" id="{49B45C0A-FEAB-4524-A47E-DE4817DC44E7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任意多边形: 形状 91">
              <a:extLst>
                <a:ext uri="{FF2B5EF4-FFF2-40B4-BE49-F238E27FC236}">
                  <a16:creationId xmlns:a16="http://schemas.microsoft.com/office/drawing/2014/main" id="{FC766233-2878-473B-BBEA-83CDDEB51F8F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: 形状 92">
              <a:extLst>
                <a:ext uri="{FF2B5EF4-FFF2-40B4-BE49-F238E27FC236}">
                  <a16:creationId xmlns:a16="http://schemas.microsoft.com/office/drawing/2014/main" id="{F45FE88A-27F0-4A2F-9190-36A0CFDCE616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: 形状 93">
              <a:extLst>
                <a:ext uri="{FF2B5EF4-FFF2-40B4-BE49-F238E27FC236}">
                  <a16:creationId xmlns:a16="http://schemas.microsoft.com/office/drawing/2014/main" id="{416A22D1-5501-479D-966A-82E62A522963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: 形状 94">
              <a:extLst>
                <a:ext uri="{FF2B5EF4-FFF2-40B4-BE49-F238E27FC236}">
                  <a16:creationId xmlns:a16="http://schemas.microsoft.com/office/drawing/2014/main" id="{FCD1DCD3-1686-446F-A98C-16C8A26FB182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任意多边形: 形状 95">
              <a:extLst>
                <a:ext uri="{FF2B5EF4-FFF2-40B4-BE49-F238E27FC236}">
                  <a16:creationId xmlns:a16="http://schemas.microsoft.com/office/drawing/2014/main" id="{3008EBB1-A6CC-4326-AEC0-9FDC8C8D38C4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任意多边形: 形状 96">
              <a:extLst>
                <a:ext uri="{FF2B5EF4-FFF2-40B4-BE49-F238E27FC236}">
                  <a16:creationId xmlns:a16="http://schemas.microsoft.com/office/drawing/2014/main" id="{F54C8D08-5319-4748-BFF2-0BC00DBA5762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任意多边形: 形状 97">
              <a:extLst>
                <a:ext uri="{FF2B5EF4-FFF2-40B4-BE49-F238E27FC236}">
                  <a16:creationId xmlns:a16="http://schemas.microsoft.com/office/drawing/2014/main" id="{55C139AF-EBFA-404C-AD8E-92998DE496D0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任意多边形: 形状 98">
              <a:extLst>
                <a:ext uri="{FF2B5EF4-FFF2-40B4-BE49-F238E27FC236}">
                  <a16:creationId xmlns:a16="http://schemas.microsoft.com/office/drawing/2014/main" id="{134B7CB9-2974-4B0A-9F61-8129643C12EC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1" name="TextBox 42">
            <a:extLst>
              <a:ext uri="{FF2B5EF4-FFF2-40B4-BE49-F238E27FC236}">
                <a16:creationId xmlns:a16="http://schemas.microsoft.com/office/drawing/2014/main" id="{68CFFB52-C3EE-4F98-A60B-A3513962E590}"/>
              </a:ext>
            </a:extLst>
          </p:cNvPr>
          <p:cNvSpPr txBox="1"/>
          <p:nvPr/>
        </p:nvSpPr>
        <p:spPr>
          <a:xfrm>
            <a:off x="6114132" y="2929647"/>
            <a:ext cx="3343465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</p:spTree>
    <p:extLst>
      <p:ext uri="{BB962C8B-B14F-4D97-AF65-F5344CB8AC3E}">
        <p14:creationId val="282406185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7"/>
      <p:bldP grpId="0" spid="101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1BC9E2B0-E2E0-4B6F-A38B-6EFA05D033F8}"/>
              </a:ext>
            </a:extLst>
          </p:cNvPr>
          <p:cNvGrpSpPr/>
          <p:nvPr/>
        </p:nvGrpSpPr>
        <p:grpSpPr>
          <a:xfrm>
            <a:off x="1053200" y="4238485"/>
            <a:ext cx="10056812" cy="1676400"/>
            <a:chOff x="1053200" y="4238485"/>
            <a:chExt cx="10056812" cy="1676400"/>
          </a:xfrm>
        </p:grpSpPr>
        <p:sp>
          <p:nvSpPr>
            <p:cNvPr id="15" name="任意多边形 17">
              <a:extLst>
                <a:ext uri="{FF2B5EF4-FFF2-40B4-BE49-F238E27FC236}">
                  <a16:creationId xmlns:a16="http://schemas.microsoft.com/office/drawing/2014/main" id="{23FB2C97-9C18-44CF-8C42-E27EA4C3BA18}"/>
                </a:ext>
              </a:extLst>
            </p:cNvPr>
            <p:cNvSpPr/>
            <p:nvPr/>
          </p:nvSpPr>
          <p:spPr>
            <a:xfrm rot="10800000">
              <a:off x="6163362" y="4238485"/>
              <a:ext cx="4946650" cy="1676400"/>
            </a:xfrm>
            <a:custGeom>
              <a:gdLst>
                <a:gd fmla="*/ 0 w 4946769" name="txL"/>
                <a:gd fmla="*/ 0 h 1676733" name="txT"/>
                <a:gd fmla="*/ 4946769 w 4946769" name="txR"/>
                <a:gd fmla="*/ 1676733 h 1676733" name="txB"/>
              </a:gdLst>
              <a:cxnLst>
                <a:cxn ang="0">
                  <a:pos x="3461656" y="1676733"/>
                </a:cxn>
                <a:cxn ang="0">
                  <a:pos x="0" y="1676733"/>
                </a:cxn>
                <a:cxn ang="0">
                  <a:pos x="0" y="1210789"/>
                </a:cxn>
                <a:cxn ang="0">
                  <a:pos x="3301007" y="1210789"/>
                </a:cxn>
                <a:cxn ang="0">
                  <a:pos x="3380855" y="997304"/>
                </a:cxn>
                <a:cxn ang="0">
                  <a:pos x="4782152" y="8312"/>
                </a:cxn>
                <a:cxn ang="0">
                  <a:pos x="4946769" y="0"/>
                </a:cxn>
                <a:cxn ang="0">
                  <a:pos x="4946769" y="529569"/>
                </a:cxn>
                <a:cxn ang="0">
                  <a:pos x="4888522" y="532510"/>
                </a:cxn>
                <a:cxn ang="0">
                  <a:pos x="3806389" y="1614644"/>
                </a:cxn>
                <a:cxn ang="0">
                  <a:pos x="3803415" y="1673539"/>
                </a:cxn>
                <a:cxn ang="0">
                  <a:pos x="3461656" y="1673539"/>
                </a:cxn>
              </a:cxnLst>
              <a:rect b="txB" l="txL" r="txR" t="txT"/>
              <a:pathLst>
                <a:path h="1676733" w="4946769">
                  <a:moveTo>
                    <a:pt x="3461656" y="1676733"/>
                  </a:moveTo>
                  <a:lnTo>
                    <a:pt x="0" y="1676733"/>
                  </a:lnTo>
                  <a:lnTo>
                    <a:pt x="0" y="1210789"/>
                  </a:lnTo>
                  <a:lnTo>
                    <a:pt x="3301007" y="1210789"/>
                  </a:lnTo>
                  <a:lnTo>
                    <a:pt x="3380855" y="997304"/>
                  </a:lnTo>
                  <a:cubicBezTo>
                    <a:pt x="3637561" y="458266"/>
                    <a:pt x="4161967" y="71296"/>
                    <a:pt x="4782152" y="8312"/>
                  </a:cubicBezTo>
                  <a:lnTo>
                    <a:pt x="4946769" y="0"/>
                  </a:lnTo>
                  <a:lnTo>
                    <a:pt x="4946769" y="529569"/>
                  </a:lnTo>
                  <a:lnTo>
                    <a:pt x="4888522" y="532510"/>
                  </a:lnTo>
                  <a:cubicBezTo>
                    <a:pt x="4317944" y="590456"/>
                    <a:pt x="3864334" y="1044066"/>
                    <a:pt x="3806389" y="1614644"/>
                  </a:cubicBezTo>
                  <a:lnTo>
                    <a:pt x="3803415" y="1673539"/>
                  </a:lnTo>
                  <a:lnTo>
                    <a:pt x="3461656" y="1673539"/>
                  </a:lnTo>
                  <a:close/>
                </a:path>
              </a:pathLst>
            </a:custGeom>
            <a:solidFill>
              <a:srgbClr val="69ACD1"/>
            </a:solidFill>
            <a:ln w="12700">
              <a:noFill/>
            </a:ln>
          </p:spPr>
          <p:txBody>
            <a:bodyPr anchor="ctr"/>
            <a:lstStyle/>
            <a:p>
              <a:pPr algn="ctr" lvl="0">
                <a:lnSpc>
                  <a:spcPct val="100000"/>
                </a:lnSpc>
              </a:pPr>
              <a:endParaRPr>
                <a:solidFill>
                  <a:srgbClr val="FFFFFF"/>
                </a:solidFill>
                <a:latin charset="-122" panose="02010600030101010101" pitchFamily="2" typeface="宋体"/>
                <a:ea charset="-122" panose="02010600030101010101" pitchFamily="2" typeface="宋体"/>
                <a:sym charset="-122" panose="02010600030101010101" pitchFamily="2" typeface="宋体"/>
              </a:endParaRPr>
            </a:p>
          </p:txBody>
        </p:sp>
        <p:sp>
          <p:nvSpPr>
            <p:cNvPr id="16" name="任意多边形 18">
              <a:extLst>
                <a:ext uri="{FF2B5EF4-FFF2-40B4-BE49-F238E27FC236}">
                  <a16:creationId xmlns:a16="http://schemas.microsoft.com/office/drawing/2014/main" id="{052C0323-8752-48C1-BD86-3F564C3EDB27}"/>
                </a:ext>
              </a:extLst>
            </p:cNvPr>
            <p:cNvSpPr/>
            <p:nvPr/>
          </p:nvSpPr>
          <p:spPr>
            <a:xfrm flipV="1">
              <a:off x="1053200" y="4241660"/>
              <a:ext cx="4964112" cy="1673225"/>
            </a:xfrm>
            <a:custGeom>
              <a:gdLst>
                <a:gd fmla="*/ 0 w 4963097" name="txL"/>
                <a:gd fmla="*/ 0 h 1673539" name="txT"/>
                <a:gd fmla="*/ 4963097 w 4963097" name="txR"/>
                <a:gd fmla="*/ 1673539 h 1673539" name="txB"/>
              </a:gdLst>
              <a:cxnLst>
                <a:cxn ang="0">
                  <a:pos x="3231680" y="1673539"/>
                </a:cxn>
                <a:cxn ang="0">
                  <a:pos x="3819743" y="1673539"/>
                </a:cxn>
                <a:cxn ang="0">
                  <a:pos x="3822717" y="1614644"/>
                </a:cxn>
                <a:cxn ang="0">
                  <a:pos x="4904850" y="532510"/>
                </a:cxn>
                <a:cxn ang="0">
                  <a:pos x="4963097" y="529569"/>
                </a:cxn>
                <a:cxn ang="0">
                  <a:pos x="4963097" y="0"/>
                </a:cxn>
                <a:cxn ang="0">
                  <a:pos x="4798480" y="8312"/>
                </a:cxn>
                <a:cxn ang="0">
                  <a:pos x="3397183" y="997304"/>
                </a:cxn>
                <a:cxn ang="0">
                  <a:pos x="3319938" y="1203828"/>
                </a:cxn>
                <a:cxn ang="0">
                  <a:pos x="0" y="1203828"/>
                </a:cxn>
                <a:cxn ang="0">
                  <a:pos x="0" y="1669772"/>
                </a:cxn>
                <a:cxn ang="0">
                  <a:pos x="3231859" y="1669772"/>
                </a:cxn>
              </a:cxnLst>
              <a:rect b="txB" l="txL" r="txR" t="txT"/>
              <a:pathLst>
                <a:path h="1673539" w="4963097">
                  <a:moveTo>
                    <a:pt x="3231680" y="1673539"/>
                  </a:moveTo>
                  <a:lnTo>
                    <a:pt x="3819743" y="1673539"/>
                  </a:lnTo>
                  <a:lnTo>
                    <a:pt x="3822717" y="1614644"/>
                  </a:lnTo>
                  <a:cubicBezTo>
                    <a:pt x="3880662" y="1044066"/>
                    <a:pt x="4334272" y="590456"/>
                    <a:pt x="4904850" y="532510"/>
                  </a:cubicBezTo>
                  <a:lnTo>
                    <a:pt x="4963097" y="529569"/>
                  </a:lnTo>
                  <a:lnTo>
                    <a:pt x="4963097" y="0"/>
                  </a:lnTo>
                  <a:lnTo>
                    <a:pt x="4798480" y="8312"/>
                  </a:lnTo>
                  <a:cubicBezTo>
                    <a:pt x="4178295" y="71296"/>
                    <a:pt x="3653889" y="458266"/>
                    <a:pt x="3397183" y="997304"/>
                  </a:cubicBezTo>
                  <a:lnTo>
                    <a:pt x="3319938" y="1203828"/>
                  </a:lnTo>
                  <a:lnTo>
                    <a:pt x="0" y="1203828"/>
                  </a:lnTo>
                  <a:lnTo>
                    <a:pt x="0" y="1669772"/>
                  </a:lnTo>
                  <a:lnTo>
                    <a:pt x="3231859" y="1669772"/>
                  </a:lnTo>
                  <a:close/>
                </a:path>
              </a:pathLst>
            </a:custGeom>
            <a:solidFill>
              <a:srgbClr val="FEDADA"/>
            </a:solidFill>
            <a:ln w="12700">
              <a:noFill/>
            </a:ln>
          </p:spPr>
          <p:txBody>
            <a:bodyPr anchor="ctr"/>
            <a:lstStyle/>
            <a:p>
              <a:pPr algn="ctr" lvl="0">
                <a:lnSpc>
                  <a:spcPct val="100000"/>
                </a:lnSpc>
              </a:pPr>
              <a:endParaRPr>
                <a:solidFill>
                  <a:srgbClr val="FFFFFF"/>
                </a:solidFill>
                <a:latin charset="-122" panose="02010600030101010101" pitchFamily="2" typeface="宋体"/>
                <a:ea charset="-122" panose="02010600030101010101" pitchFamily="2" typeface="宋体"/>
                <a:sym charset="-122" panose="02010600030101010101" pitchFamily="2" typeface="宋体"/>
              </a:endParaRPr>
            </a:p>
          </p:txBody>
        </p:sp>
      </p:grpSp>
      <p:sp>
        <p:nvSpPr>
          <p:cNvPr id="22" name="KSO_Shape">
            <a:extLst>
              <a:ext uri="{FF2B5EF4-FFF2-40B4-BE49-F238E27FC236}">
                <a16:creationId xmlns:a16="http://schemas.microsoft.com/office/drawing/2014/main" id="{241E28E0-CE85-41F8-8DD2-02E3A273CA78}"/>
              </a:ext>
            </a:extLst>
          </p:cNvPr>
          <p:cNvSpPr/>
          <p:nvPr/>
        </p:nvSpPr>
        <p:spPr bwMode="auto">
          <a:xfrm rot="10340186">
            <a:off x="4914621" y="2687103"/>
            <a:ext cx="2949578" cy="2944376"/>
          </a:xfrm>
          <a:custGeom>
            <a:rect b="b" l="0" r="r" t="0"/>
            <a:pathLst>
              <a:path h="2552349" w="2555367">
                <a:moveTo>
                  <a:pt x="1198830" y="1659648"/>
                </a:moveTo>
                <a:cubicBezTo>
                  <a:pt x="1224936" y="1656299"/>
                  <a:pt x="1234336" y="1689568"/>
                  <a:pt x="1196737" y="1727254"/>
                </a:cubicBezTo>
                <a:cubicBezTo>
                  <a:pt x="1162898" y="1764940"/>
                  <a:pt x="1181698" y="1840312"/>
                  <a:pt x="1189217" y="1896841"/>
                </a:cubicBezTo>
                <a:cubicBezTo>
                  <a:pt x="1196737" y="1953370"/>
                  <a:pt x="1162898" y="2051353"/>
                  <a:pt x="1102740" y="1972213"/>
                </a:cubicBezTo>
                <a:cubicBezTo>
                  <a:pt x="1042582" y="1893072"/>
                  <a:pt x="1083941" y="1806395"/>
                  <a:pt x="1140339" y="1712180"/>
                </a:cubicBezTo>
                <a:cubicBezTo>
                  <a:pt x="1161489" y="1676849"/>
                  <a:pt x="1183167" y="1661657"/>
                  <a:pt x="1198830" y="1659648"/>
                </a:cubicBezTo>
                <a:close/>
                <a:moveTo>
                  <a:pt x="1342483" y="1615714"/>
                </a:moveTo>
                <a:cubicBezTo>
                  <a:pt x="1354688" y="1619005"/>
                  <a:pt x="1365954" y="1655678"/>
                  <a:pt x="1365954" y="1723382"/>
                </a:cubicBezTo>
                <a:cubicBezTo>
                  <a:pt x="1365954" y="1862551"/>
                  <a:pt x="1354688" y="2186025"/>
                  <a:pt x="1474860" y="2355284"/>
                </a:cubicBezTo>
                <a:cubicBezTo>
                  <a:pt x="1595032" y="2524544"/>
                  <a:pt x="1486126" y="2656190"/>
                  <a:pt x="1365954" y="2438033"/>
                </a:cubicBezTo>
                <a:cubicBezTo>
                  <a:pt x="1245782" y="2223638"/>
                  <a:pt x="1309624" y="1813654"/>
                  <a:pt x="1313379" y="1708336"/>
                </a:cubicBezTo>
                <a:cubicBezTo>
                  <a:pt x="1317135" y="1642513"/>
                  <a:pt x="1330278" y="1612423"/>
                  <a:pt x="1342483" y="1615714"/>
                </a:cubicBezTo>
                <a:close/>
                <a:moveTo>
                  <a:pt x="2051330" y="1563859"/>
                </a:moveTo>
                <a:cubicBezTo>
                  <a:pt x="2066888" y="1555865"/>
                  <a:pt x="2090461" y="1582197"/>
                  <a:pt x="2103662" y="1648030"/>
                </a:cubicBezTo>
                <a:cubicBezTo>
                  <a:pt x="2145151" y="1854931"/>
                  <a:pt x="2262075" y="2110737"/>
                  <a:pt x="2401628" y="2148356"/>
                </a:cubicBezTo>
                <a:cubicBezTo>
                  <a:pt x="2541182" y="2185974"/>
                  <a:pt x="2518552" y="2310115"/>
                  <a:pt x="2345053" y="2238640"/>
                </a:cubicBezTo>
                <a:cubicBezTo>
                  <a:pt x="2171553" y="2170927"/>
                  <a:pt x="2084804" y="1828599"/>
                  <a:pt x="2047086" y="1685648"/>
                </a:cubicBezTo>
                <a:cubicBezTo>
                  <a:pt x="2028228" y="1614173"/>
                  <a:pt x="2035771" y="1571852"/>
                  <a:pt x="2051330" y="1563859"/>
                </a:cubicBezTo>
                <a:close/>
                <a:moveTo>
                  <a:pt x="2121716" y="1267713"/>
                </a:moveTo>
                <a:cubicBezTo>
                  <a:pt x="2136292" y="1266302"/>
                  <a:pt x="2163564" y="1297343"/>
                  <a:pt x="2189896" y="1350020"/>
                </a:cubicBezTo>
                <a:cubicBezTo>
                  <a:pt x="2231275" y="1444086"/>
                  <a:pt x="2314032" y="1545678"/>
                  <a:pt x="2449453" y="1628456"/>
                </a:cubicBezTo>
                <a:cubicBezTo>
                  <a:pt x="2581112" y="1711234"/>
                  <a:pt x="2599920" y="1906891"/>
                  <a:pt x="2449453" y="1846689"/>
                </a:cubicBezTo>
                <a:cubicBezTo>
                  <a:pt x="2298985" y="1782724"/>
                  <a:pt x="2174849" y="1538152"/>
                  <a:pt x="2129709" y="1380121"/>
                </a:cubicBezTo>
                <a:cubicBezTo>
                  <a:pt x="2105258" y="1302987"/>
                  <a:pt x="2107139" y="1269124"/>
                  <a:pt x="2121716" y="1267713"/>
                </a:cubicBezTo>
                <a:close/>
                <a:moveTo>
                  <a:pt x="1845606" y="852132"/>
                </a:moveTo>
                <a:cubicBezTo>
                  <a:pt x="1905276" y="851618"/>
                  <a:pt x="1966785" y="884546"/>
                  <a:pt x="2020937" y="1011556"/>
                </a:cubicBezTo>
                <a:cubicBezTo>
                  <a:pt x="2047307" y="1071768"/>
                  <a:pt x="2013403" y="1263695"/>
                  <a:pt x="1832583" y="1387882"/>
                </a:cubicBezTo>
                <a:cubicBezTo>
                  <a:pt x="1614091" y="1538413"/>
                  <a:pt x="1565119" y="1809368"/>
                  <a:pt x="1621625" y="1910976"/>
                </a:cubicBezTo>
                <a:cubicBezTo>
                  <a:pt x="1678132" y="2008821"/>
                  <a:pt x="1678132" y="2050216"/>
                  <a:pt x="1772309" y="1944845"/>
                </a:cubicBezTo>
                <a:cubicBezTo>
                  <a:pt x="1870254" y="1839474"/>
                  <a:pt x="2088745" y="1884633"/>
                  <a:pt x="2062376" y="2061506"/>
                </a:cubicBezTo>
                <a:cubicBezTo>
                  <a:pt x="2039773" y="2238380"/>
                  <a:pt x="1791145" y="2291065"/>
                  <a:pt x="1591488" y="2099139"/>
                </a:cubicBezTo>
                <a:cubicBezTo>
                  <a:pt x="1391832" y="1910976"/>
                  <a:pt x="1421969" y="1485727"/>
                  <a:pt x="1474708" y="1327670"/>
                </a:cubicBezTo>
                <a:cubicBezTo>
                  <a:pt x="1527448" y="1165850"/>
                  <a:pt x="1542516" y="1290038"/>
                  <a:pt x="1700734" y="1139507"/>
                </a:cubicBezTo>
                <a:cubicBezTo>
                  <a:pt x="1855185" y="988977"/>
                  <a:pt x="1655529" y="906185"/>
                  <a:pt x="1742172" y="876079"/>
                </a:cubicBezTo>
                <a:cubicBezTo>
                  <a:pt x="1774664" y="864789"/>
                  <a:pt x="1809804" y="852441"/>
                  <a:pt x="1845606" y="852132"/>
                </a:cubicBezTo>
                <a:close/>
                <a:moveTo>
                  <a:pt x="979202" y="814839"/>
                </a:moveTo>
                <a:cubicBezTo>
                  <a:pt x="1005063" y="817746"/>
                  <a:pt x="1000348" y="856892"/>
                  <a:pt x="948479" y="894567"/>
                </a:cubicBezTo>
                <a:cubicBezTo>
                  <a:pt x="722143" y="1056569"/>
                  <a:pt x="476944" y="1493598"/>
                  <a:pt x="461855" y="1776159"/>
                </a:cubicBezTo>
                <a:cubicBezTo>
                  <a:pt x="442994" y="2058721"/>
                  <a:pt x="280786" y="2092628"/>
                  <a:pt x="273241" y="1783694"/>
                </a:cubicBezTo>
                <a:cubicBezTo>
                  <a:pt x="269469" y="1478528"/>
                  <a:pt x="812677" y="943545"/>
                  <a:pt x="903212" y="856892"/>
                </a:cubicBezTo>
                <a:cubicBezTo>
                  <a:pt x="937162" y="824398"/>
                  <a:pt x="963686" y="813095"/>
                  <a:pt x="979202" y="814839"/>
                </a:cubicBezTo>
                <a:close/>
                <a:moveTo>
                  <a:pt x="801958" y="782809"/>
                </a:moveTo>
                <a:cubicBezTo>
                  <a:pt x="859443" y="780688"/>
                  <a:pt x="854506" y="810387"/>
                  <a:pt x="733187" y="852814"/>
                </a:cubicBezTo>
                <a:cubicBezTo>
                  <a:pt x="575190" y="909383"/>
                  <a:pt x="285530" y="1116804"/>
                  <a:pt x="199008" y="1327996"/>
                </a:cubicBezTo>
                <a:cubicBezTo>
                  <a:pt x="112486" y="1535416"/>
                  <a:pt x="-71843" y="1437363"/>
                  <a:pt x="29726" y="1248799"/>
                </a:cubicBezTo>
                <a:cubicBezTo>
                  <a:pt x="127533" y="1056463"/>
                  <a:pt x="511239" y="856585"/>
                  <a:pt x="725663" y="796245"/>
                </a:cubicBezTo>
                <a:cubicBezTo>
                  <a:pt x="756698" y="787759"/>
                  <a:pt x="782796" y="783517"/>
                  <a:pt x="801958" y="782809"/>
                </a:cubicBezTo>
                <a:close/>
                <a:moveTo>
                  <a:pt x="1441431" y="710101"/>
                </a:moveTo>
                <a:cubicBezTo>
                  <a:pt x="1663719" y="698803"/>
                  <a:pt x="1701395" y="890869"/>
                  <a:pt x="1667487" y="985018"/>
                </a:cubicBezTo>
                <a:cubicBezTo>
                  <a:pt x="1610973" y="1128126"/>
                  <a:pt x="1524318" y="1116828"/>
                  <a:pt x="1185235" y="1399277"/>
                </a:cubicBezTo>
                <a:cubicBezTo>
                  <a:pt x="846151" y="1681727"/>
                  <a:pt x="808475" y="2182603"/>
                  <a:pt x="861221" y="2265455"/>
                </a:cubicBezTo>
                <a:cubicBezTo>
                  <a:pt x="913968" y="2348307"/>
                  <a:pt x="985552" y="2167539"/>
                  <a:pt x="1158861" y="2178837"/>
                </a:cubicBezTo>
                <a:cubicBezTo>
                  <a:pt x="1332171" y="2193901"/>
                  <a:pt x="1268122" y="2600628"/>
                  <a:pt x="932806" y="2487648"/>
                </a:cubicBezTo>
                <a:cubicBezTo>
                  <a:pt x="601257" y="2374669"/>
                  <a:pt x="687912" y="1983006"/>
                  <a:pt x="770799" y="1598875"/>
                </a:cubicBezTo>
                <a:cubicBezTo>
                  <a:pt x="849919" y="1214744"/>
                  <a:pt x="1219143" y="725165"/>
                  <a:pt x="1441431" y="710101"/>
                </a:cubicBezTo>
                <a:close/>
                <a:moveTo>
                  <a:pt x="2024087" y="1175"/>
                </a:moveTo>
                <a:cubicBezTo>
                  <a:pt x="2028421" y="-440"/>
                  <a:pt x="2032313" y="-462"/>
                  <a:pt x="2035866" y="1567"/>
                </a:cubicBezTo>
                <a:cubicBezTo>
                  <a:pt x="2045341" y="6978"/>
                  <a:pt x="2052403" y="26975"/>
                  <a:pt x="2058994" y="70261"/>
                </a:cubicBezTo>
                <a:cubicBezTo>
                  <a:pt x="2085358" y="243407"/>
                  <a:pt x="2119255" y="409026"/>
                  <a:pt x="2010031" y="529475"/>
                </a:cubicBezTo>
                <a:cubicBezTo>
                  <a:pt x="1897040" y="649925"/>
                  <a:pt x="1991199" y="616048"/>
                  <a:pt x="2070293" y="563352"/>
                </a:cubicBezTo>
                <a:cubicBezTo>
                  <a:pt x="2145620" y="510655"/>
                  <a:pt x="2379134" y="548295"/>
                  <a:pt x="2379134" y="755318"/>
                </a:cubicBezTo>
                <a:cubicBezTo>
                  <a:pt x="2379134" y="962341"/>
                  <a:pt x="2266144" y="1109138"/>
                  <a:pt x="2337704" y="1161835"/>
                </a:cubicBezTo>
                <a:cubicBezTo>
                  <a:pt x="2401733" y="1210768"/>
                  <a:pt x="2450695" y="1327453"/>
                  <a:pt x="2277443" y="1203240"/>
                </a:cubicBezTo>
                <a:cubicBezTo>
                  <a:pt x="2104190" y="1082790"/>
                  <a:pt x="2171985" y="823071"/>
                  <a:pt x="2025096" y="744026"/>
                </a:cubicBezTo>
                <a:cubicBezTo>
                  <a:pt x="1878208" y="668745"/>
                  <a:pt x="1825479" y="815543"/>
                  <a:pt x="1731320" y="695093"/>
                </a:cubicBezTo>
                <a:cubicBezTo>
                  <a:pt x="1637161" y="570880"/>
                  <a:pt x="1392348" y="484307"/>
                  <a:pt x="1204030" y="649925"/>
                </a:cubicBezTo>
                <a:cubicBezTo>
                  <a:pt x="1011946" y="815543"/>
                  <a:pt x="559982" y="582172"/>
                  <a:pt x="785964" y="589700"/>
                </a:cubicBezTo>
                <a:cubicBezTo>
                  <a:pt x="1011946" y="597228"/>
                  <a:pt x="1117404" y="183183"/>
                  <a:pt x="1399881" y="262228"/>
                </a:cubicBezTo>
                <a:cubicBezTo>
                  <a:pt x="1686124" y="337509"/>
                  <a:pt x="1599498" y="537003"/>
                  <a:pt x="1625862" y="382677"/>
                </a:cubicBezTo>
                <a:cubicBezTo>
                  <a:pt x="1652227" y="224587"/>
                  <a:pt x="1671059" y="130486"/>
                  <a:pt x="1833012" y="111666"/>
                </a:cubicBezTo>
                <a:cubicBezTo>
                  <a:pt x="1941766" y="101785"/>
                  <a:pt x="1993748" y="12474"/>
                  <a:pt x="2024087" y="1175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8CDB0AB-4EDC-4293-8D1D-E98E4DB145E3}"/>
              </a:ext>
            </a:extLst>
          </p:cNvPr>
          <p:cNvGrpSpPr/>
          <p:nvPr/>
        </p:nvGrpSpPr>
        <p:grpSpPr>
          <a:xfrm>
            <a:off x="1772527" y="2152326"/>
            <a:ext cx="2159971" cy="1827885"/>
            <a:chOff x="1294428" y="3732769"/>
            <a:chExt cx="2159971" cy="1827885"/>
          </a:xfrm>
        </p:grpSpPr>
        <p:sp>
          <p:nvSpPr>
            <p:cNvPr id="24" name="Rectangle 5">
              <a:extLst>
                <a:ext uri="{FF2B5EF4-FFF2-40B4-BE49-F238E27FC236}">
                  <a16:creationId xmlns:a16="http://schemas.microsoft.com/office/drawing/2014/main" id="{D9288EA2-0969-4091-91F6-E9D602EFA28E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E979633E-55F1-45D6-B549-B600271E5D93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grpSp>
        <p:nvGrpSpPr>
          <p:cNvPr id="26" name="组合 25">
            <a:extLst>
              <a:ext uri="{FF2B5EF4-FFF2-40B4-BE49-F238E27FC236}">
                <a16:creationId xmlns:a16="http://schemas.microsoft.com/office/drawing/2014/main" id="{97111DDE-D2B2-45AF-9C8F-5B9E01C3AFCB}"/>
              </a:ext>
            </a:extLst>
          </p:cNvPr>
          <p:cNvGrpSpPr/>
          <p:nvPr/>
        </p:nvGrpSpPr>
        <p:grpSpPr>
          <a:xfrm>
            <a:off x="8399259" y="2152326"/>
            <a:ext cx="2159971" cy="1827885"/>
            <a:chOff x="1294428" y="3732769"/>
            <a:chExt cx="2159971" cy="1827885"/>
          </a:xfrm>
        </p:grpSpPr>
        <p:sp>
          <p:nvSpPr>
            <p:cNvPr id="27" name="Rectangle 5">
              <a:extLst>
                <a:ext uri="{FF2B5EF4-FFF2-40B4-BE49-F238E27FC236}">
                  <a16:creationId xmlns:a16="http://schemas.microsoft.com/office/drawing/2014/main" id="{4F98D96A-4D47-47B8-A1BC-64161907F7BA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4873E3FB-23F3-4D05-8E7B-08325EAA7CCB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sp>
        <p:nvSpPr>
          <p:cNvPr id="29" name="椭圆 28">
            <a:extLst>
              <a:ext uri="{FF2B5EF4-FFF2-40B4-BE49-F238E27FC236}">
                <a16:creationId xmlns:a16="http://schemas.microsoft.com/office/drawing/2014/main" id="{CEF55AE0-7F6D-4B9F-A62D-82748125F7A1}"/>
              </a:ext>
            </a:extLst>
          </p:cNvPr>
          <p:cNvSpPr/>
          <p:nvPr/>
        </p:nvSpPr>
        <p:spPr>
          <a:xfrm>
            <a:off x="2218062" y="4080095"/>
            <a:ext cx="951910" cy="95191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28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0D8038E8-5609-4010-8B92-2DA43369DEDB}"/>
              </a:ext>
            </a:extLst>
          </p:cNvPr>
          <p:cNvSpPr/>
          <p:nvPr/>
        </p:nvSpPr>
        <p:spPr>
          <a:xfrm>
            <a:off x="9003290" y="4080095"/>
            <a:ext cx="951910" cy="951910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altLang="zh-CN" lang="en-US" sz="2800">
                <a:solidFill>
                  <a:srgbClr val="4A97BE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</p:spTree>
    <p:extLst>
      <p:ext uri="{BB962C8B-B14F-4D97-AF65-F5344CB8AC3E}">
        <p14:creationId val="1715318758"/>
      </p:ext>
    </p:extLst>
  </p:cSld>
  <p:clrMapOvr>
    <a:masterClrMapping/>
  </p:clrMapOvr>
  <mc:AlternateContent>
    <mc:Choice Requires="p14">
      <p:transition p14:dur="1600" spd="slow">
        <p14:prism isInverted="1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9" nodeType="afterEffect" presetClass="entr" presetID="23" presetSubtype="27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21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33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2"/>
      <p:bldP grpId="0" spid="29"/>
      <p:bldP grpId="0" spid="30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14" name="组合 13">
            <a:extLst>
              <a:ext uri="{FF2B5EF4-FFF2-40B4-BE49-F238E27FC236}">
                <a16:creationId xmlns:a16="http://schemas.microsoft.com/office/drawing/2014/main" id="{7A28737A-90A3-455A-9BDD-197B2992D284}"/>
              </a:ext>
            </a:extLst>
          </p:cNvPr>
          <p:cNvGrpSpPr/>
          <p:nvPr/>
        </p:nvGrpSpPr>
        <p:grpSpPr>
          <a:xfrm>
            <a:off x="4385556" y="2047558"/>
            <a:ext cx="1657350" cy="2332037"/>
            <a:chOff x="4118856" y="2060258"/>
            <a:chExt cx="1657350" cy="2332037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583E1DC8-29DC-4A53-8176-C480D3A87078}"/>
                </a:ext>
              </a:extLst>
            </p:cNvPr>
            <p:cNvSpPr/>
            <p:nvPr/>
          </p:nvSpPr>
          <p:spPr bwMode="auto">
            <a:xfrm>
              <a:off x="4118856" y="2060258"/>
              <a:ext cx="1657350" cy="2332037"/>
            </a:xfrm>
            <a:custGeom>
              <a:gdLst>
                <a:gd fmla="*/ 0 w 1467" name="T0"/>
                <a:gd fmla="*/ 2147483647 h 2068" name="T1"/>
                <a:gd fmla="*/ 0 w 1467" name="T2"/>
                <a:gd fmla="*/ 2147483647 h 2068" name="T3"/>
                <a:gd fmla="*/ 2147483647 w 1467" name="T4"/>
                <a:gd fmla="*/ 0 h 2068" name="T5"/>
                <a:gd fmla="*/ 2147483647 w 1467" name="T6"/>
                <a:gd fmla="*/ 0 h 2068" name="T7"/>
                <a:gd fmla="*/ 2147483647 w 1467" name="T8"/>
                <a:gd fmla="*/ 2147483647 h 2068" name="T9"/>
                <a:gd fmla="*/ 2147483647 w 1467" name="T10"/>
                <a:gd fmla="*/ 2147483647 h 2068" name="T11"/>
                <a:gd fmla="*/ 2147483647 w 1467" name="T12"/>
                <a:gd fmla="*/ 2147483647 h 2068" name="T13"/>
                <a:gd fmla="*/ 2147483647 w 1467" name="T14"/>
                <a:gd fmla="*/ 2147483647 h 2068" name="T15"/>
                <a:gd fmla="*/ 2147483647 w 1467" name="T16"/>
                <a:gd fmla="*/ 2147483647 h 2068" name="T17"/>
                <a:gd fmla="*/ 2147483647 w 1467" name="T18"/>
                <a:gd fmla="*/ 2147483647 h 2068" name="T19"/>
                <a:gd fmla="*/ 0 w 1467" name="T20"/>
                <a:gd fmla="*/ 2147483647 h 2068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2068" w="1467">
                  <a:moveTo>
                    <a:pt x="0" y="1497"/>
                  </a:moveTo>
                  <a:cubicBezTo>
                    <a:pt x="0" y="159"/>
                    <a:pt x="0" y="159"/>
                    <a:pt x="0" y="159"/>
                  </a:cubicBezTo>
                  <a:cubicBezTo>
                    <a:pt x="0" y="72"/>
                    <a:pt x="71" y="0"/>
                    <a:pt x="158" y="0"/>
                  </a:cubicBezTo>
                  <a:cubicBezTo>
                    <a:pt x="743" y="0"/>
                    <a:pt x="743" y="0"/>
                    <a:pt x="743" y="0"/>
                  </a:cubicBezTo>
                  <a:cubicBezTo>
                    <a:pt x="830" y="0"/>
                    <a:pt x="901" y="72"/>
                    <a:pt x="901" y="159"/>
                  </a:cubicBezTo>
                  <a:cubicBezTo>
                    <a:pt x="901" y="1497"/>
                    <a:pt x="901" y="1497"/>
                    <a:pt x="901" y="1497"/>
                  </a:cubicBezTo>
                  <a:cubicBezTo>
                    <a:pt x="901" y="1500"/>
                    <a:pt x="901" y="1503"/>
                    <a:pt x="902" y="1506"/>
                  </a:cubicBezTo>
                  <a:cubicBezTo>
                    <a:pt x="911" y="1806"/>
                    <a:pt x="1156" y="2049"/>
                    <a:pt x="1464" y="2067"/>
                  </a:cubicBezTo>
                  <a:cubicBezTo>
                    <a:pt x="1465" y="2067"/>
                    <a:pt x="1466" y="2068"/>
                    <a:pt x="1467" y="2068"/>
                  </a:cubicBezTo>
                  <a:cubicBezTo>
                    <a:pt x="571" y="2068"/>
                    <a:pt x="571" y="2068"/>
                    <a:pt x="571" y="2068"/>
                  </a:cubicBezTo>
                  <a:cubicBezTo>
                    <a:pt x="256" y="2068"/>
                    <a:pt x="0" y="1812"/>
                    <a:pt x="0" y="1497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accent1">
                    <a:lumMod val="20000"/>
                    <a:lumOff val="8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9" name="矩形 24">
              <a:extLst>
                <a:ext uri="{FF2B5EF4-FFF2-40B4-BE49-F238E27FC236}">
                  <a16:creationId xmlns:a16="http://schemas.microsoft.com/office/drawing/2014/main" id="{BE9C9211-A1EB-4B1C-9DDF-E47D6FC58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82381" y="2382519"/>
              <a:ext cx="621030" cy="518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r>
                <a:rPr altLang="zh-CN" b="1" lang="en-US" sz="2800">
                  <a:solidFill>
                    <a:srgbClr val="579FC3"/>
                  </a:solidFill>
                  <a:latin typeface="+mj-ea"/>
                  <a:ea typeface="+mj-ea"/>
                  <a:cs panose="01010101010101010101" typeface="Adobe Naskh Medium"/>
                </a:rPr>
                <a:t>01</a:t>
              </a:r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0E5937A4-C742-4978-933F-5CB20E7B6092}"/>
              </a:ext>
            </a:extLst>
          </p:cNvPr>
          <p:cNvGrpSpPr/>
          <p:nvPr/>
        </p:nvGrpSpPr>
        <p:grpSpPr>
          <a:xfrm>
            <a:off x="5426956" y="2033270"/>
            <a:ext cx="2332037" cy="1655763"/>
            <a:chOff x="5160256" y="2045970"/>
            <a:chExt cx="2332037" cy="1655763"/>
          </a:xfrm>
        </p:grpSpPr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A3523775-CBAA-4774-B171-70EAB145C593}"/>
                </a:ext>
              </a:extLst>
            </p:cNvPr>
            <p:cNvSpPr/>
            <p:nvPr/>
          </p:nvSpPr>
          <p:spPr bwMode="auto">
            <a:xfrm>
              <a:off x="5160256" y="2045970"/>
              <a:ext cx="2332037" cy="1655763"/>
            </a:xfrm>
            <a:custGeom>
              <a:gdLst>
                <a:gd fmla="*/ 2147483647 w 2067" name="T0"/>
                <a:gd fmla="*/ 0 h 1468" name="T1"/>
                <a:gd fmla="*/ 2147483647 w 2067" name="T2"/>
                <a:gd fmla="*/ 0 h 1468" name="T3"/>
                <a:gd fmla="*/ 2147483647 w 2067" name="T4"/>
                <a:gd fmla="*/ 2147483647 h 1468" name="T5"/>
                <a:gd fmla="*/ 2147483647 w 2067" name="T6"/>
                <a:gd fmla="*/ 2147483647 h 1468" name="T7"/>
                <a:gd fmla="*/ 2147483647 w 2067" name="T8"/>
                <a:gd fmla="*/ 2147483647 h 1468" name="T9"/>
                <a:gd fmla="*/ 2147483647 w 2067" name="T10"/>
                <a:gd fmla="*/ 2147483647 h 1468" name="T11"/>
                <a:gd fmla="*/ 2147483647 w 2067" name="T12"/>
                <a:gd fmla="*/ 2147483647 h 1468" name="T13"/>
                <a:gd fmla="*/ 2147483647 w 2067" name="T14"/>
                <a:gd fmla="*/ 2147483647 h 1468" name="T15"/>
                <a:gd fmla="*/ 0 w 2067" name="T16"/>
                <a:gd fmla="*/ 2147483647 h 1468" name="T17"/>
                <a:gd fmla="*/ 0 w 2067" name="T18"/>
                <a:gd fmla="*/ 2147483647 h 1468" name="T19"/>
                <a:gd fmla="*/ 2147483647 w 2067" name="T20"/>
                <a:gd fmla="*/ 0 h 1468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1468" w="2067">
                  <a:moveTo>
                    <a:pt x="571" y="0"/>
                  </a:moveTo>
                  <a:cubicBezTo>
                    <a:pt x="1909" y="0"/>
                    <a:pt x="1909" y="0"/>
                    <a:pt x="1909" y="0"/>
                  </a:cubicBezTo>
                  <a:cubicBezTo>
                    <a:pt x="1996" y="0"/>
                    <a:pt x="2067" y="71"/>
                    <a:pt x="2067" y="159"/>
                  </a:cubicBezTo>
                  <a:cubicBezTo>
                    <a:pt x="2067" y="743"/>
                    <a:pt x="2067" y="743"/>
                    <a:pt x="2067" y="743"/>
                  </a:cubicBezTo>
                  <a:cubicBezTo>
                    <a:pt x="2067" y="831"/>
                    <a:pt x="1996" y="902"/>
                    <a:pt x="1909" y="902"/>
                  </a:cubicBezTo>
                  <a:cubicBezTo>
                    <a:pt x="571" y="902"/>
                    <a:pt x="571" y="902"/>
                    <a:pt x="571" y="902"/>
                  </a:cubicBezTo>
                  <a:cubicBezTo>
                    <a:pt x="568" y="902"/>
                    <a:pt x="565" y="902"/>
                    <a:pt x="562" y="902"/>
                  </a:cubicBezTo>
                  <a:cubicBezTo>
                    <a:pt x="261" y="911"/>
                    <a:pt x="19" y="1156"/>
                    <a:pt x="1" y="1464"/>
                  </a:cubicBezTo>
                  <a:cubicBezTo>
                    <a:pt x="0" y="1465"/>
                    <a:pt x="0" y="1467"/>
                    <a:pt x="0" y="1468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256"/>
                    <a:pt x="256" y="0"/>
                    <a:pt x="571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accent5">
                    <a:lumMod val="20000"/>
                    <a:lumOff val="8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0" name="矩形 25">
              <a:extLst>
                <a:ext uri="{FF2B5EF4-FFF2-40B4-BE49-F238E27FC236}">
                  <a16:creationId xmlns:a16="http://schemas.microsoft.com/office/drawing/2014/main" id="{94E01D8F-CC1B-45D9-B604-F946B7A905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0860" y="2303473"/>
              <a:ext cx="621030" cy="518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b="1" lang="en-US" sz="2800">
                  <a:solidFill>
                    <a:srgbClr val="579FC3"/>
                  </a:solidFill>
                  <a:latin typeface="+mj-ea"/>
                  <a:ea typeface="+mj-ea"/>
                  <a:cs panose="01010101010101010101" typeface="Adobe Naskh Medium"/>
                </a:rPr>
                <a:t>02</a:t>
              </a:r>
            </a:p>
          </p:txBody>
        </p:sp>
      </p:grp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50CF1F4B-30D1-429F-97B6-9F78E28917AD}"/>
              </a:ext>
            </a:extLst>
          </p:cNvPr>
          <p:cNvGrpSpPr/>
          <p:nvPr/>
        </p:nvGrpSpPr>
        <p:grpSpPr>
          <a:xfrm>
            <a:off x="6115931" y="3071495"/>
            <a:ext cx="1657350" cy="2333625"/>
            <a:chOff x="5849231" y="3084195"/>
            <a:chExt cx="1657350" cy="2333625"/>
          </a:xfrm>
        </p:grpSpPr>
        <p:sp>
          <p:nvSpPr>
            <p:cNvPr id="4" name="Freeform 5">
              <a:extLst>
                <a:ext uri="{FF2B5EF4-FFF2-40B4-BE49-F238E27FC236}">
                  <a16:creationId xmlns:a16="http://schemas.microsoft.com/office/drawing/2014/main" id="{4AA62562-3065-4FDE-A999-8791E6DFEFAB}"/>
                </a:ext>
              </a:extLst>
            </p:cNvPr>
            <p:cNvSpPr/>
            <p:nvPr/>
          </p:nvSpPr>
          <p:spPr bwMode="auto">
            <a:xfrm>
              <a:off x="5849231" y="3084195"/>
              <a:ext cx="1657350" cy="2333625"/>
            </a:xfrm>
            <a:custGeom>
              <a:gdLst>
                <a:gd fmla="*/ 2147483647 w 1467" name="T0"/>
                <a:gd fmla="*/ 2147483647 h 2068" name="T1"/>
                <a:gd fmla="*/ 2147483647 w 1467" name="T2"/>
                <a:gd fmla="*/ 2147483647 h 2068" name="T3"/>
                <a:gd fmla="*/ 2147483647 w 1467" name="T4"/>
                <a:gd fmla="*/ 2147483647 h 2068" name="T5"/>
                <a:gd fmla="*/ 2147483647 w 1467" name="T6"/>
                <a:gd fmla="*/ 2147483647 h 2068" name="T7"/>
                <a:gd fmla="*/ 2147483647 w 1467" name="T8"/>
                <a:gd fmla="*/ 2147483647 h 2068" name="T9"/>
                <a:gd fmla="*/ 2147483647 w 1467" name="T10"/>
                <a:gd fmla="*/ 2147483647 h 2068" name="T11"/>
                <a:gd fmla="*/ 2147483647 w 1467" name="T12"/>
                <a:gd fmla="*/ 2147483647 h 2068" name="T13"/>
                <a:gd fmla="*/ 2147483647 w 1467" name="T14"/>
                <a:gd fmla="*/ 2147483647 h 2068" name="T15"/>
                <a:gd fmla="*/ 0 w 1467" name="T16"/>
                <a:gd fmla="*/ 0 h 2068" name="T17"/>
                <a:gd fmla="*/ 2147483647 w 1467" name="T18"/>
                <a:gd fmla="*/ 0 h 2068" name="T19"/>
                <a:gd fmla="*/ 2147483647 w 1467" name="T20"/>
                <a:gd fmla="*/ 2147483647 h 2068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2068" w="1467">
                  <a:moveTo>
                    <a:pt x="1467" y="571"/>
                  </a:moveTo>
                  <a:cubicBezTo>
                    <a:pt x="1467" y="1909"/>
                    <a:pt x="1467" y="1909"/>
                    <a:pt x="1467" y="1909"/>
                  </a:cubicBezTo>
                  <a:cubicBezTo>
                    <a:pt x="1467" y="1996"/>
                    <a:pt x="1396" y="2068"/>
                    <a:pt x="1309" y="2068"/>
                  </a:cubicBezTo>
                  <a:cubicBezTo>
                    <a:pt x="724" y="2068"/>
                    <a:pt x="724" y="2068"/>
                    <a:pt x="724" y="2068"/>
                  </a:cubicBezTo>
                  <a:cubicBezTo>
                    <a:pt x="637" y="2068"/>
                    <a:pt x="566" y="1996"/>
                    <a:pt x="566" y="1909"/>
                  </a:cubicBezTo>
                  <a:cubicBezTo>
                    <a:pt x="566" y="571"/>
                    <a:pt x="566" y="571"/>
                    <a:pt x="566" y="571"/>
                  </a:cubicBezTo>
                  <a:cubicBezTo>
                    <a:pt x="566" y="568"/>
                    <a:pt x="566" y="565"/>
                    <a:pt x="566" y="562"/>
                  </a:cubicBezTo>
                  <a:cubicBezTo>
                    <a:pt x="556" y="262"/>
                    <a:pt x="311" y="19"/>
                    <a:pt x="3" y="1"/>
                  </a:cubicBezTo>
                  <a:cubicBezTo>
                    <a:pt x="2" y="1"/>
                    <a:pt x="1" y="0"/>
                    <a:pt x="0" y="0"/>
                  </a:cubicBezTo>
                  <a:cubicBezTo>
                    <a:pt x="896" y="0"/>
                    <a:pt x="896" y="0"/>
                    <a:pt x="896" y="0"/>
                  </a:cubicBezTo>
                  <a:cubicBezTo>
                    <a:pt x="1211" y="0"/>
                    <a:pt x="1467" y="256"/>
                    <a:pt x="1467" y="571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rgbClr val="FEDADA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1" name="矩形 26">
              <a:extLst>
                <a:ext uri="{FF2B5EF4-FFF2-40B4-BE49-F238E27FC236}">
                  <a16:creationId xmlns:a16="http://schemas.microsoft.com/office/drawing/2014/main" id="{3DC5E8E5-1895-482E-9182-870829A103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46167" y="4739958"/>
              <a:ext cx="621030" cy="518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r>
                <a:rPr altLang="zh-CN" b="1" lang="en-US" sz="2800">
                  <a:solidFill>
                    <a:srgbClr val="579FC3"/>
                  </a:solidFill>
                  <a:latin typeface="+mj-ea"/>
                  <a:ea typeface="+mj-ea"/>
                  <a:cs panose="01010101010101010101" typeface="Adobe Naskh Medium"/>
                </a:rPr>
                <a:t>03</a:t>
              </a: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id="{C1382B4F-C8BA-416D-BFA8-00E07044980A}"/>
              </a:ext>
            </a:extLst>
          </p:cNvPr>
          <p:cNvGrpSpPr/>
          <p:nvPr/>
        </p:nvGrpSpPr>
        <p:grpSpPr>
          <a:xfrm>
            <a:off x="4401431" y="3763645"/>
            <a:ext cx="2333625" cy="1655763"/>
            <a:chOff x="4134731" y="3776345"/>
            <a:chExt cx="2333625" cy="1655763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4C5B927B-3736-4B58-8BEC-7BF467F3725F}"/>
                </a:ext>
              </a:extLst>
            </p:cNvPr>
            <p:cNvSpPr/>
            <p:nvPr/>
          </p:nvSpPr>
          <p:spPr bwMode="auto">
            <a:xfrm>
              <a:off x="4134731" y="3776345"/>
              <a:ext cx="2333625" cy="1655763"/>
            </a:xfrm>
            <a:custGeom>
              <a:gdLst>
                <a:gd fmla="*/ 2147483647 w 2068" name="T0"/>
                <a:gd fmla="*/ 2147483647 h 1468" name="T1"/>
                <a:gd fmla="*/ 2147483647 w 2068" name="T2"/>
                <a:gd fmla="*/ 2147483647 h 1468" name="T3"/>
                <a:gd fmla="*/ 0 w 2068" name="T4"/>
                <a:gd fmla="*/ 2147483647 h 1468" name="T5"/>
                <a:gd fmla="*/ 0 w 2068" name="T6"/>
                <a:gd fmla="*/ 2147483647 h 1468" name="T7"/>
                <a:gd fmla="*/ 2147483647 w 2068" name="T8"/>
                <a:gd fmla="*/ 2147483647 h 1468" name="T9"/>
                <a:gd fmla="*/ 2147483647 w 2068" name="T10"/>
                <a:gd fmla="*/ 2147483647 h 1468" name="T11"/>
                <a:gd fmla="*/ 2147483647 w 2068" name="T12"/>
                <a:gd fmla="*/ 2147483647 h 1468" name="T13"/>
                <a:gd fmla="*/ 2147483647 w 2068" name="T14"/>
                <a:gd fmla="*/ 2147483647 h 1468" name="T15"/>
                <a:gd fmla="*/ 2147483647 w 2068" name="T16"/>
                <a:gd fmla="*/ 0 h 1468" name="T17"/>
                <a:gd fmla="*/ 2147483647 w 2068" name="T18"/>
                <a:gd fmla="*/ 2147483647 h 1468" name="T19"/>
                <a:gd fmla="*/ 2147483647 w 2068" name="T20"/>
                <a:gd fmla="*/ 2147483647 h 1468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1468" w="2068">
                  <a:moveTo>
                    <a:pt x="1497" y="1468"/>
                  </a:moveTo>
                  <a:cubicBezTo>
                    <a:pt x="158" y="1468"/>
                    <a:pt x="158" y="1468"/>
                    <a:pt x="158" y="1468"/>
                  </a:cubicBezTo>
                  <a:cubicBezTo>
                    <a:pt x="71" y="1468"/>
                    <a:pt x="0" y="1397"/>
                    <a:pt x="0" y="1309"/>
                  </a:cubicBezTo>
                  <a:cubicBezTo>
                    <a:pt x="0" y="725"/>
                    <a:pt x="0" y="725"/>
                    <a:pt x="0" y="725"/>
                  </a:cubicBezTo>
                  <a:cubicBezTo>
                    <a:pt x="0" y="637"/>
                    <a:pt x="71" y="566"/>
                    <a:pt x="158" y="566"/>
                  </a:cubicBezTo>
                  <a:cubicBezTo>
                    <a:pt x="1497" y="566"/>
                    <a:pt x="1497" y="566"/>
                    <a:pt x="1497" y="566"/>
                  </a:cubicBezTo>
                  <a:cubicBezTo>
                    <a:pt x="1500" y="566"/>
                    <a:pt x="1503" y="566"/>
                    <a:pt x="1506" y="566"/>
                  </a:cubicBezTo>
                  <a:cubicBezTo>
                    <a:pt x="1806" y="557"/>
                    <a:pt x="2049" y="312"/>
                    <a:pt x="2067" y="4"/>
                  </a:cubicBezTo>
                  <a:cubicBezTo>
                    <a:pt x="2067" y="3"/>
                    <a:pt x="2067" y="1"/>
                    <a:pt x="2068" y="0"/>
                  </a:cubicBezTo>
                  <a:cubicBezTo>
                    <a:pt x="2068" y="897"/>
                    <a:pt x="2068" y="897"/>
                    <a:pt x="2068" y="897"/>
                  </a:cubicBezTo>
                  <a:cubicBezTo>
                    <a:pt x="2068" y="1212"/>
                    <a:pt x="1811" y="1468"/>
                    <a:pt x="1497" y="1468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tx2">
                    <a:lumMod val="20000"/>
                    <a:lumOff val="8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2" name="矩形 27">
              <a:extLst>
                <a:ext uri="{FF2B5EF4-FFF2-40B4-BE49-F238E27FC236}">
                  <a16:creationId xmlns:a16="http://schemas.microsoft.com/office/drawing/2014/main" id="{5878CF4B-A457-4F7D-8D92-25EF404E1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39518" y="4660583"/>
              <a:ext cx="621030" cy="518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r>
                <a:rPr altLang="zh-CN" b="1" lang="en-US" sz="2800">
                  <a:solidFill>
                    <a:srgbClr val="579FC3"/>
                  </a:solidFill>
                  <a:latin typeface="+mj-ea"/>
                  <a:ea typeface="+mj-ea"/>
                  <a:cs panose="01010101010101010101" typeface="Adobe Naskh Medium"/>
                </a:rPr>
                <a:t>04</a:t>
              </a:r>
            </a:p>
          </p:txBody>
        </p:sp>
      </p:grpSp>
      <p:sp>
        <p:nvSpPr>
          <p:cNvPr id="13" name="KSO_Shape">
            <a:extLst>
              <a:ext uri="{FF2B5EF4-FFF2-40B4-BE49-F238E27FC236}">
                <a16:creationId xmlns:a16="http://schemas.microsoft.com/office/drawing/2014/main" id="{A91EB9AD-8839-4E27-AFEA-21126CF0E466}"/>
              </a:ext>
            </a:extLst>
          </p:cNvPr>
          <p:cNvSpPr/>
          <p:nvPr/>
        </p:nvSpPr>
        <p:spPr bwMode="auto">
          <a:xfrm>
            <a:off x="5521939" y="3198228"/>
            <a:ext cx="1040079" cy="1040079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7" name="TextBox 21">
            <a:extLst>
              <a:ext uri="{FF2B5EF4-FFF2-40B4-BE49-F238E27FC236}">
                <a16:creationId xmlns:a16="http://schemas.microsoft.com/office/drawing/2014/main" id="{53B20774-7C5C-4006-B1F1-ACA573DA6D06}"/>
              </a:ext>
            </a:extLst>
          </p:cNvPr>
          <p:cNvSpPr txBox="1"/>
          <p:nvPr/>
        </p:nvSpPr>
        <p:spPr>
          <a:xfrm>
            <a:off x="890108" y="2281732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18" name="TextBox 21">
            <a:extLst>
              <a:ext uri="{FF2B5EF4-FFF2-40B4-BE49-F238E27FC236}">
                <a16:creationId xmlns:a16="http://schemas.microsoft.com/office/drawing/2014/main" id="{20B331D1-F166-4E80-B3D7-C412643524BD}"/>
              </a:ext>
            </a:extLst>
          </p:cNvPr>
          <p:cNvSpPr txBox="1"/>
          <p:nvPr/>
        </p:nvSpPr>
        <p:spPr>
          <a:xfrm>
            <a:off x="8065608" y="2149054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19" name="TextBox 21">
            <a:extLst>
              <a:ext uri="{FF2B5EF4-FFF2-40B4-BE49-F238E27FC236}">
                <a16:creationId xmlns:a16="http://schemas.microsoft.com/office/drawing/2014/main" id="{35CBB990-6FBC-44D3-8813-407C42E76986}"/>
              </a:ext>
            </a:extLst>
          </p:cNvPr>
          <p:cNvSpPr txBox="1"/>
          <p:nvPr/>
        </p:nvSpPr>
        <p:spPr>
          <a:xfrm>
            <a:off x="7917775" y="4456607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20" name="TextBox 21">
            <a:extLst>
              <a:ext uri="{FF2B5EF4-FFF2-40B4-BE49-F238E27FC236}">
                <a16:creationId xmlns:a16="http://schemas.microsoft.com/office/drawing/2014/main" id="{2D7B73F7-F407-4A3D-B068-FFA0AC4DA3CA}"/>
              </a:ext>
            </a:extLst>
          </p:cNvPr>
          <p:cNvSpPr txBox="1"/>
          <p:nvPr/>
        </p:nvSpPr>
        <p:spPr>
          <a:xfrm>
            <a:off x="991409" y="4456607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</p:spTree>
    <p:extLst>
      <p:ext uri="{BB962C8B-B14F-4D97-AF65-F5344CB8AC3E}">
        <p14:creationId val="2751171276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  <p:cond delay="0" evt="onBegin">
                          <p:tn val="8"/>
                        </p:cond>
                      </p:stCondLst>
                      <p:childTnLst>
                        <p:par>
                          <p:cTn fill="hold" id="1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7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8" nodeType="clickPar">
                      <p:stCondLst>
                        <p:cond delay="indefinite"/>
                        <p:cond delay="0" evt="onBegin">
                          <p:tn val="17"/>
                        </p:cond>
                      </p:stCondLst>
                      <p:childTnLst>
                        <p:par>
                          <p:cTn fill="hold" id="1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2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7" nodeType="clickPar">
                      <p:stCondLst>
                        <p:cond delay="indefinite"/>
                        <p:cond delay="0" evt="onBegin">
                          <p:tn val="26"/>
                        </p:cond>
                      </p:stCondLst>
                      <p:childTnLst>
                        <p:par>
                          <p:cTn fill="hold" id="2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9" nodeType="click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1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3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5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  <p:cond delay="0" evt="onBegin">
                          <p:tn val="35"/>
                        </p:cond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4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4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3"/>
      <p:bldP grpId="0" spid="17"/>
      <p:bldP grpId="0" spid="18"/>
      <p:bldP grpId="0" spid="19"/>
      <p:bldP grpId="0" spid="20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14" name="KSO_Shape">
            <a:extLst>
              <a:ext uri="{FF2B5EF4-FFF2-40B4-BE49-F238E27FC236}">
                <a16:creationId xmlns:a16="http://schemas.microsoft.com/office/drawing/2014/main" id="{C527EFDD-3D36-4F09-97E2-858C48CB017E}"/>
              </a:ext>
            </a:extLst>
          </p:cNvPr>
          <p:cNvSpPr/>
          <p:nvPr/>
        </p:nvSpPr>
        <p:spPr bwMode="auto">
          <a:xfrm flipH="1">
            <a:off x="9220200" y="0"/>
            <a:ext cx="2971800" cy="6877594"/>
          </a:xfrm>
          <a:custGeom>
            <a:rect b="b" l="0" r="r" t="0"/>
            <a:pathLst>
              <a:path h="9551987" w="4127364">
                <a:moveTo>
                  <a:pt x="1066518" y="7232649"/>
                </a:moveTo>
                <a:cubicBezTo>
                  <a:pt x="1310615" y="7232649"/>
                  <a:pt x="1577245" y="7337733"/>
                  <a:pt x="1734969" y="7502863"/>
                </a:cubicBezTo>
                <a:cubicBezTo>
                  <a:pt x="1941513" y="7728042"/>
                  <a:pt x="1941513" y="7964479"/>
                  <a:pt x="1907715" y="8125857"/>
                </a:cubicBezTo>
                <a:cubicBezTo>
                  <a:pt x="1885183" y="8238446"/>
                  <a:pt x="1832608" y="8309753"/>
                  <a:pt x="1757502" y="8309753"/>
                </a:cubicBezTo>
                <a:cubicBezTo>
                  <a:pt x="1746235" y="8309753"/>
                  <a:pt x="1734969" y="8309753"/>
                  <a:pt x="1723704" y="8306000"/>
                </a:cubicBezTo>
                <a:cubicBezTo>
                  <a:pt x="1723704" y="8306000"/>
                  <a:pt x="1719948" y="8306000"/>
                  <a:pt x="1719948" y="8306000"/>
                </a:cubicBezTo>
                <a:cubicBezTo>
                  <a:pt x="1708683" y="8306000"/>
                  <a:pt x="1693661" y="8309753"/>
                  <a:pt x="1689905" y="8321012"/>
                </a:cubicBezTo>
                <a:cubicBezTo>
                  <a:pt x="1607288" y="8531178"/>
                  <a:pt x="1412010" y="8685050"/>
                  <a:pt x="1167913" y="8685050"/>
                </a:cubicBezTo>
                <a:cubicBezTo>
                  <a:pt x="1130359" y="8685050"/>
                  <a:pt x="1089051" y="8681297"/>
                  <a:pt x="1051497" y="8673791"/>
                </a:cubicBezTo>
                <a:cubicBezTo>
                  <a:pt x="1036475" y="8673791"/>
                  <a:pt x="1021454" y="8655026"/>
                  <a:pt x="1043986" y="8632509"/>
                </a:cubicBezTo>
                <a:cubicBezTo>
                  <a:pt x="1321881" y="8317259"/>
                  <a:pt x="1235508" y="8125857"/>
                  <a:pt x="1179178" y="8002009"/>
                </a:cubicBezTo>
                <a:cubicBezTo>
                  <a:pt x="1175424" y="7990750"/>
                  <a:pt x="1167913" y="7986997"/>
                  <a:pt x="1160402" y="7986997"/>
                </a:cubicBezTo>
                <a:cubicBezTo>
                  <a:pt x="1152891" y="7986997"/>
                  <a:pt x="1145380" y="7990750"/>
                  <a:pt x="1141625" y="7998256"/>
                </a:cubicBezTo>
                <a:cubicBezTo>
                  <a:pt x="1100316" y="8084574"/>
                  <a:pt x="995167" y="8118351"/>
                  <a:pt x="893772" y="8118351"/>
                </a:cubicBezTo>
                <a:cubicBezTo>
                  <a:pt x="852464" y="8118351"/>
                  <a:pt x="811155" y="8114598"/>
                  <a:pt x="773601" y="8103339"/>
                </a:cubicBezTo>
                <a:cubicBezTo>
                  <a:pt x="664696" y="8077068"/>
                  <a:pt x="563302" y="7975738"/>
                  <a:pt x="529504" y="7893173"/>
                </a:cubicBezTo>
                <a:cubicBezTo>
                  <a:pt x="518238" y="7870655"/>
                  <a:pt x="525749" y="7840631"/>
                  <a:pt x="563302" y="7840631"/>
                </a:cubicBezTo>
                <a:cubicBezTo>
                  <a:pt x="567057" y="7840631"/>
                  <a:pt x="570813" y="7840631"/>
                  <a:pt x="574568" y="7840631"/>
                </a:cubicBezTo>
                <a:cubicBezTo>
                  <a:pt x="578323" y="7840631"/>
                  <a:pt x="582079" y="7840631"/>
                  <a:pt x="585834" y="7840631"/>
                </a:cubicBezTo>
                <a:cubicBezTo>
                  <a:pt x="672207" y="7840631"/>
                  <a:pt x="739803" y="7754313"/>
                  <a:pt x="732293" y="7679253"/>
                </a:cubicBezTo>
                <a:cubicBezTo>
                  <a:pt x="721027" y="7585429"/>
                  <a:pt x="649675" y="7476593"/>
                  <a:pt x="491951" y="7469087"/>
                </a:cubicBezTo>
                <a:cubicBezTo>
                  <a:pt x="484440" y="7469087"/>
                  <a:pt x="476929" y="7469087"/>
                  <a:pt x="469418" y="7469087"/>
                </a:cubicBezTo>
                <a:cubicBezTo>
                  <a:pt x="319205" y="7469087"/>
                  <a:pt x="150214" y="7540393"/>
                  <a:pt x="202789" y="7769325"/>
                </a:cubicBezTo>
                <a:cubicBezTo>
                  <a:pt x="281651" y="8084574"/>
                  <a:pt x="473174" y="8193411"/>
                  <a:pt x="630898" y="8249705"/>
                </a:cubicBezTo>
                <a:cubicBezTo>
                  <a:pt x="675962" y="8264717"/>
                  <a:pt x="721027" y="8268470"/>
                  <a:pt x="766091" y="8268470"/>
                </a:cubicBezTo>
                <a:cubicBezTo>
                  <a:pt x="803644" y="8268470"/>
                  <a:pt x="844953" y="8264717"/>
                  <a:pt x="878751" y="8260964"/>
                </a:cubicBezTo>
                <a:cubicBezTo>
                  <a:pt x="912549" y="8257211"/>
                  <a:pt x="938837" y="8253458"/>
                  <a:pt x="953858" y="8253458"/>
                </a:cubicBezTo>
                <a:cubicBezTo>
                  <a:pt x="957613" y="8253458"/>
                  <a:pt x="965124" y="8253458"/>
                  <a:pt x="965124" y="8253458"/>
                </a:cubicBezTo>
                <a:cubicBezTo>
                  <a:pt x="998922" y="8264717"/>
                  <a:pt x="1085295" y="8317259"/>
                  <a:pt x="976390" y="8493648"/>
                </a:cubicBezTo>
                <a:cubicBezTo>
                  <a:pt x="905038" y="8606238"/>
                  <a:pt x="743559" y="8662532"/>
                  <a:pt x="585834" y="8662532"/>
                </a:cubicBezTo>
                <a:cubicBezTo>
                  <a:pt x="514483" y="8662532"/>
                  <a:pt x="446886" y="8651273"/>
                  <a:pt x="386801" y="8628756"/>
                </a:cubicBezTo>
                <a:cubicBezTo>
                  <a:pt x="383046" y="8628756"/>
                  <a:pt x="379290" y="8628756"/>
                  <a:pt x="379290" y="8628756"/>
                </a:cubicBezTo>
                <a:cubicBezTo>
                  <a:pt x="368024" y="8628756"/>
                  <a:pt x="368024" y="8636262"/>
                  <a:pt x="379290" y="8647520"/>
                </a:cubicBezTo>
                <a:cubicBezTo>
                  <a:pt x="503217" y="8771369"/>
                  <a:pt x="476929" y="8850181"/>
                  <a:pt x="458152" y="8917735"/>
                </a:cubicBezTo>
                <a:cubicBezTo>
                  <a:pt x="454397" y="8936499"/>
                  <a:pt x="435620" y="8944005"/>
                  <a:pt x="424354" y="8947758"/>
                </a:cubicBezTo>
                <a:cubicBezTo>
                  <a:pt x="405578" y="8955264"/>
                  <a:pt x="383046" y="8955264"/>
                  <a:pt x="364269" y="8955264"/>
                </a:cubicBezTo>
                <a:cubicBezTo>
                  <a:pt x="281651" y="8955264"/>
                  <a:pt x="214055" y="8913982"/>
                  <a:pt x="153970" y="8895217"/>
                </a:cubicBezTo>
                <a:cubicBezTo>
                  <a:pt x="199034" y="8974029"/>
                  <a:pt x="232832" y="9082865"/>
                  <a:pt x="202789" y="9244243"/>
                </a:cubicBezTo>
                <a:cubicBezTo>
                  <a:pt x="168991" y="9439398"/>
                  <a:pt x="56331" y="9551987"/>
                  <a:pt x="0" y="9551987"/>
                </a:cubicBezTo>
                <a:cubicBezTo>
                  <a:pt x="0" y="9551987"/>
                  <a:pt x="0" y="9551987"/>
                  <a:pt x="0" y="9308044"/>
                </a:cubicBezTo>
                <a:cubicBezTo>
                  <a:pt x="11266" y="9308044"/>
                  <a:pt x="30043" y="9281773"/>
                  <a:pt x="33799" y="9255502"/>
                </a:cubicBezTo>
                <a:cubicBezTo>
                  <a:pt x="63841" y="9079112"/>
                  <a:pt x="48820" y="8868946"/>
                  <a:pt x="48820" y="8745098"/>
                </a:cubicBezTo>
                <a:cubicBezTo>
                  <a:pt x="48820" y="8715074"/>
                  <a:pt x="52575" y="8703815"/>
                  <a:pt x="60086" y="8703815"/>
                </a:cubicBezTo>
                <a:cubicBezTo>
                  <a:pt x="67597" y="8703815"/>
                  <a:pt x="78863" y="8711321"/>
                  <a:pt x="90129" y="8722580"/>
                </a:cubicBezTo>
                <a:cubicBezTo>
                  <a:pt x="142703" y="8771369"/>
                  <a:pt x="232832" y="8838922"/>
                  <a:pt x="326715" y="8838922"/>
                </a:cubicBezTo>
                <a:cubicBezTo>
                  <a:pt x="341737" y="8838922"/>
                  <a:pt x="356758" y="8823910"/>
                  <a:pt x="326715" y="8805145"/>
                </a:cubicBezTo>
                <a:cubicBezTo>
                  <a:pt x="229076" y="8737592"/>
                  <a:pt x="97639" y="8632509"/>
                  <a:pt x="56331" y="8512413"/>
                </a:cubicBezTo>
                <a:cubicBezTo>
                  <a:pt x="56331" y="8444860"/>
                  <a:pt x="60086" y="8377306"/>
                  <a:pt x="60086" y="8260964"/>
                </a:cubicBezTo>
                <a:cubicBezTo>
                  <a:pt x="60086" y="8249705"/>
                  <a:pt x="67597" y="8242199"/>
                  <a:pt x="75107" y="8242199"/>
                </a:cubicBezTo>
                <a:cubicBezTo>
                  <a:pt x="82618" y="8242199"/>
                  <a:pt x="86373" y="8245952"/>
                  <a:pt x="90129" y="8249705"/>
                </a:cubicBezTo>
                <a:cubicBezTo>
                  <a:pt x="165236" y="8343530"/>
                  <a:pt x="349247" y="8504907"/>
                  <a:pt x="604611" y="8504907"/>
                </a:cubicBezTo>
                <a:cubicBezTo>
                  <a:pt x="649675" y="8504907"/>
                  <a:pt x="702250" y="8497401"/>
                  <a:pt x="751069" y="8486143"/>
                </a:cubicBezTo>
                <a:cubicBezTo>
                  <a:pt x="777357" y="8478637"/>
                  <a:pt x="777357" y="8463625"/>
                  <a:pt x="751069" y="8463625"/>
                </a:cubicBezTo>
                <a:cubicBezTo>
                  <a:pt x="439376" y="8452366"/>
                  <a:pt x="75107" y="8234693"/>
                  <a:pt x="71352" y="7979491"/>
                </a:cubicBezTo>
                <a:cubicBezTo>
                  <a:pt x="71352" y="7874408"/>
                  <a:pt x="67597" y="7836878"/>
                  <a:pt x="71352" y="7769325"/>
                </a:cubicBezTo>
                <a:cubicBezTo>
                  <a:pt x="75107" y="7529134"/>
                  <a:pt x="296673" y="7382768"/>
                  <a:pt x="555791" y="7382768"/>
                </a:cubicBezTo>
                <a:cubicBezTo>
                  <a:pt x="608366" y="7382768"/>
                  <a:pt x="660941" y="7386521"/>
                  <a:pt x="717271" y="7401533"/>
                </a:cubicBezTo>
                <a:cubicBezTo>
                  <a:pt x="983901" y="7465334"/>
                  <a:pt x="1043986" y="7776830"/>
                  <a:pt x="867485" y="7904432"/>
                </a:cubicBezTo>
                <a:cubicBezTo>
                  <a:pt x="848708" y="7915691"/>
                  <a:pt x="856219" y="7934455"/>
                  <a:pt x="871240" y="7934455"/>
                </a:cubicBezTo>
                <a:cubicBezTo>
                  <a:pt x="871240" y="7934455"/>
                  <a:pt x="874995" y="7934455"/>
                  <a:pt x="874995" y="7934455"/>
                </a:cubicBezTo>
                <a:cubicBezTo>
                  <a:pt x="1137870" y="7889420"/>
                  <a:pt x="1059007" y="7589182"/>
                  <a:pt x="950103" y="7439063"/>
                </a:cubicBezTo>
                <a:cubicBezTo>
                  <a:pt x="938837" y="7424051"/>
                  <a:pt x="946347" y="7409039"/>
                  <a:pt x="957613" y="7409039"/>
                </a:cubicBezTo>
                <a:cubicBezTo>
                  <a:pt x="961369" y="7409039"/>
                  <a:pt x="965124" y="7412792"/>
                  <a:pt x="968879" y="7412792"/>
                </a:cubicBezTo>
                <a:cubicBezTo>
                  <a:pt x="1227998" y="7499110"/>
                  <a:pt x="1716193" y="7750560"/>
                  <a:pt x="1396988" y="8366047"/>
                </a:cubicBezTo>
                <a:cubicBezTo>
                  <a:pt x="1389477" y="8381059"/>
                  <a:pt x="1393233" y="8392318"/>
                  <a:pt x="1400743" y="8392318"/>
                </a:cubicBezTo>
                <a:cubicBezTo>
                  <a:pt x="1408254" y="8392318"/>
                  <a:pt x="1415765" y="8388565"/>
                  <a:pt x="1423276" y="8381059"/>
                </a:cubicBezTo>
                <a:cubicBezTo>
                  <a:pt x="1858896" y="7799348"/>
                  <a:pt x="1336903" y="7360250"/>
                  <a:pt x="912549" y="7292697"/>
                </a:cubicBezTo>
                <a:cubicBezTo>
                  <a:pt x="867485" y="7277685"/>
                  <a:pt x="871240" y="7255167"/>
                  <a:pt x="897528" y="7247661"/>
                </a:cubicBezTo>
                <a:cubicBezTo>
                  <a:pt x="953858" y="7236402"/>
                  <a:pt x="1010188" y="7232649"/>
                  <a:pt x="1066518" y="7232649"/>
                </a:cubicBezTo>
                <a:close/>
                <a:moveTo>
                  <a:pt x="3097422" y="6184899"/>
                </a:moveTo>
                <a:cubicBezTo>
                  <a:pt x="3206291" y="6184899"/>
                  <a:pt x="3367717" y="6290036"/>
                  <a:pt x="3446552" y="6440230"/>
                </a:cubicBezTo>
                <a:cubicBezTo>
                  <a:pt x="3559175" y="6639238"/>
                  <a:pt x="3540405" y="6995950"/>
                  <a:pt x="3116193" y="7131126"/>
                </a:cubicBezTo>
                <a:cubicBezTo>
                  <a:pt x="3101176" y="7138635"/>
                  <a:pt x="3063636" y="7157410"/>
                  <a:pt x="3078652" y="7176184"/>
                </a:cubicBezTo>
                <a:cubicBezTo>
                  <a:pt x="3206291" y="7360172"/>
                  <a:pt x="2996062" y="7675581"/>
                  <a:pt x="2879685" y="7675581"/>
                </a:cubicBezTo>
                <a:cubicBezTo>
                  <a:pt x="2879685" y="7675581"/>
                  <a:pt x="2875931" y="7675581"/>
                  <a:pt x="2875931" y="7675581"/>
                </a:cubicBezTo>
                <a:cubicBezTo>
                  <a:pt x="2763309" y="7664316"/>
                  <a:pt x="2845898" y="7532896"/>
                  <a:pt x="2763309" y="7367682"/>
                </a:cubicBezTo>
                <a:cubicBezTo>
                  <a:pt x="2710751" y="7270056"/>
                  <a:pt x="2616899" y="7179939"/>
                  <a:pt x="2508031" y="7138635"/>
                </a:cubicBezTo>
                <a:cubicBezTo>
                  <a:pt x="2504276" y="7138635"/>
                  <a:pt x="2504276" y="7138635"/>
                  <a:pt x="2500522" y="7138635"/>
                </a:cubicBezTo>
                <a:cubicBezTo>
                  <a:pt x="2489260" y="7138635"/>
                  <a:pt x="2477998" y="7149900"/>
                  <a:pt x="2489260" y="7172429"/>
                </a:cubicBezTo>
                <a:cubicBezTo>
                  <a:pt x="2594375" y="7401476"/>
                  <a:pt x="2699489" y="7807001"/>
                  <a:pt x="2301556" y="8054823"/>
                </a:cubicBezTo>
                <a:cubicBezTo>
                  <a:pt x="2294048" y="8062332"/>
                  <a:pt x="2282785" y="8066087"/>
                  <a:pt x="2275277" y="8066087"/>
                </a:cubicBezTo>
                <a:cubicBezTo>
                  <a:pt x="2260261" y="8066087"/>
                  <a:pt x="2248998" y="8054823"/>
                  <a:pt x="2248998" y="8032293"/>
                </a:cubicBezTo>
                <a:cubicBezTo>
                  <a:pt x="2218966" y="7604239"/>
                  <a:pt x="2098835" y="7146145"/>
                  <a:pt x="1194100" y="7142390"/>
                </a:cubicBezTo>
                <a:cubicBezTo>
                  <a:pt x="1175331" y="7142390"/>
                  <a:pt x="1171575" y="7119861"/>
                  <a:pt x="1190346" y="7108596"/>
                </a:cubicBezTo>
                <a:cubicBezTo>
                  <a:pt x="1284198" y="7048518"/>
                  <a:pt x="1378051" y="6984686"/>
                  <a:pt x="1426854" y="6950892"/>
                </a:cubicBezTo>
                <a:cubicBezTo>
                  <a:pt x="1441870" y="6939627"/>
                  <a:pt x="1468149" y="6935872"/>
                  <a:pt x="1483165" y="6935872"/>
                </a:cubicBezTo>
                <a:cubicBezTo>
                  <a:pt x="1490673" y="6935872"/>
                  <a:pt x="1501936" y="6935872"/>
                  <a:pt x="1513197" y="6935872"/>
                </a:cubicBezTo>
                <a:cubicBezTo>
                  <a:pt x="1753459" y="6935872"/>
                  <a:pt x="2237736" y="7037254"/>
                  <a:pt x="2342851" y="7431515"/>
                </a:cubicBezTo>
                <a:cubicBezTo>
                  <a:pt x="2346605" y="7442779"/>
                  <a:pt x="2350359" y="7446534"/>
                  <a:pt x="2354113" y="7446534"/>
                </a:cubicBezTo>
                <a:cubicBezTo>
                  <a:pt x="2361621" y="7446534"/>
                  <a:pt x="2365375" y="7439025"/>
                  <a:pt x="2365375" y="7424005"/>
                </a:cubicBezTo>
                <a:cubicBezTo>
                  <a:pt x="2357867" y="7108596"/>
                  <a:pt x="1986213" y="6864530"/>
                  <a:pt x="1599542" y="6849511"/>
                </a:cubicBezTo>
                <a:cubicBezTo>
                  <a:pt x="1580771" y="6845756"/>
                  <a:pt x="1562001" y="6826981"/>
                  <a:pt x="1584525" y="6808207"/>
                </a:cubicBezTo>
                <a:cubicBezTo>
                  <a:pt x="1704656" y="6710580"/>
                  <a:pt x="1843558" y="6684296"/>
                  <a:pt x="1959934" y="6684296"/>
                </a:cubicBezTo>
                <a:cubicBezTo>
                  <a:pt x="2031262" y="6684296"/>
                  <a:pt x="2091327" y="6695561"/>
                  <a:pt x="2136376" y="6699316"/>
                </a:cubicBezTo>
                <a:cubicBezTo>
                  <a:pt x="2248998" y="6721845"/>
                  <a:pt x="2763309" y="6819472"/>
                  <a:pt x="2917226" y="7258791"/>
                </a:cubicBezTo>
                <a:cubicBezTo>
                  <a:pt x="2920980" y="7270056"/>
                  <a:pt x="2928488" y="7273810"/>
                  <a:pt x="2932242" y="7273810"/>
                </a:cubicBezTo>
                <a:cubicBezTo>
                  <a:pt x="2939751" y="7273810"/>
                  <a:pt x="2943505" y="7270056"/>
                  <a:pt x="2943505" y="7258791"/>
                </a:cubicBezTo>
                <a:cubicBezTo>
                  <a:pt x="2951013" y="7146145"/>
                  <a:pt x="2913472" y="7056028"/>
                  <a:pt x="2875931" y="6999705"/>
                </a:cubicBezTo>
                <a:cubicBezTo>
                  <a:pt x="2860915" y="6977176"/>
                  <a:pt x="2868423" y="6962157"/>
                  <a:pt x="2920980" y="6954647"/>
                </a:cubicBezTo>
                <a:cubicBezTo>
                  <a:pt x="3078652" y="6924608"/>
                  <a:pt x="3352700" y="6755639"/>
                  <a:pt x="3270110" y="6496553"/>
                </a:cubicBezTo>
                <a:cubicBezTo>
                  <a:pt x="3266356" y="6489043"/>
                  <a:pt x="3258848" y="6485289"/>
                  <a:pt x="3255094" y="6485289"/>
                </a:cubicBezTo>
                <a:cubicBezTo>
                  <a:pt x="3251340" y="6485289"/>
                  <a:pt x="3243832" y="6489043"/>
                  <a:pt x="3243832" y="6496553"/>
                </a:cubicBezTo>
                <a:cubicBezTo>
                  <a:pt x="3217553" y="6706826"/>
                  <a:pt x="3048619" y="6853265"/>
                  <a:pt x="2860915" y="6853265"/>
                </a:cubicBezTo>
                <a:cubicBezTo>
                  <a:pt x="2827128" y="6853265"/>
                  <a:pt x="2797095" y="6849511"/>
                  <a:pt x="2763309" y="6842001"/>
                </a:cubicBezTo>
                <a:cubicBezTo>
                  <a:pt x="2658194" y="6811962"/>
                  <a:pt x="2598129" y="6770658"/>
                  <a:pt x="2523047" y="6729355"/>
                </a:cubicBezTo>
                <a:cubicBezTo>
                  <a:pt x="2500522" y="6714335"/>
                  <a:pt x="2489260" y="6695561"/>
                  <a:pt x="2511785" y="6695561"/>
                </a:cubicBezTo>
                <a:cubicBezTo>
                  <a:pt x="2519293" y="6695561"/>
                  <a:pt x="2523047" y="6699316"/>
                  <a:pt x="2526801" y="6699316"/>
                </a:cubicBezTo>
                <a:cubicBezTo>
                  <a:pt x="2605637" y="6710580"/>
                  <a:pt x="2676964" y="6718090"/>
                  <a:pt x="2744538" y="6718090"/>
                </a:cubicBezTo>
                <a:cubicBezTo>
                  <a:pt x="2875931" y="6718090"/>
                  <a:pt x="2981046" y="6691806"/>
                  <a:pt x="3029849" y="6609199"/>
                </a:cubicBezTo>
                <a:cubicBezTo>
                  <a:pt x="3176258" y="6376397"/>
                  <a:pt x="2966029" y="6256242"/>
                  <a:pt x="3026095" y="6207428"/>
                </a:cubicBezTo>
                <a:cubicBezTo>
                  <a:pt x="3044865" y="6192409"/>
                  <a:pt x="3071144" y="6184899"/>
                  <a:pt x="3097422" y="6184899"/>
                </a:cubicBezTo>
                <a:close/>
                <a:moveTo>
                  <a:pt x="0" y="5945187"/>
                </a:moveTo>
                <a:cubicBezTo>
                  <a:pt x="0" y="5945187"/>
                  <a:pt x="0" y="5945187"/>
                  <a:pt x="22535" y="5956441"/>
                </a:cubicBezTo>
                <a:cubicBezTo>
                  <a:pt x="90139" y="6027718"/>
                  <a:pt x="251638" y="6432867"/>
                  <a:pt x="138964" y="6646696"/>
                </a:cubicBezTo>
                <a:cubicBezTo>
                  <a:pt x="131453" y="6657950"/>
                  <a:pt x="135209" y="6669204"/>
                  <a:pt x="142720" y="6669204"/>
                </a:cubicBezTo>
                <a:cubicBezTo>
                  <a:pt x="146476" y="6669204"/>
                  <a:pt x="150232" y="6665453"/>
                  <a:pt x="153988" y="6661702"/>
                </a:cubicBezTo>
                <a:cubicBezTo>
                  <a:pt x="281685" y="6564166"/>
                  <a:pt x="424405" y="6507895"/>
                  <a:pt x="454451" y="6384099"/>
                </a:cubicBezTo>
                <a:cubicBezTo>
                  <a:pt x="458207" y="6372845"/>
                  <a:pt x="465718" y="6365342"/>
                  <a:pt x="473230" y="6365342"/>
                </a:cubicBezTo>
                <a:cubicBezTo>
                  <a:pt x="476986" y="6365342"/>
                  <a:pt x="480742" y="6369094"/>
                  <a:pt x="484497" y="6372845"/>
                </a:cubicBezTo>
                <a:cubicBezTo>
                  <a:pt x="615950" y="6545409"/>
                  <a:pt x="563369" y="6661702"/>
                  <a:pt x="424405" y="6796752"/>
                </a:cubicBezTo>
                <a:cubicBezTo>
                  <a:pt x="307975" y="6913044"/>
                  <a:pt x="161499" y="6984321"/>
                  <a:pt x="33802" y="7149382"/>
                </a:cubicBezTo>
                <a:cubicBezTo>
                  <a:pt x="33802" y="7149382"/>
                  <a:pt x="33802" y="7149382"/>
                  <a:pt x="0" y="7164387"/>
                </a:cubicBezTo>
                <a:cubicBezTo>
                  <a:pt x="0" y="7164387"/>
                  <a:pt x="0" y="7164387"/>
                  <a:pt x="0" y="7025586"/>
                </a:cubicBezTo>
                <a:cubicBezTo>
                  <a:pt x="18779" y="7025586"/>
                  <a:pt x="48825" y="6980569"/>
                  <a:pt x="71360" y="6961812"/>
                </a:cubicBezTo>
                <a:cubicBezTo>
                  <a:pt x="176522" y="6834265"/>
                  <a:pt x="330510" y="6785497"/>
                  <a:pt x="368068" y="6654199"/>
                </a:cubicBezTo>
                <a:cubicBezTo>
                  <a:pt x="368068" y="6654199"/>
                  <a:pt x="368068" y="6654199"/>
                  <a:pt x="349289" y="6635442"/>
                </a:cubicBezTo>
                <a:cubicBezTo>
                  <a:pt x="289196" y="6680459"/>
                  <a:pt x="191545" y="6732978"/>
                  <a:pt x="86383" y="6830514"/>
                </a:cubicBezTo>
                <a:cubicBezTo>
                  <a:pt x="78872" y="6838017"/>
                  <a:pt x="67604" y="6841768"/>
                  <a:pt x="60093" y="6841768"/>
                </a:cubicBezTo>
                <a:cubicBezTo>
                  <a:pt x="48825" y="6841768"/>
                  <a:pt x="41314" y="6834265"/>
                  <a:pt x="41314" y="6811757"/>
                </a:cubicBezTo>
                <a:cubicBezTo>
                  <a:pt x="37558" y="6590425"/>
                  <a:pt x="33802" y="6455376"/>
                  <a:pt x="26291" y="6384099"/>
                </a:cubicBezTo>
                <a:cubicBezTo>
                  <a:pt x="22535" y="6350337"/>
                  <a:pt x="7512" y="6331580"/>
                  <a:pt x="0" y="6331580"/>
                </a:cubicBezTo>
                <a:cubicBezTo>
                  <a:pt x="0" y="6331580"/>
                  <a:pt x="0" y="6331580"/>
                  <a:pt x="0" y="5945187"/>
                </a:cubicBezTo>
                <a:close/>
                <a:moveTo>
                  <a:pt x="3172531" y="4968874"/>
                </a:moveTo>
                <a:cubicBezTo>
                  <a:pt x="3210077" y="4968874"/>
                  <a:pt x="3240113" y="4976386"/>
                  <a:pt x="3262641" y="4991408"/>
                </a:cubicBezTo>
                <a:cubicBezTo>
                  <a:pt x="3341487" y="5055255"/>
                  <a:pt x="3213831" y="5137881"/>
                  <a:pt x="3345241" y="5160415"/>
                </a:cubicBezTo>
                <a:cubicBezTo>
                  <a:pt x="3596797" y="5209239"/>
                  <a:pt x="4099908" y="5408291"/>
                  <a:pt x="4126190" y="5986669"/>
                </a:cubicBezTo>
                <a:cubicBezTo>
                  <a:pt x="4144963" y="6396040"/>
                  <a:pt x="3934708" y="6519979"/>
                  <a:pt x="3792034" y="6519979"/>
                </a:cubicBezTo>
                <a:cubicBezTo>
                  <a:pt x="3765752" y="6519979"/>
                  <a:pt x="3743225" y="6516223"/>
                  <a:pt x="3724452" y="6508711"/>
                </a:cubicBezTo>
                <a:cubicBezTo>
                  <a:pt x="3581779" y="6444865"/>
                  <a:pt x="3547988" y="6245812"/>
                  <a:pt x="3698170" y="6193233"/>
                </a:cubicBezTo>
                <a:cubicBezTo>
                  <a:pt x="3713188" y="6189477"/>
                  <a:pt x="3728207" y="6185721"/>
                  <a:pt x="3735716" y="6185721"/>
                </a:cubicBezTo>
                <a:cubicBezTo>
                  <a:pt x="3810807" y="6185721"/>
                  <a:pt x="3731961" y="6328438"/>
                  <a:pt x="3825825" y="6347216"/>
                </a:cubicBezTo>
                <a:cubicBezTo>
                  <a:pt x="3829580" y="6350972"/>
                  <a:pt x="3837089" y="6350972"/>
                  <a:pt x="3840844" y="6350972"/>
                </a:cubicBezTo>
                <a:cubicBezTo>
                  <a:pt x="3904671" y="6350972"/>
                  <a:pt x="3953480" y="6257080"/>
                  <a:pt x="3953480" y="6129386"/>
                </a:cubicBezTo>
                <a:cubicBezTo>
                  <a:pt x="3953480" y="5960379"/>
                  <a:pt x="3829580" y="5750060"/>
                  <a:pt x="3506687" y="5750060"/>
                </a:cubicBezTo>
                <a:cubicBezTo>
                  <a:pt x="3442860" y="5750060"/>
                  <a:pt x="3371523" y="5757571"/>
                  <a:pt x="3288923" y="5776350"/>
                </a:cubicBezTo>
                <a:cubicBezTo>
                  <a:pt x="3270150" y="5783861"/>
                  <a:pt x="3262641" y="5798884"/>
                  <a:pt x="3273904" y="5813907"/>
                </a:cubicBezTo>
                <a:cubicBezTo>
                  <a:pt x="3364014" y="5930334"/>
                  <a:pt x="3446614" y="6084317"/>
                  <a:pt x="3390296" y="6106852"/>
                </a:cubicBezTo>
                <a:cubicBezTo>
                  <a:pt x="3386541" y="6106852"/>
                  <a:pt x="3382787" y="6106852"/>
                  <a:pt x="3379032" y="6106852"/>
                </a:cubicBezTo>
                <a:cubicBezTo>
                  <a:pt x="3348996" y="6106852"/>
                  <a:pt x="3251377" y="6061783"/>
                  <a:pt x="3134986" y="6016715"/>
                </a:cubicBezTo>
                <a:cubicBezTo>
                  <a:pt x="3022349" y="5967891"/>
                  <a:pt x="2883430" y="5922822"/>
                  <a:pt x="2763284" y="5922822"/>
                </a:cubicBezTo>
                <a:cubicBezTo>
                  <a:pt x="2680683" y="5922822"/>
                  <a:pt x="2605592" y="5945356"/>
                  <a:pt x="2553028" y="6001692"/>
                </a:cubicBezTo>
                <a:cubicBezTo>
                  <a:pt x="2339018" y="6234545"/>
                  <a:pt x="2935994" y="6305904"/>
                  <a:pt x="2721984" y="6437353"/>
                </a:cubicBezTo>
                <a:cubicBezTo>
                  <a:pt x="2658156" y="6471154"/>
                  <a:pt x="2579310" y="6482422"/>
                  <a:pt x="2489201" y="6482422"/>
                </a:cubicBezTo>
                <a:cubicBezTo>
                  <a:pt x="2440391" y="6482422"/>
                  <a:pt x="2384073" y="6478666"/>
                  <a:pt x="2327754" y="6474910"/>
                </a:cubicBezTo>
                <a:cubicBezTo>
                  <a:pt x="2271436" y="6471154"/>
                  <a:pt x="2215118" y="6467399"/>
                  <a:pt x="2158799" y="6467399"/>
                </a:cubicBezTo>
                <a:cubicBezTo>
                  <a:pt x="2031145" y="6467399"/>
                  <a:pt x="1903489" y="6486177"/>
                  <a:pt x="1798362" y="6550024"/>
                </a:cubicBezTo>
                <a:cubicBezTo>
                  <a:pt x="1798362" y="6550024"/>
                  <a:pt x="1798362" y="6550024"/>
                  <a:pt x="1779588" y="6535001"/>
                </a:cubicBezTo>
                <a:cubicBezTo>
                  <a:pt x="1798362" y="6493689"/>
                  <a:pt x="1820889" y="6452376"/>
                  <a:pt x="1858434" y="6396040"/>
                </a:cubicBezTo>
                <a:cubicBezTo>
                  <a:pt x="1937280" y="6313415"/>
                  <a:pt x="2282700" y="6313415"/>
                  <a:pt x="2425373" y="6302148"/>
                </a:cubicBezTo>
                <a:cubicBezTo>
                  <a:pt x="2444146" y="6302148"/>
                  <a:pt x="2440391" y="6279614"/>
                  <a:pt x="2425373" y="6272102"/>
                </a:cubicBezTo>
                <a:cubicBezTo>
                  <a:pt x="2357791" y="6245812"/>
                  <a:pt x="2278945" y="6234545"/>
                  <a:pt x="2203854" y="6234545"/>
                </a:cubicBezTo>
                <a:cubicBezTo>
                  <a:pt x="2136272" y="6234545"/>
                  <a:pt x="2068689" y="6242057"/>
                  <a:pt x="2008617" y="6253324"/>
                </a:cubicBezTo>
                <a:cubicBezTo>
                  <a:pt x="2004863" y="6253324"/>
                  <a:pt x="2004863" y="6253324"/>
                  <a:pt x="2001109" y="6253324"/>
                </a:cubicBezTo>
                <a:cubicBezTo>
                  <a:pt x="1986090" y="6253324"/>
                  <a:pt x="1974826" y="6242057"/>
                  <a:pt x="1993599" y="6219523"/>
                </a:cubicBezTo>
                <a:cubicBezTo>
                  <a:pt x="2151290" y="6016715"/>
                  <a:pt x="2357791" y="5813907"/>
                  <a:pt x="2560537" y="5701236"/>
                </a:cubicBezTo>
                <a:cubicBezTo>
                  <a:pt x="2586819" y="5686213"/>
                  <a:pt x="2613101" y="5678702"/>
                  <a:pt x="2646892" y="5678702"/>
                </a:cubicBezTo>
                <a:cubicBezTo>
                  <a:pt x="2763284" y="5678702"/>
                  <a:pt x="2913466" y="5765083"/>
                  <a:pt x="3086176" y="5832685"/>
                </a:cubicBezTo>
                <a:cubicBezTo>
                  <a:pt x="3089931" y="5832685"/>
                  <a:pt x="3093685" y="5832685"/>
                  <a:pt x="3097440" y="5832685"/>
                </a:cubicBezTo>
                <a:cubicBezTo>
                  <a:pt x="3112458" y="5832685"/>
                  <a:pt x="3112458" y="5813907"/>
                  <a:pt x="3101195" y="5802640"/>
                </a:cubicBezTo>
                <a:cubicBezTo>
                  <a:pt x="3022349" y="5712503"/>
                  <a:pt x="2887184" y="5648656"/>
                  <a:pt x="2740756" y="5603588"/>
                </a:cubicBezTo>
                <a:cubicBezTo>
                  <a:pt x="2905957" y="5535985"/>
                  <a:pt x="3052385" y="5502184"/>
                  <a:pt x="3206322" y="5502184"/>
                </a:cubicBezTo>
                <a:cubicBezTo>
                  <a:pt x="3326468" y="5502184"/>
                  <a:pt x="3450369" y="5520962"/>
                  <a:pt x="3585533" y="5558519"/>
                </a:cubicBezTo>
                <a:cubicBezTo>
                  <a:pt x="3589288" y="5558519"/>
                  <a:pt x="3589288" y="5562275"/>
                  <a:pt x="3593042" y="5562275"/>
                </a:cubicBezTo>
                <a:cubicBezTo>
                  <a:pt x="3611815" y="5562275"/>
                  <a:pt x="3623079" y="5543496"/>
                  <a:pt x="3596797" y="5520962"/>
                </a:cubicBezTo>
                <a:cubicBezTo>
                  <a:pt x="3499178" y="5445848"/>
                  <a:pt x="3345241" y="5419558"/>
                  <a:pt x="3195059" y="5419558"/>
                </a:cubicBezTo>
                <a:cubicBezTo>
                  <a:pt x="3104949" y="5419558"/>
                  <a:pt x="3014840" y="5427070"/>
                  <a:pt x="2943503" y="5442093"/>
                </a:cubicBezTo>
                <a:cubicBezTo>
                  <a:pt x="2939748" y="5442093"/>
                  <a:pt x="2939748" y="5442093"/>
                  <a:pt x="2935994" y="5442093"/>
                </a:cubicBezTo>
                <a:cubicBezTo>
                  <a:pt x="2920975" y="5442093"/>
                  <a:pt x="2909712" y="5427070"/>
                  <a:pt x="2920975" y="5400780"/>
                </a:cubicBezTo>
                <a:cubicBezTo>
                  <a:pt x="2958521" y="5336933"/>
                  <a:pt x="3014840" y="5258063"/>
                  <a:pt x="3063649" y="5190461"/>
                </a:cubicBezTo>
                <a:cubicBezTo>
                  <a:pt x="3078667" y="5175438"/>
                  <a:pt x="3067403" y="5164171"/>
                  <a:pt x="3056140" y="5164171"/>
                </a:cubicBezTo>
                <a:cubicBezTo>
                  <a:pt x="3052385" y="5164171"/>
                  <a:pt x="3048631" y="5164171"/>
                  <a:pt x="3044876" y="5164171"/>
                </a:cubicBezTo>
                <a:cubicBezTo>
                  <a:pt x="2890939" y="5231773"/>
                  <a:pt x="2804584" y="5479650"/>
                  <a:pt x="2725738" y="5513451"/>
                </a:cubicBezTo>
                <a:cubicBezTo>
                  <a:pt x="2421619" y="5633633"/>
                  <a:pt x="2166308" y="5866487"/>
                  <a:pt x="1974826" y="6088073"/>
                </a:cubicBezTo>
                <a:cubicBezTo>
                  <a:pt x="1967317" y="6095584"/>
                  <a:pt x="1963563" y="6099340"/>
                  <a:pt x="1956053" y="6099340"/>
                </a:cubicBezTo>
                <a:cubicBezTo>
                  <a:pt x="1944789" y="6099340"/>
                  <a:pt x="1941035" y="6084317"/>
                  <a:pt x="1944789" y="6065539"/>
                </a:cubicBezTo>
                <a:cubicBezTo>
                  <a:pt x="2061181" y="5603588"/>
                  <a:pt x="2290209" y="5291864"/>
                  <a:pt x="2526746" y="5182949"/>
                </a:cubicBezTo>
                <a:cubicBezTo>
                  <a:pt x="2553028" y="5167926"/>
                  <a:pt x="2575556" y="5164171"/>
                  <a:pt x="2590574" y="5164171"/>
                </a:cubicBezTo>
                <a:cubicBezTo>
                  <a:pt x="2620610" y="5164171"/>
                  <a:pt x="2635629" y="5182949"/>
                  <a:pt x="2643138" y="5205483"/>
                </a:cubicBezTo>
                <a:cubicBezTo>
                  <a:pt x="2654401" y="5224262"/>
                  <a:pt x="2658156" y="5243040"/>
                  <a:pt x="2676929" y="5243040"/>
                </a:cubicBezTo>
                <a:cubicBezTo>
                  <a:pt x="2695702" y="5243040"/>
                  <a:pt x="2725738" y="5224262"/>
                  <a:pt x="2785811" y="5160415"/>
                </a:cubicBezTo>
                <a:cubicBezTo>
                  <a:pt x="2909712" y="5032721"/>
                  <a:pt x="3067403" y="4968874"/>
                  <a:pt x="3172531" y="4968874"/>
                </a:cubicBezTo>
                <a:close/>
                <a:moveTo>
                  <a:pt x="1" y="4849812"/>
                </a:moveTo>
                <a:cubicBezTo>
                  <a:pt x="18777" y="4849812"/>
                  <a:pt x="60083" y="4861073"/>
                  <a:pt x="78859" y="4883594"/>
                </a:cubicBezTo>
                <a:cubicBezTo>
                  <a:pt x="97634" y="4906115"/>
                  <a:pt x="161472" y="4992446"/>
                  <a:pt x="180247" y="5067516"/>
                </a:cubicBezTo>
                <a:cubicBezTo>
                  <a:pt x="202778" y="5168861"/>
                  <a:pt x="206533" y="5281466"/>
                  <a:pt x="161472" y="5412839"/>
                </a:cubicBezTo>
                <a:cubicBezTo>
                  <a:pt x="157717" y="5427854"/>
                  <a:pt x="157717" y="5435361"/>
                  <a:pt x="165227" y="5435361"/>
                </a:cubicBezTo>
                <a:cubicBezTo>
                  <a:pt x="165227" y="5435361"/>
                  <a:pt x="168982" y="5431607"/>
                  <a:pt x="172737" y="5427854"/>
                </a:cubicBezTo>
                <a:cubicBezTo>
                  <a:pt x="281636" y="5296481"/>
                  <a:pt x="386780" y="5251438"/>
                  <a:pt x="473148" y="5251438"/>
                </a:cubicBezTo>
                <a:cubicBezTo>
                  <a:pt x="574537" y="5251438"/>
                  <a:pt x="653395" y="5315248"/>
                  <a:pt x="675925" y="5379058"/>
                </a:cubicBezTo>
                <a:cubicBezTo>
                  <a:pt x="679681" y="5390318"/>
                  <a:pt x="675925" y="5412839"/>
                  <a:pt x="653395" y="5420347"/>
                </a:cubicBezTo>
                <a:cubicBezTo>
                  <a:pt x="503189" y="5450375"/>
                  <a:pt x="428086" y="5581748"/>
                  <a:pt x="398045" y="5664325"/>
                </a:cubicBezTo>
                <a:cubicBezTo>
                  <a:pt x="368004" y="5750656"/>
                  <a:pt x="266616" y="6013402"/>
                  <a:pt x="458127" y="6133514"/>
                </a:cubicBezTo>
                <a:cubicBezTo>
                  <a:pt x="461883" y="6133514"/>
                  <a:pt x="465638" y="6137268"/>
                  <a:pt x="469393" y="6137268"/>
                </a:cubicBezTo>
                <a:cubicBezTo>
                  <a:pt x="476903" y="6137268"/>
                  <a:pt x="484413" y="6129761"/>
                  <a:pt x="480658" y="6110993"/>
                </a:cubicBezTo>
                <a:cubicBezTo>
                  <a:pt x="439352" y="5893289"/>
                  <a:pt x="593312" y="5758163"/>
                  <a:pt x="717232" y="5709367"/>
                </a:cubicBezTo>
                <a:cubicBezTo>
                  <a:pt x="762294" y="5694353"/>
                  <a:pt x="822376" y="5683093"/>
                  <a:pt x="886213" y="5683093"/>
                </a:cubicBezTo>
                <a:cubicBezTo>
                  <a:pt x="1047683" y="5683093"/>
                  <a:pt x="1235441" y="5743149"/>
                  <a:pt x="1318053" y="5893289"/>
                </a:cubicBezTo>
                <a:cubicBezTo>
                  <a:pt x="1325564" y="5908303"/>
                  <a:pt x="1325564" y="5934578"/>
                  <a:pt x="1303033" y="5934578"/>
                </a:cubicBezTo>
                <a:cubicBezTo>
                  <a:pt x="1303033" y="5934578"/>
                  <a:pt x="1299278" y="5934578"/>
                  <a:pt x="1299278" y="5934578"/>
                </a:cubicBezTo>
                <a:cubicBezTo>
                  <a:pt x="1288013" y="5934578"/>
                  <a:pt x="1280503" y="5934578"/>
                  <a:pt x="1269237" y="5934578"/>
                </a:cubicBezTo>
                <a:cubicBezTo>
                  <a:pt x="901234" y="5934578"/>
                  <a:pt x="792335" y="6156035"/>
                  <a:pt x="818621" y="6407521"/>
                </a:cubicBezTo>
                <a:cubicBezTo>
                  <a:pt x="844907" y="6655253"/>
                  <a:pt x="796090" y="6805394"/>
                  <a:pt x="608333" y="6963041"/>
                </a:cubicBezTo>
                <a:cubicBezTo>
                  <a:pt x="394290" y="7146963"/>
                  <a:pt x="135186" y="7278336"/>
                  <a:pt x="26287" y="7447245"/>
                </a:cubicBezTo>
                <a:cubicBezTo>
                  <a:pt x="26287" y="7447245"/>
                  <a:pt x="26287" y="7447245"/>
                  <a:pt x="1" y="7466012"/>
                </a:cubicBezTo>
                <a:cubicBezTo>
                  <a:pt x="1" y="7466012"/>
                  <a:pt x="1" y="7466012"/>
                  <a:pt x="1" y="7308364"/>
                </a:cubicBezTo>
                <a:cubicBezTo>
                  <a:pt x="1" y="7308364"/>
                  <a:pt x="1" y="7308364"/>
                  <a:pt x="33797" y="7285843"/>
                </a:cubicBezTo>
                <a:cubicBezTo>
                  <a:pt x="150206" y="7154470"/>
                  <a:pt x="345473" y="7034358"/>
                  <a:pt x="506944" y="6899231"/>
                </a:cubicBezTo>
                <a:cubicBezTo>
                  <a:pt x="649639" y="6771612"/>
                  <a:pt x="713477" y="6651499"/>
                  <a:pt x="687191" y="6460070"/>
                </a:cubicBezTo>
                <a:cubicBezTo>
                  <a:pt x="653395" y="6193571"/>
                  <a:pt x="649639" y="5889536"/>
                  <a:pt x="1032663" y="5863261"/>
                </a:cubicBezTo>
                <a:cubicBezTo>
                  <a:pt x="1051439" y="5863261"/>
                  <a:pt x="1051439" y="5844494"/>
                  <a:pt x="1032663" y="5836987"/>
                </a:cubicBezTo>
                <a:cubicBezTo>
                  <a:pt x="995112" y="5821973"/>
                  <a:pt x="957561" y="5818219"/>
                  <a:pt x="920009" y="5818219"/>
                </a:cubicBezTo>
                <a:cubicBezTo>
                  <a:pt x="709722" y="5818219"/>
                  <a:pt x="574537" y="6039676"/>
                  <a:pt x="582047" y="6246120"/>
                </a:cubicBezTo>
                <a:cubicBezTo>
                  <a:pt x="582047" y="6276148"/>
                  <a:pt x="567026" y="6287408"/>
                  <a:pt x="555761" y="6287408"/>
                </a:cubicBezTo>
                <a:cubicBezTo>
                  <a:pt x="172737" y="6287408"/>
                  <a:pt x="153961" y="5713121"/>
                  <a:pt x="420576" y="5427854"/>
                </a:cubicBezTo>
                <a:cubicBezTo>
                  <a:pt x="431841" y="5416593"/>
                  <a:pt x="428086" y="5405332"/>
                  <a:pt x="416821" y="5405332"/>
                </a:cubicBezTo>
                <a:cubicBezTo>
                  <a:pt x="416821" y="5405332"/>
                  <a:pt x="413066" y="5405332"/>
                  <a:pt x="409311" y="5409086"/>
                </a:cubicBezTo>
                <a:cubicBezTo>
                  <a:pt x="315432" y="5442868"/>
                  <a:pt x="157717" y="5532952"/>
                  <a:pt x="153961" y="5859508"/>
                </a:cubicBezTo>
                <a:cubicBezTo>
                  <a:pt x="150206" y="5878275"/>
                  <a:pt x="142696" y="5885782"/>
                  <a:pt x="135186" y="5885782"/>
                </a:cubicBezTo>
                <a:cubicBezTo>
                  <a:pt x="127676" y="5885782"/>
                  <a:pt x="120165" y="5882029"/>
                  <a:pt x="112655" y="5874522"/>
                </a:cubicBezTo>
                <a:cubicBezTo>
                  <a:pt x="7511" y="5754409"/>
                  <a:pt x="75104" y="5322755"/>
                  <a:pt x="30042" y="5097544"/>
                </a:cubicBezTo>
                <a:cubicBezTo>
                  <a:pt x="22532" y="5071270"/>
                  <a:pt x="15021" y="5044995"/>
                  <a:pt x="1" y="5044995"/>
                </a:cubicBezTo>
                <a:cubicBezTo>
                  <a:pt x="1" y="5044995"/>
                  <a:pt x="1" y="5044995"/>
                  <a:pt x="1" y="4849812"/>
                </a:cubicBezTo>
                <a:close/>
                <a:moveTo>
                  <a:pt x="833206" y="4492625"/>
                </a:moveTo>
                <a:cubicBezTo>
                  <a:pt x="1058623" y="4492625"/>
                  <a:pt x="1280284" y="4575205"/>
                  <a:pt x="1351666" y="4661539"/>
                </a:cubicBezTo>
                <a:cubicBezTo>
                  <a:pt x="1377966" y="4691568"/>
                  <a:pt x="1385479" y="4710336"/>
                  <a:pt x="1374209" y="4710336"/>
                </a:cubicBezTo>
                <a:cubicBezTo>
                  <a:pt x="1374209" y="4710336"/>
                  <a:pt x="1370452" y="4710336"/>
                  <a:pt x="1370452" y="4706583"/>
                </a:cubicBezTo>
                <a:cubicBezTo>
                  <a:pt x="1306584" y="4680307"/>
                  <a:pt x="1231444" y="4665292"/>
                  <a:pt x="1167575" y="4665292"/>
                </a:cubicBezTo>
                <a:cubicBezTo>
                  <a:pt x="1099950" y="4665292"/>
                  <a:pt x="1043596" y="4680307"/>
                  <a:pt x="1009783" y="4717844"/>
                </a:cubicBezTo>
                <a:cubicBezTo>
                  <a:pt x="998512" y="4729105"/>
                  <a:pt x="994755" y="4747873"/>
                  <a:pt x="1017297" y="4747873"/>
                </a:cubicBezTo>
                <a:cubicBezTo>
                  <a:pt x="1054866" y="4740366"/>
                  <a:pt x="1092436" y="4736612"/>
                  <a:pt x="1130005" y="4736612"/>
                </a:cubicBezTo>
                <a:cubicBezTo>
                  <a:pt x="1306584" y="4736612"/>
                  <a:pt x="1494431" y="4834206"/>
                  <a:pt x="1704821" y="5145758"/>
                </a:cubicBezTo>
                <a:cubicBezTo>
                  <a:pt x="1764932" y="5277135"/>
                  <a:pt x="1813773" y="5438542"/>
                  <a:pt x="1825043" y="5626224"/>
                </a:cubicBezTo>
                <a:cubicBezTo>
                  <a:pt x="1828800" y="5641239"/>
                  <a:pt x="1821287" y="5648746"/>
                  <a:pt x="1813773" y="5648746"/>
                </a:cubicBezTo>
                <a:cubicBezTo>
                  <a:pt x="1810016" y="5648746"/>
                  <a:pt x="1802501" y="5644992"/>
                  <a:pt x="1798744" y="5637485"/>
                </a:cubicBezTo>
                <a:cubicBezTo>
                  <a:pt x="1693550" y="5453557"/>
                  <a:pt x="1490674" y="5262121"/>
                  <a:pt x="1276527" y="5262121"/>
                </a:cubicBezTo>
                <a:cubicBezTo>
                  <a:pt x="1231444" y="5262121"/>
                  <a:pt x="1182603" y="5269628"/>
                  <a:pt x="1137519" y="5288396"/>
                </a:cubicBezTo>
                <a:cubicBezTo>
                  <a:pt x="1118736" y="5295904"/>
                  <a:pt x="1118736" y="5307165"/>
                  <a:pt x="1133762" y="5307165"/>
                </a:cubicBezTo>
                <a:cubicBezTo>
                  <a:pt x="1137519" y="5307165"/>
                  <a:pt x="1137519" y="5307165"/>
                  <a:pt x="1141276" y="5307165"/>
                </a:cubicBezTo>
                <a:cubicBezTo>
                  <a:pt x="1148791" y="5303411"/>
                  <a:pt x="1160062" y="5303411"/>
                  <a:pt x="1167575" y="5303411"/>
                </a:cubicBezTo>
                <a:cubicBezTo>
                  <a:pt x="1426805" y="5303411"/>
                  <a:pt x="1776204" y="5607456"/>
                  <a:pt x="1813773" y="5922762"/>
                </a:cubicBezTo>
                <a:cubicBezTo>
                  <a:pt x="1828800" y="6065400"/>
                  <a:pt x="1734877" y="6376953"/>
                  <a:pt x="1584598" y="6583403"/>
                </a:cubicBezTo>
                <a:cubicBezTo>
                  <a:pt x="1577084" y="6590910"/>
                  <a:pt x="1569570" y="6598417"/>
                  <a:pt x="1565813" y="6598417"/>
                </a:cubicBezTo>
                <a:cubicBezTo>
                  <a:pt x="1558300" y="6598417"/>
                  <a:pt x="1554543" y="6587157"/>
                  <a:pt x="1558300" y="6572142"/>
                </a:cubicBezTo>
                <a:cubicBezTo>
                  <a:pt x="1569570" y="6384460"/>
                  <a:pt x="1471889" y="6279358"/>
                  <a:pt x="1370452" y="6245575"/>
                </a:cubicBezTo>
                <a:cubicBezTo>
                  <a:pt x="1366694" y="6241821"/>
                  <a:pt x="1366694" y="6241821"/>
                  <a:pt x="1362937" y="6241821"/>
                </a:cubicBezTo>
                <a:cubicBezTo>
                  <a:pt x="1351666" y="6241821"/>
                  <a:pt x="1344153" y="6253082"/>
                  <a:pt x="1355423" y="6260590"/>
                </a:cubicBezTo>
                <a:cubicBezTo>
                  <a:pt x="1464375" y="6384460"/>
                  <a:pt x="1584598" y="6613432"/>
                  <a:pt x="1310340" y="6857419"/>
                </a:cubicBezTo>
                <a:cubicBezTo>
                  <a:pt x="1167575" y="6981289"/>
                  <a:pt x="859505" y="7168971"/>
                  <a:pt x="465024" y="7262812"/>
                </a:cubicBezTo>
                <a:cubicBezTo>
                  <a:pt x="461267" y="7262812"/>
                  <a:pt x="457510" y="7262812"/>
                  <a:pt x="453753" y="7262812"/>
                </a:cubicBezTo>
                <a:cubicBezTo>
                  <a:pt x="438725" y="7262812"/>
                  <a:pt x="434968" y="7251551"/>
                  <a:pt x="457510" y="7236537"/>
                </a:cubicBezTo>
                <a:cubicBezTo>
                  <a:pt x="904588" y="6981289"/>
                  <a:pt x="1456861" y="6632200"/>
                  <a:pt x="1088679" y="6298126"/>
                </a:cubicBezTo>
                <a:cubicBezTo>
                  <a:pt x="1088679" y="6298126"/>
                  <a:pt x="1088679" y="6298126"/>
                  <a:pt x="1062380" y="6249329"/>
                </a:cubicBezTo>
                <a:cubicBezTo>
                  <a:pt x="1066137" y="6208039"/>
                  <a:pt x="1212659" y="6114198"/>
                  <a:pt x="1370452" y="6114198"/>
                </a:cubicBezTo>
                <a:cubicBezTo>
                  <a:pt x="1453105" y="6114198"/>
                  <a:pt x="1539514" y="6140473"/>
                  <a:pt x="1607139" y="6215546"/>
                </a:cubicBezTo>
                <a:cubicBezTo>
                  <a:pt x="1610896" y="6219300"/>
                  <a:pt x="1614653" y="6219300"/>
                  <a:pt x="1618410" y="6219300"/>
                </a:cubicBezTo>
                <a:cubicBezTo>
                  <a:pt x="1625925" y="6219300"/>
                  <a:pt x="1637196" y="6211792"/>
                  <a:pt x="1637196" y="6196778"/>
                </a:cubicBezTo>
                <a:cubicBezTo>
                  <a:pt x="1689793" y="5817660"/>
                  <a:pt x="1317853" y="5464818"/>
                  <a:pt x="848234" y="5457310"/>
                </a:cubicBezTo>
                <a:cubicBezTo>
                  <a:pt x="848234" y="5457310"/>
                  <a:pt x="848234" y="5457310"/>
                  <a:pt x="810664" y="5434788"/>
                </a:cubicBezTo>
                <a:cubicBezTo>
                  <a:pt x="791879" y="5348455"/>
                  <a:pt x="942158" y="5085700"/>
                  <a:pt x="1265257" y="5085700"/>
                </a:cubicBezTo>
                <a:cubicBezTo>
                  <a:pt x="1329125" y="5085700"/>
                  <a:pt x="1400507" y="5096961"/>
                  <a:pt x="1475646" y="5123236"/>
                </a:cubicBezTo>
                <a:cubicBezTo>
                  <a:pt x="1475646" y="5123236"/>
                  <a:pt x="1475646" y="5123236"/>
                  <a:pt x="1494431" y="5096961"/>
                </a:cubicBezTo>
                <a:cubicBezTo>
                  <a:pt x="1438076" y="4973090"/>
                  <a:pt x="1336639" y="4890510"/>
                  <a:pt x="1205145" y="4864235"/>
                </a:cubicBezTo>
                <a:cubicBezTo>
                  <a:pt x="1190118" y="4864235"/>
                  <a:pt x="1171332" y="4860481"/>
                  <a:pt x="1152548" y="4860481"/>
                </a:cubicBezTo>
                <a:cubicBezTo>
                  <a:pt x="1024811" y="4860481"/>
                  <a:pt x="889560" y="4935554"/>
                  <a:pt x="825692" y="5006873"/>
                </a:cubicBezTo>
                <a:cubicBezTo>
                  <a:pt x="814421" y="5018134"/>
                  <a:pt x="803150" y="5029395"/>
                  <a:pt x="791879" y="5029395"/>
                </a:cubicBezTo>
                <a:cubicBezTo>
                  <a:pt x="791879" y="5029395"/>
                  <a:pt x="788122" y="5029395"/>
                  <a:pt x="788122" y="5029395"/>
                </a:cubicBezTo>
                <a:cubicBezTo>
                  <a:pt x="724254" y="4995612"/>
                  <a:pt x="664143" y="4819191"/>
                  <a:pt x="829449" y="4736612"/>
                </a:cubicBezTo>
                <a:cubicBezTo>
                  <a:pt x="840720" y="4732858"/>
                  <a:pt x="840720" y="4699075"/>
                  <a:pt x="795636" y="4691568"/>
                </a:cubicBezTo>
                <a:cubicBezTo>
                  <a:pt x="784365" y="4691568"/>
                  <a:pt x="776852" y="4691568"/>
                  <a:pt x="765581" y="4691568"/>
                </a:cubicBezTo>
                <a:cubicBezTo>
                  <a:pt x="656629" y="4691568"/>
                  <a:pt x="525135" y="4729105"/>
                  <a:pt x="491323" y="4864235"/>
                </a:cubicBezTo>
                <a:cubicBezTo>
                  <a:pt x="480052" y="4950569"/>
                  <a:pt x="513864" y="4995612"/>
                  <a:pt x="566462" y="4995612"/>
                </a:cubicBezTo>
                <a:cubicBezTo>
                  <a:pt x="570219" y="4995612"/>
                  <a:pt x="570219" y="4995612"/>
                  <a:pt x="573976" y="4995612"/>
                </a:cubicBezTo>
                <a:cubicBezTo>
                  <a:pt x="600274" y="4995612"/>
                  <a:pt x="585247" y="5036902"/>
                  <a:pt x="577733" y="5051917"/>
                </a:cubicBezTo>
                <a:cubicBezTo>
                  <a:pt x="566462" y="5085700"/>
                  <a:pt x="525135" y="5104468"/>
                  <a:pt x="487566" y="5104468"/>
                </a:cubicBezTo>
                <a:cubicBezTo>
                  <a:pt x="476295" y="5104468"/>
                  <a:pt x="468781" y="5104468"/>
                  <a:pt x="461267" y="5100714"/>
                </a:cubicBezTo>
                <a:cubicBezTo>
                  <a:pt x="378614" y="5078192"/>
                  <a:pt x="209551" y="4943061"/>
                  <a:pt x="367343" y="4702829"/>
                </a:cubicBezTo>
                <a:cubicBezTo>
                  <a:pt x="472538" y="4545176"/>
                  <a:pt x="652872" y="4492625"/>
                  <a:pt x="833206" y="4492625"/>
                </a:cubicBezTo>
                <a:close/>
                <a:moveTo>
                  <a:pt x="3438738" y="3414713"/>
                </a:moveTo>
                <a:cubicBezTo>
                  <a:pt x="3547630" y="3414713"/>
                  <a:pt x="3682806" y="3471033"/>
                  <a:pt x="3844267" y="3617468"/>
                </a:cubicBezTo>
                <a:cubicBezTo>
                  <a:pt x="3848022" y="3621223"/>
                  <a:pt x="3848022" y="3621223"/>
                  <a:pt x="3851777" y="3621223"/>
                </a:cubicBezTo>
                <a:cubicBezTo>
                  <a:pt x="3866796" y="3621223"/>
                  <a:pt x="3874306" y="3576166"/>
                  <a:pt x="3885571" y="3534864"/>
                </a:cubicBezTo>
                <a:cubicBezTo>
                  <a:pt x="3893081" y="3489808"/>
                  <a:pt x="3900590" y="3448506"/>
                  <a:pt x="3919365" y="3448506"/>
                </a:cubicBezTo>
                <a:cubicBezTo>
                  <a:pt x="3923120" y="3448506"/>
                  <a:pt x="3926875" y="3448506"/>
                  <a:pt x="3930630" y="3452259"/>
                </a:cubicBezTo>
                <a:cubicBezTo>
                  <a:pt x="4167188" y="3688808"/>
                  <a:pt x="4084580" y="4064282"/>
                  <a:pt x="3960669" y="4237000"/>
                </a:cubicBezTo>
                <a:cubicBezTo>
                  <a:pt x="3840512" y="4413472"/>
                  <a:pt x="3896836" y="4383434"/>
                  <a:pt x="3968179" y="4454774"/>
                </a:cubicBezTo>
                <a:cubicBezTo>
                  <a:pt x="4144659" y="4635001"/>
                  <a:pt x="4020747" y="4991700"/>
                  <a:pt x="3919365" y="4991700"/>
                </a:cubicBezTo>
                <a:cubicBezTo>
                  <a:pt x="3904345" y="4991700"/>
                  <a:pt x="3885571" y="4980436"/>
                  <a:pt x="3874306" y="4957908"/>
                </a:cubicBezTo>
                <a:cubicBezTo>
                  <a:pt x="3727865" y="4710096"/>
                  <a:pt x="3386170" y="4604963"/>
                  <a:pt x="3153366" y="4604963"/>
                </a:cubicBezTo>
                <a:cubicBezTo>
                  <a:pt x="3134591" y="4604963"/>
                  <a:pt x="3119572" y="4604963"/>
                  <a:pt x="3104552" y="4608718"/>
                </a:cubicBezTo>
                <a:cubicBezTo>
                  <a:pt x="3104552" y="4608718"/>
                  <a:pt x="3104552" y="4608718"/>
                  <a:pt x="3097042" y="4631246"/>
                </a:cubicBezTo>
                <a:cubicBezTo>
                  <a:pt x="3187160" y="4698832"/>
                  <a:pt x="3209689" y="4755153"/>
                  <a:pt x="3153366" y="4785189"/>
                </a:cubicBezTo>
                <a:cubicBezTo>
                  <a:pt x="3142101" y="4792699"/>
                  <a:pt x="3127082" y="4796453"/>
                  <a:pt x="3112062" y="4796453"/>
                </a:cubicBezTo>
                <a:cubicBezTo>
                  <a:pt x="3093287" y="4796453"/>
                  <a:pt x="3074513" y="4792699"/>
                  <a:pt x="3048229" y="4788944"/>
                </a:cubicBezTo>
                <a:cubicBezTo>
                  <a:pt x="3025699" y="4785189"/>
                  <a:pt x="3003170" y="4781435"/>
                  <a:pt x="2976886" y="4781435"/>
                </a:cubicBezTo>
                <a:cubicBezTo>
                  <a:pt x="2943092" y="4781435"/>
                  <a:pt x="2905543" y="4785189"/>
                  <a:pt x="2867994" y="4807718"/>
                </a:cubicBezTo>
                <a:cubicBezTo>
                  <a:pt x="2849219" y="4818982"/>
                  <a:pt x="2830445" y="4822737"/>
                  <a:pt x="2807915" y="4822737"/>
                </a:cubicBezTo>
                <a:cubicBezTo>
                  <a:pt x="2770366" y="4822737"/>
                  <a:pt x="2725308" y="4811473"/>
                  <a:pt x="2676494" y="4796453"/>
                </a:cubicBezTo>
                <a:cubicBezTo>
                  <a:pt x="2631435" y="4785189"/>
                  <a:pt x="2578867" y="4773926"/>
                  <a:pt x="2522543" y="4773926"/>
                </a:cubicBezTo>
                <a:cubicBezTo>
                  <a:pt x="2432426" y="4773926"/>
                  <a:pt x="2331043" y="4807718"/>
                  <a:pt x="2237171" y="4935379"/>
                </a:cubicBezTo>
                <a:cubicBezTo>
                  <a:pt x="2225906" y="4950398"/>
                  <a:pt x="2240926" y="4957908"/>
                  <a:pt x="2252190" y="4957908"/>
                </a:cubicBezTo>
                <a:cubicBezTo>
                  <a:pt x="2255945" y="4957908"/>
                  <a:pt x="2255945" y="4957908"/>
                  <a:pt x="2255945" y="4957908"/>
                </a:cubicBezTo>
                <a:cubicBezTo>
                  <a:pt x="2263455" y="4954153"/>
                  <a:pt x="2270965" y="4954153"/>
                  <a:pt x="2274720" y="4954153"/>
                </a:cubicBezTo>
                <a:cubicBezTo>
                  <a:pt x="2357328" y="4954153"/>
                  <a:pt x="2443690" y="5029247"/>
                  <a:pt x="2428671" y="5059285"/>
                </a:cubicBezTo>
                <a:cubicBezTo>
                  <a:pt x="2409896" y="5100587"/>
                  <a:pt x="2255945" y="5138135"/>
                  <a:pt x="2150808" y="5288324"/>
                </a:cubicBezTo>
                <a:cubicBezTo>
                  <a:pt x="2060691" y="5419740"/>
                  <a:pt x="2026898" y="5464797"/>
                  <a:pt x="1985594" y="5603722"/>
                </a:cubicBezTo>
                <a:cubicBezTo>
                  <a:pt x="1985594" y="5611231"/>
                  <a:pt x="1978083" y="5614986"/>
                  <a:pt x="1974329" y="5614986"/>
                </a:cubicBezTo>
                <a:cubicBezTo>
                  <a:pt x="1970573" y="5614986"/>
                  <a:pt x="1963064" y="5611231"/>
                  <a:pt x="1963064" y="5599967"/>
                </a:cubicBezTo>
                <a:cubicBezTo>
                  <a:pt x="1895475" y="5096833"/>
                  <a:pt x="2101994" y="4732624"/>
                  <a:pt x="2225906" y="4616228"/>
                </a:cubicBezTo>
                <a:cubicBezTo>
                  <a:pt x="2289739" y="4556152"/>
                  <a:pt x="2383612" y="4529869"/>
                  <a:pt x="2488749" y="4529869"/>
                </a:cubicBezTo>
                <a:cubicBezTo>
                  <a:pt x="2623925" y="4529869"/>
                  <a:pt x="2777876" y="4578680"/>
                  <a:pt x="2901788" y="4668794"/>
                </a:cubicBezTo>
                <a:cubicBezTo>
                  <a:pt x="2901788" y="4668794"/>
                  <a:pt x="2901788" y="4668794"/>
                  <a:pt x="2920562" y="4650020"/>
                </a:cubicBezTo>
                <a:cubicBezTo>
                  <a:pt x="2860484" y="4529869"/>
                  <a:pt x="2717798" y="4458529"/>
                  <a:pt x="2496259" y="4447264"/>
                </a:cubicBezTo>
                <a:cubicBezTo>
                  <a:pt x="2481239" y="4443510"/>
                  <a:pt x="2473729" y="4428491"/>
                  <a:pt x="2496259" y="4417227"/>
                </a:cubicBezTo>
                <a:cubicBezTo>
                  <a:pt x="2597641" y="4372170"/>
                  <a:pt x="2792896" y="4323359"/>
                  <a:pt x="3010680" y="4323359"/>
                </a:cubicBezTo>
                <a:cubicBezTo>
                  <a:pt x="3307317" y="4323359"/>
                  <a:pt x="3649012" y="4409717"/>
                  <a:pt x="3848022" y="4698832"/>
                </a:cubicBezTo>
                <a:cubicBezTo>
                  <a:pt x="3851777" y="4702587"/>
                  <a:pt x="3855532" y="4706341"/>
                  <a:pt x="3863041" y="4706341"/>
                </a:cubicBezTo>
                <a:cubicBezTo>
                  <a:pt x="3870551" y="4706341"/>
                  <a:pt x="3874306" y="4698832"/>
                  <a:pt x="3874306" y="4691322"/>
                </a:cubicBezTo>
                <a:cubicBezTo>
                  <a:pt x="3863041" y="4537378"/>
                  <a:pt x="3701581" y="4413472"/>
                  <a:pt x="3566405" y="4345887"/>
                </a:cubicBezTo>
                <a:cubicBezTo>
                  <a:pt x="3566405" y="4345887"/>
                  <a:pt x="3566405" y="4345887"/>
                  <a:pt x="3566405" y="4308339"/>
                </a:cubicBezTo>
                <a:cubicBezTo>
                  <a:pt x="3656522" y="4252018"/>
                  <a:pt x="3746640" y="4116848"/>
                  <a:pt x="3742885" y="3955394"/>
                </a:cubicBezTo>
                <a:cubicBezTo>
                  <a:pt x="3735375" y="3767658"/>
                  <a:pt x="3630238" y="3666279"/>
                  <a:pt x="3521346" y="3639996"/>
                </a:cubicBezTo>
                <a:cubicBezTo>
                  <a:pt x="3521346" y="3639996"/>
                  <a:pt x="3517591" y="3639996"/>
                  <a:pt x="3517591" y="3639996"/>
                </a:cubicBezTo>
                <a:cubicBezTo>
                  <a:pt x="3502571" y="3639996"/>
                  <a:pt x="3495062" y="3658771"/>
                  <a:pt x="3510081" y="3670035"/>
                </a:cubicBezTo>
                <a:cubicBezTo>
                  <a:pt x="3600199" y="3748884"/>
                  <a:pt x="3679052" y="3838998"/>
                  <a:pt x="3664032" y="3992942"/>
                </a:cubicBezTo>
                <a:cubicBezTo>
                  <a:pt x="3645257" y="4165659"/>
                  <a:pt x="3525101" y="4259528"/>
                  <a:pt x="3374905" y="4259528"/>
                </a:cubicBezTo>
                <a:cubicBezTo>
                  <a:pt x="3363640" y="4259528"/>
                  <a:pt x="3352375" y="4259528"/>
                  <a:pt x="3344866" y="4259528"/>
                </a:cubicBezTo>
                <a:cubicBezTo>
                  <a:pt x="3239728" y="4248264"/>
                  <a:pt x="3089533" y="4237000"/>
                  <a:pt x="2958111" y="4237000"/>
                </a:cubicBezTo>
                <a:cubicBezTo>
                  <a:pt x="2894278" y="4237000"/>
                  <a:pt x="2834200" y="4240754"/>
                  <a:pt x="2785386" y="4248264"/>
                </a:cubicBezTo>
                <a:cubicBezTo>
                  <a:pt x="2785386" y="4248264"/>
                  <a:pt x="2781631" y="4248264"/>
                  <a:pt x="2781631" y="4248264"/>
                </a:cubicBezTo>
                <a:cubicBezTo>
                  <a:pt x="2766611" y="4248264"/>
                  <a:pt x="2766611" y="4233245"/>
                  <a:pt x="2777876" y="4221980"/>
                </a:cubicBezTo>
                <a:cubicBezTo>
                  <a:pt x="2845464" y="4146886"/>
                  <a:pt x="2875503" y="4053017"/>
                  <a:pt x="2879258" y="3992942"/>
                </a:cubicBezTo>
                <a:cubicBezTo>
                  <a:pt x="2883013" y="3981677"/>
                  <a:pt x="2875503" y="3977922"/>
                  <a:pt x="2867994" y="3977922"/>
                </a:cubicBezTo>
                <a:cubicBezTo>
                  <a:pt x="2864239" y="3977922"/>
                  <a:pt x="2856729" y="3981677"/>
                  <a:pt x="2852974" y="3989187"/>
                </a:cubicBezTo>
                <a:cubicBezTo>
                  <a:pt x="2785386" y="4109338"/>
                  <a:pt x="2706533" y="4191943"/>
                  <a:pt x="2563847" y="4297075"/>
                </a:cubicBezTo>
                <a:cubicBezTo>
                  <a:pt x="2368592" y="4379679"/>
                  <a:pt x="2143298" y="4499831"/>
                  <a:pt x="2000612" y="4785189"/>
                </a:cubicBezTo>
                <a:cubicBezTo>
                  <a:pt x="1996858" y="4796453"/>
                  <a:pt x="1989348" y="4800209"/>
                  <a:pt x="1981838" y="4800209"/>
                </a:cubicBezTo>
                <a:cubicBezTo>
                  <a:pt x="1974329" y="4800209"/>
                  <a:pt x="1970573" y="4792699"/>
                  <a:pt x="1966819" y="4785189"/>
                </a:cubicBezTo>
                <a:cubicBezTo>
                  <a:pt x="1933025" y="4548642"/>
                  <a:pt x="2030652" y="4323359"/>
                  <a:pt x="2308514" y="4221980"/>
                </a:cubicBezTo>
                <a:cubicBezTo>
                  <a:pt x="2545072" y="4139377"/>
                  <a:pt x="2740327" y="3940375"/>
                  <a:pt x="2834200" y="3748884"/>
                </a:cubicBezTo>
                <a:cubicBezTo>
                  <a:pt x="2841709" y="3737620"/>
                  <a:pt x="2849219" y="3730110"/>
                  <a:pt x="2856729" y="3730110"/>
                </a:cubicBezTo>
                <a:cubicBezTo>
                  <a:pt x="2867994" y="3730110"/>
                  <a:pt x="2875503" y="3737620"/>
                  <a:pt x="2883013" y="3741374"/>
                </a:cubicBezTo>
                <a:cubicBezTo>
                  <a:pt x="2995660" y="3835243"/>
                  <a:pt x="2995660" y="3906583"/>
                  <a:pt x="3123327" y="4000451"/>
                </a:cubicBezTo>
                <a:cubicBezTo>
                  <a:pt x="3164631" y="4030488"/>
                  <a:pt x="3213444" y="4045508"/>
                  <a:pt x="3262258" y="4045508"/>
                </a:cubicBezTo>
                <a:cubicBezTo>
                  <a:pt x="3356130" y="4045508"/>
                  <a:pt x="3446248" y="3985432"/>
                  <a:pt x="3446248" y="3854016"/>
                </a:cubicBezTo>
                <a:cubicBezTo>
                  <a:pt x="3446248" y="3737620"/>
                  <a:pt x="3333601" y="3655015"/>
                  <a:pt x="3235974" y="3655015"/>
                </a:cubicBezTo>
                <a:cubicBezTo>
                  <a:pt x="3205934" y="3655015"/>
                  <a:pt x="3179650" y="3662525"/>
                  <a:pt x="3157121" y="3677543"/>
                </a:cubicBezTo>
                <a:cubicBezTo>
                  <a:pt x="3153366" y="3681299"/>
                  <a:pt x="3145856" y="3681299"/>
                  <a:pt x="3142101" y="3681299"/>
                </a:cubicBezTo>
                <a:cubicBezTo>
                  <a:pt x="3130836" y="3681299"/>
                  <a:pt x="3123327" y="3673789"/>
                  <a:pt x="3127082" y="3655015"/>
                </a:cubicBezTo>
                <a:cubicBezTo>
                  <a:pt x="3164631" y="3542374"/>
                  <a:pt x="3269768" y="3414713"/>
                  <a:pt x="3438738" y="3414713"/>
                </a:cubicBezTo>
                <a:close/>
                <a:moveTo>
                  <a:pt x="0" y="3332161"/>
                </a:moveTo>
                <a:cubicBezTo>
                  <a:pt x="0" y="3332161"/>
                  <a:pt x="3750" y="3332161"/>
                  <a:pt x="3750" y="3332161"/>
                </a:cubicBezTo>
                <a:cubicBezTo>
                  <a:pt x="86237" y="3332161"/>
                  <a:pt x="191221" y="3531095"/>
                  <a:pt x="191221" y="3669973"/>
                </a:cubicBezTo>
                <a:cubicBezTo>
                  <a:pt x="191221" y="3771316"/>
                  <a:pt x="134980" y="3853893"/>
                  <a:pt x="112483" y="3932715"/>
                </a:cubicBezTo>
                <a:cubicBezTo>
                  <a:pt x="104984" y="3947729"/>
                  <a:pt x="112483" y="3958990"/>
                  <a:pt x="123731" y="3958990"/>
                </a:cubicBezTo>
                <a:cubicBezTo>
                  <a:pt x="127481" y="3958990"/>
                  <a:pt x="131230" y="3955236"/>
                  <a:pt x="138729" y="3955236"/>
                </a:cubicBezTo>
                <a:cubicBezTo>
                  <a:pt x="176223" y="3932715"/>
                  <a:pt x="217467" y="3917701"/>
                  <a:pt x="258711" y="3917701"/>
                </a:cubicBezTo>
                <a:cubicBezTo>
                  <a:pt x="296205" y="3917701"/>
                  <a:pt x="333699" y="3928962"/>
                  <a:pt x="367444" y="3947729"/>
                </a:cubicBezTo>
                <a:cubicBezTo>
                  <a:pt x="487426" y="4011537"/>
                  <a:pt x="569913" y="4184197"/>
                  <a:pt x="517421" y="4184197"/>
                </a:cubicBezTo>
                <a:cubicBezTo>
                  <a:pt x="517421" y="4184197"/>
                  <a:pt x="513672" y="4184197"/>
                  <a:pt x="509922" y="4184197"/>
                </a:cubicBezTo>
                <a:cubicBezTo>
                  <a:pt x="494925" y="4180444"/>
                  <a:pt x="479927" y="4176690"/>
                  <a:pt x="464929" y="4176690"/>
                </a:cubicBezTo>
                <a:cubicBezTo>
                  <a:pt x="356196" y="4176690"/>
                  <a:pt x="206219" y="4248006"/>
                  <a:pt x="164975" y="4330582"/>
                </a:cubicBezTo>
                <a:cubicBezTo>
                  <a:pt x="127481" y="4413158"/>
                  <a:pt x="119982" y="4559543"/>
                  <a:pt x="44993" y="4664640"/>
                </a:cubicBezTo>
                <a:cubicBezTo>
                  <a:pt x="29996" y="4683407"/>
                  <a:pt x="22497" y="4702174"/>
                  <a:pt x="0" y="4702174"/>
                </a:cubicBezTo>
                <a:cubicBezTo>
                  <a:pt x="0" y="4702174"/>
                  <a:pt x="0" y="4702174"/>
                  <a:pt x="0" y="4488227"/>
                </a:cubicBezTo>
                <a:cubicBezTo>
                  <a:pt x="11248" y="4488227"/>
                  <a:pt x="18747" y="4454446"/>
                  <a:pt x="26246" y="4424418"/>
                </a:cubicBezTo>
                <a:cubicBezTo>
                  <a:pt x="56242" y="4263019"/>
                  <a:pt x="119982" y="4120388"/>
                  <a:pt x="352446" y="4079100"/>
                </a:cubicBezTo>
                <a:cubicBezTo>
                  <a:pt x="352446" y="4079100"/>
                  <a:pt x="352446" y="4079100"/>
                  <a:pt x="356196" y="4049073"/>
                </a:cubicBezTo>
                <a:cubicBezTo>
                  <a:pt x="329950" y="4034059"/>
                  <a:pt x="299954" y="4022798"/>
                  <a:pt x="266210" y="4022798"/>
                </a:cubicBezTo>
                <a:cubicBezTo>
                  <a:pt x="206219" y="4022798"/>
                  <a:pt x="138729" y="4052826"/>
                  <a:pt x="67490" y="4127895"/>
                </a:cubicBezTo>
                <a:cubicBezTo>
                  <a:pt x="59991" y="4135402"/>
                  <a:pt x="56242" y="4135402"/>
                  <a:pt x="52492" y="4135402"/>
                </a:cubicBezTo>
                <a:cubicBezTo>
                  <a:pt x="44993" y="4135402"/>
                  <a:pt x="41244" y="4124141"/>
                  <a:pt x="41244" y="4112881"/>
                </a:cubicBezTo>
                <a:cubicBezTo>
                  <a:pt x="41244" y="4056579"/>
                  <a:pt x="37494" y="3989017"/>
                  <a:pt x="41244" y="3943976"/>
                </a:cubicBezTo>
                <a:cubicBezTo>
                  <a:pt x="48743" y="3775069"/>
                  <a:pt x="44993" y="3598657"/>
                  <a:pt x="0" y="3583643"/>
                </a:cubicBezTo>
                <a:cubicBezTo>
                  <a:pt x="0" y="3583643"/>
                  <a:pt x="0" y="3583643"/>
                  <a:pt x="0" y="3332161"/>
                </a:cubicBezTo>
                <a:close/>
                <a:moveTo>
                  <a:pt x="0" y="3194050"/>
                </a:moveTo>
                <a:lnTo>
                  <a:pt x="1588" y="3194050"/>
                </a:lnTo>
                <a:lnTo>
                  <a:pt x="1588" y="3195638"/>
                </a:lnTo>
                <a:lnTo>
                  <a:pt x="0" y="3195638"/>
                </a:lnTo>
                <a:lnTo>
                  <a:pt x="0" y="3194050"/>
                </a:lnTo>
                <a:close/>
                <a:moveTo>
                  <a:pt x="2658219" y="2409826"/>
                </a:moveTo>
                <a:cubicBezTo>
                  <a:pt x="2763349" y="2409826"/>
                  <a:pt x="2860969" y="2462369"/>
                  <a:pt x="2947326" y="2529925"/>
                </a:cubicBezTo>
                <a:cubicBezTo>
                  <a:pt x="3044947" y="2604987"/>
                  <a:pt x="3116285" y="2743852"/>
                  <a:pt x="3123794" y="2867705"/>
                </a:cubicBezTo>
                <a:cubicBezTo>
                  <a:pt x="3127549" y="2901483"/>
                  <a:pt x="3142567" y="2912742"/>
                  <a:pt x="3161341" y="2912742"/>
                </a:cubicBezTo>
                <a:cubicBezTo>
                  <a:pt x="3195132" y="2912742"/>
                  <a:pt x="3251452" y="2875211"/>
                  <a:pt x="3285244" y="2848939"/>
                </a:cubicBezTo>
                <a:cubicBezTo>
                  <a:pt x="3285244" y="2848939"/>
                  <a:pt x="3288998" y="2848939"/>
                  <a:pt x="3292753" y="2848939"/>
                </a:cubicBezTo>
                <a:cubicBezTo>
                  <a:pt x="3304017" y="2848939"/>
                  <a:pt x="3311526" y="2863952"/>
                  <a:pt x="3311526" y="2886470"/>
                </a:cubicBezTo>
                <a:cubicBezTo>
                  <a:pt x="3300262" y="3134175"/>
                  <a:pt x="3187623" y="3415658"/>
                  <a:pt x="2860969" y="3528252"/>
                </a:cubicBezTo>
                <a:cubicBezTo>
                  <a:pt x="2812159" y="3543264"/>
                  <a:pt x="2763349" y="3550770"/>
                  <a:pt x="2718293" y="3550770"/>
                </a:cubicBezTo>
                <a:cubicBezTo>
                  <a:pt x="2523052" y="3550770"/>
                  <a:pt x="2376621" y="3411905"/>
                  <a:pt x="2233945" y="3355609"/>
                </a:cubicBezTo>
                <a:cubicBezTo>
                  <a:pt x="2230190" y="3351855"/>
                  <a:pt x="2226435" y="3351855"/>
                  <a:pt x="2226435" y="3351855"/>
                </a:cubicBezTo>
                <a:cubicBezTo>
                  <a:pt x="2215171" y="3351855"/>
                  <a:pt x="2211417" y="3366867"/>
                  <a:pt x="2218926" y="3378127"/>
                </a:cubicBezTo>
                <a:cubicBezTo>
                  <a:pt x="2342829" y="3505733"/>
                  <a:pt x="2391640" y="3674623"/>
                  <a:pt x="2305283" y="3697142"/>
                </a:cubicBezTo>
                <a:cubicBezTo>
                  <a:pt x="2301528" y="3697142"/>
                  <a:pt x="2297774" y="3697142"/>
                  <a:pt x="2294019" y="3697142"/>
                </a:cubicBezTo>
                <a:cubicBezTo>
                  <a:pt x="2252718" y="3697142"/>
                  <a:pt x="2196398" y="3652104"/>
                  <a:pt x="2121306" y="3603313"/>
                </a:cubicBezTo>
                <a:cubicBezTo>
                  <a:pt x="2042459" y="3554523"/>
                  <a:pt x="1944838" y="3509486"/>
                  <a:pt x="1817180" y="3509486"/>
                </a:cubicBezTo>
                <a:cubicBezTo>
                  <a:pt x="1787144" y="3509486"/>
                  <a:pt x="1753351" y="3509486"/>
                  <a:pt x="1719559" y="3516992"/>
                </a:cubicBezTo>
                <a:cubicBezTo>
                  <a:pt x="1479262" y="3550770"/>
                  <a:pt x="1437961" y="3772203"/>
                  <a:pt x="1441716" y="3851018"/>
                </a:cubicBezTo>
                <a:cubicBezTo>
                  <a:pt x="1445471" y="3881044"/>
                  <a:pt x="1467999" y="3899809"/>
                  <a:pt x="1479262" y="3899809"/>
                </a:cubicBezTo>
                <a:cubicBezTo>
                  <a:pt x="1483018" y="3899809"/>
                  <a:pt x="1486772" y="3899809"/>
                  <a:pt x="1486772" y="3896056"/>
                </a:cubicBezTo>
                <a:cubicBezTo>
                  <a:pt x="1565619" y="3798475"/>
                  <a:pt x="1738333" y="3689635"/>
                  <a:pt x="1914801" y="3689635"/>
                </a:cubicBezTo>
                <a:cubicBezTo>
                  <a:pt x="2042459" y="3689635"/>
                  <a:pt x="2173870" y="3749684"/>
                  <a:pt x="2260227" y="3922327"/>
                </a:cubicBezTo>
                <a:cubicBezTo>
                  <a:pt x="2263982" y="3929833"/>
                  <a:pt x="2263982" y="3956105"/>
                  <a:pt x="2245209" y="3959858"/>
                </a:cubicBezTo>
                <a:cubicBezTo>
                  <a:pt x="1693277" y="4109983"/>
                  <a:pt x="1790898" y="4725492"/>
                  <a:pt x="1805916" y="4988209"/>
                </a:cubicBezTo>
                <a:cubicBezTo>
                  <a:pt x="1809671" y="5003221"/>
                  <a:pt x="1802162" y="5006974"/>
                  <a:pt x="1794652" y="5006974"/>
                </a:cubicBezTo>
                <a:cubicBezTo>
                  <a:pt x="1790898" y="5006974"/>
                  <a:pt x="1787144" y="5006974"/>
                  <a:pt x="1783388" y="5003221"/>
                </a:cubicBezTo>
                <a:cubicBezTo>
                  <a:pt x="1513054" y="4627912"/>
                  <a:pt x="1475508" y="4128749"/>
                  <a:pt x="1892273" y="3944846"/>
                </a:cubicBezTo>
                <a:cubicBezTo>
                  <a:pt x="1903537" y="3941093"/>
                  <a:pt x="1899782" y="3929833"/>
                  <a:pt x="1884763" y="3929833"/>
                </a:cubicBezTo>
                <a:cubicBezTo>
                  <a:pt x="1655730" y="3944846"/>
                  <a:pt x="1505545" y="4106230"/>
                  <a:pt x="1501790" y="4417737"/>
                </a:cubicBezTo>
                <a:cubicBezTo>
                  <a:pt x="1501790" y="4428997"/>
                  <a:pt x="1494282" y="4432749"/>
                  <a:pt x="1490526" y="4432749"/>
                </a:cubicBezTo>
                <a:cubicBezTo>
                  <a:pt x="1486772" y="4432749"/>
                  <a:pt x="1479262" y="4428997"/>
                  <a:pt x="1475508" y="4421491"/>
                </a:cubicBezTo>
                <a:cubicBezTo>
                  <a:pt x="1321568" y="4094970"/>
                  <a:pt x="1216438" y="3614573"/>
                  <a:pt x="1340341" y="3423165"/>
                </a:cubicBezTo>
                <a:cubicBezTo>
                  <a:pt x="1407925" y="3318077"/>
                  <a:pt x="1528073" y="3280546"/>
                  <a:pt x="1651976" y="3280546"/>
                </a:cubicBezTo>
                <a:cubicBezTo>
                  <a:pt x="1775880" y="3280546"/>
                  <a:pt x="1899782" y="3318077"/>
                  <a:pt x="1974875" y="3351855"/>
                </a:cubicBezTo>
                <a:cubicBezTo>
                  <a:pt x="1982384" y="3355609"/>
                  <a:pt x="1986139" y="3355609"/>
                  <a:pt x="1989894" y="3355609"/>
                </a:cubicBezTo>
                <a:cubicBezTo>
                  <a:pt x="2001157" y="3355609"/>
                  <a:pt x="2001157" y="3344349"/>
                  <a:pt x="1986139" y="3333090"/>
                </a:cubicBezTo>
                <a:cubicBezTo>
                  <a:pt x="1911046" y="3258028"/>
                  <a:pt x="1779633" y="3197978"/>
                  <a:pt x="1666994" y="3194225"/>
                </a:cubicBezTo>
                <a:cubicBezTo>
                  <a:pt x="1629448" y="3190472"/>
                  <a:pt x="1633202" y="3171706"/>
                  <a:pt x="1666994" y="3160447"/>
                </a:cubicBezTo>
                <a:cubicBezTo>
                  <a:pt x="1775880" y="3119163"/>
                  <a:pt x="1869745" y="3104150"/>
                  <a:pt x="1959856" y="3104150"/>
                </a:cubicBezTo>
                <a:cubicBezTo>
                  <a:pt x="2098778" y="3104150"/>
                  <a:pt x="2226435" y="3149187"/>
                  <a:pt x="2384130" y="3212991"/>
                </a:cubicBezTo>
                <a:cubicBezTo>
                  <a:pt x="2406658" y="3224250"/>
                  <a:pt x="2571862" y="3378127"/>
                  <a:pt x="2755840" y="3378127"/>
                </a:cubicBezTo>
                <a:cubicBezTo>
                  <a:pt x="2849706" y="3378127"/>
                  <a:pt x="2943571" y="3336843"/>
                  <a:pt x="3029928" y="3224250"/>
                </a:cubicBezTo>
                <a:cubicBezTo>
                  <a:pt x="3041192" y="3209238"/>
                  <a:pt x="3041192" y="3197978"/>
                  <a:pt x="3033683" y="3197978"/>
                </a:cubicBezTo>
                <a:cubicBezTo>
                  <a:pt x="3029928" y="3197978"/>
                  <a:pt x="3022419" y="3201731"/>
                  <a:pt x="3014910" y="3209238"/>
                </a:cubicBezTo>
                <a:cubicBezTo>
                  <a:pt x="2939817" y="3265534"/>
                  <a:pt x="2849706" y="3288052"/>
                  <a:pt x="2763349" y="3288052"/>
                </a:cubicBezTo>
                <a:cubicBezTo>
                  <a:pt x="2759594" y="3288052"/>
                  <a:pt x="2752085" y="3288052"/>
                  <a:pt x="2744576" y="3288052"/>
                </a:cubicBezTo>
                <a:cubicBezTo>
                  <a:pt x="2714539" y="3288052"/>
                  <a:pt x="2714539" y="3269287"/>
                  <a:pt x="2737066" y="3261780"/>
                </a:cubicBezTo>
                <a:cubicBezTo>
                  <a:pt x="3026174" y="3175459"/>
                  <a:pt x="3063720" y="2665036"/>
                  <a:pt x="2782122" y="2608740"/>
                </a:cubicBezTo>
                <a:cubicBezTo>
                  <a:pt x="2778367" y="2608740"/>
                  <a:pt x="2778367" y="2608740"/>
                  <a:pt x="2778367" y="2608740"/>
                </a:cubicBezTo>
                <a:cubicBezTo>
                  <a:pt x="2763349" y="2608740"/>
                  <a:pt x="2759594" y="2627506"/>
                  <a:pt x="2770858" y="2638765"/>
                </a:cubicBezTo>
                <a:cubicBezTo>
                  <a:pt x="2969854" y="2830173"/>
                  <a:pt x="2894761" y="3021582"/>
                  <a:pt x="2808405" y="3107903"/>
                </a:cubicBezTo>
                <a:cubicBezTo>
                  <a:pt x="2755840" y="3160447"/>
                  <a:pt x="2695765" y="3179213"/>
                  <a:pt x="2624427" y="3179213"/>
                </a:cubicBezTo>
                <a:cubicBezTo>
                  <a:pt x="2526807" y="3179213"/>
                  <a:pt x="2414167" y="3137928"/>
                  <a:pt x="2294019" y="3089138"/>
                </a:cubicBezTo>
                <a:cubicBezTo>
                  <a:pt x="2230190" y="3062866"/>
                  <a:pt x="2128815" y="3029088"/>
                  <a:pt x="2012421" y="3025336"/>
                </a:cubicBezTo>
                <a:cubicBezTo>
                  <a:pt x="1989894" y="3021582"/>
                  <a:pt x="1982384" y="3002817"/>
                  <a:pt x="2001157" y="2991557"/>
                </a:cubicBezTo>
                <a:cubicBezTo>
                  <a:pt x="2076250" y="2939013"/>
                  <a:pt x="2125060" y="2856445"/>
                  <a:pt x="2113796" y="2788890"/>
                </a:cubicBezTo>
                <a:cubicBezTo>
                  <a:pt x="2113796" y="2777630"/>
                  <a:pt x="2106287" y="2773877"/>
                  <a:pt x="2102532" y="2773877"/>
                </a:cubicBezTo>
                <a:cubicBezTo>
                  <a:pt x="2095023" y="2773877"/>
                  <a:pt x="2083759" y="2781383"/>
                  <a:pt x="2080004" y="2788890"/>
                </a:cubicBezTo>
                <a:cubicBezTo>
                  <a:pt x="2019931" y="2897730"/>
                  <a:pt x="1941084" y="2954026"/>
                  <a:pt x="1625694" y="3077878"/>
                </a:cubicBezTo>
                <a:cubicBezTo>
                  <a:pt x="1460489" y="3141681"/>
                  <a:pt x="1306550" y="3254275"/>
                  <a:pt x="1231457" y="3456942"/>
                </a:cubicBezTo>
                <a:cubicBezTo>
                  <a:pt x="1100045" y="3805981"/>
                  <a:pt x="1280267" y="4177539"/>
                  <a:pt x="1400415" y="4455268"/>
                </a:cubicBezTo>
                <a:cubicBezTo>
                  <a:pt x="1404170" y="4470281"/>
                  <a:pt x="1400415" y="4477788"/>
                  <a:pt x="1392907" y="4477788"/>
                </a:cubicBezTo>
                <a:cubicBezTo>
                  <a:pt x="1389151" y="4477788"/>
                  <a:pt x="1385396" y="4474035"/>
                  <a:pt x="1377887" y="4470281"/>
                </a:cubicBezTo>
                <a:cubicBezTo>
                  <a:pt x="1118817" y="4192551"/>
                  <a:pt x="792164" y="3783462"/>
                  <a:pt x="1088781" y="3224250"/>
                </a:cubicBezTo>
                <a:cubicBezTo>
                  <a:pt x="1178892" y="3055360"/>
                  <a:pt x="1325322" y="2924001"/>
                  <a:pt x="1591902" y="2886470"/>
                </a:cubicBezTo>
                <a:cubicBezTo>
                  <a:pt x="1865991" y="2852692"/>
                  <a:pt x="2042459" y="2762618"/>
                  <a:pt x="2042459" y="2548690"/>
                </a:cubicBezTo>
                <a:cubicBezTo>
                  <a:pt x="2042459" y="2526171"/>
                  <a:pt x="2061231" y="2518666"/>
                  <a:pt x="2068740" y="2518666"/>
                </a:cubicBezTo>
                <a:cubicBezTo>
                  <a:pt x="2072495" y="2518666"/>
                  <a:pt x="2072495" y="2518666"/>
                  <a:pt x="2076250" y="2518666"/>
                </a:cubicBezTo>
                <a:cubicBezTo>
                  <a:pt x="2196398" y="2548690"/>
                  <a:pt x="2256473" y="2713827"/>
                  <a:pt x="2237699" y="2818915"/>
                </a:cubicBezTo>
                <a:cubicBezTo>
                  <a:pt x="2233945" y="2833927"/>
                  <a:pt x="2222681" y="2863952"/>
                  <a:pt x="2252718" y="2878964"/>
                </a:cubicBezTo>
                <a:cubicBezTo>
                  <a:pt x="2290264" y="2893977"/>
                  <a:pt x="2395394" y="2935261"/>
                  <a:pt x="2485506" y="2935261"/>
                </a:cubicBezTo>
                <a:cubicBezTo>
                  <a:pt x="2545580" y="2935261"/>
                  <a:pt x="2594390" y="2920248"/>
                  <a:pt x="2624427" y="2875211"/>
                </a:cubicBezTo>
                <a:cubicBezTo>
                  <a:pt x="2676992" y="2788890"/>
                  <a:pt x="2564353" y="2586221"/>
                  <a:pt x="2425431" y="2544938"/>
                </a:cubicBezTo>
                <a:cubicBezTo>
                  <a:pt x="2410413" y="2541184"/>
                  <a:pt x="2399149" y="2514913"/>
                  <a:pt x="2414167" y="2503653"/>
                </a:cubicBezTo>
                <a:cubicBezTo>
                  <a:pt x="2500524" y="2436097"/>
                  <a:pt x="2583126" y="2409826"/>
                  <a:pt x="2658219" y="2409826"/>
                </a:cubicBezTo>
                <a:close/>
                <a:moveTo>
                  <a:pt x="614754" y="2014536"/>
                </a:moveTo>
                <a:cubicBezTo>
                  <a:pt x="637245" y="2014536"/>
                  <a:pt x="663484" y="2018293"/>
                  <a:pt x="685975" y="2025806"/>
                </a:cubicBezTo>
                <a:cubicBezTo>
                  <a:pt x="704718" y="2029562"/>
                  <a:pt x="715963" y="2048344"/>
                  <a:pt x="689724" y="2078395"/>
                </a:cubicBezTo>
                <a:cubicBezTo>
                  <a:pt x="633496" y="2149767"/>
                  <a:pt x="637245" y="2341344"/>
                  <a:pt x="629748" y="2390177"/>
                </a:cubicBezTo>
                <a:cubicBezTo>
                  <a:pt x="592263" y="2566729"/>
                  <a:pt x="558526" y="2686934"/>
                  <a:pt x="408586" y="2863486"/>
                </a:cubicBezTo>
                <a:cubicBezTo>
                  <a:pt x="292383" y="3006229"/>
                  <a:pt x="142443" y="3073845"/>
                  <a:pt x="37485" y="3175268"/>
                </a:cubicBezTo>
                <a:cubicBezTo>
                  <a:pt x="37485" y="3175268"/>
                  <a:pt x="37485" y="3175268"/>
                  <a:pt x="0" y="3194050"/>
                </a:cubicBezTo>
                <a:cubicBezTo>
                  <a:pt x="0" y="3194050"/>
                  <a:pt x="0" y="3194050"/>
                  <a:pt x="0" y="3062575"/>
                </a:cubicBezTo>
                <a:lnTo>
                  <a:pt x="1" y="3062575"/>
                </a:lnTo>
                <a:lnTo>
                  <a:pt x="1" y="3062288"/>
                </a:lnTo>
                <a:lnTo>
                  <a:pt x="492" y="3062288"/>
                </a:lnTo>
                <a:lnTo>
                  <a:pt x="703" y="3062164"/>
                </a:lnTo>
                <a:cubicBezTo>
                  <a:pt x="2812" y="3060932"/>
                  <a:pt x="11246" y="3056001"/>
                  <a:pt x="44982" y="3036281"/>
                </a:cubicBezTo>
                <a:cubicBezTo>
                  <a:pt x="221162" y="2818409"/>
                  <a:pt x="423580" y="2799626"/>
                  <a:pt x="464814" y="2450280"/>
                </a:cubicBezTo>
                <a:cubicBezTo>
                  <a:pt x="468562" y="2439011"/>
                  <a:pt x="464814" y="2431498"/>
                  <a:pt x="457317" y="2431498"/>
                </a:cubicBezTo>
                <a:cubicBezTo>
                  <a:pt x="453568" y="2431498"/>
                  <a:pt x="449820" y="2435254"/>
                  <a:pt x="446071" y="2446524"/>
                </a:cubicBezTo>
                <a:cubicBezTo>
                  <a:pt x="367353" y="2664395"/>
                  <a:pt x="209916" y="2765819"/>
                  <a:pt x="78719" y="2870998"/>
                </a:cubicBezTo>
                <a:cubicBezTo>
                  <a:pt x="78719" y="2874755"/>
                  <a:pt x="74970" y="2878511"/>
                  <a:pt x="67473" y="2878511"/>
                </a:cubicBezTo>
                <a:cubicBezTo>
                  <a:pt x="56228" y="2878511"/>
                  <a:pt x="44982" y="2863486"/>
                  <a:pt x="44982" y="2852216"/>
                </a:cubicBezTo>
                <a:cubicBezTo>
                  <a:pt x="48731" y="2649370"/>
                  <a:pt x="59976" y="2634344"/>
                  <a:pt x="26240" y="2487844"/>
                </a:cubicBezTo>
                <a:cubicBezTo>
                  <a:pt x="22491" y="2469062"/>
                  <a:pt x="7497" y="2450280"/>
                  <a:pt x="0" y="2446524"/>
                </a:cubicBezTo>
                <a:cubicBezTo>
                  <a:pt x="0" y="2446524"/>
                  <a:pt x="0" y="2446524"/>
                  <a:pt x="0" y="2022049"/>
                </a:cubicBezTo>
                <a:cubicBezTo>
                  <a:pt x="11246" y="2022049"/>
                  <a:pt x="33737" y="2022049"/>
                  <a:pt x="48731" y="2040831"/>
                </a:cubicBezTo>
                <a:cubicBezTo>
                  <a:pt x="104958" y="2127229"/>
                  <a:pt x="202419" y="2382665"/>
                  <a:pt x="149940" y="2630588"/>
                </a:cubicBezTo>
                <a:cubicBezTo>
                  <a:pt x="146192" y="2641857"/>
                  <a:pt x="153689" y="2653126"/>
                  <a:pt x="164934" y="2653126"/>
                </a:cubicBezTo>
                <a:cubicBezTo>
                  <a:pt x="168683" y="2653126"/>
                  <a:pt x="172431" y="2649370"/>
                  <a:pt x="179928" y="2645613"/>
                </a:cubicBezTo>
                <a:cubicBezTo>
                  <a:pt x="292383" y="2521652"/>
                  <a:pt x="344862" y="2375152"/>
                  <a:pt x="382347" y="2254947"/>
                </a:cubicBezTo>
                <a:cubicBezTo>
                  <a:pt x="427329" y="2123472"/>
                  <a:pt x="494802" y="2014536"/>
                  <a:pt x="614754" y="2014536"/>
                </a:cubicBezTo>
                <a:close/>
                <a:moveTo>
                  <a:pt x="1448679" y="1474787"/>
                </a:moveTo>
                <a:cubicBezTo>
                  <a:pt x="1463693" y="1474787"/>
                  <a:pt x="1478707" y="1474787"/>
                  <a:pt x="1489968" y="1474787"/>
                </a:cubicBezTo>
                <a:cubicBezTo>
                  <a:pt x="1647617" y="1489805"/>
                  <a:pt x="1809019" y="1609945"/>
                  <a:pt x="1869076" y="1711313"/>
                </a:cubicBezTo>
                <a:cubicBezTo>
                  <a:pt x="1869076" y="1711313"/>
                  <a:pt x="1869076" y="1711313"/>
                  <a:pt x="1906612" y="1730085"/>
                </a:cubicBezTo>
                <a:cubicBezTo>
                  <a:pt x="1977929" y="1688787"/>
                  <a:pt x="1887844" y="1508577"/>
                  <a:pt x="1940394" y="1508577"/>
                </a:cubicBezTo>
                <a:cubicBezTo>
                  <a:pt x="2000450" y="1512331"/>
                  <a:pt x="2266951" y="1609945"/>
                  <a:pt x="2255690" y="1981628"/>
                </a:cubicBezTo>
                <a:cubicBezTo>
                  <a:pt x="2248183" y="2158084"/>
                  <a:pt x="2146838" y="2327032"/>
                  <a:pt x="1959161" y="2428400"/>
                </a:cubicBezTo>
                <a:cubicBezTo>
                  <a:pt x="1951654" y="2428400"/>
                  <a:pt x="1947901" y="2432154"/>
                  <a:pt x="1944147" y="2432154"/>
                </a:cubicBezTo>
                <a:cubicBezTo>
                  <a:pt x="1929133" y="2432154"/>
                  <a:pt x="1917873" y="2420891"/>
                  <a:pt x="1925380" y="2394611"/>
                </a:cubicBezTo>
                <a:cubicBezTo>
                  <a:pt x="1962915" y="2281979"/>
                  <a:pt x="1966669" y="2191874"/>
                  <a:pt x="1955408" y="2143066"/>
                </a:cubicBezTo>
                <a:cubicBezTo>
                  <a:pt x="1951654" y="2116786"/>
                  <a:pt x="1970422" y="2090505"/>
                  <a:pt x="1977929" y="2079242"/>
                </a:cubicBezTo>
                <a:cubicBezTo>
                  <a:pt x="2030478" y="1981628"/>
                  <a:pt x="2052999" y="1891523"/>
                  <a:pt x="2037985" y="1805173"/>
                </a:cubicBezTo>
                <a:cubicBezTo>
                  <a:pt x="2037985" y="1790155"/>
                  <a:pt x="2030478" y="1782646"/>
                  <a:pt x="2022971" y="1782646"/>
                </a:cubicBezTo>
                <a:cubicBezTo>
                  <a:pt x="2019218" y="1782646"/>
                  <a:pt x="2015464" y="1786401"/>
                  <a:pt x="2015464" y="1790155"/>
                </a:cubicBezTo>
                <a:cubicBezTo>
                  <a:pt x="1996697" y="1865243"/>
                  <a:pt x="1970422" y="1929067"/>
                  <a:pt x="1944147" y="1970365"/>
                </a:cubicBezTo>
                <a:cubicBezTo>
                  <a:pt x="1936640" y="1981628"/>
                  <a:pt x="1929133" y="1996646"/>
                  <a:pt x="1917873" y="1996646"/>
                </a:cubicBezTo>
                <a:cubicBezTo>
                  <a:pt x="1914119" y="1996646"/>
                  <a:pt x="1914119" y="1996646"/>
                  <a:pt x="1910366" y="1989137"/>
                </a:cubicBezTo>
                <a:cubicBezTo>
                  <a:pt x="1842801" y="1823944"/>
                  <a:pt x="1666385" y="1670015"/>
                  <a:pt x="1467446" y="1670015"/>
                </a:cubicBezTo>
                <a:cubicBezTo>
                  <a:pt x="1418650" y="1670015"/>
                  <a:pt x="1369854" y="1681278"/>
                  <a:pt x="1321059" y="1700050"/>
                </a:cubicBezTo>
                <a:cubicBezTo>
                  <a:pt x="1302291" y="1707559"/>
                  <a:pt x="1302291" y="1722576"/>
                  <a:pt x="1321059" y="1722576"/>
                </a:cubicBezTo>
                <a:cubicBezTo>
                  <a:pt x="1328566" y="1722576"/>
                  <a:pt x="1336073" y="1722576"/>
                  <a:pt x="1343580" y="1722576"/>
                </a:cubicBezTo>
                <a:cubicBezTo>
                  <a:pt x="1493721" y="1722576"/>
                  <a:pt x="1692659" y="1767629"/>
                  <a:pt x="1809019" y="1981628"/>
                </a:cubicBezTo>
                <a:cubicBezTo>
                  <a:pt x="1951654" y="2236926"/>
                  <a:pt x="1820279" y="2480961"/>
                  <a:pt x="1692659" y="2567312"/>
                </a:cubicBezTo>
                <a:cubicBezTo>
                  <a:pt x="1688906" y="2571066"/>
                  <a:pt x="1685152" y="2571066"/>
                  <a:pt x="1681399" y="2571066"/>
                </a:cubicBezTo>
                <a:cubicBezTo>
                  <a:pt x="1670138" y="2571066"/>
                  <a:pt x="1658878" y="2559803"/>
                  <a:pt x="1658878" y="2533522"/>
                </a:cubicBezTo>
                <a:cubicBezTo>
                  <a:pt x="1677645" y="2417136"/>
                  <a:pt x="1628850" y="2278224"/>
                  <a:pt x="1493721" y="2214400"/>
                </a:cubicBezTo>
                <a:cubicBezTo>
                  <a:pt x="1489968" y="2214400"/>
                  <a:pt x="1486214" y="2214400"/>
                  <a:pt x="1482460" y="2214400"/>
                </a:cubicBezTo>
                <a:cubicBezTo>
                  <a:pt x="1471200" y="2214400"/>
                  <a:pt x="1471200" y="2225663"/>
                  <a:pt x="1482460" y="2236926"/>
                </a:cubicBezTo>
                <a:cubicBezTo>
                  <a:pt x="1617589" y="2387101"/>
                  <a:pt x="1587561" y="2672434"/>
                  <a:pt x="1426157" y="2758786"/>
                </a:cubicBezTo>
                <a:cubicBezTo>
                  <a:pt x="1339826" y="2803838"/>
                  <a:pt x="1140888" y="2901452"/>
                  <a:pt x="1028282" y="3044118"/>
                </a:cubicBezTo>
                <a:cubicBezTo>
                  <a:pt x="1024529" y="3047873"/>
                  <a:pt x="1017021" y="3055381"/>
                  <a:pt x="1009514" y="3055381"/>
                </a:cubicBezTo>
                <a:cubicBezTo>
                  <a:pt x="1002007" y="3055381"/>
                  <a:pt x="994500" y="3047873"/>
                  <a:pt x="990747" y="3032855"/>
                </a:cubicBezTo>
                <a:cubicBezTo>
                  <a:pt x="960718" y="2920223"/>
                  <a:pt x="926936" y="2732505"/>
                  <a:pt x="904415" y="2616119"/>
                </a:cubicBezTo>
                <a:cubicBezTo>
                  <a:pt x="900662" y="2604855"/>
                  <a:pt x="893155" y="2601101"/>
                  <a:pt x="889401" y="2601101"/>
                </a:cubicBezTo>
                <a:cubicBezTo>
                  <a:pt x="881893" y="2601101"/>
                  <a:pt x="874386" y="2604855"/>
                  <a:pt x="870633" y="2619873"/>
                </a:cubicBezTo>
                <a:cubicBezTo>
                  <a:pt x="844358" y="2777557"/>
                  <a:pt x="911922" y="3002820"/>
                  <a:pt x="919429" y="3228082"/>
                </a:cubicBezTo>
                <a:cubicBezTo>
                  <a:pt x="866879" y="3329451"/>
                  <a:pt x="840605" y="3457100"/>
                  <a:pt x="833098" y="3580994"/>
                </a:cubicBezTo>
                <a:cubicBezTo>
                  <a:pt x="833098" y="3592258"/>
                  <a:pt x="825591" y="3603521"/>
                  <a:pt x="814330" y="3603521"/>
                </a:cubicBezTo>
                <a:cubicBezTo>
                  <a:pt x="810577" y="3603521"/>
                  <a:pt x="803069" y="3599766"/>
                  <a:pt x="799316" y="3592258"/>
                </a:cubicBezTo>
                <a:cubicBezTo>
                  <a:pt x="727999" y="3494644"/>
                  <a:pt x="630406" y="3370749"/>
                  <a:pt x="469004" y="3340714"/>
                </a:cubicBezTo>
                <a:cubicBezTo>
                  <a:pt x="465250" y="3340714"/>
                  <a:pt x="461497" y="3340714"/>
                  <a:pt x="461497" y="3340714"/>
                </a:cubicBezTo>
                <a:cubicBezTo>
                  <a:pt x="442729" y="3340714"/>
                  <a:pt x="438976" y="3351977"/>
                  <a:pt x="461497" y="3366994"/>
                </a:cubicBezTo>
                <a:cubicBezTo>
                  <a:pt x="626653" y="3472117"/>
                  <a:pt x="833098" y="3783731"/>
                  <a:pt x="870633" y="3948924"/>
                </a:cubicBezTo>
                <a:cubicBezTo>
                  <a:pt x="904415" y="4099099"/>
                  <a:pt x="971979" y="4207976"/>
                  <a:pt x="1133381" y="4410712"/>
                </a:cubicBezTo>
                <a:cubicBezTo>
                  <a:pt x="1144642" y="4425729"/>
                  <a:pt x="1137135" y="4444501"/>
                  <a:pt x="1122120" y="4444501"/>
                </a:cubicBezTo>
                <a:cubicBezTo>
                  <a:pt x="1122120" y="4444501"/>
                  <a:pt x="1118367" y="4444501"/>
                  <a:pt x="1114613" y="4444501"/>
                </a:cubicBezTo>
                <a:cubicBezTo>
                  <a:pt x="1020775" y="4414466"/>
                  <a:pt x="926936" y="4399449"/>
                  <a:pt x="836851" y="4399449"/>
                </a:cubicBezTo>
                <a:cubicBezTo>
                  <a:pt x="664188" y="4399449"/>
                  <a:pt x="510293" y="4452010"/>
                  <a:pt x="401440" y="4549624"/>
                </a:cubicBezTo>
                <a:cubicBezTo>
                  <a:pt x="397687" y="4557132"/>
                  <a:pt x="390180" y="4560887"/>
                  <a:pt x="382673" y="4560887"/>
                </a:cubicBezTo>
                <a:cubicBezTo>
                  <a:pt x="371412" y="4560887"/>
                  <a:pt x="360151" y="4542115"/>
                  <a:pt x="371412" y="4519589"/>
                </a:cubicBezTo>
                <a:cubicBezTo>
                  <a:pt x="438976" y="4373168"/>
                  <a:pt x="697970" y="4249274"/>
                  <a:pt x="836851" y="4249274"/>
                </a:cubicBezTo>
                <a:cubicBezTo>
                  <a:pt x="840605" y="4249274"/>
                  <a:pt x="844358" y="4249274"/>
                  <a:pt x="844358" y="4249274"/>
                </a:cubicBezTo>
                <a:cubicBezTo>
                  <a:pt x="863126" y="4249274"/>
                  <a:pt x="866879" y="4238011"/>
                  <a:pt x="844358" y="4222993"/>
                </a:cubicBezTo>
                <a:cubicBezTo>
                  <a:pt x="555336" y="4027765"/>
                  <a:pt x="438976" y="3667345"/>
                  <a:pt x="382673" y="3528433"/>
                </a:cubicBezTo>
                <a:cubicBezTo>
                  <a:pt x="326369" y="3389521"/>
                  <a:pt x="247545" y="3355732"/>
                  <a:pt x="153706" y="3246855"/>
                </a:cubicBezTo>
                <a:cubicBezTo>
                  <a:pt x="134939" y="3220574"/>
                  <a:pt x="153706" y="3198048"/>
                  <a:pt x="164967" y="3194294"/>
                </a:cubicBezTo>
                <a:cubicBezTo>
                  <a:pt x="221270" y="3168013"/>
                  <a:pt x="277573" y="3156750"/>
                  <a:pt x="333876" y="3156750"/>
                </a:cubicBezTo>
                <a:cubicBezTo>
                  <a:pt x="484018" y="3156750"/>
                  <a:pt x="622899" y="3235592"/>
                  <a:pt x="649174" y="3246855"/>
                </a:cubicBezTo>
                <a:cubicBezTo>
                  <a:pt x="652928" y="3246855"/>
                  <a:pt x="656681" y="3246855"/>
                  <a:pt x="660435" y="3246855"/>
                </a:cubicBezTo>
                <a:cubicBezTo>
                  <a:pt x="694217" y="3246855"/>
                  <a:pt x="697970" y="3171767"/>
                  <a:pt x="686710" y="3111697"/>
                </a:cubicBezTo>
                <a:cubicBezTo>
                  <a:pt x="600378" y="2664926"/>
                  <a:pt x="773041" y="2375838"/>
                  <a:pt x="889401" y="2278224"/>
                </a:cubicBezTo>
                <a:cubicBezTo>
                  <a:pt x="896908" y="2274470"/>
                  <a:pt x="900662" y="2274470"/>
                  <a:pt x="904415" y="2274470"/>
                </a:cubicBezTo>
                <a:cubicBezTo>
                  <a:pt x="915676" y="2274470"/>
                  <a:pt x="926936" y="2281979"/>
                  <a:pt x="934444" y="2289488"/>
                </a:cubicBezTo>
                <a:cubicBezTo>
                  <a:pt x="1009514" y="2345803"/>
                  <a:pt x="1047050" y="2484715"/>
                  <a:pt x="1073324" y="2631136"/>
                </a:cubicBezTo>
                <a:cubicBezTo>
                  <a:pt x="1073324" y="2642399"/>
                  <a:pt x="1084585" y="2657417"/>
                  <a:pt x="1099599" y="2657417"/>
                </a:cubicBezTo>
                <a:cubicBezTo>
                  <a:pt x="1103353" y="2657417"/>
                  <a:pt x="1110860" y="2657417"/>
                  <a:pt x="1114613" y="2653663"/>
                </a:cubicBezTo>
                <a:cubicBezTo>
                  <a:pt x="1227220" y="2589838"/>
                  <a:pt x="1298538" y="2574820"/>
                  <a:pt x="1336073" y="2349558"/>
                </a:cubicBezTo>
                <a:cubicBezTo>
                  <a:pt x="1381115" y="2105523"/>
                  <a:pt x="1152149" y="2266961"/>
                  <a:pt x="1178423" y="2131804"/>
                </a:cubicBezTo>
                <a:cubicBezTo>
                  <a:pt x="1189684" y="2067979"/>
                  <a:pt x="1257249" y="2037944"/>
                  <a:pt x="1343580" y="2037944"/>
                </a:cubicBezTo>
                <a:cubicBezTo>
                  <a:pt x="1418650" y="2037944"/>
                  <a:pt x="1504982" y="2064225"/>
                  <a:pt x="1572546" y="2101768"/>
                </a:cubicBezTo>
                <a:cubicBezTo>
                  <a:pt x="1576300" y="2105523"/>
                  <a:pt x="1580054" y="2105523"/>
                  <a:pt x="1583807" y="2105523"/>
                </a:cubicBezTo>
                <a:cubicBezTo>
                  <a:pt x="1595068" y="2105523"/>
                  <a:pt x="1606328" y="2094260"/>
                  <a:pt x="1598821" y="2075488"/>
                </a:cubicBezTo>
                <a:cubicBezTo>
                  <a:pt x="1546271" y="1932821"/>
                  <a:pt x="1369854" y="1872751"/>
                  <a:pt x="1279770" y="1846470"/>
                </a:cubicBezTo>
                <a:cubicBezTo>
                  <a:pt x="1264756" y="1842716"/>
                  <a:pt x="1249742" y="1838962"/>
                  <a:pt x="1234727" y="1838962"/>
                </a:cubicBezTo>
                <a:cubicBezTo>
                  <a:pt x="1140888" y="1838962"/>
                  <a:pt x="1039543" y="1914049"/>
                  <a:pt x="1065817" y="2094260"/>
                </a:cubicBezTo>
                <a:cubicBezTo>
                  <a:pt x="1073324" y="2150575"/>
                  <a:pt x="1043296" y="2169347"/>
                  <a:pt x="1013268" y="2169347"/>
                </a:cubicBezTo>
                <a:cubicBezTo>
                  <a:pt x="971979" y="2169347"/>
                  <a:pt x="926936" y="2143066"/>
                  <a:pt x="923183" y="2113032"/>
                </a:cubicBezTo>
                <a:cubicBezTo>
                  <a:pt x="844358" y="1606190"/>
                  <a:pt x="1219713" y="1474787"/>
                  <a:pt x="1448679" y="1474787"/>
                </a:cubicBezTo>
                <a:close/>
                <a:moveTo>
                  <a:pt x="735105" y="1020647"/>
                </a:moveTo>
                <a:cubicBezTo>
                  <a:pt x="727595" y="1020647"/>
                  <a:pt x="723840" y="1020647"/>
                  <a:pt x="716330" y="1024398"/>
                </a:cubicBezTo>
                <a:cubicBezTo>
                  <a:pt x="569883" y="1125669"/>
                  <a:pt x="494782" y="1388223"/>
                  <a:pt x="404661" y="1695787"/>
                </a:cubicBezTo>
                <a:cubicBezTo>
                  <a:pt x="397151" y="1714541"/>
                  <a:pt x="400906" y="1725793"/>
                  <a:pt x="408416" y="1725793"/>
                </a:cubicBezTo>
                <a:cubicBezTo>
                  <a:pt x="408416" y="1725793"/>
                  <a:pt x="415926" y="1722042"/>
                  <a:pt x="419681" y="1714541"/>
                </a:cubicBezTo>
                <a:cubicBezTo>
                  <a:pt x="622454" y="1414479"/>
                  <a:pt x="844002" y="1193183"/>
                  <a:pt x="1076815" y="1084410"/>
                </a:cubicBezTo>
                <a:cubicBezTo>
                  <a:pt x="1088080" y="1076908"/>
                  <a:pt x="1095591" y="1065656"/>
                  <a:pt x="1069305" y="1058155"/>
                </a:cubicBezTo>
                <a:cubicBezTo>
                  <a:pt x="982939" y="1058155"/>
                  <a:pt x="780166" y="1133170"/>
                  <a:pt x="656249" y="1294454"/>
                </a:cubicBezTo>
                <a:cubicBezTo>
                  <a:pt x="652494" y="1298204"/>
                  <a:pt x="648739" y="1301955"/>
                  <a:pt x="644984" y="1301955"/>
                </a:cubicBezTo>
                <a:cubicBezTo>
                  <a:pt x="633719" y="1301955"/>
                  <a:pt x="629964" y="1286952"/>
                  <a:pt x="641229" y="1268198"/>
                </a:cubicBezTo>
                <a:cubicBezTo>
                  <a:pt x="667514" y="1208186"/>
                  <a:pt x="712575" y="1099413"/>
                  <a:pt x="742615" y="1046902"/>
                </a:cubicBezTo>
                <a:cubicBezTo>
                  <a:pt x="753881" y="1031899"/>
                  <a:pt x="746371" y="1020647"/>
                  <a:pt x="735105" y="1020647"/>
                </a:cubicBezTo>
                <a:close/>
                <a:moveTo>
                  <a:pt x="1027999" y="731837"/>
                </a:moveTo>
                <a:cubicBezTo>
                  <a:pt x="1027999" y="731837"/>
                  <a:pt x="1027999" y="731837"/>
                  <a:pt x="1031754" y="731837"/>
                </a:cubicBezTo>
                <a:cubicBezTo>
                  <a:pt x="1043019" y="731837"/>
                  <a:pt x="1065550" y="739339"/>
                  <a:pt x="1058040" y="761843"/>
                </a:cubicBezTo>
                <a:cubicBezTo>
                  <a:pt x="1046774" y="791850"/>
                  <a:pt x="1027999" y="825606"/>
                  <a:pt x="1009224" y="855613"/>
                </a:cubicBezTo>
                <a:cubicBezTo>
                  <a:pt x="997959" y="874367"/>
                  <a:pt x="1005469" y="889370"/>
                  <a:pt x="1027999" y="889370"/>
                </a:cubicBezTo>
                <a:cubicBezTo>
                  <a:pt x="1031754" y="889370"/>
                  <a:pt x="1035509" y="889370"/>
                  <a:pt x="1039264" y="885619"/>
                </a:cubicBezTo>
                <a:cubicBezTo>
                  <a:pt x="1061794" y="881868"/>
                  <a:pt x="1088080" y="878117"/>
                  <a:pt x="1118120" y="878117"/>
                </a:cubicBezTo>
                <a:cubicBezTo>
                  <a:pt x="1313383" y="878117"/>
                  <a:pt x="1587501" y="1016896"/>
                  <a:pt x="1523666" y="1226940"/>
                </a:cubicBezTo>
                <a:cubicBezTo>
                  <a:pt x="1519910" y="1238192"/>
                  <a:pt x="1512400" y="1245694"/>
                  <a:pt x="1501135" y="1245694"/>
                </a:cubicBezTo>
                <a:cubicBezTo>
                  <a:pt x="1489870" y="1245694"/>
                  <a:pt x="1471095" y="1234441"/>
                  <a:pt x="1444809" y="1204435"/>
                </a:cubicBezTo>
                <a:cubicBezTo>
                  <a:pt x="1422280" y="1181930"/>
                  <a:pt x="1388483" y="1170678"/>
                  <a:pt x="1347179" y="1170678"/>
                </a:cubicBezTo>
                <a:cubicBezTo>
                  <a:pt x="1215752" y="1170678"/>
                  <a:pt x="1016734" y="1275700"/>
                  <a:pt x="870287" y="1406977"/>
                </a:cubicBezTo>
                <a:cubicBezTo>
                  <a:pt x="660004" y="1590765"/>
                  <a:pt x="423436" y="1879575"/>
                  <a:pt x="254459" y="2168385"/>
                </a:cubicBezTo>
                <a:cubicBezTo>
                  <a:pt x="250704" y="2175887"/>
                  <a:pt x="243194" y="2179637"/>
                  <a:pt x="239439" y="2179637"/>
                </a:cubicBezTo>
                <a:cubicBezTo>
                  <a:pt x="228174" y="2179637"/>
                  <a:pt x="220664" y="2168385"/>
                  <a:pt x="220664" y="2157133"/>
                </a:cubicBezTo>
                <a:cubicBezTo>
                  <a:pt x="231929" y="1887076"/>
                  <a:pt x="239439" y="1767051"/>
                  <a:pt x="299520" y="1560759"/>
                </a:cubicBezTo>
                <a:cubicBezTo>
                  <a:pt x="389641" y="1238192"/>
                  <a:pt x="588658" y="776846"/>
                  <a:pt x="1027999" y="731837"/>
                </a:cubicBezTo>
                <a:close/>
                <a:moveTo>
                  <a:pt x="0" y="0"/>
                </a:moveTo>
                <a:cubicBezTo>
                  <a:pt x="0" y="0"/>
                  <a:pt x="0" y="0"/>
                  <a:pt x="33757" y="26262"/>
                </a:cubicBezTo>
                <a:cubicBezTo>
                  <a:pt x="86268" y="82537"/>
                  <a:pt x="135028" y="187585"/>
                  <a:pt x="161284" y="303888"/>
                </a:cubicBezTo>
                <a:cubicBezTo>
                  <a:pt x="176287" y="360164"/>
                  <a:pt x="213795" y="517735"/>
                  <a:pt x="165035" y="735335"/>
                </a:cubicBezTo>
                <a:cubicBezTo>
                  <a:pt x="161284" y="746590"/>
                  <a:pt x="165035" y="754093"/>
                  <a:pt x="168785" y="754093"/>
                </a:cubicBezTo>
                <a:cubicBezTo>
                  <a:pt x="172536" y="754093"/>
                  <a:pt x="176287" y="750342"/>
                  <a:pt x="180038" y="746590"/>
                </a:cubicBezTo>
                <a:cubicBezTo>
                  <a:pt x="307564" y="562756"/>
                  <a:pt x="438841" y="517735"/>
                  <a:pt x="453844" y="386426"/>
                </a:cubicBezTo>
                <a:cubicBezTo>
                  <a:pt x="453844" y="386426"/>
                  <a:pt x="453844" y="386426"/>
                  <a:pt x="476349" y="367667"/>
                </a:cubicBezTo>
                <a:cubicBezTo>
                  <a:pt x="723900" y="570259"/>
                  <a:pt x="450094" y="885403"/>
                  <a:pt x="270056" y="1106754"/>
                </a:cubicBezTo>
                <a:cubicBezTo>
                  <a:pt x="127527" y="1290588"/>
                  <a:pt x="71265" y="1448159"/>
                  <a:pt x="71265" y="1808323"/>
                </a:cubicBezTo>
                <a:cubicBezTo>
                  <a:pt x="71265" y="1845841"/>
                  <a:pt x="60013" y="1879606"/>
                  <a:pt x="41259" y="1902116"/>
                </a:cubicBezTo>
                <a:cubicBezTo>
                  <a:pt x="41259" y="1902116"/>
                  <a:pt x="41259" y="1902116"/>
                  <a:pt x="0" y="1920875"/>
                </a:cubicBezTo>
                <a:cubicBezTo>
                  <a:pt x="0" y="1920875"/>
                  <a:pt x="0" y="1920875"/>
                  <a:pt x="0" y="1350615"/>
                </a:cubicBezTo>
                <a:cubicBezTo>
                  <a:pt x="7502" y="1350615"/>
                  <a:pt x="15003" y="1346863"/>
                  <a:pt x="26256" y="1320601"/>
                </a:cubicBezTo>
                <a:cubicBezTo>
                  <a:pt x="150031" y="967941"/>
                  <a:pt x="386330" y="896658"/>
                  <a:pt x="408835" y="686563"/>
                </a:cubicBezTo>
                <a:cubicBezTo>
                  <a:pt x="408835" y="686563"/>
                  <a:pt x="408835" y="686563"/>
                  <a:pt x="393832" y="671556"/>
                </a:cubicBezTo>
                <a:cubicBezTo>
                  <a:pt x="322567" y="754093"/>
                  <a:pt x="217545" y="855389"/>
                  <a:pt x="82517" y="1024216"/>
                </a:cubicBezTo>
                <a:cubicBezTo>
                  <a:pt x="78767" y="1031720"/>
                  <a:pt x="71265" y="1035471"/>
                  <a:pt x="63764" y="1035471"/>
                </a:cubicBezTo>
                <a:cubicBezTo>
                  <a:pt x="52511" y="1035471"/>
                  <a:pt x="41259" y="1024216"/>
                  <a:pt x="41259" y="1012961"/>
                </a:cubicBezTo>
                <a:cubicBezTo>
                  <a:pt x="41259" y="795362"/>
                  <a:pt x="48761" y="476467"/>
                  <a:pt x="22505" y="360164"/>
                </a:cubicBezTo>
                <a:cubicBezTo>
                  <a:pt x="18754" y="341405"/>
                  <a:pt x="11253" y="318895"/>
                  <a:pt x="0" y="318895"/>
                </a:cubicBezTo>
                <a:cubicBezTo>
                  <a:pt x="0" y="318895"/>
                  <a:pt x="0" y="318895"/>
                  <a:pt x="0" y="0"/>
                </a:cubicBezTo>
                <a:close/>
              </a:path>
            </a:pathLst>
          </a:custGeom>
          <a:solidFill>
            <a:srgbClr val="69ACD1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18" name="TextBox 21">
            <a:extLst>
              <a:ext uri="{FF2B5EF4-FFF2-40B4-BE49-F238E27FC236}">
                <a16:creationId xmlns:a16="http://schemas.microsoft.com/office/drawing/2014/main" id="{B9229AA9-ABF0-4462-803C-E9698DB46ECE}"/>
              </a:ext>
            </a:extLst>
          </p:cNvPr>
          <p:cNvSpPr txBox="1"/>
          <p:nvPr/>
        </p:nvSpPr>
        <p:spPr>
          <a:xfrm>
            <a:off x="3404808" y="2367699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7D12CB43-E304-412D-ADE3-1BCB06D55D57}"/>
              </a:ext>
            </a:extLst>
          </p:cNvPr>
          <p:cNvGrpSpPr/>
          <p:nvPr/>
        </p:nvGrpSpPr>
        <p:grpSpPr>
          <a:xfrm>
            <a:off x="905756" y="2238882"/>
            <a:ext cx="2332037" cy="1655763"/>
            <a:chOff x="5160256" y="2045970"/>
            <a:chExt cx="2332037" cy="1655763"/>
          </a:xfrm>
        </p:grpSpPr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E04DC307-CB82-4B60-8E57-96515202AAC5}"/>
                </a:ext>
              </a:extLst>
            </p:cNvPr>
            <p:cNvSpPr/>
            <p:nvPr/>
          </p:nvSpPr>
          <p:spPr bwMode="auto">
            <a:xfrm>
              <a:off x="5160256" y="2045970"/>
              <a:ext cx="2332037" cy="1655763"/>
            </a:xfrm>
            <a:custGeom>
              <a:gdLst>
                <a:gd fmla="*/ 2147483647 w 2067" name="T0"/>
                <a:gd fmla="*/ 0 h 1468" name="T1"/>
                <a:gd fmla="*/ 2147483647 w 2067" name="T2"/>
                <a:gd fmla="*/ 0 h 1468" name="T3"/>
                <a:gd fmla="*/ 2147483647 w 2067" name="T4"/>
                <a:gd fmla="*/ 2147483647 h 1468" name="T5"/>
                <a:gd fmla="*/ 2147483647 w 2067" name="T6"/>
                <a:gd fmla="*/ 2147483647 h 1468" name="T7"/>
                <a:gd fmla="*/ 2147483647 w 2067" name="T8"/>
                <a:gd fmla="*/ 2147483647 h 1468" name="T9"/>
                <a:gd fmla="*/ 2147483647 w 2067" name="T10"/>
                <a:gd fmla="*/ 2147483647 h 1468" name="T11"/>
                <a:gd fmla="*/ 2147483647 w 2067" name="T12"/>
                <a:gd fmla="*/ 2147483647 h 1468" name="T13"/>
                <a:gd fmla="*/ 2147483647 w 2067" name="T14"/>
                <a:gd fmla="*/ 2147483647 h 1468" name="T15"/>
                <a:gd fmla="*/ 0 w 2067" name="T16"/>
                <a:gd fmla="*/ 2147483647 h 1468" name="T17"/>
                <a:gd fmla="*/ 0 w 2067" name="T18"/>
                <a:gd fmla="*/ 2147483647 h 1468" name="T19"/>
                <a:gd fmla="*/ 2147483647 w 2067" name="T20"/>
                <a:gd fmla="*/ 0 h 1468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1468" w="2067">
                  <a:moveTo>
                    <a:pt x="571" y="0"/>
                  </a:moveTo>
                  <a:cubicBezTo>
                    <a:pt x="1909" y="0"/>
                    <a:pt x="1909" y="0"/>
                    <a:pt x="1909" y="0"/>
                  </a:cubicBezTo>
                  <a:cubicBezTo>
                    <a:pt x="1996" y="0"/>
                    <a:pt x="2067" y="71"/>
                    <a:pt x="2067" y="159"/>
                  </a:cubicBezTo>
                  <a:cubicBezTo>
                    <a:pt x="2067" y="743"/>
                    <a:pt x="2067" y="743"/>
                    <a:pt x="2067" y="743"/>
                  </a:cubicBezTo>
                  <a:cubicBezTo>
                    <a:pt x="2067" y="831"/>
                    <a:pt x="1996" y="902"/>
                    <a:pt x="1909" y="902"/>
                  </a:cubicBezTo>
                  <a:cubicBezTo>
                    <a:pt x="571" y="902"/>
                    <a:pt x="571" y="902"/>
                    <a:pt x="571" y="902"/>
                  </a:cubicBezTo>
                  <a:cubicBezTo>
                    <a:pt x="568" y="902"/>
                    <a:pt x="565" y="902"/>
                    <a:pt x="562" y="902"/>
                  </a:cubicBezTo>
                  <a:cubicBezTo>
                    <a:pt x="261" y="911"/>
                    <a:pt x="19" y="1156"/>
                    <a:pt x="1" y="1464"/>
                  </a:cubicBezTo>
                  <a:cubicBezTo>
                    <a:pt x="0" y="1465"/>
                    <a:pt x="0" y="1467"/>
                    <a:pt x="0" y="1468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256"/>
                    <a:pt x="256" y="0"/>
                    <a:pt x="571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accent5">
                    <a:lumMod val="20000"/>
                    <a:lumOff val="8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1" name="矩形 25">
              <a:extLst>
                <a:ext uri="{FF2B5EF4-FFF2-40B4-BE49-F238E27FC236}">
                  <a16:creationId xmlns:a16="http://schemas.microsoft.com/office/drawing/2014/main" id="{BA87D8D7-108D-425E-AE21-98D3346F0D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0861" y="2303473"/>
              <a:ext cx="621030" cy="518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b="1" lang="en-US" sz="2800">
                  <a:solidFill>
                    <a:srgbClr val="FD6B6B"/>
                  </a:solidFill>
                  <a:latin typeface="+mj-ea"/>
                  <a:ea typeface="+mj-ea"/>
                  <a:cs panose="01010101010101010101" typeface="Adobe Naskh Medium"/>
                </a:rPr>
                <a:t>01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02B51FF8-66FE-4F2A-807D-8386BE300C19}"/>
              </a:ext>
            </a:extLst>
          </p:cNvPr>
          <p:cNvSpPr txBox="1"/>
          <p:nvPr/>
        </p:nvSpPr>
        <p:spPr>
          <a:xfrm>
            <a:off x="4164667" y="4093008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4697A336-F91B-4695-A55B-CA4A737F0C15}"/>
              </a:ext>
            </a:extLst>
          </p:cNvPr>
          <p:cNvGrpSpPr/>
          <p:nvPr/>
        </p:nvGrpSpPr>
        <p:grpSpPr>
          <a:xfrm>
            <a:off x="1665616" y="3964191"/>
            <a:ext cx="2332037" cy="1655763"/>
            <a:chOff x="5160256" y="2045970"/>
            <a:chExt cx="2332037" cy="1655763"/>
          </a:xfrm>
        </p:grpSpPr>
        <p:sp>
          <p:nvSpPr>
            <p:cNvPr id="34" name="Freeform 6">
              <a:extLst>
                <a:ext uri="{FF2B5EF4-FFF2-40B4-BE49-F238E27FC236}">
                  <a16:creationId xmlns:a16="http://schemas.microsoft.com/office/drawing/2014/main" id="{4905BAC7-0875-4930-8CF0-60812B7CECF0}"/>
                </a:ext>
              </a:extLst>
            </p:cNvPr>
            <p:cNvSpPr/>
            <p:nvPr/>
          </p:nvSpPr>
          <p:spPr bwMode="auto">
            <a:xfrm>
              <a:off x="5160256" y="2045970"/>
              <a:ext cx="2332037" cy="1655763"/>
            </a:xfrm>
            <a:custGeom>
              <a:gdLst>
                <a:gd fmla="*/ 2147483647 w 2067" name="T0"/>
                <a:gd fmla="*/ 0 h 1468" name="T1"/>
                <a:gd fmla="*/ 2147483647 w 2067" name="T2"/>
                <a:gd fmla="*/ 0 h 1468" name="T3"/>
                <a:gd fmla="*/ 2147483647 w 2067" name="T4"/>
                <a:gd fmla="*/ 2147483647 h 1468" name="T5"/>
                <a:gd fmla="*/ 2147483647 w 2067" name="T6"/>
                <a:gd fmla="*/ 2147483647 h 1468" name="T7"/>
                <a:gd fmla="*/ 2147483647 w 2067" name="T8"/>
                <a:gd fmla="*/ 2147483647 h 1468" name="T9"/>
                <a:gd fmla="*/ 2147483647 w 2067" name="T10"/>
                <a:gd fmla="*/ 2147483647 h 1468" name="T11"/>
                <a:gd fmla="*/ 2147483647 w 2067" name="T12"/>
                <a:gd fmla="*/ 2147483647 h 1468" name="T13"/>
                <a:gd fmla="*/ 2147483647 w 2067" name="T14"/>
                <a:gd fmla="*/ 2147483647 h 1468" name="T15"/>
                <a:gd fmla="*/ 0 w 2067" name="T16"/>
                <a:gd fmla="*/ 2147483647 h 1468" name="T17"/>
                <a:gd fmla="*/ 0 w 2067" name="T18"/>
                <a:gd fmla="*/ 2147483647 h 1468" name="T19"/>
                <a:gd fmla="*/ 2147483647 w 2067" name="T20"/>
                <a:gd fmla="*/ 0 h 1468" name="T21"/>
                <a:gd fmla="*/ 0 60000 65536" name="T22"/>
                <a:gd fmla="*/ 0 60000 65536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</a:gdLst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b="b" l="0" r="r" t="0"/>
              <a:pathLst>
                <a:path h="1468" w="2067">
                  <a:moveTo>
                    <a:pt x="571" y="0"/>
                  </a:moveTo>
                  <a:cubicBezTo>
                    <a:pt x="1909" y="0"/>
                    <a:pt x="1909" y="0"/>
                    <a:pt x="1909" y="0"/>
                  </a:cubicBezTo>
                  <a:cubicBezTo>
                    <a:pt x="1996" y="0"/>
                    <a:pt x="2067" y="71"/>
                    <a:pt x="2067" y="159"/>
                  </a:cubicBezTo>
                  <a:cubicBezTo>
                    <a:pt x="2067" y="743"/>
                    <a:pt x="2067" y="743"/>
                    <a:pt x="2067" y="743"/>
                  </a:cubicBezTo>
                  <a:cubicBezTo>
                    <a:pt x="2067" y="831"/>
                    <a:pt x="1996" y="902"/>
                    <a:pt x="1909" y="902"/>
                  </a:cubicBezTo>
                  <a:cubicBezTo>
                    <a:pt x="571" y="902"/>
                    <a:pt x="571" y="902"/>
                    <a:pt x="571" y="902"/>
                  </a:cubicBezTo>
                  <a:cubicBezTo>
                    <a:pt x="568" y="902"/>
                    <a:pt x="565" y="902"/>
                    <a:pt x="562" y="902"/>
                  </a:cubicBezTo>
                  <a:cubicBezTo>
                    <a:pt x="261" y="911"/>
                    <a:pt x="19" y="1156"/>
                    <a:pt x="1" y="1464"/>
                  </a:cubicBezTo>
                  <a:cubicBezTo>
                    <a:pt x="0" y="1465"/>
                    <a:pt x="0" y="1467"/>
                    <a:pt x="0" y="1468"/>
                  </a:cubicBezTo>
                  <a:cubicBezTo>
                    <a:pt x="0" y="571"/>
                    <a:pt x="0" y="571"/>
                    <a:pt x="0" y="571"/>
                  </a:cubicBezTo>
                  <a:cubicBezTo>
                    <a:pt x="0" y="256"/>
                    <a:pt x="256" y="0"/>
                    <a:pt x="571" y="0"/>
                  </a:cubicBezTo>
                  <a:close/>
                </a:path>
              </a:pathLst>
            </a:custGeom>
            <a:gradFill flip="none" rotWithShape="1">
              <a:gsLst>
                <a:gs pos="100000">
                  <a:srgbClr val="FCFCFC"/>
                </a:gs>
                <a:gs pos="0">
                  <a:schemeClr val="accent5">
                    <a:lumMod val="20000"/>
                    <a:lumOff val="80000"/>
                  </a:schemeClr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5" name="矩形 25">
              <a:extLst>
                <a:ext uri="{FF2B5EF4-FFF2-40B4-BE49-F238E27FC236}">
                  <a16:creationId xmlns:a16="http://schemas.microsoft.com/office/drawing/2014/main" id="{5CE36EFF-969D-44E1-91CF-D1248F1F1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70861" y="2303473"/>
              <a:ext cx="621030" cy="5181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1pPr>
              <a:lvl2pPr indent="-285750" marL="74295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2pPr>
              <a:lvl3pPr indent="-228600" marL="11430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3pPr>
              <a:lvl4pPr indent="-228600" marL="16002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4pPr>
              <a:lvl5pPr indent="-228600" marL="2057400"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5pPr>
              <a:lvl6pPr eaLnBrk="0" fontAlgn="base" hangingPunct="0" indent="-228600" marL="25146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6pPr>
              <a:lvl7pPr eaLnBrk="0" fontAlgn="base" hangingPunct="0" indent="-228600" marL="29718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7pPr>
              <a:lvl8pPr eaLnBrk="0" fontAlgn="base" hangingPunct="0" indent="-228600" marL="34290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8pPr>
              <a:lvl9pPr eaLnBrk="0" fontAlgn="base" hangingPunct="0" indent="-228600" marL="388620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panose="020f0502020204030204" typeface="Calibri"/>
                  <a:ea charset="-122" panose="02010600030101010101" pitchFamily="2" typeface="宋体"/>
                </a:defRPr>
              </a:lvl9pPr>
            </a:lstStyle>
            <a:p>
              <a:pPr eaLnBrk="1" hangingPunct="1"/>
              <a:r>
                <a:rPr altLang="zh-CN" b="1" lang="en-US" sz="2800">
                  <a:solidFill>
                    <a:srgbClr val="FD6B6B"/>
                  </a:solidFill>
                  <a:latin typeface="+mj-ea"/>
                  <a:ea typeface="+mj-ea"/>
                  <a:cs panose="01010101010101010101" typeface="Adobe Naskh Medium"/>
                </a:rPr>
                <a:t>02</a:t>
              </a:r>
            </a:p>
          </p:txBody>
        </p:sp>
      </p:grpSp>
    </p:spTree>
    <p:extLst>
      <p:ext uri="{BB962C8B-B14F-4D97-AF65-F5344CB8AC3E}">
        <p14:creationId val="2778160404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7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  <p:cond delay="0" evt="onBegin">
                          <p:tn val="7"/>
                        </p:cond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2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4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6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9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1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2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3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5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4"/>
      <p:bldP grpId="0" spid="18"/>
      <p:bldP grpId="0" spid="22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FD864FD5-659B-48F5-82B8-BDD8559C59C2}"/>
              </a:ext>
            </a:extLst>
          </p:cNvPr>
          <p:cNvGrpSpPr/>
          <p:nvPr/>
        </p:nvGrpSpPr>
        <p:grpSpPr>
          <a:xfrm>
            <a:off x="2" y="3806039"/>
            <a:ext cx="12191997" cy="108211"/>
            <a:chOff x="2" y="3806039"/>
            <a:chExt cx="12191997" cy="108211"/>
          </a:xfrm>
          <a:solidFill>
            <a:srgbClr val="69ACD1"/>
          </a:solidFill>
        </p:grpSpPr>
        <p:sp>
          <p:nvSpPr>
            <p:cNvPr id="20" name="Rectangle 7">
              <a:extLst>
                <a:ext uri="{FF2B5EF4-FFF2-40B4-BE49-F238E27FC236}">
                  <a16:creationId xmlns:a16="http://schemas.microsoft.com/office/drawing/2014/main" id="{E51652E8-2E01-4276-A14D-75846DB69552}"/>
                </a:ext>
              </a:extLst>
            </p:cNvPr>
            <p:cNvSpPr/>
            <p:nvPr/>
          </p:nvSpPr>
          <p:spPr>
            <a:xfrm>
              <a:off x="2" y="3806039"/>
              <a:ext cx="3979572" cy="10821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Rectangle 33">
              <a:extLst>
                <a:ext uri="{FF2B5EF4-FFF2-40B4-BE49-F238E27FC236}">
                  <a16:creationId xmlns:a16="http://schemas.microsoft.com/office/drawing/2014/main" id="{E4041A8A-40C1-47C9-A0F5-1A4BFA1DE581}"/>
                </a:ext>
              </a:extLst>
            </p:cNvPr>
            <p:cNvSpPr/>
            <p:nvPr/>
          </p:nvSpPr>
          <p:spPr>
            <a:xfrm>
              <a:off x="4107542" y="3806041"/>
              <a:ext cx="4104883" cy="10484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6628C030-3622-4098-A945-E72D0823919E}"/>
                </a:ext>
              </a:extLst>
            </p:cNvPr>
            <p:cNvSpPr/>
            <p:nvPr/>
          </p:nvSpPr>
          <p:spPr>
            <a:xfrm>
              <a:off x="8340392" y="3806039"/>
              <a:ext cx="3851607" cy="1048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2" name="Rectangle 5">
            <a:extLst>
              <a:ext uri="{FF2B5EF4-FFF2-40B4-BE49-F238E27FC236}">
                <a16:creationId xmlns:a16="http://schemas.microsoft.com/office/drawing/2014/main" id="{31E38641-47E6-4B9E-9303-79570537EF24}"/>
              </a:ext>
            </a:extLst>
          </p:cNvPr>
          <p:cNvSpPr/>
          <p:nvPr/>
        </p:nvSpPr>
        <p:spPr bwMode="auto">
          <a:xfrm>
            <a:off x="818866" y="4181838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E65AA876-D472-4572-BDEE-D20B73EEDB8A}"/>
              </a:ext>
            </a:extLst>
          </p:cNvPr>
          <p:cNvSpPr/>
          <p:nvPr/>
        </p:nvSpPr>
        <p:spPr bwMode="auto">
          <a:xfrm>
            <a:off x="4989009" y="4181838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E7AF5AFE-81C6-410F-AF04-4989DD66F7D7}"/>
              </a:ext>
            </a:extLst>
          </p:cNvPr>
          <p:cNvSpPr/>
          <p:nvPr/>
        </p:nvSpPr>
        <p:spPr bwMode="auto">
          <a:xfrm>
            <a:off x="9232760" y="4181838"/>
            <a:ext cx="2159971" cy="1366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1" name="KSO_Shape">
            <a:extLst>
              <a:ext uri="{FF2B5EF4-FFF2-40B4-BE49-F238E27FC236}">
                <a16:creationId xmlns:a16="http://schemas.microsoft.com/office/drawing/2014/main" id="{CEEC1B16-048A-48E2-83CD-CCD61A060F22}"/>
              </a:ext>
            </a:extLst>
          </p:cNvPr>
          <p:cNvSpPr/>
          <p:nvPr/>
        </p:nvSpPr>
        <p:spPr bwMode="auto">
          <a:xfrm>
            <a:off x="4483640" y="1636627"/>
            <a:ext cx="2337588" cy="1958297"/>
          </a:xfrm>
          <a:custGeom>
            <a:rect b="b" l="0" r="r" t="0"/>
            <a:pathLst>
              <a:path h="4870895" w="5810054">
                <a:moveTo>
                  <a:pt x="5233330" y="2968094"/>
                </a:moveTo>
                <a:cubicBezTo>
                  <a:pt x="5208573" y="2968230"/>
                  <a:pt x="5183000" y="2973673"/>
                  <a:pt x="5159059" y="2984560"/>
                </a:cubicBezTo>
                <a:cubicBezTo>
                  <a:pt x="5063294" y="3019397"/>
                  <a:pt x="5019765" y="3141328"/>
                  <a:pt x="5080706" y="3219712"/>
                </a:cubicBezTo>
                <a:cubicBezTo>
                  <a:pt x="5054589" y="3228422"/>
                  <a:pt x="5037177" y="3245840"/>
                  <a:pt x="5011059" y="3263259"/>
                </a:cubicBezTo>
                <a:cubicBezTo>
                  <a:pt x="4967530" y="3315515"/>
                  <a:pt x="4976236" y="3376481"/>
                  <a:pt x="5028471" y="3411318"/>
                </a:cubicBezTo>
                <a:cubicBezTo>
                  <a:pt x="5098118" y="3472284"/>
                  <a:pt x="5185176" y="3420028"/>
                  <a:pt x="5254823" y="3393900"/>
                </a:cubicBezTo>
                <a:cubicBezTo>
                  <a:pt x="5298352" y="3367771"/>
                  <a:pt x="5341881" y="3367771"/>
                  <a:pt x="5376704" y="3393900"/>
                </a:cubicBezTo>
                <a:cubicBezTo>
                  <a:pt x="5394116" y="3402609"/>
                  <a:pt x="5446351" y="3454865"/>
                  <a:pt x="5463763" y="3446156"/>
                </a:cubicBezTo>
                <a:cubicBezTo>
                  <a:pt x="5481174" y="3428737"/>
                  <a:pt x="5428939" y="3393900"/>
                  <a:pt x="5428939" y="3385190"/>
                </a:cubicBezTo>
                <a:cubicBezTo>
                  <a:pt x="5394116" y="3350353"/>
                  <a:pt x="5385410" y="3315515"/>
                  <a:pt x="5376704" y="3280678"/>
                </a:cubicBezTo>
                <a:cubicBezTo>
                  <a:pt x="5359293" y="3219712"/>
                  <a:pt x="5359293" y="3167456"/>
                  <a:pt x="5367998" y="3106491"/>
                </a:cubicBezTo>
                <a:cubicBezTo>
                  <a:pt x="5374528" y="3015043"/>
                  <a:pt x="5307602" y="2967686"/>
                  <a:pt x="5233330" y="2968094"/>
                </a:cubicBezTo>
                <a:close/>
                <a:moveTo>
                  <a:pt x="4214885" y="1696387"/>
                </a:moveTo>
                <a:cubicBezTo>
                  <a:pt x="4225179" y="1693065"/>
                  <a:pt x="4233333" y="1706146"/>
                  <a:pt x="4236595" y="1738846"/>
                </a:cubicBezTo>
                <a:cubicBezTo>
                  <a:pt x="4236595" y="1817327"/>
                  <a:pt x="4253989" y="1869647"/>
                  <a:pt x="4436636" y="1930687"/>
                </a:cubicBezTo>
                <a:cubicBezTo>
                  <a:pt x="4619284" y="1991728"/>
                  <a:pt x="4567099" y="2044048"/>
                  <a:pt x="4558401" y="2244610"/>
                </a:cubicBezTo>
                <a:cubicBezTo>
                  <a:pt x="4549704" y="2445172"/>
                  <a:pt x="4601889" y="2288210"/>
                  <a:pt x="4671468" y="2183569"/>
                </a:cubicBezTo>
                <a:cubicBezTo>
                  <a:pt x="4741048" y="2070209"/>
                  <a:pt x="4828023" y="2148689"/>
                  <a:pt x="4767141" y="2323091"/>
                </a:cubicBezTo>
                <a:cubicBezTo>
                  <a:pt x="4697561" y="2497492"/>
                  <a:pt x="4714956" y="2671893"/>
                  <a:pt x="4836720" y="2776534"/>
                </a:cubicBezTo>
                <a:cubicBezTo>
                  <a:pt x="4958485" y="2881175"/>
                  <a:pt x="4897603" y="2889895"/>
                  <a:pt x="4793233" y="2846295"/>
                </a:cubicBezTo>
                <a:cubicBezTo>
                  <a:pt x="4680166" y="2802694"/>
                  <a:pt x="4523611" y="2689334"/>
                  <a:pt x="4401847" y="2541092"/>
                </a:cubicBezTo>
                <a:cubicBezTo>
                  <a:pt x="4271384" y="2401571"/>
                  <a:pt x="4140922" y="1974288"/>
                  <a:pt x="4158317" y="1834767"/>
                </a:cubicBezTo>
                <a:cubicBezTo>
                  <a:pt x="4174625" y="1753016"/>
                  <a:pt x="4197728" y="1701922"/>
                  <a:pt x="4214885" y="1696387"/>
                </a:cubicBezTo>
                <a:close/>
                <a:moveTo>
                  <a:pt x="1461429" y="1666071"/>
                </a:moveTo>
                <a:cubicBezTo>
                  <a:pt x="1879128" y="1660353"/>
                  <a:pt x="2187670" y="1928156"/>
                  <a:pt x="2416220" y="2095891"/>
                </a:cubicBezTo>
                <a:cubicBezTo>
                  <a:pt x="2677420" y="2278874"/>
                  <a:pt x="2912500" y="2862677"/>
                  <a:pt x="3130167" y="3002093"/>
                </a:cubicBezTo>
                <a:cubicBezTo>
                  <a:pt x="3339127" y="3132795"/>
                  <a:pt x="3574207" y="3228643"/>
                  <a:pt x="3852820" y="3045660"/>
                </a:cubicBezTo>
                <a:cubicBezTo>
                  <a:pt x="4140140" y="2853963"/>
                  <a:pt x="4235913" y="2967239"/>
                  <a:pt x="4470993" y="3036947"/>
                </a:cubicBezTo>
                <a:cubicBezTo>
                  <a:pt x="4706073" y="3106654"/>
                  <a:pt x="4662540" y="3141508"/>
                  <a:pt x="4531940" y="3106654"/>
                </a:cubicBezTo>
                <a:cubicBezTo>
                  <a:pt x="4201087" y="3019520"/>
                  <a:pt x="3913767" y="3359345"/>
                  <a:pt x="3757047" y="3620750"/>
                </a:cubicBezTo>
                <a:cubicBezTo>
                  <a:pt x="3591620" y="3882154"/>
                  <a:pt x="3313007" y="3829873"/>
                  <a:pt x="3191113" y="3864727"/>
                </a:cubicBezTo>
                <a:cubicBezTo>
                  <a:pt x="3060513" y="3899581"/>
                  <a:pt x="2956033" y="3917008"/>
                  <a:pt x="2999567" y="3829873"/>
                </a:cubicBezTo>
                <a:cubicBezTo>
                  <a:pt x="3043100" y="3742738"/>
                  <a:pt x="3138873" y="3585896"/>
                  <a:pt x="3321713" y="3533615"/>
                </a:cubicBezTo>
                <a:cubicBezTo>
                  <a:pt x="3513260" y="3481334"/>
                  <a:pt x="3478433" y="3315778"/>
                  <a:pt x="3286887" y="3463907"/>
                </a:cubicBezTo>
                <a:cubicBezTo>
                  <a:pt x="3104047" y="3612036"/>
                  <a:pt x="2755780" y="3603323"/>
                  <a:pt x="2677420" y="3446480"/>
                </a:cubicBezTo>
                <a:cubicBezTo>
                  <a:pt x="2599060" y="3289638"/>
                  <a:pt x="2381393" y="3019520"/>
                  <a:pt x="2207260" y="2967239"/>
                </a:cubicBezTo>
                <a:cubicBezTo>
                  <a:pt x="2033127" y="2914958"/>
                  <a:pt x="2215967" y="2819110"/>
                  <a:pt x="2407514" y="2888817"/>
                </a:cubicBezTo>
                <a:cubicBezTo>
                  <a:pt x="2599060" y="2958525"/>
                  <a:pt x="2433634" y="2749402"/>
                  <a:pt x="2059247" y="2653553"/>
                </a:cubicBezTo>
                <a:cubicBezTo>
                  <a:pt x="1693567" y="2566419"/>
                  <a:pt x="1458487" y="2261447"/>
                  <a:pt x="1240820" y="1947761"/>
                </a:cubicBezTo>
                <a:cubicBezTo>
                  <a:pt x="1031860" y="1634076"/>
                  <a:pt x="770660" y="1790919"/>
                  <a:pt x="1275647" y="1686357"/>
                </a:cubicBezTo>
                <a:cubicBezTo>
                  <a:pt x="1339858" y="1673287"/>
                  <a:pt x="1401757" y="1666888"/>
                  <a:pt x="1461429" y="1666071"/>
                </a:cubicBezTo>
                <a:close/>
                <a:moveTo>
                  <a:pt x="35247" y="978232"/>
                </a:moveTo>
                <a:cubicBezTo>
                  <a:pt x="63708" y="985120"/>
                  <a:pt x="105329" y="1012061"/>
                  <a:pt x="144501" y="1051248"/>
                </a:cubicBezTo>
                <a:cubicBezTo>
                  <a:pt x="248960" y="1164455"/>
                  <a:pt x="466584" y="1373451"/>
                  <a:pt x="875716" y="1173163"/>
                </a:cubicBezTo>
                <a:cubicBezTo>
                  <a:pt x="1284849" y="981582"/>
                  <a:pt x="1937720" y="1103497"/>
                  <a:pt x="2381672" y="1382160"/>
                </a:cubicBezTo>
                <a:cubicBezTo>
                  <a:pt x="2834330" y="1660822"/>
                  <a:pt x="2747280" y="2087523"/>
                  <a:pt x="2851740" y="2192022"/>
                </a:cubicBezTo>
                <a:cubicBezTo>
                  <a:pt x="2964904" y="2296520"/>
                  <a:pt x="2860445" y="2096231"/>
                  <a:pt x="3034543" y="1974317"/>
                </a:cubicBezTo>
                <a:cubicBezTo>
                  <a:pt x="3199937" y="1843694"/>
                  <a:pt x="3391446" y="1965609"/>
                  <a:pt x="3173822" y="2026566"/>
                </a:cubicBezTo>
                <a:cubicBezTo>
                  <a:pt x="2956199" y="2078815"/>
                  <a:pt x="3086773" y="2505516"/>
                  <a:pt x="3426266" y="2392310"/>
                </a:cubicBezTo>
                <a:cubicBezTo>
                  <a:pt x="3774464" y="2279103"/>
                  <a:pt x="4061727" y="2697097"/>
                  <a:pt x="4209711" y="2801595"/>
                </a:cubicBezTo>
                <a:cubicBezTo>
                  <a:pt x="4366400" y="2906093"/>
                  <a:pt x="4383810" y="2967051"/>
                  <a:pt x="4218416" y="2888677"/>
                </a:cubicBezTo>
                <a:cubicBezTo>
                  <a:pt x="3931153" y="2740638"/>
                  <a:pt x="3800579" y="2914802"/>
                  <a:pt x="3504610" y="2975759"/>
                </a:cubicBezTo>
                <a:cubicBezTo>
                  <a:pt x="3217347" y="3028008"/>
                  <a:pt x="2938789" y="2836428"/>
                  <a:pt x="2764690" y="2392310"/>
                </a:cubicBezTo>
                <a:cubicBezTo>
                  <a:pt x="2581886" y="1948192"/>
                  <a:pt x="2529657" y="2035274"/>
                  <a:pt x="2103114" y="1713071"/>
                </a:cubicBezTo>
                <a:cubicBezTo>
                  <a:pt x="1676572" y="1390868"/>
                  <a:pt x="1310964" y="1504074"/>
                  <a:pt x="910536" y="1538907"/>
                </a:cubicBezTo>
                <a:cubicBezTo>
                  <a:pt x="510109" y="1573740"/>
                  <a:pt x="240255" y="1356035"/>
                  <a:pt x="74861" y="1147038"/>
                </a:cubicBezTo>
                <a:cubicBezTo>
                  <a:pt x="-23069" y="1010973"/>
                  <a:pt x="-12188" y="966751"/>
                  <a:pt x="35247" y="978232"/>
                </a:cubicBezTo>
                <a:close/>
                <a:moveTo>
                  <a:pt x="4742452" y="1407"/>
                </a:moveTo>
                <a:cubicBezTo>
                  <a:pt x="4788143" y="-1421"/>
                  <a:pt x="4834222" y="-27"/>
                  <a:pt x="4880472" y="5961"/>
                </a:cubicBezTo>
                <a:cubicBezTo>
                  <a:pt x="5620467" y="101764"/>
                  <a:pt x="5759761" y="833350"/>
                  <a:pt x="5603056" y="1094630"/>
                </a:cubicBezTo>
                <a:cubicBezTo>
                  <a:pt x="5446351" y="1355911"/>
                  <a:pt x="5002354" y="1573645"/>
                  <a:pt x="4688944" y="1277527"/>
                </a:cubicBezTo>
                <a:cubicBezTo>
                  <a:pt x="4375534" y="981409"/>
                  <a:pt x="4628003" y="389173"/>
                  <a:pt x="4958824" y="519813"/>
                </a:cubicBezTo>
                <a:cubicBezTo>
                  <a:pt x="5280940" y="650453"/>
                  <a:pt x="5072000" y="903024"/>
                  <a:pt x="4950119" y="963990"/>
                </a:cubicBezTo>
                <a:cubicBezTo>
                  <a:pt x="4819531" y="1033665"/>
                  <a:pt x="4741179" y="876896"/>
                  <a:pt x="4706355" y="963990"/>
                </a:cubicBezTo>
                <a:cubicBezTo>
                  <a:pt x="4671532" y="1051083"/>
                  <a:pt x="4810825" y="1321074"/>
                  <a:pt x="5141647" y="1216561"/>
                </a:cubicBezTo>
                <a:cubicBezTo>
                  <a:pt x="5472468" y="1120758"/>
                  <a:pt x="5603056" y="789803"/>
                  <a:pt x="5315763" y="424010"/>
                </a:cubicBezTo>
                <a:cubicBezTo>
                  <a:pt x="5019765" y="58217"/>
                  <a:pt x="4436475" y="49508"/>
                  <a:pt x="4079536" y="537232"/>
                </a:cubicBezTo>
                <a:cubicBezTo>
                  <a:pt x="3722597" y="1016246"/>
                  <a:pt x="3818361" y="1573645"/>
                  <a:pt x="3983772" y="2061369"/>
                </a:cubicBezTo>
                <a:cubicBezTo>
                  <a:pt x="4157888" y="2549092"/>
                  <a:pt x="4732473" y="2914885"/>
                  <a:pt x="4871766" y="2967141"/>
                </a:cubicBezTo>
                <a:cubicBezTo>
                  <a:pt x="5002354" y="3019397"/>
                  <a:pt x="5054589" y="3019397"/>
                  <a:pt x="4976236" y="2932304"/>
                </a:cubicBezTo>
                <a:cubicBezTo>
                  <a:pt x="4897884" y="2853920"/>
                  <a:pt x="4906589" y="2644895"/>
                  <a:pt x="5193882" y="2601348"/>
                </a:cubicBezTo>
                <a:cubicBezTo>
                  <a:pt x="5472468" y="2549092"/>
                  <a:pt x="5603056" y="2897466"/>
                  <a:pt x="5594350" y="3028107"/>
                </a:cubicBezTo>
                <a:cubicBezTo>
                  <a:pt x="5594350" y="3158747"/>
                  <a:pt x="5559527" y="3376481"/>
                  <a:pt x="5724937" y="3524540"/>
                </a:cubicBezTo>
                <a:cubicBezTo>
                  <a:pt x="5890348" y="3681308"/>
                  <a:pt x="5785878" y="3681308"/>
                  <a:pt x="5655291" y="3602924"/>
                </a:cubicBezTo>
                <a:cubicBezTo>
                  <a:pt x="5455057" y="3472284"/>
                  <a:pt x="5367998" y="3515830"/>
                  <a:pt x="5072000" y="3672599"/>
                </a:cubicBezTo>
                <a:cubicBezTo>
                  <a:pt x="4767296" y="3829367"/>
                  <a:pt x="4645415" y="3585505"/>
                  <a:pt x="4636709" y="3454865"/>
                </a:cubicBezTo>
                <a:cubicBezTo>
                  <a:pt x="4636709" y="3315515"/>
                  <a:pt x="4906589" y="3271969"/>
                  <a:pt x="4776002" y="3263259"/>
                </a:cubicBezTo>
                <a:cubicBezTo>
                  <a:pt x="4636709" y="3254550"/>
                  <a:pt x="4558356" y="3219712"/>
                  <a:pt x="4332005" y="3393900"/>
                </a:cubicBezTo>
                <a:cubicBezTo>
                  <a:pt x="4105653" y="3559377"/>
                  <a:pt x="3940242" y="3951298"/>
                  <a:pt x="3992477" y="4264835"/>
                </a:cubicBezTo>
                <a:cubicBezTo>
                  <a:pt x="4044712" y="4569662"/>
                  <a:pt x="4262358" y="4752559"/>
                  <a:pt x="4506121" y="4700303"/>
                </a:cubicBezTo>
                <a:cubicBezTo>
                  <a:pt x="4741179" y="4656756"/>
                  <a:pt x="4610591" y="4412894"/>
                  <a:pt x="4523533" y="4543534"/>
                </a:cubicBezTo>
                <a:cubicBezTo>
                  <a:pt x="4436475" y="4682884"/>
                  <a:pt x="4227535" y="4639337"/>
                  <a:pt x="4297181" y="4447731"/>
                </a:cubicBezTo>
                <a:cubicBezTo>
                  <a:pt x="4375534" y="4247416"/>
                  <a:pt x="4593180" y="4212579"/>
                  <a:pt x="4767296" y="4412894"/>
                </a:cubicBezTo>
                <a:cubicBezTo>
                  <a:pt x="4932707" y="4621918"/>
                  <a:pt x="4662826" y="4961583"/>
                  <a:pt x="4305887" y="4848362"/>
                </a:cubicBezTo>
                <a:cubicBezTo>
                  <a:pt x="3948948" y="4743849"/>
                  <a:pt x="3766126" y="4247416"/>
                  <a:pt x="3922831" y="3768402"/>
                </a:cubicBezTo>
                <a:cubicBezTo>
                  <a:pt x="4079536" y="3280678"/>
                  <a:pt x="4462592" y="3132619"/>
                  <a:pt x="4706355" y="3184875"/>
                </a:cubicBezTo>
                <a:cubicBezTo>
                  <a:pt x="4950119" y="3228422"/>
                  <a:pt x="5228705" y="3193584"/>
                  <a:pt x="4741179" y="3019397"/>
                </a:cubicBezTo>
                <a:cubicBezTo>
                  <a:pt x="4262358" y="2853920"/>
                  <a:pt x="3940242" y="2461999"/>
                  <a:pt x="3687773" y="1730413"/>
                </a:cubicBezTo>
                <a:cubicBezTo>
                  <a:pt x="3459245" y="1036387"/>
                  <a:pt x="4057091" y="43826"/>
                  <a:pt x="4742452" y="1407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3" name="KSO_Shape">
            <a:extLst>
              <a:ext uri="{FF2B5EF4-FFF2-40B4-BE49-F238E27FC236}">
                <a16:creationId xmlns:a16="http://schemas.microsoft.com/office/drawing/2014/main" id="{9DC54EC1-6A1D-493C-A774-CD963911CE85}"/>
              </a:ext>
            </a:extLst>
          </p:cNvPr>
          <p:cNvSpPr/>
          <p:nvPr/>
        </p:nvSpPr>
        <p:spPr bwMode="auto">
          <a:xfrm>
            <a:off x="9232760" y="2194051"/>
            <a:ext cx="2337588" cy="1026560"/>
          </a:xfrm>
          <a:custGeom>
            <a:rect b="b" l="0" r="r" t="0"/>
            <a:pathLst>
              <a:path h="3003718" w="6846686">
                <a:moveTo>
                  <a:pt x="3366715" y="1478980"/>
                </a:moveTo>
                <a:cubicBezTo>
                  <a:pt x="3385490" y="1471450"/>
                  <a:pt x="3401449" y="1506278"/>
                  <a:pt x="3393939" y="1598524"/>
                </a:cubicBezTo>
                <a:cubicBezTo>
                  <a:pt x="3382674" y="1779252"/>
                  <a:pt x="3318838" y="2310141"/>
                  <a:pt x="3071005" y="2513460"/>
                </a:cubicBezTo>
                <a:cubicBezTo>
                  <a:pt x="2823171" y="2720544"/>
                  <a:pt x="2864477" y="2524755"/>
                  <a:pt x="3025944" y="2359088"/>
                </a:cubicBezTo>
                <a:cubicBezTo>
                  <a:pt x="3187411" y="2189656"/>
                  <a:pt x="3311328" y="1926094"/>
                  <a:pt x="3322593" y="1613585"/>
                </a:cubicBezTo>
                <a:cubicBezTo>
                  <a:pt x="3326348" y="1536399"/>
                  <a:pt x="3347940" y="1486511"/>
                  <a:pt x="3366715" y="1478980"/>
                </a:cubicBezTo>
                <a:close/>
                <a:moveTo>
                  <a:pt x="1081548" y="1166864"/>
                </a:moveTo>
                <a:cubicBezTo>
                  <a:pt x="1123893" y="1176453"/>
                  <a:pt x="1111885" y="1253706"/>
                  <a:pt x="1015821" y="1270993"/>
                </a:cubicBezTo>
                <a:cubicBezTo>
                  <a:pt x="869439" y="1297336"/>
                  <a:pt x="899466" y="1508078"/>
                  <a:pt x="963274" y="1628502"/>
                </a:cubicBezTo>
                <a:cubicBezTo>
                  <a:pt x="1030835" y="1745162"/>
                  <a:pt x="1049602" y="1756452"/>
                  <a:pt x="1004561" y="1839243"/>
                </a:cubicBezTo>
                <a:cubicBezTo>
                  <a:pt x="955767" y="1922034"/>
                  <a:pt x="914480" y="2023642"/>
                  <a:pt x="903219" y="2159119"/>
                </a:cubicBezTo>
                <a:cubicBezTo>
                  <a:pt x="888206" y="2294595"/>
                  <a:pt x="906973" y="2452652"/>
                  <a:pt x="1049602" y="2542969"/>
                </a:cubicBezTo>
                <a:cubicBezTo>
                  <a:pt x="1195984" y="2633287"/>
                  <a:pt x="1098396" y="2663393"/>
                  <a:pt x="982041" y="2554259"/>
                </a:cubicBezTo>
                <a:cubicBezTo>
                  <a:pt x="846918" y="2430072"/>
                  <a:pt x="745577" y="2204278"/>
                  <a:pt x="730563" y="1933324"/>
                </a:cubicBezTo>
                <a:cubicBezTo>
                  <a:pt x="711796" y="1666134"/>
                  <a:pt x="839412" y="1368838"/>
                  <a:pt x="974534" y="1225835"/>
                </a:cubicBezTo>
                <a:cubicBezTo>
                  <a:pt x="1009253" y="1189143"/>
                  <a:pt x="1038342" y="1171973"/>
                  <a:pt x="1060158" y="1167269"/>
                </a:cubicBezTo>
                <a:cubicBezTo>
                  <a:pt x="1068340" y="1165505"/>
                  <a:pt x="1075498" y="1165494"/>
                  <a:pt x="1081548" y="1166864"/>
                </a:cubicBezTo>
                <a:close/>
                <a:moveTo>
                  <a:pt x="125064" y="994054"/>
                </a:moveTo>
                <a:cubicBezTo>
                  <a:pt x="206878" y="1004286"/>
                  <a:pt x="303502" y="1085437"/>
                  <a:pt x="376852" y="1240682"/>
                </a:cubicBezTo>
                <a:cubicBezTo>
                  <a:pt x="478415" y="1447676"/>
                  <a:pt x="373091" y="1808974"/>
                  <a:pt x="406945" y="2046076"/>
                </a:cubicBezTo>
                <a:cubicBezTo>
                  <a:pt x="440799" y="2283178"/>
                  <a:pt x="685300" y="2667058"/>
                  <a:pt x="786861" y="2772436"/>
                </a:cubicBezTo>
                <a:cubicBezTo>
                  <a:pt x="888423" y="2874051"/>
                  <a:pt x="895946" y="2938031"/>
                  <a:pt x="794384" y="2855234"/>
                </a:cubicBezTo>
                <a:cubicBezTo>
                  <a:pt x="538599" y="2640713"/>
                  <a:pt x="384376" y="2226725"/>
                  <a:pt x="365568" y="2072421"/>
                </a:cubicBezTo>
                <a:cubicBezTo>
                  <a:pt x="346760" y="1921880"/>
                  <a:pt x="320429" y="1583163"/>
                  <a:pt x="316668" y="1462730"/>
                </a:cubicBezTo>
                <a:cubicBezTo>
                  <a:pt x="316668" y="1346061"/>
                  <a:pt x="207583" y="1187993"/>
                  <a:pt x="106021" y="1146594"/>
                </a:cubicBezTo>
                <a:cubicBezTo>
                  <a:pt x="698" y="1105196"/>
                  <a:pt x="-40679" y="1056270"/>
                  <a:pt x="49598" y="1007344"/>
                </a:cubicBezTo>
                <a:cubicBezTo>
                  <a:pt x="72168" y="995112"/>
                  <a:pt x="97793" y="990643"/>
                  <a:pt x="125064" y="994054"/>
                </a:cubicBezTo>
                <a:close/>
                <a:moveTo>
                  <a:pt x="2114517" y="1874"/>
                </a:moveTo>
                <a:cubicBezTo>
                  <a:pt x="2167329" y="-650"/>
                  <a:pt x="2220442" y="-652"/>
                  <a:pt x="2273527" y="2037"/>
                </a:cubicBezTo>
                <a:cubicBezTo>
                  <a:pt x="2334196" y="5110"/>
                  <a:pt x="2394828" y="11697"/>
                  <a:pt x="2454932" y="22047"/>
                </a:cubicBezTo>
                <a:cubicBezTo>
                  <a:pt x="2935763" y="104851"/>
                  <a:pt x="3318926" y="469942"/>
                  <a:pt x="3529290" y="673188"/>
                </a:cubicBezTo>
                <a:cubicBezTo>
                  <a:pt x="3739653" y="872670"/>
                  <a:pt x="4028903" y="887725"/>
                  <a:pt x="4164137" y="710826"/>
                </a:cubicBezTo>
                <a:cubicBezTo>
                  <a:pt x="4299371" y="530163"/>
                  <a:pt x="4216728" y="353263"/>
                  <a:pt x="4134085" y="255404"/>
                </a:cubicBezTo>
                <a:cubicBezTo>
                  <a:pt x="4055199" y="153781"/>
                  <a:pt x="3931235" y="150017"/>
                  <a:pt x="3942504" y="281751"/>
                </a:cubicBezTo>
                <a:cubicBezTo>
                  <a:pt x="3950017" y="409720"/>
                  <a:pt x="3841079" y="409720"/>
                  <a:pt x="3773462" y="289278"/>
                </a:cubicBezTo>
                <a:cubicBezTo>
                  <a:pt x="3709601" y="172600"/>
                  <a:pt x="3750923" y="89796"/>
                  <a:pt x="3934991" y="33339"/>
                </a:cubicBezTo>
                <a:cubicBezTo>
                  <a:pt x="4122816" y="-23119"/>
                  <a:pt x="4306884" y="112379"/>
                  <a:pt x="4374501" y="439831"/>
                </a:cubicBezTo>
                <a:cubicBezTo>
                  <a:pt x="4445874" y="763519"/>
                  <a:pt x="4197946" y="947946"/>
                  <a:pt x="3983825" y="978057"/>
                </a:cubicBezTo>
                <a:cubicBezTo>
                  <a:pt x="3765949" y="1008168"/>
                  <a:pt x="3484212" y="831268"/>
                  <a:pt x="3371517" y="684479"/>
                </a:cubicBezTo>
                <a:cubicBezTo>
                  <a:pt x="3255065" y="537690"/>
                  <a:pt x="3206231" y="500052"/>
                  <a:pt x="3345221" y="722117"/>
                </a:cubicBezTo>
                <a:cubicBezTo>
                  <a:pt x="3484212" y="940419"/>
                  <a:pt x="3664523" y="1053333"/>
                  <a:pt x="3784731" y="1215178"/>
                </a:cubicBezTo>
                <a:cubicBezTo>
                  <a:pt x="3904939" y="1377022"/>
                  <a:pt x="4130329" y="1320564"/>
                  <a:pt x="4254293" y="1422188"/>
                </a:cubicBezTo>
                <a:cubicBezTo>
                  <a:pt x="4374501" y="1520047"/>
                  <a:pt x="4295615" y="1516283"/>
                  <a:pt x="4212972" y="1557685"/>
                </a:cubicBezTo>
                <a:cubicBezTo>
                  <a:pt x="4130329" y="1602851"/>
                  <a:pt x="3901183" y="1437243"/>
                  <a:pt x="3826053" y="1358203"/>
                </a:cubicBezTo>
                <a:cubicBezTo>
                  <a:pt x="3747166" y="1279162"/>
                  <a:pt x="3690819" y="1339384"/>
                  <a:pt x="3811027" y="1418424"/>
                </a:cubicBezTo>
                <a:cubicBezTo>
                  <a:pt x="3927478" y="1497464"/>
                  <a:pt x="4021390" y="1557685"/>
                  <a:pt x="4179163" y="1606615"/>
                </a:cubicBezTo>
                <a:cubicBezTo>
                  <a:pt x="4336936" y="1659308"/>
                  <a:pt x="4596134" y="1516283"/>
                  <a:pt x="4644969" y="1403368"/>
                </a:cubicBezTo>
                <a:cubicBezTo>
                  <a:pt x="4697560" y="1286690"/>
                  <a:pt x="4761420" y="1158720"/>
                  <a:pt x="4735125" y="1339384"/>
                </a:cubicBezTo>
                <a:cubicBezTo>
                  <a:pt x="4712586" y="1520047"/>
                  <a:pt x="4829037" y="1463590"/>
                  <a:pt x="4750151" y="1617906"/>
                </a:cubicBezTo>
                <a:cubicBezTo>
                  <a:pt x="4675021" y="1768459"/>
                  <a:pt x="4731368" y="1888901"/>
                  <a:pt x="4798985" y="1617906"/>
                </a:cubicBezTo>
                <a:cubicBezTo>
                  <a:pt x="4866602" y="1346911"/>
                  <a:pt x="5129557" y="1471117"/>
                  <a:pt x="5148339" y="1339384"/>
                </a:cubicBezTo>
                <a:cubicBezTo>
                  <a:pt x="5167122" y="1203886"/>
                  <a:pt x="5287329" y="1117318"/>
                  <a:pt x="5227225" y="1343147"/>
                </a:cubicBezTo>
                <a:cubicBezTo>
                  <a:pt x="5167122" y="1568976"/>
                  <a:pt x="5050670" y="1949122"/>
                  <a:pt x="4648725" y="1945358"/>
                </a:cubicBezTo>
                <a:cubicBezTo>
                  <a:pt x="4246780" y="1941594"/>
                  <a:pt x="4111546" y="1802333"/>
                  <a:pt x="3972556" y="1659308"/>
                </a:cubicBezTo>
                <a:cubicBezTo>
                  <a:pt x="3837322" y="1516283"/>
                  <a:pt x="3747166" y="1531338"/>
                  <a:pt x="4032660" y="1813625"/>
                </a:cubicBezTo>
                <a:cubicBezTo>
                  <a:pt x="4321910" y="2095911"/>
                  <a:pt x="4599891" y="2231408"/>
                  <a:pt x="4949245" y="2329268"/>
                </a:cubicBezTo>
                <a:cubicBezTo>
                  <a:pt x="5298599" y="2427127"/>
                  <a:pt x="5892125" y="2272810"/>
                  <a:pt x="6068680" y="1945358"/>
                </a:cubicBezTo>
                <a:cubicBezTo>
                  <a:pt x="6248992" y="1614142"/>
                  <a:pt x="6342904" y="1203886"/>
                  <a:pt x="6233966" y="857615"/>
                </a:cubicBezTo>
                <a:cubicBezTo>
                  <a:pt x="6125028" y="515107"/>
                  <a:pt x="5899638" y="394665"/>
                  <a:pt x="5734352" y="334444"/>
                </a:cubicBezTo>
                <a:cubicBezTo>
                  <a:pt x="5572823" y="277987"/>
                  <a:pt x="5708057" y="661896"/>
                  <a:pt x="5463885" y="673188"/>
                </a:cubicBezTo>
                <a:cubicBezTo>
                  <a:pt x="5215956" y="684479"/>
                  <a:pt x="5148339" y="289278"/>
                  <a:pt x="5542771" y="251640"/>
                </a:cubicBezTo>
                <a:cubicBezTo>
                  <a:pt x="5937203" y="214002"/>
                  <a:pt x="6155080" y="518871"/>
                  <a:pt x="6271531" y="789866"/>
                </a:cubicBezTo>
                <a:cubicBezTo>
                  <a:pt x="6391738" y="1060861"/>
                  <a:pt x="6418034" y="1516283"/>
                  <a:pt x="6181375" y="1975469"/>
                </a:cubicBezTo>
                <a:cubicBezTo>
                  <a:pt x="5944716" y="2434655"/>
                  <a:pt x="5539015" y="2461001"/>
                  <a:pt x="5264790" y="2513695"/>
                </a:cubicBezTo>
                <a:cubicBezTo>
                  <a:pt x="4990566" y="2562624"/>
                  <a:pt x="4588621" y="2366906"/>
                  <a:pt x="4498465" y="2284102"/>
                </a:cubicBezTo>
                <a:cubicBezTo>
                  <a:pt x="4408309" y="2201298"/>
                  <a:pt x="4047686" y="1937831"/>
                  <a:pt x="4460900" y="2306685"/>
                </a:cubicBezTo>
                <a:cubicBezTo>
                  <a:pt x="4870358" y="2675539"/>
                  <a:pt x="5809482" y="2671775"/>
                  <a:pt x="6215184" y="2080856"/>
                </a:cubicBezTo>
                <a:cubicBezTo>
                  <a:pt x="6620885" y="1489936"/>
                  <a:pt x="6365443" y="842560"/>
                  <a:pt x="6297826" y="699534"/>
                </a:cubicBezTo>
                <a:cubicBezTo>
                  <a:pt x="6230210" y="552746"/>
                  <a:pt x="6162592" y="443595"/>
                  <a:pt x="6339148" y="661896"/>
                </a:cubicBezTo>
                <a:cubicBezTo>
                  <a:pt x="6511946" y="880198"/>
                  <a:pt x="6579564" y="1203886"/>
                  <a:pt x="6583320" y="1471117"/>
                </a:cubicBezTo>
                <a:cubicBezTo>
                  <a:pt x="6587076" y="1738348"/>
                  <a:pt x="6459356" y="1937831"/>
                  <a:pt x="6350417" y="1998052"/>
                </a:cubicBezTo>
                <a:cubicBezTo>
                  <a:pt x="6237722" y="2058273"/>
                  <a:pt x="6264018" y="2110966"/>
                  <a:pt x="6399252" y="2028162"/>
                </a:cubicBezTo>
                <a:cubicBezTo>
                  <a:pt x="6534486" y="1945358"/>
                  <a:pt x="6650937" y="1986760"/>
                  <a:pt x="6774901" y="2046981"/>
                </a:cubicBezTo>
                <a:cubicBezTo>
                  <a:pt x="6895109" y="2103439"/>
                  <a:pt x="6850031" y="2141077"/>
                  <a:pt x="6744849" y="2110966"/>
                </a:cubicBezTo>
                <a:cubicBezTo>
                  <a:pt x="6639668" y="2080856"/>
                  <a:pt x="6568294" y="2099675"/>
                  <a:pt x="6433060" y="2310449"/>
                </a:cubicBezTo>
                <a:cubicBezTo>
                  <a:pt x="6301583" y="2524986"/>
                  <a:pt x="6147566" y="2491112"/>
                  <a:pt x="6019846" y="2479820"/>
                </a:cubicBezTo>
                <a:cubicBezTo>
                  <a:pt x="5892125" y="2464765"/>
                  <a:pt x="5922177" y="2551333"/>
                  <a:pt x="6042384" y="2528750"/>
                </a:cubicBezTo>
                <a:cubicBezTo>
                  <a:pt x="6158836" y="2506167"/>
                  <a:pt x="6196401" y="2532514"/>
                  <a:pt x="6290314" y="2634137"/>
                </a:cubicBezTo>
                <a:cubicBezTo>
                  <a:pt x="6387982" y="2735760"/>
                  <a:pt x="6354174" y="2758343"/>
                  <a:pt x="6264018" y="2690594"/>
                </a:cubicBezTo>
                <a:cubicBezTo>
                  <a:pt x="6170106" y="2622845"/>
                  <a:pt x="5959742" y="2701886"/>
                  <a:pt x="5681761" y="2844911"/>
                </a:cubicBezTo>
                <a:cubicBezTo>
                  <a:pt x="5400024" y="2991700"/>
                  <a:pt x="5099505" y="2837383"/>
                  <a:pt x="4798985" y="2705649"/>
                </a:cubicBezTo>
                <a:cubicBezTo>
                  <a:pt x="4498465" y="2570152"/>
                  <a:pt x="4100277" y="2246464"/>
                  <a:pt x="3912452" y="2028162"/>
                </a:cubicBezTo>
                <a:cubicBezTo>
                  <a:pt x="3724627" y="1809861"/>
                  <a:pt x="3491725" y="1249052"/>
                  <a:pt x="3465429" y="1162484"/>
                </a:cubicBezTo>
                <a:cubicBezTo>
                  <a:pt x="3435377" y="1075916"/>
                  <a:pt x="3356491" y="966766"/>
                  <a:pt x="3416595" y="1154956"/>
                </a:cubicBezTo>
                <a:cubicBezTo>
                  <a:pt x="3480455" y="1343147"/>
                  <a:pt x="3574368" y="1584032"/>
                  <a:pt x="3563098" y="2046981"/>
                </a:cubicBezTo>
                <a:cubicBezTo>
                  <a:pt x="3548072" y="2509931"/>
                  <a:pt x="3228770" y="2935242"/>
                  <a:pt x="3007137" y="2942770"/>
                </a:cubicBezTo>
                <a:cubicBezTo>
                  <a:pt x="2789260" y="2954061"/>
                  <a:pt x="2845607" y="2709413"/>
                  <a:pt x="2943276" y="2701886"/>
                </a:cubicBezTo>
                <a:cubicBezTo>
                  <a:pt x="3037189" y="2694358"/>
                  <a:pt x="3318926" y="2592735"/>
                  <a:pt x="3424108" y="2046981"/>
                </a:cubicBezTo>
                <a:cubicBezTo>
                  <a:pt x="3533046" y="1501228"/>
                  <a:pt x="3315169" y="1011931"/>
                  <a:pt x="3281361" y="917836"/>
                </a:cubicBezTo>
                <a:cubicBezTo>
                  <a:pt x="3247552" y="823740"/>
                  <a:pt x="3164910" y="729645"/>
                  <a:pt x="3251309" y="940419"/>
                </a:cubicBezTo>
                <a:cubicBezTo>
                  <a:pt x="3337708" y="1151193"/>
                  <a:pt x="3341465" y="1350675"/>
                  <a:pt x="3270091" y="1655544"/>
                </a:cubicBezTo>
                <a:cubicBezTo>
                  <a:pt x="3198718" y="1960414"/>
                  <a:pt x="3142371" y="2216353"/>
                  <a:pt x="2838094" y="2461001"/>
                </a:cubicBezTo>
                <a:cubicBezTo>
                  <a:pt x="2537575" y="2705649"/>
                  <a:pt x="2026692" y="2604026"/>
                  <a:pt x="1808815" y="2449710"/>
                </a:cubicBezTo>
                <a:cubicBezTo>
                  <a:pt x="1594695" y="2295393"/>
                  <a:pt x="1632260" y="2020635"/>
                  <a:pt x="1759980" y="1892665"/>
                </a:cubicBezTo>
                <a:cubicBezTo>
                  <a:pt x="1887701" y="1768459"/>
                  <a:pt x="2146899" y="1764695"/>
                  <a:pt x="2259594" y="1979233"/>
                </a:cubicBezTo>
                <a:cubicBezTo>
                  <a:pt x="2372289" y="2193770"/>
                  <a:pt x="2165682" y="2355614"/>
                  <a:pt x="2056744" y="2306685"/>
                </a:cubicBezTo>
                <a:cubicBezTo>
                  <a:pt x="1947805" y="2257755"/>
                  <a:pt x="1861406" y="2291629"/>
                  <a:pt x="2222029" y="2419599"/>
                </a:cubicBezTo>
                <a:cubicBezTo>
                  <a:pt x="2586409" y="2547569"/>
                  <a:pt x="2871903" y="2378197"/>
                  <a:pt x="3063484" y="2043217"/>
                </a:cubicBezTo>
                <a:cubicBezTo>
                  <a:pt x="3255065" y="1708238"/>
                  <a:pt x="3266335" y="1249052"/>
                  <a:pt x="3243796" y="1090972"/>
                </a:cubicBezTo>
                <a:cubicBezTo>
                  <a:pt x="3217500" y="929127"/>
                  <a:pt x="3198718" y="1008168"/>
                  <a:pt x="3217500" y="1264107"/>
                </a:cubicBezTo>
                <a:cubicBezTo>
                  <a:pt x="3236283" y="1520047"/>
                  <a:pt x="3127345" y="1689419"/>
                  <a:pt x="2992111" y="1791042"/>
                </a:cubicBezTo>
                <a:cubicBezTo>
                  <a:pt x="2853120" y="1896429"/>
                  <a:pt x="2868146" y="1930303"/>
                  <a:pt x="2924494" y="1693182"/>
                </a:cubicBezTo>
                <a:cubicBezTo>
                  <a:pt x="2977085" y="1456062"/>
                  <a:pt x="2811799" y="1478645"/>
                  <a:pt x="2924494" y="1215178"/>
                </a:cubicBezTo>
                <a:cubicBezTo>
                  <a:pt x="3037189" y="951710"/>
                  <a:pt x="3014650" y="733409"/>
                  <a:pt x="2973328" y="624258"/>
                </a:cubicBezTo>
                <a:cubicBezTo>
                  <a:pt x="2935763" y="518871"/>
                  <a:pt x="2920737" y="533926"/>
                  <a:pt x="2947033" y="628022"/>
                </a:cubicBezTo>
                <a:cubicBezTo>
                  <a:pt x="2973328" y="722117"/>
                  <a:pt x="3029676" y="955474"/>
                  <a:pt x="2875659" y="1090972"/>
                </a:cubicBezTo>
                <a:cubicBezTo>
                  <a:pt x="2717887" y="1226469"/>
                  <a:pt x="2714130" y="1109791"/>
                  <a:pt x="2853120" y="853851"/>
                </a:cubicBezTo>
                <a:cubicBezTo>
                  <a:pt x="2992111" y="601675"/>
                  <a:pt x="2770478" y="296806"/>
                  <a:pt x="2511279" y="153781"/>
                </a:cubicBezTo>
                <a:cubicBezTo>
                  <a:pt x="2252081" y="14520"/>
                  <a:pt x="1872675" y="116143"/>
                  <a:pt x="1711146" y="150017"/>
                </a:cubicBezTo>
                <a:cubicBezTo>
                  <a:pt x="1549617" y="180127"/>
                  <a:pt x="1572156" y="210238"/>
                  <a:pt x="1726172" y="183891"/>
                </a:cubicBezTo>
                <a:cubicBezTo>
                  <a:pt x="1880188" y="157545"/>
                  <a:pt x="2109335" y="198947"/>
                  <a:pt x="2304672" y="308097"/>
                </a:cubicBezTo>
                <a:cubicBezTo>
                  <a:pt x="2500010" y="421012"/>
                  <a:pt x="2488741" y="390901"/>
                  <a:pt x="2312185" y="447359"/>
                </a:cubicBezTo>
                <a:cubicBezTo>
                  <a:pt x="2131873" y="503816"/>
                  <a:pt x="2052987" y="586620"/>
                  <a:pt x="1887701" y="481233"/>
                </a:cubicBezTo>
                <a:cubicBezTo>
                  <a:pt x="1726172" y="375846"/>
                  <a:pt x="1519565" y="394665"/>
                  <a:pt x="1403114" y="439831"/>
                </a:cubicBezTo>
                <a:cubicBezTo>
                  <a:pt x="1286662" y="484997"/>
                  <a:pt x="1279149" y="545218"/>
                  <a:pt x="1451948" y="473705"/>
                </a:cubicBezTo>
                <a:cubicBezTo>
                  <a:pt x="1628503" y="402193"/>
                  <a:pt x="1703633" y="503816"/>
                  <a:pt x="1835110" y="582856"/>
                </a:cubicBezTo>
                <a:cubicBezTo>
                  <a:pt x="1966588" y="665660"/>
                  <a:pt x="1951562" y="718354"/>
                  <a:pt x="1846380" y="688243"/>
                </a:cubicBezTo>
                <a:cubicBezTo>
                  <a:pt x="1741198" y="658132"/>
                  <a:pt x="1527078" y="620494"/>
                  <a:pt x="1312958" y="692007"/>
                </a:cubicBezTo>
                <a:cubicBezTo>
                  <a:pt x="1098837" y="763519"/>
                  <a:pt x="787048" y="1121082"/>
                  <a:pt x="685623" y="1294218"/>
                </a:cubicBezTo>
                <a:cubicBezTo>
                  <a:pt x="584197" y="1463590"/>
                  <a:pt x="659327" y="1568976"/>
                  <a:pt x="772022" y="1320564"/>
                </a:cubicBezTo>
                <a:cubicBezTo>
                  <a:pt x="880961" y="1068389"/>
                  <a:pt x="1136402" y="906544"/>
                  <a:pt x="1282906" y="838796"/>
                </a:cubicBezTo>
                <a:cubicBezTo>
                  <a:pt x="1429409" y="771047"/>
                  <a:pt x="1936536" y="774811"/>
                  <a:pt x="1947805" y="1121082"/>
                </a:cubicBezTo>
                <a:cubicBezTo>
                  <a:pt x="1959075" y="1463590"/>
                  <a:pt x="1632260" y="1369494"/>
                  <a:pt x="1545860" y="1245288"/>
                </a:cubicBezTo>
                <a:cubicBezTo>
                  <a:pt x="1463217" y="1124846"/>
                  <a:pt x="1647286" y="981821"/>
                  <a:pt x="1696120" y="1158720"/>
                </a:cubicBezTo>
                <a:cubicBezTo>
                  <a:pt x="1744955" y="1335620"/>
                  <a:pt x="2052987" y="1087208"/>
                  <a:pt x="1756224" y="921600"/>
                </a:cubicBezTo>
                <a:cubicBezTo>
                  <a:pt x="1459461" y="755992"/>
                  <a:pt x="1147672" y="936655"/>
                  <a:pt x="956091" y="1121082"/>
                </a:cubicBezTo>
                <a:cubicBezTo>
                  <a:pt x="764509" y="1305509"/>
                  <a:pt x="618006" y="1715765"/>
                  <a:pt x="644301" y="1964177"/>
                </a:cubicBezTo>
                <a:cubicBezTo>
                  <a:pt x="666841" y="2216353"/>
                  <a:pt x="869691" y="2607790"/>
                  <a:pt x="1046246" y="2671775"/>
                </a:cubicBezTo>
                <a:cubicBezTo>
                  <a:pt x="1222802" y="2739524"/>
                  <a:pt x="1425652" y="2784690"/>
                  <a:pt x="1339253" y="2912659"/>
                </a:cubicBezTo>
                <a:cubicBezTo>
                  <a:pt x="1252854" y="3044393"/>
                  <a:pt x="1072542" y="3025574"/>
                  <a:pt x="956091" y="2905132"/>
                </a:cubicBezTo>
                <a:cubicBezTo>
                  <a:pt x="524094" y="2453474"/>
                  <a:pt x="475259" y="1986760"/>
                  <a:pt x="512824" y="1550157"/>
                </a:cubicBezTo>
                <a:cubicBezTo>
                  <a:pt x="546633" y="1109791"/>
                  <a:pt x="862178" y="639313"/>
                  <a:pt x="1162698" y="368318"/>
                </a:cubicBezTo>
                <a:cubicBezTo>
                  <a:pt x="1389907" y="160838"/>
                  <a:pt x="1744832" y="19546"/>
                  <a:pt x="2114517" y="1874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9" name="KSO_Shape">
            <a:extLst>
              <a:ext uri="{FF2B5EF4-FFF2-40B4-BE49-F238E27FC236}">
                <a16:creationId xmlns:a16="http://schemas.microsoft.com/office/drawing/2014/main" id="{8FAC9A67-84E9-4D76-87FB-57052D1574C8}"/>
              </a:ext>
            </a:extLst>
          </p:cNvPr>
          <p:cNvSpPr/>
          <p:nvPr/>
        </p:nvSpPr>
        <p:spPr bwMode="auto">
          <a:xfrm>
            <a:off x="641249" y="1954933"/>
            <a:ext cx="2337588" cy="1265678"/>
          </a:xfrm>
          <a:custGeom>
            <a:rect b="b" l="0" r="r" t="0"/>
            <a:pathLst>
              <a:path h="3086058" w="5693718">
                <a:moveTo>
                  <a:pt x="5657880" y="2114952"/>
                </a:moveTo>
                <a:cubicBezTo>
                  <a:pt x="5676674" y="2115893"/>
                  <a:pt x="5695468" y="2147907"/>
                  <a:pt x="5693588" y="2217583"/>
                </a:cubicBezTo>
                <a:cubicBezTo>
                  <a:pt x="5689828" y="2360702"/>
                  <a:pt x="5607138" y="2688370"/>
                  <a:pt x="5336516" y="2726033"/>
                </a:cubicBezTo>
                <a:cubicBezTo>
                  <a:pt x="5062136" y="2763696"/>
                  <a:pt x="5193688" y="2744865"/>
                  <a:pt x="5257584" y="2812658"/>
                </a:cubicBezTo>
                <a:cubicBezTo>
                  <a:pt x="5325240" y="2884217"/>
                  <a:pt x="5325240" y="3008505"/>
                  <a:pt x="5223758" y="2891750"/>
                </a:cubicBezTo>
                <a:cubicBezTo>
                  <a:pt x="5118516" y="2774995"/>
                  <a:pt x="5084688" y="2729799"/>
                  <a:pt x="4953136" y="2793826"/>
                </a:cubicBezTo>
                <a:cubicBezTo>
                  <a:pt x="4821582" y="2857853"/>
                  <a:pt x="4697548" y="2801359"/>
                  <a:pt x="4656202" y="2677071"/>
                </a:cubicBezTo>
                <a:cubicBezTo>
                  <a:pt x="4614858" y="2552783"/>
                  <a:pt x="4419408" y="2488756"/>
                  <a:pt x="4434442" y="2289143"/>
                </a:cubicBezTo>
                <a:cubicBezTo>
                  <a:pt x="4453236" y="2093295"/>
                  <a:pt x="4434442" y="2266545"/>
                  <a:pt x="4513374" y="2379534"/>
                </a:cubicBezTo>
                <a:cubicBezTo>
                  <a:pt x="4588546" y="2488756"/>
                  <a:pt x="4971928" y="2695903"/>
                  <a:pt x="5238792" y="2665772"/>
                </a:cubicBezTo>
                <a:cubicBezTo>
                  <a:pt x="5505656" y="2631876"/>
                  <a:pt x="5625932" y="2387066"/>
                  <a:pt x="5622174" y="2198752"/>
                </a:cubicBezTo>
                <a:cubicBezTo>
                  <a:pt x="5620294" y="2144140"/>
                  <a:pt x="5639088" y="2114010"/>
                  <a:pt x="5657880" y="2114952"/>
                </a:cubicBezTo>
                <a:close/>
                <a:moveTo>
                  <a:pt x="5376206" y="1668911"/>
                </a:moveTo>
                <a:cubicBezTo>
                  <a:pt x="5414492" y="1669728"/>
                  <a:pt x="5463158" y="1702935"/>
                  <a:pt x="5509710" y="1780652"/>
                </a:cubicBezTo>
                <a:cubicBezTo>
                  <a:pt x="5633846" y="1987900"/>
                  <a:pt x="5551088" y="2281814"/>
                  <a:pt x="5381812" y="2443844"/>
                </a:cubicBezTo>
                <a:cubicBezTo>
                  <a:pt x="5212538" y="2602105"/>
                  <a:pt x="4994360" y="2556888"/>
                  <a:pt x="4881508" y="2522974"/>
                </a:cubicBezTo>
                <a:cubicBezTo>
                  <a:pt x="4768658" y="2492829"/>
                  <a:pt x="4806274" y="2458916"/>
                  <a:pt x="4900318" y="2496597"/>
                </a:cubicBezTo>
                <a:cubicBezTo>
                  <a:pt x="5031976" y="2553119"/>
                  <a:pt x="5182444" y="2511670"/>
                  <a:pt x="5310340" y="2406162"/>
                </a:cubicBezTo>
                <a:cubicBezTo>
                  <a:pt x="5438238" y="2300655"/>
                  <a:pt x="5415668" y="2074567"/>
                  <a:pt x="5329150" y="1878624"/>
                </a:cubicBezTo>
                <a:cubicBezTo>
                  <a:pt x="5277426" y="1756160"/>
                  <a:pt x="5312398" y="1667550"/>
                  <a:pt x="5376206" y="1668911"/>
                </a:cubicBezTo>
                <a:close/>
                <a:moveTo>
                  <a:pt x="875551" y="1337529"/>
                </a:moveTo>
                <a:cubicBezTo>
                  <a:pt x="880483" y="1336706"/>
                  <a:pt x="884006" y="1340941"/>
                  <a:pt x="884006" y="1351295"/>
                </a:cubicBezTo>
                <a:cubicBezTo>
                  <a:pt x="880248" y="1388945"/>
                  <a:pt x="906552" y="1475541"/>
                  <a:pt x="1124502" y="1460481"/>
                </a:cubicBezTo>
                <a:cubicBezTo>
                  <a:pt x="1338694" y="1441655"/>
                  <a:pt x="1534097" y="1539546"/>
                  <a:pt x="1605495" y="1656262"/>
                </a:cubicBezTo>
                <a:cubicBezTo>
                  <a:pt x="1676892" y="1769212"/>
                  <a:pt x="1793382" y="1761682"/>
                  <a:pt x="1868537" y="1799332"/>
                </a:cubicBezTo>
                <a:cubicBezTo>
                  <a:pt x="1939935" y="1833217"/>
                  <a:pt x="2022605" y="1874633"/>
                  <a:pt x="1951208" y="1818157"/>
                </a:cubicBezTo>
                <a:cubicBezTo>
                  <a:pt x="1879811" y="1757917"/>
                  <a:pt x="1887326" y="1712737"/>
                  <a:pt x="1894842" y="1607316"/>
                </a:cubicBezTo>
                <a:cubicBezTo>
                  <a:pt x="1902357" y="1498131"/>
                  <a:pt x="1954966" y="1652497"/>
                  <a:pt x="2078972" y="1697677"/>
                </a:cubicBezTo>
                <a:cubicBezTo>
                  <a:pt x="2202978" y="1739092"/>
                  <a:pt x="2218008" y="1814392"/>
                  <a:pt x="2672697" y="2360320"/>
                </a:cubicBezTo>
                <a:cubicBezTo>
                  <a:pt x="3127385" y="2906247"/>
                  <a:pt x="3503160" y="2883657"/>
                  <a:pt x="3739898" y="2876127"/>
                </a:cubicBezTo>
                <a:cubicBezTo>
                  <a:pt x="3976636" y="2872362"/>
                  <a:pt x="4307320" y="2661521"/>
                  <a:pt x="4277258" y="2273724"/>
                </a:cubicBezTo>
                <a:cubicBezTo>
                  <a:pt x="4247196" y="1885928"/>
                  <a:pt x="3845116" y="1772977"/>
                  <a:pt x="3664744" y="1972523"/>
                </a:cubicBezTo>
                <a:cubicBezTo>
                  <a:pt x="3480614" y="2172069"/>
                  <a:pt x="3691048" y="2375380"/>
                  <a:pt x="3758688" y="2431855"/>
                </a:cubicBezTo>
                <a:cubicBezTo>
                  <a:pt x="3822570" y="2484565"/>
                  <a:pt x="3815054" y="2469505"/>
                  <a:pt x="3815054" y="2390440"/>
                </a:cubicBezTo>
                <a:cubicBezTo>
                  <a:pt x="3811296" y="2104299"/>
                  <a:pt x="4153252" y="2085474"/>
                  <a:pt x="4187072" y="2322670"/>
                </a:cubicBezTo>
                <a:cubicBezTo>
                  <a:pt x="4217134" y="2563631"/>
                  <a:pt x="4002942" y="2755646"/>
                  <a:pt x="3657228" y="2616341"/>
                </a:cubicBezTo>
                <a:cubicBezTo>
                  <a:pt x="3307756" y="2473270"/>
                  <a:pt x="3379154" y="1776742"/>
                  <a:pt x="3803780" y="1791802"/>
                </a:cubicBezTo>
                <a:cubicBezTo>
                  <a:pt x="4228406" y="1803097"/>
                  <a:pt x="4374960" y="2085474"/>
                  <a:pt x="4352412" y="2405500"/>
                </a:cubicBezTo>
                <a:cubicBezTo>
                  <a:pt x="4333624" y="2729291"/>
                  <a:pt x="3954090" y="3041788"/>
                  <a:pt x="3540738" y="2947662"/>
                </a:cubicBezTo>
                <a:cubicBezTo>
                  <a:pt x="3123627" y="2849772"/>
                  <a:pt x="3367880" y="2974017"/>
                  <a:pt x="3037199" y="2868597"/>
                </a:cubicBezTo>
                <a:cubicBezTo>
                  <a:pt x="2706516" y="2763177"/>
                  <a:pt x="2210493" y="2307610"/>
                  <a:pt x="2094002" y="2224779"/>
                </a:cubicBezTo>
                <a:cubicBezTo>
                  <a:pt x="1977512" y="2141949"/>
                  <a:pt x="1733258" y="2145714"/>
                  <a:pt x="1661861" y="2251134"/>
                </a:cubicBezTo>
                <a:cubicBezTo>
                  <a:pt x="1590464" y="2356555"/>
                  <a:pt x="1398818" y="2386675"/>
                  <a:pt x="1274812" y="2360320"/>
                </a:cubicBezTo>
                <a:cubicBezTo>
                  <a:pt x="1150806" y="2333965"/>
                  <a:pt x="1304874" y="2300079"/>
                  <a:pt x="1357483" y="2157009"/>
                </a:cubicBezTo>
                <a:cubicBezTo>
                  <a:pt x="1413849" y="2017703"/>
                  <a:pt x="1549128" y="2006408"/>
                  <a:pt x="1639314" y="2047823"/>
                </a:cubicBezTo>
                <a:cubicBezTo>
                  <a:pt x="1729500" y="2089239"/>
                  <a:pt x="1876053" y="2104299"/>
                  <a:pt x="1695681" y="2010173"/>
                </a:cubicBezTo>
                <a:cubicBezTo>
                  <a:pt x="1519066" y="1912283"/>
                  <a:pt x="1101956" y="1968758"/>
                  <a:pt x="955403" y="2258664"/>
                </a:cubicBezTo>
                <a:cubicBezTo>
                  <a:pt x="805093" y="2552336"/>
                  <a:pt x="609690" y="2266194"/>
                  <a:pt x="545808" y="2424325"/>
                </a:cubicBezTo>
                <a:cubicBezTo>
                  <a:pt x="485684" y="2582456"/>
                  <a:pt x="350405" y="2544806"/>
                  <a:pt x="485684" y="2416795"/>
                </a:cubicBezTo>
                <a:cubicBezTo>
                  <a:pt x="617205" y="2292549"/>
                  <a:pt x="418044" y="2153244"/>
                  <a:pt x="647267" y="2036528"/>
                </a:cubicBezTo>
                <a:cubicBezTo>
                  <a:pt x="880248" y="1916048"/>
                  <a:pt x="947888" y="2066648"/>
                  <a:pt x="977950" y="1953698"/>
                </a:cubicBezTo>
                <a:cubicBezTo>
                  <a:pt x="1011770" y="1840747"/>
                  <a:pt x="474411" y="1931108"/>
                  <a:pt x="207610" y="2375380"/>
                </a:cubicBezTo>
                <a:cubicBezTo>
                  <a:pt x="-59190" y="2823417"/>
                  <a:pt x="252703" y="2974017"/>
                  <a:pt x="429318" y="3026728"/>
                </a:cubicBezTo>
                <a:cubicBezTo>
                  <a:pt x="602174" y="3083203"/>
                  <a:pt x="726180" y="2849772"/>
                  <a:pt x="643510" y="2778237"/>
                </a:cubicBezTo>
                <a:cubicBezTo>
                  <a:pt x="560839" y="2710466"/>
                  <a:pt x="602174" y="2665286"/>
                  <a:pt x="681087" y="2763177"/>
                </a:cubicBezTo>
                <a:cubicBezTo>
                  <a:pt x="756242" y="2861067"/>
                  <a:pt x="684845" y="3143443"/>
                  <a:pt x="312827" y="3075673"/>
                </a:cubicBezTo>
                <a:cubicBezTo>
                  <a:pt x="-59190" y="3007903"/>
                  <a:pt x="-77979" y="2661521"/>
                  <a:pt x="143728" y="2254899"/>
                </a:cubicBezTo>
                <a:cubicBezTo>
                  <a:pt x="365436" y="1848278"/>
                  <a:pt x="820124" y="1840747"/>
                  <a:pt x="1274812" y="1859573"/>
                </a:cubicBezTo>
                <a:cubicBezTo>
                  <a:pt x="1733258" y="1878398"/>
                  <a:pt x="2180431" y="2074178"/>
                  <a:pt x="2428443" y="2349025"/>
                </a:cubicBezTo>
                <a:cubicBezTo>
                  <a:pt x="2676454" y="2620106"/>
                  <a:pt x="2988348" y="2778237"/>
                  <a:pt x="3074776" y="2812122"/>
                </a:cubicBezTo>
                <a:cubicBezTo>
                  <a:pt x="3157447" y="2849772"/>
                  <a:pt x="3288968" y="2842242"/>
                  <a:pt x="3086050" y="2778237"/>
                </a:cubicBezTo>
                <a:cubicBezTo>
                  <a:pt x="2883131" y="2717996"/>
                  <a:pt x="2781672" y="2571161"/>
                  <a:pt x="2439716" y="2221014"/>
                </a:cubicBezTo>
                <a:cubicBezTo>
                  <a:pt x="2097760" y="1870868"/>
                  <a:pt x="1838475" y="1867103"/>
                  <a:pt x="1357483" y="1784272"/>
                </a:cubicBezTo>
                <a:cubicBezTo>
                  <a:pt x="880248" y="1701442"/>
                  <a:pt x="620963" y="1803097"/>
                  <a:pt x="530777" y="1852043"/>
                </a:cubicBezTo>
                <a:cubicBezTo>
                  <a:pt x="436833" y="1900988"/>
                  <a:pt x="372951" y="1972523"/>
                  <a:pt x="478168" y="1836982"/>
                </a:cubicBezTo>
                <a:cubicBezTo>
                  <a:pt x="583386" y="1705207"/>
                  <a:pt x="835155" y="1644967"/>
                  <a:pt x="940372" y="1663792"/>
                </a:cubicBezTo>
                <a:cubicBezTo>
                  <a:pt x="1049347" y="1682617"/>
                  <a:pt x="1049347" y="1648732"/>
                  <a:pt x="981708" y="1626142"/>
                </a:cubicBezTo>
                <a:cubicBezTo>
                  <a:pt x="914068" y="1599786"/>
                  <a:pt x="876490" y="1539546"/>
                  <a:pt x="850186" y="1452950"/>
                </a:cubicBezTo>
                <a:cubicBezTo>
                  <a:pt x="833277" y="1388004"/>
                  <a:pt x="860755" y="1340000"/>
                  <a:pt x="875551" y="1337529"/>
                </a:cubicBezTo>
                <a:close/>
                <a:moveTo>
                  <a:pt x="4509000" y="1245665"/>
                </a:moveTo>
                <a:cubicBezTo>
                  <a:pt x="4513178" y="1248918"/>
                  <a:pt x="4513112" y="1264198"/>
                  <a:pt x="4508884" y="1299124"/>
                </a:cubicBezTo>
                <a:cubicBezTo>
                  <a:pt x="4493852" y="1423306"/>
                  <a:pt x="4317234" y="1475990"/>
                  <a:pt x="4245834" y="1502331"/>
                </a:cubicBezTo>
                <a:cubicBezTo>
                  <a:pt x="4178192" y="1528673"/>
                  <a:pt x="4181950" y="1607698"/>
                  <a:pt x="4317234" y="1573830"/>
                </a:cubicBezTo>
                <a:cubicBezTo>
                  <a:pt x="4456274" y="1536199"/>
                  <a:pt x="4561494" y="1615225"/>
                  <a:pt x="4681744" y="1765748"/>
                </a:cubicBezTo>
                <a:cubicBezTo>
                  <a:pt x="4801996" y="1916272"/>
                  <a:pt x="4640408" y="2198505"/>
                  <a:pt x="4704292" y="2292582"/>
                </a:cubicBezTo>
                <a:cubicBezTo>
                  <a:pt x="4771934" y="2386660"/>
                  <a:pt x="4764418" y="2409238"/>
                  <a:pt x="4670472" y="2352792"/>
                </a:cubicBezTo>
                <a:cubicBezTo>
                  <a:pt x="4520158" y="2266241"/>
                  <a:pt x="4497610" y="2111953"/>
                  <a:pt x="4411180" y="1942614"/>
                </a:cubicBezTo>
                <a:cubicBezTo>
                  <a:pt x="4324748" y="1777038"/>
                  <a:pt x="4095520" y="1588883"/>
                  <a:pt x="3791134" y="1626514"/>
                </a:cubicBezTo>
                <a:cubicBezTo>
                  <a:pt x="3482990" y="1664145"/>
                  <a:pt x="3396560" y="1920036"/>
                  <a:pt x="3370256" y="2202268"/>
                </a:cubicBezTo>
                <a:cubicBezTo>
                  <a:pt x="3347708" y="2488263"/>
                  <a:pt x="3659610" y="2698997"/>
                  <a:pt x="3742282" y="2729102"/>
                </a:cubicBezTo>
                <a:cubicBezTo>
                  <a:pt x="3824954" y="2759206"/>
                  <a:pt x="3678398" y="2830705"/>
                  <a:pt x="3464202" y="2608682"/>
                </a:cubicBezTo>
                <a:cubicBezTo>
                  <a:pt x="3246246" y="2386660"/>
                  <a:pt x="3295098" y="2059270"/>
                  <a:pt x="3415350" y="1829721"/>
                </a:cubicBezTo>
                <a:cubicBezTo>
                  <a:pt x="3535600" y="1600172"/>
                  <a:pt x="3712220" y="1596409"/>
                  <a:pt x="3742282" y="1487279"/>
                </a:cubicBezTo>
                <a:cubicBezTo>
                  <a:pt x="3776102" y="1381912"/>
                  <a:pt x="3862534" y="1412017"/>
                  <a:pt x="3986542" y="1306650"/>
                </a:cubicBezTo>
                <a:cubicBezTo>
                  <a:pt x="4106794" y="1205047"/>
                  <a:pt x="4039152" y="1412017"/>
                  <a:pt x="3952722" y="1453411"/>
                </a:cubicBezTo>
                <a:cubicBezTo>
                  <a:pt x="3866292" y="1498568"/>
                  <a:pt x="4009090" y="1637803"/>
                  <a:pt x="4095520" y="1453411"/>
                </a:cubicBezTo>
                <a:cubicBezTo>
                  <a:pt x="4178192" y="1269019"/>
                  <a:pt x="4302202" y="1363097"/>
                  <a:pt x="4392390" y="1329229"/>
                </a:cubicBezTo>
                <a:cubicBezTo>
                  <a:pt x="4451106" y="1310413"/>
                  <a:pt x="4487804" y="1254849"/>
                  <a:pt x="4503402" y="1246139"/>
                </a:cubicBezTo>
                <a:cubicBezTo>
                  <a:pt x="4505742" y="1244833"/>
                  <a:pt x="4507606" y="1244581"/>
                  <a:pt x="4509000" y="1245665"/>
                </a:cubicBezTo>
                <a:close/>
                <a:moveTo>
                  <a:pt x="2913841" y="825392"/>
                </a:moveTo>
                <a:cubicBezTo>
                  <a:pt x="2990176" y="829143"/>
                  <a:pt x="2999870" y="965639"/>
                  <a:pt x="2919972" y="1137437"/>
                </a:cubicBezTo>
                <a:cubicBezTo>
                  <a:pt x="2795897" y="1412313"/>
                  <a:pt x="2728219" y="1743671"/>
                  <a:pt x="2923732" y="2037374"/>
                </a:cubicBezTo>
                <a:cubicBezTo>
                  <a:pt x="2991410" y="2139041"/>
                  <a:pt x="2908693" y="2206818"/>
                  <a:pt x="2837255" y="2071263"/>
                </a:cubicBezTo>
                <a:cubicBezTo>
                  <a:pt x="2769578" y="1931942"/>
                  <a:pt x="2476308" y="1288054"/>
                  <a:pt x="2709420" y="983054"/>
                </a:cubicBezTo>
                <a:cubicBezTo>
                  <a:pt x="2798247" y="868680"/>
                  <a:pt x="2868040" y="823142"/>
                  <a:pt x="2913841" y="825392"/>
                </a:cubicBezTo>
                <a:close/>
                <a:moveTo>
                  <a:pt x="2562918" y="344846"/>
                </a:moveTo>
                <a:cubicBezTo>
                  <a:pt x="2572645" y="343666"/>
                  <a:pt x="2581444" y="344140"/>
                  <a:pt x="2589182" y="346169"/>
                </a:cubicBezTo>
                <a:cubicBezTo>
                  <a:pt x="2640768" y="359695"/>
                  <a:pt x="2645174" y="442326"/>
                  <a:pt x="2562931" y="564654"/>
                </a:cubicBezTo>
                <a:cubicBezTo>
                  <a:pt x="2435103" y="760380"/>
                  <a:pt x="2352390" y="1178178"/>
                  <a:pt x="2397506" y="1490586"/>
                </a:cubicBezTo>
                <a:cubicBezTo>
                  <a:pt x="2438862" y="1802994"/>
                  <a:pt x="2777231" y="2277252"/>
                  <a:pt x="2957694" y="2401463"/>
                </a:cubicBezTo>
                <a:cubicBezTo>
                  <a:pt x="3141918" y="2525673"/>
                  <a:pt x="3111840" y="2450394"/>
                  <a:pt x="3059205" y="2337475"/>
                </a:cubicBezTo>
                <a:cubicBezTo>
                  <a:pt x="3002810" y="2220793"/>
                  <a:pt x="2927617" y="1701368"/>
                  <a:pt x="3198312" y="1411543"/>
                </a:cubicBezTo>
                <a:cubicBezTo>
                  <a:pt x="3465248" y="1117955"/>
                  <a:pt x="3649472" y="1298625"/>
                  <a:pt x="3457728" y="1445419"/>
                </a:cubicBezTo>
                <a:cubicBezTo>
                  <a:pt x="3265986" y="1592213"/>
                  <a:pt x="2856184" y="2073999"/>
                  <a:pt x="3307342" y="2582132"/>
                </a:cubicBezTo>
                <a:cubicBezTo>
                  <a:pt x="3401334" y="2687523"/>
                  <a:pt x="3311102" y="2740218"/>
                  <a:pt x="3171995" y="2661175"/>
                </a:cubicBezTo>
                <a:cubicBezTo>
                  <a:pt x="3032888" y="2585896"/>
                  <a:pt x="2438862" y="2141750"/>
                  <a:pt x="2311034" y="1528226"/>
                </a:cubicBezTo>
                <a:cubicBezTo>
                  <a:pt x="2179446" y="910938"/>
                  <a:pt x="2303515" y="527015"/>
                  <a:pt x="2453901" y="402804"/>
                </a:cubicBezTo>
                <a:cubicBezTo>
                  <a:pt x="2496197" y="366812"/>
                  <a:pt x="2533735" y="348385"/>
                  <a:pt x="2562918" y="344846"/>
                </a:cubicBezTo>
                <a:close/>
                <a:moveTo>
                  <a:pt x="2614695" y="134"/>
                </a:moveTo>
                <a:cubicBezTo>
                  <a:pt x="2799210" y="-4452"/>
                  <a:pt x="2923983" y="108436"/>
                  <a:pt x="2923983" y="297525"/>
                </a:cubicBezTo>
                <a:cubicBezTo>
                  <a:pt x="2920223" y="545881"/>
                  <a:pt x="2845031" y="474385"/>
                  <a:pt x="2875108" y="305051"/>
                </a:cubicBezTo>
                <a:cubicBezTo>
                  <a:pt x="2908944" y="135718"/>
                  <a:pt x="2698405" y="-44904"/>
                  <a:pt x="2416433" y="173348"/>
                </a:cubicBezTo>
                <a:cubicBezTo>
                  <a:pt x="2130701" y="391599"/>
                  <a:pt x="1991594" y="1132903"/>
                  <a:pt x="2239730" y="1614563"/>
                </a:cubicBezTo>
                <a:cubicBezTo>
                  <a:pt x="2311163" y="1753792"/>
                  <a:pt x="2258528" y="1757555"/>
                  <a:pt x="2194614" y="1648429"/>
                </a:cubicBezTo>
                <a:cubicBezTo>
                  <a:pt x="2126941" y="1539303"/>
                  <a:pt x="1950238" y="1403836"/>
                  <a:pt x="1893844" y="1242029"/>
                </a:cubicBezTo>
                <a:cubicBezTo>
                  <a:pt x="1833690" y="1083984"/>
                  <a:pt x="1766016" y="1076459"/>
                  <a:pt x="1683305" y="1065170"/>
                </a:cubicBezTo>
                <a:cubicBezTo>
                  <a:pt x="1596833" y="1057644"/>
                  <a:pt x="1604352" y="1020014"/>
                  <a:pt x="1690824" y="1020014"/>
                </a:cubicBezTo>
                <a:cubicBezTo>
                  <a:pt x="1773536" y="1023777"/>
                  <a:pt x="1923921" y="993673"/>
                  <a:pt x="1953998" y="1114088"/>
                </a:cubicBezTo>
                <a:cubicBezTo>
                  <a:pt x="1984075" y="1234503"/>
                  <a:pt x="2051748" y="1178059"/>
                  <a:pt x="1987835" y="1076459"/>
                </a:cubicBezTo>
                <a:cubicBezTo>
                  <a:pt x="1923921" y="971096"/>
                  <a:pt x="1852488" y="877022"/>
                  <a:pt x="1878805" y="726503"/>
                </a:cubicBezTo>
                <a:cubicBezTo>
                  <a:pt x="1905123" y="572222"/>
                  <a:pt x="1863767" y="459333"/>
                  <a:pt x="1818651" y="436755"/>
                </a:cubicBezTo>
                <a:cubicBezTo>
                  <a:pt x="1773536" y="410414"/>
                  <a:pt x="1792334" y="372785"/>
                  <a:pt x="1871286" y="421703"/>
                </a:cubicBezTo>
                <a:cubicBezTo>
                  <a:pt x="1950238" y="466859"/>
                  <a:pt x="2036710" y="587273"/>
                  <a:pt x="2025431" y="741555"/>
                </a:cubicBezTo>
                <a:cubicBezTo>
                  <a:pt x="2017912" y="895836"/>
                  <a:pt x="2074306" y="846918"/>
                  <a:pt x="2078066" y="760370"/>
                </a:cubicBezTo>
                <a:cubicBezTo>
                  <a:pt x="2078066" y="673822"/>
                  <a:pt x="2126941" y="162059"/>
                  <a:pt x="2412673" y="45407"/>
                </a:cubicBezTo>
                <a:cubicBezTo>
                  <a:pt x="2485046" y="16244"/>
                  <a:pt x="2553189" y="1662"/>
                  <a:pt x="2614695" y="134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229345783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2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14" presetSubtype="1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5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6" nodeType="withEffect" presetClass="entr" presetID="14" presetSubtype="1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18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</p:stCondLst>
                      <p:childTnLst>
                        <p:par>
                          <p:cTn fill="hold" id="20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1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3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9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7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2"/>
      <p:bldP grpId="0" spid="34"/>
      <p:bldP grpId="0" spid="35"/>
      <p:bldP grpId="0" spid="31"/>
      <p:bldP grpId="0" spid="33"/>
      <p:bldP grpId="0" spid="39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97C3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2" name="组合 61">
            <a:extLst>
              <a:ext uri="{FF2B5EF4-FFF2-40B4-BE49-F238E27FC236}">
                <a16:creationId xmlns:a16="http://schemas.microsoft.com/office/drawing/2014/main" id="{A5E0EC39-47A9-4170-B35B-550DCF172E83}"/>
              </a:ext>
            </a:extLst>
          </p:cNvPr>
          <p:cNvGrpSpPr/>
          <p:nvPr/>
        </p:nvGrpSpPr>
        <p:grpSpPr>
          <a:xfrm>
            <a:off x="-38100" y="0"/>
            <a:ext cx="4150097" cy="4686286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46" name="任意多边形: 形状 45">
              <a:extLst>
                <a:ext uri="{FF2B5EF4-FFF2-40B4-BE49-F238E27FC236}">
                  <a16:creationId xmlns:a16="http://schemas.microsoft.com/office/drawing/2014/main" id="{3559C342-A25B-4F3F-B203-029430BD5F2D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5" name="任意多边形: 形状 44">
              <a:extLst>
                <a:ext uri="{FF2B5EF4-FFF2-40B4-BE49-F238E27FC236}">
                  <a16:creationId xmlns:a16="http://schemas.microsoft.com/office/drawing/2014/main" id="{0363B4B9-7C09-4BCA-BDA3-11B8F1D6F376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任意多边形: 形状 43">
              <a:extLst>
                <a:ext uri="{FF2B5EF4-FFF2-40B4-BE49-F238E27FC236}">
                  <a16:creationId xmlns:a16="http://schemas.microsoft.com/office/drawing/2014/main" id="{D7A3E5FF-E1A1-4215-81EF-A04E498E7FDE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3" name="任意多边形: 形状 42">
              <a:extLst>
                <a:ext uri="{FF2B5EF4-FFF2-40B4-BE49-F238E27FC236}">
                  <a16:creationId xmlns:a16="http://schemas.microsoft.com/office/drawing/2014/main" id="{6AAF180B-31DE-4255-BBEC-BDC90B5B8215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2" name="任意多边形: 形状 41">
              <a:extLst>
                <a:ext uri="{FF2B5EF4-FFF2-40B4-BE49-F238E27FC236}">
                  <a16:creationId xmlns:a16="http://schemas.microsoft.com/office/drawing/2014/main" id="{77702B13-BA02-49CA-AC44-49FEB7F22A82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任意多边形: 形状 40">
              <a:extLst>
                <a:ext uri="{FF2B5EF4-FFF2-40B4-BE49-F238E27FC236}">
                  <a16:creationId xmlns:a16="http://schemas.microsoft.com/office/drawing/2014/main" id="{B7D14ECC-A16B-473D-827D-2F3EA24D2820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0" name="任意多边形: 形状 39">
              <a:extLst>
                <a:ext uri="{FF2B5EF4-FFF2-40B4-BE49-F238E27FC236}">
                  <a16:creationId xmlns:a16="http://schemas.microsoft.com/office/drawing/2014/main" id="{51C4EDC2-D773-43DD-826C-D6748FE42A25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9" name="任意多边形: 形状 38">
              <a:extLst>
                <a:ext uri="{FF2B5EF4-FFF2-40B4-BE49-F238E27FC236}">
                  <a16:creationId xmlns:a16="http://schemas.microsoft.com/office/drawing/2014/main" id="{ADD453BC-2495-442B-BD42-EC2424E0368B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8" name="任意多边形: 形状 37">
              <a:extLst>
                <a:ext uri="{FF2B5EF4-FFF2-40B4-BE49-F238E27FC236}">
                  <a16:creationId xmlns:a16="http://schemas.microsoft.com/office/drawing/2014/main" id="{ABAF273D-79E8-453D-8D8B-183396F71253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7" name="任意多边形: 形状 36">
              <a:extLst>
                <a:ext uri="{FF2B5EF4-FFF2-40B4-BE49-F238E27FC236}">
                  <a16:creationId xmlns:a16="http://schemas.microsoft.com/office/drawing/2014/main" id="{1F68C6D0-3E7F-41FB-B3FC-9FB1A92ECD45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任意多边形: 形状 35">
              <a:extLst>
                <a:ext uri="{FF2B5EF4-FFF2-40B4-BE49-F238E27FC236}">
                  <a16:creationId xmlns:a16="http://schemas.microsoft.com/office/drawing/2014/main" id="{577C86EF-FCF3-4977-8B91-0A1617DC702B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5" name="任意多边形: 形状 34">
              <a:extLst>
                <a:ext uri="{FF2B5EF4-FFF2-40B4-BE49-F238E27FC236}">
                  <a16:creationId xmlns:a16="http://schemas.microsoft.com/office/drawing/2014/main" id="{83C41DFA-B113-451B-9C1E-E5750682871C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4" name="任意多边形: 形状 33">
              <a:extLst>
                <a:ext uri="{FF2B5EF4-FFF2-40B4-BE49-F238E27FC236}">
                  <a16:creationId xmlns:a16="http://schemas.microsoft.com/office/drawing/2014/main" id="{BF0C4711-22AC-4DB9-A673-89D1D22E377C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3" name="任意多边形: 形状 32">
              <a:extLst>
                <a:ext uri="{FF2B5EF4-FFF2-40B4-BE49-F238E27FC236}">
                  <a16:creationId xmlns:a16="http://schemas.microsoft.com/office/drawing/2014/main" id="{D0874E3E-9C1F-4BF1-9D4E-8A1E16477710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12" name="组合 111">
            <a:extLst>
              <a:ext uri="{FF2B5EF4-FFF2-40B4-BE49-F238E27FC236}">
                <a16:creationId xmlns:a16="http://schemas.microsoft.com/office/drawing/2014/main" id="{A0BA975E-50DA-429B-9ADF-4B73DF30B345}"/>
              </a:ext>
            </a:extLst>
          </p:cNvPr>
          <p:cNvGrpSpPr/>
          <p:nvPr/>
        </p:nvGrpSpPr>
        <p:grpSpPr>
          <a:xfrm rot="2681993">
            <a:off x="5727357" y="100943"/>
            <a:ext cx="2263680" cy="2013828"/>
            <a:chOff x="5915726" y="-65812"/>
            <a:chExt cx="2485323" cy="2211007"/>
          </a:xfrm>
        </p:grpSpPr>
        <p:sp>
          <p:nvSpPr>
            <p:cNvPr id="64" name="椭圆 63">
              <a:extLst>
                <a:ext uri="{FF2B5EF4-FFF2-40B4-BE49-F238E27FC236}">
                  <a16:creationId xmlns:a16="http://schemas.microsoft.com/office/drawing/2014/main" id="{7F7E4054-4AF4-4749-910B-6A2BF28062A8}"/>
                </a:ext>
              </a:extLst>
            </p:cNvPr>
            <p:cNvSpPr/>
            <p:nvPr/>
          </p:nvSpPr>
          <p:spPr>
            <a:xfrm>
              <a:off x="6899508" y="1078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5" name="椭圆 64">
              <a:extLst>
                <a:ext uri="{FF2B5EF4-FFF2-40B4-BE49-F238E27FC236}">
                  <a16:creationId xmlns:a16="http://schemas.microsoft.com/office/drawing/2014/main" id="{167C9FF2-EDD1-490A-B5C2-88C154098609}"/>
                </a:ext>
              </a:extLst>
            </p:cNvPr>
            <p:cNvSpPr/>
            <p:nvPr/>
          </p:nvSpPr>
          <p:spPr>
            <a:xfrm>
              <a:off x="7051908" y="2602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6" name="椭圆 65">
              <a:extLst>
                <a:ext uri="{FF2B5EF4-FFF2-40B4-BE49-F238E27FC236}">
                  <a16:creationId xmlns:a16="http://schemas.microsoft.com/office/drawing/2014/main" id="{482A9A97-DF5A-4928-900A-1E424C083E42}"/>
                </a:ext>
              </a:extLst>
            </p:cNvPr>
            <p:cNvSpPr/>
            <p:nvPr/>
          </p:nvSpPr>
          <p:spPr>
            <a:xfrm>
              <a:off x="7204308" y="4126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7" name="椭圆 66">
              <a:extLst>
                <a:ext uri="{FF2B5EF4-FFF2-40B4-BE49-F238E27FC236}">
                  <a16:creationId xmlns:a16="http://schemas.microsoft.com/office/drawing/2014/main" id="{DEB28226-CB6B-4FA4-9884-C17CCEFF54D3}"/>
                </a:ext>
              </a:extLst>
            </p:cNvPr>
            <p:cNvSpPr/>
            <p:nvPr/>
          </p:nvSpPr>
          <p:spPr>
            <a:xfrm>
              <a:off x="7356708" y="5650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8" name="椭圆 67">
              <a:extLst>
                <a:ext uri="{FF2B5EF4-FFF2-40B4-BE49-F238E27FC236}">
                  <a16:creationId xmlns:a16="http://schemas.microsoft.com/office/drawing/2014/main" id="{714D1D66-85A5-4953-A966-015EE3D8C8F4}"/>
                </a:ext>
              </a:extLst>
            </p:cNvPr>
            <p:cNvSpPr/>
            <p:nvPr/>
          </p:nvSpPr>
          <p:spPr>
            <a:xfrm>
              <a:off x="7509108" y="7174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9" name="椭圆 68">
              <a:extLst>
                <a:ext uri="{FF2B5EF4-FFF2-40B4-BE49-F238E27FC236}">
                  <a16:creationId xmlns:a16="http://schemas.microsoft.com/office/drawing/2014/main" id="{449161AE-0B15-4508-9DFF-E5A2CA7B0513}"/>
                </a:ext>
              </a:extLst>
            </p:cNvPr>
            <p:cNvSpPr/>
            <p:nvPr/>
          </p:nvSpPr>
          <p:spPr>
            <a:xfrm>
              <a:off x="7661508" y="8698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0" name="椭圆 69">
              <a:extLst>
                <a:ext uri="{FF2B5EF4-FFF2-40B4-BE49-F238E27FC236}">
                  <a16:creationId xmlns:a16="http://schemas.microsoft.com/office/drawing/2014/main" id="{426680BB-9204-43E1-AC19-C0E47C0803F5}"/>
                </a:ext>
              </a:extLst>
            </p:cNvPr>
            <p:cNvSpPr/>
            <p:nvPr/>
          </p:nvSpPr>
          <p:spPr>
            <a:xfrm>
              <a:off x="7813908" y="10222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1" name="椭圆 70">
              <a:extLst>
                <a:ext uri="{FF2B5EF4-FFF2-40B4-BE49-F238E27FC236}">
                  <a16:creationId xmlns:a16="http://schemas.microsoft.com/office/drawing/2014/main" id="{3658A76B-955B-43FC-9072-BCE006D5D026}"/>
                </a:ext>
              </a:extLst>
            </p:cNvPr>
            <p:cNvSpPr/>
            <p:nvPr/>
          </p:nvSpPr>
          <p:spPr>
            <a:xfrm>
              <a:off x="7966308" y="11746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椭圆 71">
              <a:extLst>
                <a:ext uri="{FF2B5EF4-FFF2-40B4-BE49-F238E27FC236}">
                  <a16:creationId xmlns:a16="http://schemas.microsoft.com/office/drawing/2014/main" id="{ECF434B1-EDF8-4145-AA2C-FDD643C4ACE0}"/>
                </a:ext>
              </a:extLst>
            </p:cNvPr>
            <p:cNvSpPr/>
            <p:nvPr/>
          </p:nvSpPr>
          <p:spPr>
            <a:xfrm>
              <a:off x="7162799" y="-65812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椭圆 72">
              <a:extLst>
                <a:ext uri="{FF2B5EF4-FFF2-40B4-BE49-F238E27FC236}">
                  <a16:creationId xmlns:a16="http://schemas.microsoft.com/office/drawing/2014/main" id="{F5351805-020C-46ED-8BDE-9EE3B9E99BE3}"/>
                </a:ext>
              </a:extLst>
            </p:cNvPr>
            <p:cNvSpPr/>
            <p:nvPr/>
          </p:nvSpPr>
          <p:spPr>
            <a:xfrm>
              <a:off x="7315199" y="865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椭圆 73">
              <a:extLst>
                <a:ext uri="{FF2B5EF4-FFF2-40B4-BE49-F238E27FC236}">
                  <a16:creationId xmlns:a16="http://schemas.microsoft.com/office/drawing/2014/main" id="{DD3BF457-82AC-4527-B520-39C5FBEA067E}"/>
                </a:ext>
              </a:extLst>
            </p:cNvPr>
            <p:cNvSpPr/>
            <p:nvPr/>
          </p:nvSpPr>
          <p:spPr>
            <a:xfrm>
              <a:off x="7467599" y="2389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椭圆 74">
              <a:extLst>
                <a:ext uri="{FF2B5EF4-FFF2-40B4-BE49-F238E27FC236}">
                  <a16:creationId xmlns:a16="http://schemas.microsoft.com/office/drawing/2014/main" id="{57CDDF2F-E275-42B7-BDDD-D55D53A5E330}"/>
                </a:ext>
              </a:extLst>
            </p:cNvPr>
            <p:cNvSpPr/>
            <p:nvPr/>
          </p:nvSpPr>
          <p:spPr>
            <a:xfrm>
              <a:off x="7619999" y="3913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椭圆 75">
              <a:extLst>
                <a:ext uri="{FF2B5EF4-FFF2-40B4-BE49-F238E27FC236}">
                  <a16:creationId xmlns:a16="http://schemas.microsoft.com/office/drawing/2014/main" id="{E4DA1C71-DEC5-4BA8-9A16-335A6FA175DD}"/>
                </a:ext>
              </a:extLst>
            </p:cNvPr>
            <p:cNvSpPr/>
            <p:nvPr/>
          </p:nvSpPr>
          <p:spPr>
            <a:xfrm>
              <a:off x="7772399" y="5437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椭圆 76">
              <a:extLst>
                <a:ext uri="{FF2B5EF4-FFF2-40B4-BE49-F238E27FC236}">
                  <a16:creationId xmlns:a16="http://schemas.microsoft.com/office/drawing/2014/main" id="{AAF543AE-5006-4110-9A69-3C97330F21DD}"/>
                </a:ext>
              </a:extLst>
            </p:cNvPr>
            <p:cNvSpPr/>
            <p:nvPr/>
          </p:nvSpPr>
          <p:spPr>
            <a:xfrm>
              <a:off x="7924799" y="6961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椭圆 77">
              <a:extLst>
                <a:ext uri="{FF2B5EF4-FFF2-40B4-BE49-F238E27FC236}">
                  <a16:creationId xmlns:a16="http://schemas.microsoft.com/office/drawing/2014/main" id="{4DCE7466-F82C-4B91-BF8F-9D9C743DAFE5}"/>
                </a:ext>
              </a:extLst>
            </p:cNvPr>
            <p:cNvSpPr/>
            <p:nvPr/>
          </p:nvSpPr>
          <p:spPr>
            <a:xfrm>
              <a:off x="8077199" y="8485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椭圆 78">
              <a:extLst>
                <a:ext uri="{FF2B5EF4-FFF2-40B4-BE49-F238E27FC236}">
                  <a16:creationId xmlns:a16="http://schemas.microsoft.com/office/drawing/2014/main" id="{3985E1C6-B01E-4E18-B57B-7AD8496E30D8}"/>
                </a:ext>
              </a:extLst>
            </p:cNvPr>
            <p:cNvSpPr/>
            <p:nvPr/>
          </p:nvSpPr>
          <p:spPr>
            <a:xfrm>
              <a:off x="8229599" y="1000988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椭圆 79">
              <a:extLst>
                <a:ext uri="{FF2B5EF4-FFF2-40B4-BE49-F238E27FC236}">
                  <a16:creationId xmlns:a16="http://schemas.microsoft.com/office/drawing/2014/main" id="{4ABA0FC7-C657-44EF-B616-80A6F191FF6F}"/>
                </a:ext>
              </a:extLst>
            </p:cNvPr>
            <p:cNvSpPr/>
            <p:nvPr/>
          </p:nvSpPr>
          <p:spPr>
            <a:xfrm>
              <a:off x="6407617" y="5006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椭圆 80">
              <a:extLst>
                <a:ext uri="{FF2B5EF4-FFF2-40B4-BE49-F238E27FC236}">
                  <a16:creationId xmlns:a16="http://schemas.microsoft.com/office/drawing/2014/main" id="{71B622AB-1A73-475B-85F7-D6A9991D4301}"/>
                </a:ext>
              </a:extLst>
            </p:cNvPr>
            <p:cNvSpPr/>
            <p:nvPr/>
          </p:nvSpPr>
          <p:spPr>
            <a:xfrm>
              <a:off x="6560017" y="6530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椭圆 81">
              <a:extLst>
                <a:ext uri="{FF2B5EF4-FFF2-40B4-BE49-F238E27FC236}">
                  <a16:creationId xmlns:a16="http://schemas.microsoft.com/office/drawing/2014/main" id="{B955382A-B77E-46D2-9B8D-622BCD6CA996}"/>
                </a:ext>
              </a:extLst>
            </p:cNvPr>
            <p:cNvSpPr/>
            <p:nvPr/>
          </p:nvSpPr>
          <p:spPr>
            <a:xfrm>
              <a:off x="6712417" y="8054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椭圆 82">
              <a:extLst>
                <a:ext uri="{FF2B5EF4-FFF2-40B4-BE49-F238E27FC236}">
                  <a16:creationId xmlns:a16="http://schemas.microsoft.com/office/drawing/2014/main" id="{E7A3933C-B251-4FBF-9F01-7FA53F6D544B}"/>
                </a:ext>
              </a:extLst>
            </p:cNvPr>
            <p:cNvSpPr/>
            <p:nvPr/>
          </p:nvSpPr>
          <p:spPr>
            <a:xfrm>
              <a:off x="6864817" y="9578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4DEEC0EF-F6E2-4E9C-B56A-2691FD924DC6}"/>
                </a:ext>
              </a:extLst>
            </p:cNvPr>
            <p:cNvSpPr/>
            <p:nvPr/>
          </p:nvSpPr>
          <p:spPr>
            <a:xfrm>
              <a:off x="7017217" y="11102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3C613092-9E54-418B-9EE0-BB73F7D356F8}"/>
                </a:ext>
              </a:extLst>
            </p:cNvPr>
            <p:cNvSpPr/>
            <p:nvPr/>
          </p:nvSpPr>
          <p:spPr>
            <a:xfrm>
              <a:off x="7169617" y="12626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6" name="椭圆 85">
              <a:extLst>
                <a:ext uri="{FF2B5EF4-FFF2-40B4-BE49-F238E27FC236}">
                  <a16:creationId xmlns:a16="http://schemas.microsoft.com/office/drawing/2014/main" id="{943586BE-C1A4-4670-A94E-95840408494C}"/>
                </a:ext>
              </a:extLst>
            </p:cNvPr>
            <p:cNvSpPr/>
            <p:nvPr/>
          </p:nvSpPr>
          <p:spPr>
            <a:xfrm>
              <a:off x="7322017" y="14150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椭圆 86">
              <a:extLst>
                <a:ext uri="{FF2B5EF4-FFF2-40B4-BE49-F238E27FC236}">
                  <a16:creationId xmlns:a16="http://schemas.microsoft.com/office/drawing/2014/main" id="{269675E4-0E4D-449C-A1DC-A058ACDF060D}"/>
                </a:ext>
              </a:extLst>
            </p:cNvPr>
            <p:cNvSpPr/>
            <p:nvPr/>
          </p:nvSpPr>
          <p:spPr>
            <a:xfrm>
              <a:off x="7474417" y="15674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椭圆 87">
              <a:extLst>
                <a:ext uri="{FF2B5EF4-FFF2-40B4-BE49-F238E27FC236}">
                  <a16:creationId xmlns:a16="http://schemas.microsoft.com/office/drawing/2014/main" id="{78A1C8FC-F796-4513-A950-B5FE06AE0189}"/>
                </a:ext>
              </a:extLst>
            </p:cNvPr>
            <p:cNvSpPr/>
            <p:nvPr/>
          </p:nvSpPr>
          <p:spPr>
            <a:xfrm>
              <a:off x="6670908" y="3269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椭圆 88">
              <a:extLst>
                <a:ext uri="{FF2B5EF4-FFF2-40B4-BE49-F238E27FC236}">
                  <a16:creationId xmlns:a16="http://schemas.microsoft.com/office/drawing/2014/main" id="{69F2A3CF-74E0-4E7E-8A4A-BC3DC86DAA11}"/>
                </a:ext>
              </a:extLst>
            </p:cNvPr>
            <p:cNvSpPr/>
            <p:nvPr/>
          </p:nvSpPr>
          <p:spPr>
            <a:xfrm>
              <a:off x="6823308" y="4793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椭圆 89">
              <a:extLst>
                <a:ext uri="{FF2B5EF4-FFF2-40B4-BE49-F238E27FC236}">
                  <a16:creationId xmlns:a16="http://schemas.microsoft.com/office/drawing/2014/main" id="{1F3F0FB1-8EFB-404D-AF40-6F8B00FEA60E}"/>
                </a:ext>
              </a:extLst>
            </p:cNvPr>
            <p:cNvSpPr/>
            <p:nvPr/>
          </p:nvSpPr>
          <p:spPr>
            <a:xfrm>
              <a:off x="6975708" y="6317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椭圆 90">
              <a:extLst>
                <a:ext uri="{FF2B5EF4-FFF2-40B4-BE49-F238E27FC236}">
                  <a16:creationId xmlns:a16="http://schemas.microsoft.com/office/drawing/2014/main" id="{0D5406A8-AAF2-4AD4-A9E9-6C74C43A81C7}"/>
                </a:ext>
              </a:extLst>
            </p:cNvPr>
            <p:cNvSpPr/>
            <p:nvPr/>
          </p:nvSpPr>
          <p:spPr>
            <a:xfrm>
              <a:off x="7128108" y="7841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椭圆 91">
              <a:extLst>
                <a:ext uri="{FF2B5EF4-FFF2-40B4-BE49-F238E27FC236}">
                  <a16:creationId xmlns:a16="http://schemas.microsoft.com/office/drawing/2014/main" id="{23A1EB99-924D-4F5C-81A0-102AA7ADAAB4}"/>
                </a:ext>
              </a:extLst>
            </p:cNvPr>
            <p:cNvSpPr/>
            <p:nvPr/>
          </p:nvSpPr>
          <p:spPr>
            <a:xfrm>
              <a:off x="7280508" y="9365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椭圆 92">
              <a:extLst>
                <a:ext uri="{FF2B5EF4-FFF2-40B4-BE49-F238E27FC236}">
                  <a16:creationId xmlns:a16="http://schemas.microsoft.com/office/drawing/2014/main" id="{BFAE5E6E-CDC3-49B8-9D00-34C0F5CA23A5}"/>
                </a:ext>
              </a:extLst>
            </p:cNvPr>
            <p:cNvSpPr/>
            <p:nvPr/>
          </p:nvSpPr>
          <p:spPr>
            <a:xfrm>
              <a:off x="7432908" y="10889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椭圆 93">
              <a:extLst>
                <a:ext uri="{FF2B5EF4-FFF2-40B4-BE49-F238E27FC236}">
                  <a16:creationId xmlns:a16="http://schemas.microsoft.com/office/drawing/2014/main" id="{CE45D300-D384-4A96-A6BB-0C4FBAF7D1C7}"/>
                </a:ext>
              </a:extLst>
            </p:cNvPr>
            <p:cNvSpPr/>
            <p:nvPr/>
          </p:nvSpPr>
          <p:spPr>
            <a:xfrm>
              <a:off x="7585308" y="12413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椭圆 94">
              <a:extLst>
                <a:ext uri="{FF2B5EF4-FFF2-40B4-BE49-F238E27FC236}">
                  <a16:creationId xmlns:a16="http://schemas.microsoft.com/office/drawing/2014/main" id="{DB625AD5-99C8-4512-867A-19129B80B0B1}"/>
                </a:ext>
              </a:extLst>
            </p:cNvPr>
            <p:cNvSpPr/>
            <p:nvPr/>
          </p:nvSpPr>
          <p:spPr>
            <a:xfrm>
              <a:off x="7737708" y="1393763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椭圆 95">
              <a:extLst>
                <a:ext uri="{FF2B5EF4-FFF2-40B4-BE49-F238E27FC236}">
                  <a16:creationId xmlns:a16="http://schemas.microsoft.com/office/drawing/2014/main" id="{27F44A41-9942-453D-9A80-39E1D36FC50B}"/>
                </a:ext>
              </a:extLst>
            </p:cNvPr>
            <p:cNvSpPr/>
            <p:nvPr/>
          </p:nvSpPr>
          <p:spPr>
            <a:xfrm>
              <a:off x="5915726" y="9069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F07D71C3-E6D5-4C7A-AA45-FA2DFA060B5F}"/>
                </a:ext>
              </a:extLst>
            </p:cNvPr>
            <p:cNvSpPr/>
            <p:nvPr/>
          </p:nvSpPr>
          <p:spPr>
            <a:xfrm>
              <a:off x="6068126" y="10593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2B74BF0C-DA4B-4494-A606-5B48CB926D68}"/>
                </a:ext>
              </a:extLst>
            </p:cNvPr>
            <p:cNvSpPr/>
            <p:nvPr/>
          </p:nvSpPr>
          <p:spPr>
            <a:xfrm>
              <a:off x="6220526" y="12117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椭圆 98">
              <a:extLst>
                <a:ext uri="{FF2B5EF4-FFF2-40B4-BE49-F238E27FC236}">
                  <a16:creationId xmlns:a16="http://schemas.microsoft.com/office/drawing/2014/main" id="{E8668A33-23E9-499C-90D9-422A3FD68EE8}"/>
                </a:ext>
              </a:extLst>
            </p:cNvPr>
            <p:cNvSpPr/>
            <p:nvPr/>
          </p:nvSpPr>
          <p:spPr>
            <a:xfrm>
              <a:off x="6372926" y="13641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0" name="椭圆 99">
              <a:extLst>
                <a:ext uri="{FF2B5EF4-FFF2-40B4-BE49-F238E27FC236}">
                  <a16:creationId xmlns:a16="http://schemas.microsoft.com/office/drawing/2014/main" id="{29F6134B-6B9B-4310-B1FE-8B118FF38B68}"/>
                </a:ext>
              </a:extLst>
            </p:cNvPr>
            <p:cNvSpPr/>
            <p:nvPr/>
          </p:nvSpPr>
          <p:spPr>
            <a:xfrm>
              <a:off x="6525326" y="15165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1" name="椭圆 100">
              <a:extLst>
                <a:ext uri="{FF2B5EF4-FFF2-40B4-BE49-F238E27FC236}">
                  <a16:creationId xmlns:a16="http://schemas.microsoft.com/office/drawing/2014/main" id="{B79FA392-71A1-4D78-A88E-57B4F1FCBFFC}"/>
                </a:ext>
              </a:extLst>
            </p:cNvPr>
            <p:cNvSpPr/>
            <p:nvPr/>
          </p:nvSpPr>
          <p:spPr>
            <a:xfrm>
              <a:off x="6677726" y="16689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2" name="椭圆 101">
              <a:extLst>
                <a:ext uri="{FF2B5EF4-FFF2-40B4-BE49-F238E27FC236}">
                  <a16:creationId xmlns:a16="http://schemas.microsoft.com/office/drawing/2014/main" id="{A8E26BF5-FA27-4EA6-9ED8-E0D88AF76B65}"/>
                </a:ext>
              </a:extLst>
            </p:cNvPr>
            <p:cNvSpPr/>
            <p:nvPr/>
          </p:nvSpPr>
          <p:spPr>
            <a:xfrm>
              <a:off x="6830126" y="18213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3" name="椭圆 102">
              <a:extLst>
                <a:ext uri="{FF2B5EF4-FFF2-40B4-BE49-F238E27FC236}">
                  <a16:creationId xmlns:a16="http://schemas.microsoft.com/office/drawing/2014/main" id="{F1F3DB56-B33A-4AEF-AAFC-0FE358972ACE}"/>
                </a:ext>
              </a:extLst>
            </p:cNvPr>
            <p:cNvSpPr/>
            <p:nvPr/>
          </p:nvSpPr>
          <p:spPr>
            <a:xfrm>
              <a:off x="6982526" y="19737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4" name="椭圆 103">
              <a:extLst>
                <a:ext uri="{FF2B5EF4-FFF2-40B4-BE49-F238E27FC236}">
                  <a16:creationId xmlns:a16="http://schemas.microsoft.com/office/drawing/2014/main" id="{1FF66826-481D-487F-A301-57E2B310B4B3}"/>
                </a:ext>
              </a:extLst>
            </p:cNvPr>
            <p:cNvSpPr/>
            <p:nvPr/>
          </p:nvSpPr>
          <p:spPr>
            <a:xfrm>
              <a:off x="6179017" y="7332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5" name="椭圆 104">
              <a:extLst>
                <a:ext uri="{FF2B5EF4-FFF2-40B4-BE49-F238E27FC236}">
                  <a16:creationId xmlns:a16="http://schemas.microsoft.com/office/drawing/2014/main" id="{CA71463E-3E60-43FE-A595-329FE5DDCE87}"/>
                </a:ext>
              </a:extLst>
            </p:cNvPr>
            <p:cNvSpPr/>
            <p:nvPr/>
          </p:nvSpPr>
          <p:spPr>
            <a:xfrm>
              <a:off x="6331417" y="8856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6" name="椭圆 105">
              <a:extLst>
                <a:ext uri="{FF2B5EF4-FFF2-40B4-BE49-F238E27FC236}">
                  <a16:creationId xmlns:a16="http://schemas.microsoft.com/office/drawing/2014/main" id="{9F1B2176-BF99-418D-85F4-C5F561A83882}"/>
                </a:ext>
              </a:extLst>
            </p:cNvPr>
            <p:cNvSpPr/>
            <p:nvPr/>
          </p:nvSpPr>
          <p:spPr>
            <a:xfrm>
              <a:off x="6483817" y="10380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7" name="椭圆 106">
              <a:extLst>
                <a:ext uri="{FF2B5EF4-FFF2-40B4-BE49-F238E27FC236}">
                  <a16:creationId xmlns:a16="http://schemas.microsoft.com/office/drawing/2014/main" id="{B1BAAFBA-EBFE-4F2B-817E-530DDBA9484C}"/>
                </a:ext>
              </a:extLst>
            </p:cNvPr>
            <p:cNvSpPr/>
            <p:nvPr/>
          </p:nvSpPr>
          <p:spPr>
            <a:xfrm>
              <a:off x="6636217" y="11904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8" name="椭圆 107">
              <a:extLst>
                <a:ext uri="{FF2B5EF4-FFF2-40B4-BE49-F238E27FC236}">
                  <a16:creationId xmlns:a16="http://schemas.microsoft.com/office/drawing/2014/main" id="{EB93BBDD-A762-480E-AD1F-4F565604B099}"/>
                </a:ext>
              </a:extLst>
            </p:cNvPr>
            <p:cNvSpPr/>
            <p:nvPr/>
          </p:nvSpPr>
          <p:spPr>
            <a:xfrm>
              <a:off x="6788617" y="13428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09" name="椭圆 108">
              <a:extLst>
                <a:ext uri="{FF2B5EF4-FFF2-40B4-BE49-F238E27FC236}">
                  <a16:creationId xmlns:a16="http://schemas.microsoft.com/office/drawing/2014/main" id="{C08926FF-720F-43F4-97A8-EB3709CD7BAA}"/>
                </a:ext>
              </a:extLst>
            </p:cNvPr>
            <p:cNvSpPr/>
            <p:nvPr/>
          </p:nvSpPr>
          <p:spPr>
            <a:xfrm>
              <a:off x="6941017" y="14952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0" name="椭圆 109">
              <a:extLst>
                <a:ext uri="{FF2B5EF4-FFF2-40B4-BE49-F238E27FC236}">
                  <a16:creationId xmlns:a16="http://schemas.microsoft.com/office/drawing/2014/main" id="{30769363-EB4E-4B25-BE4D-A94B09B2F940}"/>
                </a:ext>
              </a:extLst>
            </p:cNvPr>
            <p:cNvSpPr/>
            <p:nvPr/>
          </p:nvSpPr>
          <p:spPr>
            <a:xfrm>
              <a:off x="7093417" y="16476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11" name="椭圆 110">
              <a:extLst>
                <a:ext uri="{FF2B5EF4-FFF2-40B4-BE49-F238E27FC236}">
                  <a16:creationId xmlns:a16="http://schemas.microsoft.com/office/drawing/2014/main" id="{623A3CBC-AB50-4898-8E60-00416411B8BB}"/>
                </a:ext>
              </a:extLst>
            </p:cNvPr>
            <p:cNvSpPr/>
            <p:nvPr/>
          </p:nvSpPr>
          <p:spPr>
            <a:xfrm>
              <a:off x="7245817" y="1800045"/>
              <a:ext cx="171450" cy="1714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13" name="矩形 112">
            <a:extLst>
              <a:ext uri="{FF2B5EF4-FFF2-40B4-BE49-F238E27FC236}">
                <a16:creationId xmlns:a16="http://schemas.microsoft.com/office/drawing/2014/main" id="{78AD730F-8567-45EF-8443-551442A0E27A}"/>
              </a:ext>
            </a:extLst>
          </p:cNvPr>
          <p:cNvSpPr/>
          <p:nvPr/>
        </p:nvSpPr>
        <p:spPr>
          <a:xfrm>
            <a:off x="2337062" y="1479658"/>
            <a:ext cx="5283592" cy="5072920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KSO_Shape">
            <a:extLst>
              <a:ext uri="{FF2B5EF4-FFF2-40B4-BE49-F238E27FC236}">
                <a16:creationId xmlns:a16="http://schemas.microsoft.com/office/drawing/2014/main" id="{6FA8DC67-02F9-48DE-8223-E1AE0F965083}"/>
              </a:ext>
            </a:extLst>
          </p:cNvPr>
          <p:cNvSpPr/>
          <p:nvPr/>
        </p:nvSpPr>
        <p:spPr bwMode="auto">
          <a:xfrm>
            <a:off x="6971684" y="587234"/>
            <a:ext cx="1133377" cy="1133377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r>
              <a:rPr altLang="zh-CN" lang="en-US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V</a:t>
            </a:r>
          </a:p>
        </p:txBody>
      </p:sp>
      <p:sp>
        <p:nvSpPr>
          <p:cNvPr id="114" name="KSO_Shape">
            <a:extLst>
              <a:ext uri="{FF2B5EF4-FFF2-40B4-BE49-F238E27FC236}">
                <a16:creationId xmlns:a16="http://schemas.microsoft.com/office/drawing/2014/main" id="{F2624EA8-8B8E-4ECB-950D-0CF54FDE59A4}"/>
              </a:ext>
            </a:extLst>
          </p:cNvPr>
          <p:cNvSpPr/>
          <p:nvPr/>
        </p:nvSpPr>
        <p:spPr bwMode="auto">
          <a:xfrm>
            <a:off x="6984865" y="1738207"/>
            <a:ext cx="875443" cy="875443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r>
              <a:rPr altLang="zh-CN" lang="en-US" sz="1013">
                <a:solidFill>
                  <a:schemeClr val="lt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V</a:t>
            </a:r>
          </a:p>
        </p:txBody>
      </p:sp>
      <p:sp>
        <p:nvSpPr>
          <p:cNvPr id="115" name="KSO_Shape">
            <a:extLst>
              <a:ext uri="{FF2B5EF4-FFF2-40B4-BE49-F238E27FC236}">
                <a16:creationId xmlns:a16="http://schemas.microsoft.com/office/drawing/2014/main" id="{411BF9E2-0B5A-49FF-AFD1-619AF0B46769}"/>
              </a:ext>
            </a:extLst>
          </p:cNvPr>
          <p:cNvSpPr/>
          <p:nvPr/>
        </p:nvSpPr>
        <p:spPr bwMode="auto">
          <a:xfrm>
            <a:off x="5625049" y="1011002"/>
            <a:ext cx="887168" cy="88716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6" name="KSO_Shape">
            <a:extLst>
              <a:ext uri="{FF2B5EF4-FFF2-40B4-BE49-F238E27FC236}">
                <a16:creationId xmlns:a16="http://schemas.microsoft.com/office/drawing/2014/main" id="{4B8091F6-3EB8-434E-9837-DA560384CFE0}"/>
              </a:ext>
            </a:extLst>
          </p:cNvPr>
          <p:cNvSpPr/>
          <p:nvPr/>
        </p:nvSpPr>
        <p:spPr bwMode="auto">
          <a:xfrm>
            <a:off x="3157970" y="1356853"/>
            <a:ext cx="887168" cy="88716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17" name="文本框 116">
            <a:extLst>
              <a:ext uri="{FF2B5EF4-FFF2-40B4-BE49-F238E27FC236}">
                <a16:creationId xmlns:a16="http://schemas.microsoft.com/office/drawing/2014/main" id="{B8DE0893-FB8E-47BD-81FE-93B55EA9C88C}"/>
              </a:ext>
            </a:extLst>
          </p:cNvPr>
          <p:cNvSpPr txBox="1"/>
          <p:nvPr/>
        </p:nvSpPr>
        <p:spPr>
          <a:xfrm>
            <a:off x="2390416" y="2785532"/>
            <a:ext cx="4769143" cy="1432560"/>
          </a:xfrm>
          <a:prstGeom prst="rect">
            <a:avLst/>
          </a:prstGeom>
          <a:solidFill>
            <a:srgbClr val="97C3D9"/>
          </a:solidFill>
          <a:effectLst>
            <a:outerShdw algn="tr" blurRad="50800" dir="8100000" dist="38100" rotWithShape="0">
              <a:srgbClr val="579FC3"/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tlCol="0" wrap="square">
            <a:spAutoFit/>
          </a:bodyPr>
          <a:lstStyle/>
          <a:p>
            <a:r>
              <a:rPr altLang="en-US" b="1" lang="zh-CN" sz="8800">
                <a:solidFill>
                  <a:schemeClr val="bg1"/>
                </a:solidFill>
                <a:latin typeface="+mj-ea"/>
                <a:ea typeface="+mj-ea"/>
              </a:rPr>
              <a:t>谢谢观看！</a:t>
            </a:r>
          </a:p>
        </p:txBody>
      </p:sp>
      <p:sp>
        <p:nvSpPr>
          <p:cNvPr id="119" name="KSO_Shape">
            <a:extLst>
              <a:ext uri="{FF2B5EF4-FFF2-40B4-BE49-F238E27FC236}">
                <a16:creationId xmlns:a16="http://schemas.microsoft.com/office/drawing/2014/main" id="{D8D54F4B-4209-4AAB-91A1-2293992B40FB}"/>
              </a:ext>
            </a:extLst>
          </p:cNvPr>
          <p:cNvSpPr/>
          <p:nvPr/>
        </p:nvSpPr>
        <p:spPr bwMode="auto">
          <a:xfrm>
            <a:off x="7265447" y="2396884"/>
            <a:ext cx="1905000" cy="1781175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3" name="KSO_Shape">
            <a:extLst>
              <a:ext uri="{FF2B5EF4-FFF2-40B4-BE49-F238E27FC236}">
                <a16:creationId xmlns:a16="http://schemas.microsoft.com/office/drawing/2014/main" id="{FAE55743-3391-439E-BE68-7F8480C7D87B}"/>
              </a:ext>
            </a:extLst>
          </p:cNvPr>
          <p:cNvSpPr/>
          <p:nvPr/>
        </p:nvSpPr>
        <p:spPr bwMode="auto">
          <a:xfrm>
            <a:off x="8122687" y="4033578"/>
            <a:ext cx="1182280" cy="1105432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pic>
        <p:nvPicPr>
          <p:cNvPr id="124" name="PA_任意多边形 46">
            <a:extLst>
              <a:ext uri="{FF2B5EF4-FFF2-40B4-BE49-F238E27FC236}">
                <a16:creationId xmlns:a16="http://schemas.microsoft.com/office/drawing/2014/main" id="{30350914-DA09-4156-83C8-B8EF8D1AD663}"/>
              </a:ext>
            </a:extLst>
          </p:cNvPr>
          <p:cNvPicPr/>
          <p:nvPr>
            <p:custDataLst>
              <p:tags r:id="rId5"/>
            </p:custDataLst>
          </p:nvPr>
        </p:nvPicPr>
        <p:blipFill>
          <a:blip r:embed="rId4" r:link="rId3">
            <a:extLst>
              <a:ext uri="{28A0092B-C50C-407E-A947-70E740481C1C}">
                <a14:useLocalDpi val="0"/>
              </a:ext>
            </a:extLst>
          </a:blip>
          <a:srcRect b="579" l="63302" r="-2027" t="32338"/>
          <a:stretch>
            <a:fillRect/>
          </a:stretch>
        </p:blipFill>
        <p:spPr>
          <a:xfrm>
            <a:off x="10757034" y="4554348"/>
            <a:ext cx="1549196" cy="2373256"/>
          </a:xfrm>
          <a:prstGeom prst="rect">
            <a:avLst/>
          </a:prstGeom>
        </p:spPr>
      </p:pic>
      <p:grpSp>
        <p:nvGrpSpPr>
          <p:cNvPr id="125" name="组合 124">
            <a:extLst>
              <a:ext uri="{FF2B5EF4-FFF2-40B4-BE49-F238E27FC236}">
                <a16:creationId xmlns:a16="http://schemas.microsoft.com/office/drawing/2014/main" id="{8977E5E9-6C62-420F-A1A0-E2E08BF03336}"/>
              </a:ext>
            </a:extLst>
          </p:cNvPr>
          <p:cNvGrpSpPr/>
          <p:nvPr/>
        </p:nvGrpSpPr>
        <p:grpSpPr>
          <a:xfrm rot="10800000">
            <a:off x="8733444" y="2954928"/>
            <a:ext cx="3478040" cy="3927400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126" name="任意多边形: 形状 125">
              <a:extLst>
                <a:ext uri="{FF2B5EF4-FFF2-40B4-BE49-F238E27FC236}">
                  <a16:creationId xmlns:a16="http://schemas.microsoft.com/office/drawing/2014/main" id="{93DD053D-D786-41B1-865F-70116525753A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7" name="任意多边形: 形状 126">
              <a:extLst>
                <a:ext uri="{FF2B5EF4-FFF2-40B4-BE49-F238E27FC236}">
                  <a16:creationId xmlns:a16="http://schemas.microsoft.com/office/drawing/2014/main" id="{4A1883D8-38DC-4A66-B8AA-0AD82003CB0F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8" name="任意多边形: 形状 127">
              <a:extLst>
                <a:ext uri="{FF2B5EF4-FFF2-40B4-BE49-F238E27FC236}">
                  <a16:creationId xmlns:a16="http://schemas.microsoft.com/office/drawing/2014/main" id="{D8FA9C86-1422-47A9-9C2F-52EB4E351394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29" name="任意多边形: 形状 128">
              <a:extLst>
                <a:ext uri="{FF2B5EF4-FFF2-40B4-BE49-F238E27FC236}">
                  <a16:creationId xmlns:a16="http://schemas.microsoft.com/office/drawing/2014/main" id="{07B7F091-45C8-4C32-9B72-37F0D8E730C0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0" name="任意多边形: 形状 129">
              <a:extLst>
                <a:ext uri="{FF2B5EF4-FFF2-40B4-BE49-F238E27FC236}">
                  <a16:creationId xmlns:a16="http://schemas.microsoft.com/office/drawing/2014/main" id="{52DEDCA4-7AC0-4997-A203-6C2A62A69DC7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1" name="任意多边形: 形状 130">
              <a:extLst>
                <a:ext uri="{FF2B5EF4-FFF2-40B4-BE49-F238E27FC236}">
                  <a16:creationId xmlns:a16="http://schemas.microsoft.com/office/drawing/2014/main" id="{6703DFCA-DCED-4B47-807A-6E21A1BE72D7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2" name="任意多边形: 形状 131">
              <a:extLst>
                <a:ext uri="{FF2B5EF4-FFF2-40B4-BE49-F238E27FC236}">
                  <a16:creationId xmlns:a16="http://schemas.microsoft.com/office/drawing/2014/main" id="{073EAA33-A534-43EB-A790-A5F3356B8649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3" name="任意多边形: 形状 132">
              <a:extLst>
                <a:ext uri="{FF2B5EF4-FFF2-40B4-BE49-F238E27FC236}">
                  <a16:creationId xmlns:a16="http://schemas.microsoft.com/office/drawing/2014/main" id="{C7EF7A8E-8597-49E1-9476-B64F6F387EDE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4" name="任意多边形: 形状 133">
              <a:extLst>
                <a:ext uri="{FF2B5EF4-FFF2-40B4-BE49-F238E27FC236}">
                  <a16:creationId xmlns:a16="http://schemas.microsoft.com/office/drawing/2014/main" id="{2CA114BE-A03A-4F8A-903B-E33A2175B6B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5" name="任意多边形: 形状 134">
              <a:extLst>
                <a:ext uri="{FF2B5EF4-FFF2-40B4-BE49-F238E27FC236}">
                  <a16:creationId xmlns:a16="http://schemas.microsoft.com/office/drawing/2014/main" id="{C467F039-3D88-4B41-BF06-1CF5EC977350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6" name="任意多边形: 形状 135">
              <a:extLst>
                <a:ext uri="{FF2B5EF4-FFF2-40B4-BE49-F238E27FC236}">
                  <a16:creationId xmlns:a16="http://schemas.microsoft.com/office/drawing/2014/main" id="{361A657D-0D01-4649-8108-33FC05D70C51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7" name="任意多边形: 形状 136">
              <a:extLst>
                <a:ext uri="{FF2B5EF4-FFF2-40B4-BE49-F238E27FC236}">
                  <a16:creationId xmlns:a16="http://schemas.microsoft.com/office/drawing/2014/main" id="{5C91E6EC-4778-42FE-A229-8D30076B656A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8" name="任意多边形: 形状 137">
              <a:extLst>
                <a:ext uri="{FF2B5EF4-FFF2-40B4-BE49-F238E27FC236}">
                  <a16:creationId xmlns:a16="http://schemas.microsoft.com/office/drawing/2014/main" id="{497F1CF1-428F-4D11-96C3-B30DF8881D62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139" name="任意多边形: 形状 138">
              <a:extLst>
                <a:ext uri="{FF2B5EF4-FFF2-40B4-BE49-F238E27FC236}">
                  <a16:creationId xmlns:a16="http://schemas.microsoft.com/office/drawing/2014/main" id="{E081E574-2E2E-4BB5-83EA-94BD80A869C4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20" name="KSO_Shape">
            <a:extLst>
              <a:ext uri="{FF2B5EF4-FFF2-40B4-BE49-F238E27FC236}">
                <a16:creationId xmlns:a16="http://schemas.microsoft.com/office/drawing/2014/main" id="{1F1F44A4-F8ED-4D46-9349-654D942FCD98}"/>
              </a:ext>
            </a:extLst>
          </p:cNvPr>
          <p:cNvSpPr/>
          <p:nvPr/>
        </p:nvSpPr>
        <p:spPr bwMode="auto">
          <a:xfrm>
            <a:off x="8605251" y="3742510"/>
            <a:ext cx="1047214" cy="979145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3" name="KSO_Shape">
            <a:extLst>
              <a:ext uri="{FF2B5EF4-FFF2-40B4-BE49-F238E27FC236}">
                <a16:creationId xmlns:a16="http://schemas.microsoft.com/office/drawing/2014/main" id="{DE0D2B4C-B1D6-4675-96ED-EF3B1F71FF34}"/>
              </a:ext>
            </a:extLst>
          </p:cNvPr>
          <p:cNvSpPr/>
          <p:nvPr/>
        </p:nvSpPr>
        <p:spPr bwMode="auto">
          <a:xfrm>
            <a:off x="7633886" y="410360"/>
            <a:ext cx="2949578" cy="294957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5" name="KSO_Shape">
            <a:extLst>
              <a:ext uri="{FF2B5EF4-FFF2-40B4-BE49-F238E27FC236}">
                <a16:creationId xmlns:a16="http://schemas.microsoft.com/office/drawing/2014/main" id="{6B30FD21-B86E-4268-AAF8-764A02E6869E}"/>
              </a:ext>
            </a:extLst>
          </p:cNvPr>
          <p:cNvSpPr/>
          <p:nvPr/>
        </p:nvSpPr>
        <p:spPr bwMode="auto">
          <a:xfrm>
            <a:off x="9035275" y="4040453"/>
            <a:ext cx="1782761" cy="1782761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4" name="KSO_Shape">
            <a:extLst>
              <a:ext uri="{FF2B5EF4-FFF2-40B4-BE49-F238E27FC236}">
                <a16:creationId xmlns:a16="http://schemas.microsoft.com/office/drawing/2014/main" id="{5ECB665A-064E-4969-BD41-20F41C510510}"/>
              </a:ext>
            </a:extLst>
          </p:cNvPr>
          <p:cNvSpPr/>
          <p:nvPr/>
        </p:nvSpPr>
        <p:spPr bwMode="auto">
          <a:xfrm>
            <a:off x="9434704" y="2666224"/>
            <a:ext cx="1411298" cy="141129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7" name="KSO_Shape">
            <a:extLst>
              <a:ext uri="{FF2B5EF4-FFF2-40B4-BE49-F238E27FC236}">
                <a16:creationId xmlns:a16="http://schemas.microsoft.com/office/drawing/2014/main" id="{7017112C-834C-4E45-9238-582CF28B7A05}"/>
              </a:ext>
            </a:extLst>
          </p:cNvPr>
          <p:cNvSpPr/>
          <p:nvPr/>
        </p:nvSpPr>
        <p:spPr bwMode="auto">
          <a:xfrm>
            <a:off x="10349659" y="1547070"/>
            <a:ext cx="1573820" cy="1573820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9" name="KSO_Shape">
            <a:extLst>
              <a:ext uri="{FF2B5EF4-FFF2-40B4-BE49-F238E27FC236}">
                <a16:creationId xmlns:a16="http://schemas.microsoft.com/office/drawing/2014/main" id="{1BD40C51-C37F-4546-955C-369A47017CED}"/>
              </a:ext>
            </a:extLst>
          </p:cNvPr>
          <p:cNvSpPr/>
          <p:nvPr/>
        </p:nvSpPr>
        <p:spPr bwMode="auto">
          <a:xfrm>
            <a:off x="1520915" y="5990445"/>
            <a:ext cx="914597" cy="855148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0" name="KSO_Shape">
            <a:extLst>
              <a:ext uri="{FF2B5EF4-FFF2-40B4-BE49-F238E27FC236}">
                <a16:creationId xmlns:a16="http://schemas.microsoft.com/office/drawing/2014/main" id="{A86D0CE3-E1F2-44C3-AE21-5CFDFCC02A1D}"/>
              </a:ext>
            </a:extLst>
          </p:cNvPr>
          <p:cNvSpPr/>
          <p:nvPr/>
        </p:nvSpPr>
        <p:spPr bwMode="auto">
          <a:xfrm>
            <a:off x="1315557" y="5248601"/>
            <a:ext cx="1150893" cy="1076085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1" name="KSO_Shape">
            <a:extLst>
              <a:ext uri="{FF2B5EF4-FFF2-40B4-BE49-F238E27FC236}">
                <a16:creationId xmlns:a16="http://schemas.microsoft.com/office/drawing/2014/main" id="{F97B7FFB-62E5-47D1-A981-BA760E77FD18}"/>
              </a:ext>
            </a:extLst>
          </p:cNvPr>
          <p:cNvSpPr/>
          <p:nvPr/>
        </p:nvSpPr>
        <p:spPr bwMode="auto">
          <a:xfrm>
            <a:off x="10464328" y="3507569"/>
            <a:ext cx="877177" cy="1034000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2" name="KSO_Shape">
            <a:extLst>
              <a:ext uri="{FF2B5EF4-FFF2-40B4-BE49-F238E27FC236}">
                <a16:creationId xmlns:a16="http://schemas.microsoft.com/office/drawing/2014/main" id="{25997FCD-B9DD-4F5A-84D5-749C50E91D26}"/>
              </a:ext>
            </a:extLst>
          </p:cNvPr>
          <p:cNvSpPr/>
          <p:nvPr/>
        </p:nvSpPr>
        <p:spPr bwMode="auto">
          <a:xfrm>
            <a:off x="3365860" y="5693057"/>
            <a:ext cx="629778" cy="742371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53" name="KSO_Shape">
            <a:extLst>
              <a:ext uri="{FF2B5EF4-FFF2-40B4-BE49-F238E27FC236}">
                <a16:creationId xmlns:a16="http://schemas.microsoft.com/office/drawing/2014/main" id="{68DF1C7D-D0DD-4098-9567-334A12320757}"/>
              </a:ext>
            </a:extLst>
          </p:cNvPr>
          <p:cNvSpPr/>
          <p:nvPr/>
        </p:nvSpPr>
        <p:spPr bwMode="auto">
          <a:xfrm>
            <a:off x="7459419" y="3866058"/>
            <a:ext cx="372527" cy="439128"/>
          </a:xfrm>
          <a:custGeom>
            <a:gdLst>
              <a:gd fmla="*/ 894085 w 4268" name="T0"/>
              <a:gd fmla="*/ 1679836 h 5034" name="T1"/>
              <a:gd fmla="*/ 695736 w 4268" name="T2"/>
              <a:gd fmla="*/ 1585986 h 5034" name="T3"/>
              <a:gd fmla="*/ 499280 w 4268" name="T4"/>
              <a:gd fmla="*/ 1455429 h 5034" name="T5"/>
              <a:gd fmla="*/ 311151 w 4268" name="T6"/>
              <a:gd fmla="*/ 1274163 h 5034" name="T7"/>
              <a:gd fmla="*/ 154818 w 4268" name="T8"/>
              <a:gd fmla="*/ 1035375 h 5034" name="T9"/>
              <a:gd fmla="*/ 85169 w 4268" name="T10"/>
              <a:gd fmla="*/ 858272 h 5034" name="T11"/>
              <a:gd fmla="*/ 47316 w 4268" name="T12"/>
              <a:gd fmla="*/ 693656 h 5034" name="T13"/>
              <a:gd fmla="*/ 27633 w 4268" name="T14"/>
              <a:gd fmla="*/ 597914 h 5034" name="T15"/>
              <a:gd fmla="*/ 757 w 4268" name="T16"/>
              <a:gd fmla="*/ 830647 h 5034" name="T17"/>
              <a:gd fmla="*/ 11356 w 4268" name="T18"/>
              <a:gd fmla="*/ 1056567 h 5034" name="T19"/>
              <a:gd fmla="*/ 50723 w 4268" name="T20"/>
              <a:gd fmla="*/ 1251079 h 5034" name="T21"/>
              <a:gd fmla="*/ 127564 w 4268" name="T22"/>
              <a:gd fmla="*/ 1457700 h 5034" name="T23"/>
              <a:gd fmla="*/ 227117 w 4268" name="T24"/>
              <a:gd fmla="*/ 1628749 h 5034" name="T25"/>
              <a:gd fmla="*/ 332348 w 4268" name="T26"/>
              <a:gd fmla="*/ 1749467 h 5034" name="T27"/>
              <a:gd fmla="*/ 444771 w 4268" name="T28"/>
              <a:gd fmla="*/ 1832342 h 5034" name="T29"/>
              <a:gd fmla="*/ 560980 w 4268" name="T30"/>
              <a:gd fmla="*/ 1881538 h 5034" name="T31"/>
              <a:gd fmla="*/ 676431 w 4268" name="T32"/>
              <a:gd fmla="*/ 1903108 h 5034" name="T33"/>
              <a:gd fmla="*/ 843362 w 4268" name="T34"/>
              <a:gd fmla="*/ 1892512 h 5034" name="T35"/>
              <a:gd fmla="*/ 1038683 w 4268" name="T36"/>
              <a:gd fmla="*/ 1858832 h 5034" name="T37"/>
              <a:gd fmla="*/ 1322201 w 4268" name="T38"/>
              <a:gd fmla="*/ 1838775 h 5034" name="T39"/>
              <a:gd fmla="*/ 1516008 w 4268" name="T40"/>
              <a:gd fmla="*/ 1785039 h 5034" name="T41"/>
              <a:gd fmla="*/ 1579979 w 4268" name="T42"/>
              <a:gd fmla="*/ 1750602 h 5034" name="T43"/>
              <a:gd fmla="*/ 1398664 w 4268" name="T44"/>
              <a:gd fmla="*/ 1771037 h 5034" name="T45"/>
              <a:gd fmla="*/ 1156406 w 4268" name="T46"/>
              <a:gd fmla="*/ 1752872 h 5034" name="T47"/>
              <a:gd fmla="*/ 157089 w 4268" name="T48"/>
              <a:gd fmla="*/ 73036 h 5034" name="T49"/>
              <a:gd fmla="*/ 126807 w 4268" name="T50"/>
              <a:gd fmla="*/ 278522 h 5034" name="T51"/>
              <a:gd fmla="*/ 120751 w 4268" name="T52"/>
              <a:gd fmla="*/ 466979 h 5034" name="T53"/>
              <a:gd fmla="*/ 135135 w 4268" name="T54"/>
              <a:gd fmla="*/ 637271 h 5034" name="T55"/>
              <a:gd fmla="*/ 171474 w 4268" name="T56"/>
              <a:gd fmla="*/ 576344 h 5034" name="T57"/>
              <a:gd fmla="*/ 238473 w 4268" name="T58"/>
              <a:gd fmla="*/ 459788 h 5034" name="T59"/>
              <a:gd fmla="*/ 209705 w 4268" name="T60"/>
              <a:gd fmla="*/ 571803 h 5034" name="T61"/>
              <a:gd fmla="*/ 193428 w 4268" name="T62"/>
              <a:gd fmla="*/ 742095 h 5034" name="T63"/>
              <a:gd fmla="*/ 209326 w 4268" name="T64"/>
              <a:gd fmla="*/ 910495 h 5034" name="T65"/>
              <a:gd fmla="*/ 282761 w 4268" name="T66"/>
              <a:gd fmla="*/ 1059973 h 5034" name="T67"/>
              <a:gd fmla="*/ 341812 w 4268" name="T68"/>
              <a:gd fmla="*/ 1099330 h 5034" name="T69"/>
              <a:gd fmla="*/ 369066 w 4268" name="T70"/>
              <a:gd fmla="*/ 912765 h 5034" name="T71"/>
              <a:gd fmla="*/ 420924 w 4268" name="T72"/>
              <a:gd fmla="*/ 767449 h 5034" name="T73"/>
              <a:gd fmla="*/ 430009 w 4268" name="T74"/>
              <a:gd fmla="*/ 818537 h 5034" name="T75"/>
              <a:gd fmla="*/ 428116 w 4268" name="T76"/>
              <a:gd fmla="*/ 1022887 h 5034" name="T77"/>
              <a:gd fmla="*/ 465212 w 4268" name="T78"/>
              <a:gd fmla="*/ 1249565 h 5034" name="T79"/>
              <a:gd fmla="*/ 610567 w 4268" name="T80"/>
              <a:gd fmla="*/ 1416073 h 5034" name="T81"/>
              <a:gd fmla="*/ 668103 w 4268" name="T82"/>
              <a:gd fmla="*/ 1328278 h 5034" name="T83"/>
              <a:gd fmla="*/ 670753 w 4268" name="T84"/>
              <a:gd fmla="*/ 1121657 h 5034" name="T85"/>
              <a:gd fmla="*/ 705578 w 4268" name="T86"/>
              <a:gd fmla="*/ 961961 h 5034" name="T87"/>
              <a:gd fmla="*/ 719205 w 4268" name="T88"/>
              <a:gd fmla="*/ 1091004 h 5034" name="T89"/>
              <a:gd fmla="*/ 760464 w 4268" name="T90"/>
              <a:gd fmla="*/ 1298760 h 5034" name="T91"/>
              <a:gd fmla="*/ 840713 w 4268" name="T92"/>
              <a:gd fmla="*/ 1521654 h 5034" name="T93"/>
              <a:gd fmla="*/ 1029977 w 4268" name="T94"/>
              <a:gd fmla="*/ 1631776 h 5034" name="T95"/>
              <a:gd fmla="*/ 1163976 w 4268" name="T96"/>
              <a:gd fmla="*/ 1661672 h 5034" name="T97"/>
              <a:gd fmla="*/ 1198044 w 4268" name="T98"/>
              <a:gd fmla="*/ 1469052 h 5034" name="T99"/>
              <a:gd fmla="*/ 1196151 w 4268" name="T100"/>
              <a:gd fmla="*/ 1309735 h 5034" name="T101"/>
              <a:gd fmla="*/ 1159434 w 4268" name="T102"/>
              <a:gd fmla="*/ 1126198 h 5034" name="T103"/>
              <a:gd fmla="*/ 1071237 w 4268" name="T104"/>
              <a:gd fmla="*/ 931308 h 5034" name="T105"/>
              <a:gd fmla="*/ 914147 w 4268" name="T106"/>
              <a:gd fmla="*/ 737932 h 5034" name="T107"/>
              <a:gd fmla="*/ 674917 w 4268" name="T108"/>
              <a:gd fmla="*/ 549097 h 5034" name="T109"/>
              <a:gd fmla="*/ 403890 w 4268" name="T110"/>
              <a:gd fmla="*/ 298579 h 5034" name="T111"/>
              <a:gd fmla="*/ 239987 w 4268" name="T112"/>
              <a:gd fmla="*/ 101797 h 5034" name="T113"/>
              <a:gd fmla="*/ 0 60000 65536" name="T114"/>
              <a:gd fmla="*/ 0 60000 65536" name="T115"/>
              <a:gd fmla="*/ 0 60000 65536" name="T116"/>
              <a:gd fmla="*/ 0 60000 65536" name="T117"/>
              <a:gd fmla="*/ 0 60000 65536" name="T118"/>
              <a:gd fmla="*/ 0 60000 65536" name="T119"/>
              <a:gd fmla="*/ 0 60000 65536" name="T120"/>
              <a:gd fmla="*/ 0 60000 65536" name="T121"/>
              <a:gd fmla="*/ 0 60000 65536" name="T122"/>
              <a:gd fmla="*/ 0 60000 65536" name="T123"/>
              <a:gd fmla="*/ 0 60000 65536" name="T124"/>
              <a:gd fmla="*/ 0 60000 65536" name="T125"/>
              <a:gd fmla="*/ 0 60000 65536" name="T126"/>
              <a:gd fmla="*/ 0 60000 65536" name="T127"/>
              <a:gd fmla="*/ 0 60000 65536" name="T128"/>
              <a:gd fmla="*/ 0 60000 65536" name="T129"/>
              <a:gd fmla="*/ 0 60000 65536" name="T130"/>
              <a:gd fmla="*/ 0 60000 65536" name="T131"/>
              <a:gd fmla="*/ 0 60000 65536" name="T132"/>
              <a:gd fmla="*/ 0 60000 65536" name="T133"/>
              <a:gd fmla="*/ 0 60000 65536" name="T134"/>
              <a:gd fmla="*/ 0 60000 65536" name="T135"/>
              <a:gd fmla="*/ 0 60000 65536" name="T136"/>
              <a:gd fmla="*/ 0 60000 65536" name="T137"/>
              <a:gd fmla="*/ 0 60000 65536" name="T138"/>
              <a:gd fmla="*/ 0 60000 65536" name="T139"/>
              <a:gd fmla="*/ 0 60000 65536" name="T140"/>
              <a:gd fmla="*/ 0 60000 65536" name="T141"/>
              <a:gd fmla="*/ 0 60000 65536" name="T142"/>
              <a:gd fmla="*/ 0 60000 65536" name="T143"/>
              <a:gd fmla="*/ 0 60000 65536" name="T144"/>
              <a:gd fmla="*/ 0 60000 65536" name="T145"/>
              <a:gd fmla="*/ 0 60000 65536" name="T146"/>
              <a:gd fmla="*/ 0 60000 65536" name="T147"/>
              <a:gd fmla="*/ 0 60000 65536" name="T148"/>
              <a:gd fmla="*/ 0 60000 65536" name="T149"/>
              <a:gd fmla="*/ 0 60000 65536" name="T150"/>
              <a:gd fmla="*/ 0 60000 65536" name="T151"/>
              <a:gd fmla="*/ 0 60000 65536" name="T152"/>
              <a:gd fmla="*/ 0 60000 65536" name="T153"/>
              <a:gd fmla="*/ 0 60000 65536" name="T154"/>
              <a:gd fmla="*/ 0 60000 65536" name="T155"/>
              <a:gd fmla="*/ 0 60000 65536" name="T156"/>
              <a:gd fmla="*/ 0 60000 65536" name="T157"/>
              <a:gd fmla="*/ 0 60000 65536" name="T158"/>
              <a:gd fmla="*/ 0 60000 65536" name="T159"/>
              <a:gd fmla="*/ 0 60000 65536" name="T160"/>
              <a:gd fmla="*/ 0 60000 65536" name="T161"/>
              <a:gd fmla="*/ 0 60000 65536" name="T162"/>
              <a:gd fmla="*/ 0 60000 65536" name="T163"/>
              <a:gd fmla="*/ 0 60000 65536" name="T164"/>
              <a:gd fmla="*/ 0 60000 65536" name="T165"/>
              <a:gd fmla="*/ 0 60000 65536" name="T166"/>
              <a:gd fmla="*/ 0 60000 65536" name="T167"/>
              <a:gd fmla="*/ 0 60000 65536" name="T168"/>
              <a:gd fmla="*/ 0 60000 65536" name="T169"/>
              <a:gd fmla="*/ 0 60000 65536" name="T170"/>
            </a:gdLst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b="b" l="0" r="r" t="0"/>
            <a:pathLst>
              <a:path h="5034" w="4268">
                <a:moveTo>
                  <a:pt x="2846" y="4597"/>
                </a:moveTo>
                <a:lnTo>
                  <a:pt x="2846" y="4597"/>
                </a:lnTo>
                <a:lnTo>
                  <a:pt x="2803" y="4585"/>
                </a:lnTo>
                <a:lnTo>
                  <a:pt x="2749" y="4571"/>
                </a:lnTo>
                <a:lnTo>
                  <a:pt x="2687" y="4553"/>
                </a:lnTo>
                <a:lnTo>
                  <a:pt x="2617" y="4531"/>
                </a:lnTo>
                <a:lnTo>
                  <a:pt x="2538" y="4504"/>
                </a:lnTo>
                <a:lnTo>
                  <a:pt x="2454" y="4474"/>
                </a:lnTo>
                <a:lnTo>
                  <a:pt x="2362" y="4439"/>
                </a:lnTo>
                <a:lnTo>
                  <a:pt x="2265" y="4399"/>
                </a:lnTo>
                <a:lnTo>
                  <a:pt x="2215" y="4378"/>
                </a:lnTo>
                <a:lnTo>
                  <a:pt x="2164" y="4355"/>
                </a:lnTo>
                <a:lnTo>
                  <a:pt x="2112" y="4331"/>
                </a:lnTo>
                <a:lnTo>
                  <a:pt x="2059" y="4305"/>
                </a:lnTo>
                <a:lnTo>
                  <a:pt x="2004" y="4279"/>
                </a:lnTo>
                <a:lnTo>
                  <a:pt x="1950" y="4251"/>
                </a:lnTo>
                <a:lnTo>
                  <a:pt x="1894" y="4222"/>
                </a:lnTo>
                <a:lnTo>
                  <a:pt x="1838" y="4191"/>
                </a:lnTo>
                <a:lnTo>
                  <a:pt x="1781" y="4158"/>
                </a:lnTo>
                <a:lnTo>
                  <a:pt x="1724" y="4125"/>
                </a:lnTo>
                <a:lnTo>
                  <a:pt x="1666" y="4089"/>
                </a:lnTo>
                <a:lnTo>
                  <a:pt x="1608" y="4052"/>
                </a:lnTo>
                <a:lnTo>
                  <a:pt x="1550" y="4014"/>
                </a:lnTo>
                <a:lnTo>
                  <a:pt x="1492" y="3974"/>
                </a:lnTo>
                <a:lnTo>
                  <a:pt x="1434" y="3933"/>
                </a:lnTo>
                <a:lnTo>
                  <a:pt x="1376" y="3891"/>
                </a:lnTo>
                <a:lnTo>
                  <a:pt x="1319" y="3846"/>
                </a:lnTo>
                <a:lnTo>
                  <a:pt x="1261" y="3800"/>
                </a:lnTo>
                <a:lnTo>
                  <a:pt x="1204" y="3752"/>
                </a:lnTo>
                <a:lnTo>
                  <a:pt x="1147" y="3702"/>
                </a:lnTo>
                <a:lnTo>
                  <a:pt x="1092" y="3651"/>
                </a:lnTo>
                <a:lnTo>
                  <a:pt x="1036" y="3598"/>
                </a:lnTo>
                <a:lnTo>
                  <a:pt x="981" y="3543"/>
                </a:lnTo>
                <a:lnTo>
                  <a:pt x="927" y="3487"/>
                </a:lnTo>
                <a:lnTo>
                  <a:pt x="874" y="3428"/>
                </a:lnTo>
                <a:lnTo>
                  <a:pt x="822" y="3367"/>
                </a:lnTo>
                <a:lnTo>
                  <a:pt x="770" y="3305"/>
                </a:lnTo>
                <a:lnTo>
                  <a:pt x="720" y="3241"/>
                </a:lnTo>
                <a:lnTo>
                  <a:pt x="671" y="3174"/>
                </a:lnTo>
                <a:lnTo>
                  <a:pt x="624" y="3106"/>
                </a:lnTo>
                <a:lnTo>
                  <a:pt x="577" y="3037"/>
                </a:lnTo>
                <a:lnTo>
                  <a:pt x="533" y="2965"/>
                </a:lnTo>
                <a:lnTo>
                  <a:pt x="489" y="2891"/>
                </a:lnTo>
                <a:lnTo>
                  <a:pt x="448" y="2814"/>
                </a:lnTo>
                <a:lnTo>
                  <a:pt x="409" y="2736"/>
                </a:lnTo>
                <a:lnTo>
                  <a:pt x="371" y="2656"/>
                </a:lnTo>
                <a:lnTo>
                  <a:pt x="334" y="2573"/>
                </a:lnTo>
                <a:lnTo>
                  <a:pt x="318" y="2531"/>
                </a:lnTo>
                <a:lnTo>
                  <a:pt x="301" y="2489"/>
                </a:lnTo>
                <a:lnTo>
                  <a:pt x="284" y="2445"/>
                </a:lnTo>
                <a:lnTo>
                  <a:pt x="268" y="2402"/>
                </a:lnTo>
                <a:lnTo>
                  <a:pt x="253" y="2357"/>
                </a:lnTo>
                <a:lnTo>
                  <a:pt x="238" y="2312"/>
                </a:lnTo>
                <a:lnTo>
                  <a:pt x="225" y="2268"/>
                </a:lnTo>
                <a:lnTo>
                  <a:pt x="212" y="2221"/>
                </a:lnTo>
                <a:lnTo>
                  <a:pt x="198" y="2175"/>
                </a:lnTo>
                <a:lnTo>
                  <a:pt x="186" y="2127"/>
                </a:lnTo>
                <a:lnTo>
                  <a:pt x="174" y="2080"/>
                </a:lnTo>
                <a:lnTo>
                  <a:pt x="163" y="2031"/>
                </a:lnTo>
                <a:lnTo>
                  <a:pt x="152" y="1983"/>
                </a:lnTo>
                <a:lnTo>
                  <a:pt x="142" y="1933"/>
                </a:lnTo>
                <a:lnTo>
                  <a:pt x="134" y="1884"/>
                </a:lnTo>
                <a:lnTo>
                  <a:pt x="125" y="1833"/>
                </a:lnTo>
                <a:lnTo>
                  <a:pt x="117" y="1781"/>
                </a:lnTo>
                <a:lnTo>
                  <a:pt x="110" y="1730"/>
                </a:lnTo>
                <a:lnTo>
                  <a:pt x="103" y="1678"/>
                </a:lnTo>
                <a:lnTo>
                  <a:pt x="98" y="1624"/>
                </a:lnTo>
                <a:lnTo>
                  <a:pt x="92" y="1571"/>
                </a:lnTo>
                <a:lnTo>
                  <a:pt x="88" y="1517"/>
                </a:lnTo>
                <a:lnTo>
                  <a:pt x="84" y="1533"/>
                </a:lnTo>
                <a:lnTo>
                  <a:pt x="73" y="1580"/>
                </a:lnTo>
                <a:lnTo>
                  <a:pt x="59" y="1654"/>
                </a:lnTo>
                <a:lnTo>
                  <a:pt x="50" y="1702"/>
                </a:lnTo>
                <a:lnTo>
                  <a:pt x="41" y="1756"/>
                </a:lnTo>
                <a:lnTo>
                  <a:pt x="33" y="1816"/>
                </a:lnTo>
                <a:lnTo>
                  <a:pt x="24" y="1881"/>
                </a:lnTo>
                <a:lnTo>
                  <a:pt x="18" y="1952"/>
                </a:lnTo>
                <a:lnTo>
                  <a:pt x="11" y="2028"/>
                </a:lnTo>
                <a:lnTo>
                  <a:pt x="5" y="2109"/>
                </a:lnTo>
                <a:lnTo>
                  <a:pt x="2" y="2195"/>
                </a:lnTo>
                <a:lnTo>
                  <a:pt x="0" y="2286"/>
                </a:lnTo>
                <a:lnTo>
                  <a:pt x="1" y="2379"/>
                </a:lnTo>
                <a:lnTo>
                  <a:pt x="3" y="2477"/>
                </a:lnTo>
                <a:lnTo>
                  <a:pt x="6" y="2528"/>
                </a:lnTo>
                <a:lnTo>
                  <a:pt x="9" y="2579"/>
                </a:lnTo>
                <a:lnTo>
                  <a:pt x="13" y="2631"/>
                </a:lnTo>
                <a:lnTo>
                  <a:pt x="18" y="2684"/>
                </a:lnTo>
                <a:lnTo>
                  <a:pt x="23" y="2737"/>
                </a:lnTo>
                <a:lnTo>
                  <a:pt x="30" y="2792"/>
                </a:lnTo>
                <a:lnTo>
                  <a:pt x="38" y="2847"/>
                </a:lnTo>
                <a:lnTo>
                  <a:pt x="45" y="2902"/>
                </a:lnTo>
                <a:lnTo>
                  <a:pt x="54" y="2958"/>
                </a:lnTo>
                <a:lnTo>
                  <a:pt x="65" y="3015"/>
                </a:lnTo>
                <a:lnTo>
                  <a:pt x="77" y="3072"/>
                </a:lnTo>
                <a:lnTo>
                  <a:pt x="89" y="3130"/>
                </a:lnTo>
                <a:lnTo>
                  <a:pt x="102" y="3189"/>
                </a:lnTo>
                <a:lnTo>
                  <a:pt x="117" y="3247"/>
                </a:lnTo>
                <a:lnTo>
                  <a:pt x="134" y="3306"/>
                </a:lnTo>
                <a:lnTo>
                  <a:pt x="150" y="3366"/>
                </a:lnTo>
                <a:lnTo>
                  <a:pt x="169" y="3425"/>
                </a:lnTo>
                <a:lnTo>
                  <a:pt x="188" y="3486"/>
                </a:lnTo>
                <a:lnTo>
                  <a:pt x="209" y="3546"/>
                </a:lnTo>
                <a:lnTo>
                  <a:pt x="232" y="3607"/>
                </a:lnTo>
                <a:lnTo>
                  <a:pt x="256" y="3667"/>
                </a:lnTo>
                <a:lnTo>
                  <a:pt x="282" y="3729"/>
                </a:lnTo>
                <a:lnTo>
                  <a:pt x="309" y="3790"/>
                </a:lnTo>
                <a:lnTo>
                  <a:pt x="337" y="3852"/>
                </a:lnTo>
                <a:lnTo>
                  <a:pt x="367" y="3913"/>
                </a:lnTo>
                <a:lnTo>
                  <a:pt x="399" y="3974"/>
                </a:lnTo>
                <a:lnTo>
                  <a:pt x="431" y="4036"/>
                </a:lnTo>
                <a:lnTo>
                  <a:pt x="467" y="4097"/>
                </a:lnTo>
                <a:lnTo>
                  <a:pt x="504" y="4158"/>
                </a:lnTo>
                <a:lnTo>
                  <a:pt x="542" y="4218"/>
                </a:lnTo>
                <a:lnTo>
                  <a:pt x="571" y="4262"/>
                </a:lnTo>
                <a:lnTo>
                  <a:pt x="600" y="4304"/>
                </a:lnTo>
                <a:lnTo>
                  <a:pt x="629" y="4346"/>
                </a:lnTo>
                <a:lnTo>
                  <a:pt x="659" y="4385"/>
                </a:lnTo>
                <a:lnTo>
                  <a:pt x="689" y="4423"/>
                </a:lnTo>
                <a:lnTo>
                  <a:pt x="720" y="4459"/>
                </a:lnTo>
                <a:lnTo>
                  <a:pt x="750" y="4495"/>
                </a:lnTo>
                <a:lnTo>
                  <a:pt x="782" y="4529"/>
                </a:lnTo>
                <a:lnTo>
                  <a:pt x="814" y="4562"/>
                </a:lnTo>
                <a:lnTo>
                  <a:pt x="845" y="4593"/>
                </a:lnTo>
                <a:lnTo>
                  <a:pt x="878" y="4623"/>
                </a:lnTo>
                <a:lnTo>
                  <a:pt x="910" y="4652"/>
                </a:lnTo>
                <a:lnTo>
                  <a:pt x="942" y="4680"/>
                </a:lnTo>
                <a:lnTo>
                  <a:pt x="976" y="4707"/>
                </a:lnTo>
                <a:lnTo>
                  <a:pt x="1008" y="4732"/>
                </a:lnTo>
                <a:lnTo>
                  <a:pt x="1042" y="4756"/>
                </a:lnTo>
                <a:lnTo>
                  <a:pt x="1075" y="4779"/>
                </a:lnTo>
                <a:lnTo>
                  <a:pt x="1108" y="4801"/>
                </a:lnTo>
                <a:lnTo>
                  <a:pt x="1142" y="4822"/>
                </a:lnTo>
                <a:lnTo>
                  <a:pt x="1175" y="4842"/>
                </a:lnTo>
                <a:lnTo>
                  <a:pt x="1210" y="4860"/>
                </a:lnTo>
                <a:lnTo>
                  <a:pt x="1243" y="4878"/>
                </a:lnTo>
                <a:lnTo>
                  <a:pt x="1277" y="4894"/>
                </a:lnTo>
                <a:lnTo>
                  <a:pt x="1311" y="4910"/>
                </a:lnTo>
                <a:lnTo>
                  <a:pt x="1346" y="4924"/>
                </a:lnTo>
                <a:lnTo>
                  <a:pt x="1380" y="4938"/>
                </a:lnTo>
                <a:lnTo>
                  <a:pt x="1414" y="4950"/>
                </a:lnTo>
                <a:lnTo>
                  <a:pt x="1449" y="4961"/>
                </a:lnTo>
                <a:lnTo>
                  <a:pt x="1482" y="4972"/>
                </a:lnTo>
                <a:lnTo>
                  <a:pt x="1517" y="4981"/>
                </a:lnTo>
                <a:lnTo>
                  <a:pt x="1550" y="4990"/>
                </a:lnTo>
                <a:lnTo>
                  <a:pt x="1585" y="4998"/>
                </a:lnTo>
                <a:lnTo>
                  <a:pt x="1618" y="5006"/>
                </a:lnTo>
                <a:lnTo>
                  <a:pt x="1653" y="5011"/>
                </a:lnTo>
                <a:lnTo>
                  <a:pt x="1686" y="5017"/>
                </a:lnTo>
                <a:lnTo>
                  <a:pt x="1720" y="5022"/>
                </a:lnTo>
                <a:lnTo>
                  <a:pt x="1753" y="5026"/>
                </a:lnTo>
                <a:lnTo>
                  <a:pt x="1787" y="5029"/>
                </a:lnTo>
                <a:lnTo>
                  <a:pt x="1820" y="5032"/>
                </a:lnTo>
                <a:lnTo>
                  <a:pt x="1852" y="5033"/>
                </a:lnTo>
                <a:lnTo>
                  <a:pt x="1886" y="5034"/>
                </a:lnTo>
                <a:lnTo>
                  <a:pt x="1918" y="5034"/>
                </a:lnTo>
                <a:lnTo>
                  <a:pt x="1983" y="5033"/>
                </a:lnTo>
                <a:lnTo>
                  <a:pt x="2047" y="5028"/>
                </a:lnTo>
                <a:lnTo>
                  <a:pt x="2108" y="5022"/>
                </a:lnTo>
                <a:lnTo>
                  <a:pt x="2169" y="5013"/>
                </a:lnTo>
                <a:lnTo>
                  <a:pt x="2228" y="5001"/>
                </a:lnTo>
                <a:lnTo>
                  <a:pt x="2286" y="4989"/>
                </a:lnTo>
                <a:lnTo>
                  <a:pt x="2343" y="4975"/>
                </a:lnTo>
                <a:lnTo>
                  <a:pt x="2397" y="4958"/>
                </a:lnTo>
                <a:lnTo>
                  <a:pt x="2449" y="4940"/>
                </a:lnTo>
                <a:lnTo>
                  <a:pt x="2501" y="4921"/>
                </a:lnTo>
                <a:lnTo>
                  <a:pt x="2549" y="4901"/>
                </a:lnTo>
                <a:lnTo>
                  <a:pt x="2648" y="4908"/>
                </a:lnTo>
                <a:lnTo>
                  <a:pt x="2744" y="4912"/>
                </a:lnTo>
                <a:lnTo>
                  <a:pt x="2839" y="4914"/>
                </a:lnTo>
                <a:lnTo>
                  <a:pt x="2930" y="4914"/>
                </a:lnTo>
                <a:lnTo>
                  <a:pt x="3018" y="4911"/>
                </a:lnTo>
                <a:lnTo>
                  <a:pt x="3104" y="4907"/>
                </a:lnTo>
                <a:lnTo>
                  <a:pt x="3188" y="4900"/>
                </a:lnTo>
                <a:lnTo>
                  <a:pt x="3268" y="4892"/>
                </a:lnTo>
                <a:lnTo>
                  <a:pt x="3346" y="4882"/>
                </a:lnTo>
                <a:lnTo>
                  <a:pt x="3421" y="4871"/>
                </a:lnTo>
                <a:lnTo>
                  <a:pt x="3493" y="4859"/>
                </a:lnTo>
                <a:lnTo>
                  <a:pt x="3563" y="4845"/>
                </a:lnTo>
                <a:lnTo>
                  <a:pt x="3628" y="4831"/>
                </a:lnTo>
                <a:lnTo>
                  <a:pt x="3692" y="4815"/>
                </a:lnTo>
                <a:lnTo>
                  <a:pt x="3752" y="4800"/>
                </a:lnTo>
                <a:lnTo>
                  <a:pt x="3809" y="4784"/>
                </a:lnTo>
                <a:lnTo>
                  <a:pt x="3864" y="4767"/>
                </a:lnTo>
                <a:lnTo>
                  <a:pt x="3914" y="4750"/>
                </a:lnTo>
                <a:lnTo>
                  <a:pt x="3962" y="4734"/>
                </a:lnTo>
                <a:lnTo>
                  <a:pt x="4005" y="4717"/>
                </a:lnTo>
                <a:lnTo>
                  <a:pt x="4047" y="4701"/>
                </a:lnTo>
                <a:lnTo>
                  <a:pt x="4085" y="4686"/>
                </a:lnTo>
                <a:lnTo>
                  <a:pt x="4149" y="4658"/>
                </a:lnTo>
                <a:lnTo>
                  <a:pt x="4201" y="4633"/>
                </a:lnTo>
                <a:lnTo>
                  <a:pt x="4237" y="4613"/>
                </a:lnTo>
                <a:lnTo>
                  <a:pt x="4268" y="4597"/>
                </a:lnTo>
                <a:lnTo>
                  <a:pt x="4222" y="4612"/>
                </a:lnTo>
                <a:lnTo>
                  <a:pt x="4174" y="4626"/>
                </a:lnTo>
                <a:lnTo>
                  <a:pt x="4125" y="4638"/>
                </a:lnTo>
                <a:lnTo>
                  <a:pt x="4073" y="4648"/>
                </a:lnTo>
                <a:lnTo>
                  <a:pt x="4022" y="4657"/>
                </a:lnTo>
                <a:lnTo>
                  <a:pt x="3969" y="4663"/>
                </a:lnTo>
                <a:lnTo>
                  <a:pt x="3915" y="4670"/>
                </a:lnTo>
                <a:lnTo>
                  <a:pt x="3860" y="4675"/>
                </a:lnTo>
                <a:lnTo>
                  <a:pt x="3806" y="4677"/>
                </a:lnTo>
                <a:lnTo>
                  <a:pt x="3751" y="4679"/>
                </a:lnTo>
                <a:lnTo>
                  <a:pt x="3695" y="4680"/>
                </a:lnTo>
                <a:lnTo>
                  <a:pt x="3641" y="4680"/>
                </a:lnTo>
                <a:lnTo>
                  <a:pt x="3586" y="4679"/>
                </a:lnTo>
                <a:lnTo>
                  <a:pt x="3531" y="4678"/>
                </a:lnTo>
                <a:lnTo>
                  <a:pt x="3478" y="4676"/>
                </a:lnTo>
                <a:lnTo>
                  <a:pt x="3425" y="4672"/>
                </a:lnTo>
                <a:lnTo>
                  <a:pt x="3323" y="4663"/>
                </a:lnTo>
                <a:lnTo>
                  <a:pt x="3226" y="4655"/>
                </a:lnTo>
                <a:lnTo>
                  <a:pt x="3136" y="4643"/>
                </a:lnTo>
                <a:lnTo>
                  <a:pt x="3055" y="4632"/>
                </a:lnTo>
                <a:lnTo>
                  <a:pt x="2985" y="4621"/>
                </a:lnTo>
                <a:lnTo>
                  <a:pt x="2924" y="4611"/>
                </a:lnTo>
                <a:lnTo>
                  <a:pt x="2846" y="4597"/>
                </a:lnTo>
                <a:close/>
                <a:moveTo>
                  <a:pt x="456" y="0"/>
                </a:moveTo>
                <a:lnTo>
                  <a:pt x="456" y="0"/>
                </a:lnTo>
                <a:lnTo>
                  <a:pt x="441" y="65"/>
                </a:lnTo>
                <a:lnTo>
                  <a:pt x="428" y="130"/>
                </a:lnTo>
                <a:lnTo>
                  <a:pt x="415" y="193"/>
                </a:lnTo>
                <a:lnTo>
                  <a:pt x="402" y="256"/>
                </a:lnTo>
                <a:lnTo>
                  <a:pt x="391" y="318"/>
                </a:lnTo>
                <a:lnTo>
                  <a:pt x="381" y="379"/>
                </a:lnTo>
                <a:lnTo>
                  <a:pt x="371" y="441"/>
                </a:lnTo>
                <a:lnTo>
                  <a:pt x="362" y="501"/>
                </a:lnTo>
                <a:lnTo>
                  <a:pt x="354" y="561"/>
                </a:lnTo>
                <a:lnTo>
                  <a:pt x="348" y="620"/>
                </a:lnTo>
                <a:lnTo>
                  <a:pt x="341" y="678"/>
                </a:lnTo>
                <a:lnTo>
                  <a:pt x="335" y="736"/>
                </a:lnTo>
                <a:lnTo>
                  <a:pt x="331" y="794"/>
                </a:lnTo>
                <a:lnTo>
                  <a:pt x="326" y="851"/>
                </a:lnTo>
                <a:lnTo>
                  <a:pt x="323" y="907"/>
                </a:lnTo>
                <a:lnTo>
                  <a:pt x="321" y="963"/>
                </a:lnTo>
                <a:lnTo>
                  <a:pt x="319" y="1019"/>
                </a:lnTo>
                <a:lnTo>
                  <a:pt x="318" y="1073"/>
                </a:lnTo>
                <a:lnTo>
                  <a:pt x="318" y="1127"/>
                </a:lnTo>
                <a:lnTo>
                  <a:pt x="318" y="1180"/>
                </a:lnTo>
                <a:lnTo>
                  <a:pt x="319" y="1234"/>
                </a:lnTo>
                <a:lnTo>
                  <a:pt x="320" y="1286"/>
                </a:lnTo>
                <a:lnTo>
                  <a:pt x="322" y="1338"/>
                </a:lnTo>
                <a:lnTo>
                  <a:pt x="325" y="1389"/>
                </a:lnTo>
                <a:lnTo>
                  <a:pt x="329" y="1439"/>
                </a:lnTo>
                <a:lnTo>
                  <a:pt x="333" y="1489"/>
                </a:lnTo>
                <a:lnTo>
                  <a:pt x="339" y="1539"/>
                </a:lnTo>
                <a:lnTo>
                  <a:pt x="344" y="1588"/>
                </a:lnTo>
                <a:lnTo>
                  <a:pt x="350" y="1636"/>
                </a:lnTo>
                <a:lnTo>
                  <a:pt x="357" y="1684"/>
                </a:lnTo>
                <a:lnTo>
                  <a:pt x="364" y="1732"/>
                </a:lnTo>
                <a:lnTo>
                  <a:pt x="372" y="1779"/>
                </a:lnTo>
                <a:lnTo>
                  <a:pt x="381" y="1742"/>
                </a:lnTo>
                <a:lnTo>
                  <a:pt x="390" y="1708"/>
                </a:lnTo>
                <a:lnTo>
                  <a:pt x="400" y="1673"/>
                </a:lnTo>
                <a:lnTo>
                  <a:pt x="410" y="1641"/>
                </a:lnTo>
                <a:lnTo>
                  <a:pt x="431" y="1580"/>
                </a:lnTo>
                <a:lnTo>
                  <a:pt x="453" y="1523"/>
                </a:lnTo>
                <a:lnTo>
                  <a:pt x="475" y="1471"/>
                </a:lnTo>
                <a:lnTo>
                  <a:pt x="497" y="1425"/>
                </a:lnTo>
                <a:lnTo>
                  <a:pt x="519" y="1382"/>
                </a:lnTo>
                <a:lnTo>
                  <a:pt x="540" y="1344"/>
                </a:lnTo>
                <a:lnTo>
                  <a:pt x="560" y="1312"/>
                </a:lnTo>
                <a:lnTo>
                  <a:pt x="579" y="1283"/>
                </a:lnTo>
                <a:lnTo>
                  <a:pt x="595" y="1259"/>
                </a:lnTo>
                <a:lnTo>
                  <a:pt x="610" y="1240"/>
                </a:lnTo>
                <a:lnTo>
                  <a:pt x="630" y="1215"/>
                </a:lnTo>
                <a:lnTo>
                  <a:pt x="638" y="1206"/>
                </a:lnTo>
                <a:lnTo>
                  <a:pt x="622" y="1249"/>
                </a:lnTo>
                <a:lnTo>
                  <a:pt x="608" y="1293"/>
                </a:lnTo>
                <a:lnTo>
                  <a:pt x="595" y="1338"/>
                </a:lnTo>
                <a:lnTo>
                  <a:pt x="583" y="1381"/>
                </a:lnTo>
                <a:lnTo>
                  <a:pt x="572" y="1425"/>
                </a:lnTo>
                <a:lnTo>
                  <a:pt x="562" y="1468"/>
                </a:lnTo>
                <a:lnTo>
                  <a:pt x="554" y="1511"/>
                </a:lnTo>
                <a:lnTo>
                  <a:pt x="546" y="1555"/>
                </a:lnTo>
                <a:lnTo>
                  <a:pt x="538" y="1598"/>
                </a:lnTo>
                <a:lnTo>
                  <a:pt x="533" y="1641"/>
                </a:lnTo>
                <a:lnTo>
                  <a:pt x="527" y="1683"/>
                </a:lnTo>
                <a:lnTo>
                  <a:pt x="523" y="1725"/>
                </a:lnTo>
                <a:lnTo>
                  <a:pt x="519" y="1766"/>
                </a:lnTo>
                <a:lnTo>
                  <a:pt x="516" y="1807"/>
                </a:lnTo>
                <a:lnTo>
                  <a:pt x="513" y="1885"/>
                </a:lnTo>
                <a:lnTo>
                  <a:pt x="511" y="1961"/>
                </a:lnTo>
                <a:lnTo>
                  <a:pt x="511" y="2033"/>
                </a:lnTo>
                <a:lnTo>
                  <a:pt x="513" y="2102"/>
                </a:lnTo>
                <a:lnTo>
                  <a:pt x="516" y="2164"/>
                </a:lnTo>
                <a:lnTo>
                  <a:pt x="521" y="2222"/>
                </a:lnTo>
                <a:lnTo>
                  <a:pt x="525" y="2274"/>
                </a:lnTo>
                <a:lnTo>
                  <a:pt x="530" y="2320"/>
                </a:lnTo>
                <a:lnTo>
                  <a:pt x="535" y="2359"/>
                </a:lnTo>
                <a:lnTo>
                  <a:pt x="553" y="2406"/>
                </a:lnTo>
                <a:lnTo>
                  <a:pt x="572" y="2453"/>
                </a:lnTo>
                <a:lnTo>
                  <a:pt x="592" y="2499"/>
                </a:lnTo>
                <a:lnTo>
                  <a:pt x="613" y="2543"/>
                </a:lnTo>
                <a:lnTo>
                  <a:pt x="633" y="2588"/>
                </a:lnTo>
                <a:lnTo>
                  <a:pt x="656" y="2631"/>
                </a:lnTo>
                <a:lnTo>
                  <a:pt x="678" y="2675"/>
                </a:lnTo>
                <a:lnTo>
                  <a:pt x="700" y="2717"/>
                </a:lnTo>
                <a:lnTo>
                  <a:pt x="724" y="2760"/>
                </a:lnTo>
                <a:lnTo>
                  <a:pt x="747" y="2801"/>
                </a:lnTo>
                <a:lnTo>
                  <a:pt x="772" y="2841"/>
                </a:lnTo>
                <a:lnTo>
                  <a:pt x="796" y="2881"/>
                </a:lnTo>
                <a:lnTo>
                  <a:pt x="822" y="2920"/>
                </a:lnTo>
                <a:lnTo>
                  <a:pt x="847" y="2959"/>
                </a:lnTo>
                <a:lnTo>
                  <a:pt x="873" y="2997"/>
                </a:lnTo>
                <a:lnTo>
                  <a:pt x="900" y="3034"/>
                </a:lnTo>
                <a:lnTo>
                  <a:pt x="901" y="2968"/>
                </a:lnTo>
                <a:lnTo>
                  <a:pt x="903" y="2905"/>
                </a:lnTo>
                <a:lnTo>
                  <a:pt x="907" y="2842"/>
                </a:lnTo>
                <a:lnTo>
                  <a:pt x="912" y="2782"/>
                </a:lnTo>
                <a:lnTo>
                  <a:pt x="918" y="2723"/>
                </a:lnTo>
                <a:lnTo>
                  <a:pt x="926" y="2666"/>
                </a:lnTo>
                <a:lnTo>
                  <a:pt x="933" y="2611"/>
                </a:lnTo>
                <a:lnTo>
                  <a:pt x="942" y="2559"/>
                </a:lnTo>
                <a:lnTo>
                  <a:pt x="953" y="2508"/>
                </a:lnTo>
                <a:lnTo>
                  <a:pt x="963" y="2458"/>
                </a:lnTo>
                <a:lnTo>
                  <a:pt x="975" y="2412"/>
                </a:lnTo>
                <a:lnTo>
                  <a:pt x="987" y="2366"/>
                </a:lnTo>
                <a:lnTo>
                  <a:pt x="999" y="2323"/>
                </a:lnTo>
                <a:lnTo>
                  <a:pt x="1011" y="2282"/>
                </a:lnTo>
                <a:lnTo>
                  <a:pt x="1025" y="2243"/>
                </a:lnTo>
                <a:lnTo>
                  <a:pt x="1038" y="2206"/>
                </a:lnTo>
                <a:lnTo>
                  <a:pt x="1050" y="2171"/>
                </a:lnTo>
                <a:lnTo>
                  <a:pt x="1064" y="2138"/>
                </a:lnTo>
                <a:lnTo>
                  <a:pt x="1088" y="2079"/>
                </a:lnTo>
                <a:lnTo>
                  <a:pt x="1112" y="2028"/>
                </a:lnTo>
                <a:lnTo>
                  <a:pt x="1133" y="1987"/>
                </a:lnTo>
                <a:lnTo>
                  <a:pt x="1151" y="1954"/>
                </a:lnTo>
                <a:lnTo>
                  <a:pt x="1164" y="1930"/>
                </a:lnTo>
                <a:lnTo>
                  <a:pt x="1175" y="1911"/>
                </a:lnTo>
                <a:lnTo>
                  <a:pt x="1163" y="1974"/>
                </a:lnTo>
                <a:lnTo>
                  <a:pt x="1152" y="2037"/>
                </a:lnTo>
                <a:lnTo>
                  <a:pt x="1143" y="2099"/>
                </a:lnTo>
                <a:lnTo>
                  <a:pt x="1136" y="2163"/>
                </a:lnTo>
                <a:lnTo>
                  <a:pt x="1130" y="2225"/>
                </a:lnTo>
                <a:lnTo>
                  <a:pt x="1126" y="2287"/>
                </a:lnTo>
                <a:lnTo>
                  <a:pt x="1123" y="2348"/>
                </a:lnTo>
                <a:lnTo>
                  <a:pt x="1122" y="2409"/>
                </a:lnTo>
                <a:lnTo>
                  <a:pt x="1121" y="2470"/>
                </a:lnTo>
                <a:lnTo>
                  <a:pt x="1122" y="2530"/>
                </a:lnTo>
                <a:lnTo>
                  <a:pt x="1124" y="2588"/>
                </a:lnTo>
                <a:lnTo>
                  <a:pt x="1127" y="2646"/>
                </a:lnTo>
                <a:lnTo>
                  <a:pt x="1131" y="2703"/>
                </a:lnTo>
                <a:lnTo>
                  <a:pt x="1136" y="2758"/>
                </a:lnTo>
                <a:lnTo>
                  <a:pt x="1142" y="2813"/>
                </a:lnTo>
                <a:lnTo>
                  <a:pt x="1147" y="2866"/>
                </a:lnTo>
                <a:lnTo>
                  <a:pt x="1154" y="2917"/>
                </a:lnTo>
                <a:lnTo>
                  <a:pt x="1162" y="2967"/>
                </a:lnTo>
                <a:lnTo>
                  <a:pt x="1178" y="3063"/>
                </a:lnTo>
                <a:lnTo>
                  <a:pt x="1194" y="3151"/>
                </a:lnTo>
                <a:lnTo>
                  <a:pt x="1211" y="3230"/>
                </a:lnTo>
                <a:lnTo>
                  <a:pt x="1229" y="3302"/>
                </a:lnTo>
                <a:lnTo>
                  <a:pt x="1245" y="3364"/>
                </a:lnTo>
                <a:lnTo>
                  <a:pt x="1259" y="3415"/>
                </a:lnTo>
                <a:lnTo>
                  <a:pt x="1270" y="3456"/>
                </a:lnTo>
                <a:lnTo>
                  <a:pt x="1338" y="3518"/>
                </a:lnTo>
                <a:lnTo>
                  <a:pt x="1406" y="3578"/>
                </a:lnTo>
                <a:lnTo>
                  <a:pt x="1474" y="3635"/>
                </a:lnTo>
                <a:lnTo>
                  <a:pt x="1543" y="3690"/>
                </a:lnTo>
                <a:lnTo>
                  <a:pt x="1613" y="3742"/>
                </a:lnTo>
                <a:lnTo>
                  <a:pt x="1683" y="3792"/>
                </a:lnTo>
                <a:lnTo>
                  <a:pt x="1752" y="3839"/>
                </a:lnTo>
                <a:lnTo>
                  <a:pt x="1822" y="3885"/>
                </a:lnTo>
                <a:lnTo>
                  <a:pt x="1807" y="3807"/>
                </a:lnTo>
                <a:lnTo>
                  <a:pt x="1793" y="3730"/>
                </a:lnTo>
                <a:lnTo>
                  <a:pt x="1782" y="3655"/>
                </a:lnTo>
                <a:lnTo>
                  <a:pt x="1773" y="3582"/>
                </a:lnTo>
                <a:lnTo>
                  <a:pt x="1765" y="3510"/>
                </a:lnTo>
                <a:lnTo>
                  <a:pt x="1761" y="3441"/>
                </a:lnTo>
                <a:lnTo>
                  <a:pt x="1758" y="3374"/>
                </a:lnTo>
                <a:lnTo>
                  <a:pt x="1755" y="3309"/>
                </a:lnTo>
                <a:lnTo>
                  <a:pt x="1755" y="3246"/>
                </a:lnTo>
                <a:lnTo>
                  <a:pt x="1757" y="3186"/>
                </a:lnTo>
                <a:lnTo>
                  <a:pt x="1759" y="3127"/>
                </a:lnTo>
                <a:lnTo>
                  <a:pt x="1762" y="3070"/>
                </a:lnTo>
                <a:lnTo>
                  <a:pt x="1767" y="3016"/>
                </a:lnTo>
                <a:lnTo>
                  <a:pt x="1772" y="2964"/>
                </a:lnTo>
                <a:lnTo>
                  <a:pt x="1779" y="2915"/>
                </a:lnTo>
                <a:lnTo>
                  <a:pt x="1786" y="2868"/>
                </a:lnTo>
                <a:lnTo>
                  <a:pt x="1793" y="2823"/>
                </a:lnTo>
                <a:lnTo>
                  <a:pt x="1801" y="2781"/>
                </a:lnTo>
                <a:lnTo>
                  <a:pt x="1809" y="2742"/>
                </a:lnTo>
                <a:lnTo>
                  <a:pt x="1818" y="2705"/>
                </a:lnTo>
                <a:lnTo>
                  <a:pt x="1835" y="2639"/>
                </a:lnTo>
                <a:lnTo>
                  <a:pt x="1850" y="2584"/>
                </a:lnTo>
                <a:lnTo>
                  <a:pt x="1864" y="2542"/>
                </a:lnTo>
                <a:lnTo>
                  <a:pt x="1875" y="2511"/>
                </a:lnTo>
                <a:lnTo>
                  <a:pt x="1885" y="2485"/>
                </a:lnTo>
                <a:lnTo>
                  <a:pt x="1884" y="2552"/>
                </a:lnTo>
                <a:lnTo>
                  <a:pt x="1884" y="2620"/>
                </a:lnTo>
                <a:lnTo>
                  <a:pt x="1886" y="2686"/>
                </a:lnTo>
                <a:lnTo>
                  <a:pt x="1889" y="2753"/>
                </a:lnTo>
                <a:lnTo>
                  <a:pt x="1894" y="2819"/>
                </a:lnTo>
                <a:lnTo>
                  <a:pt x="1900" y="2883"/>
                </a:lnTo>
                <a:lnTo>
                  <a:pt x="1908" y="2948"/>
                </a:lnTo>
                <a:lnTo>
                  <a:pt x="1917" y="3012"/>
                </a:lnTo>
                <a:lnTo>
                  <a:pt x="1928" y="3075"/>
                </a:lnTo>
                <a:lnTo>
                  <a:pt x="1939" y="3137"/>
                </a:lnTo>
                <a:lnTo>
                  <a:pt x="1952" y="3198"/>
                </a:lnTo>
                <a:lnTo>
                  <a:pt x="1965" y="3258"/>
                </a:lnTo>
                <a:lnTo>
                  <a:pt x="1979" y="3317"/>
                </a:lnTo>
                <a:lnTo>
                  <a:pt x="1993" y="3375"/>
                </a:lnTo>
                <a:lnTo>
                  <a:pt x="2009" y="3432"/>
                </a:lnTo>
                <a:lnTo>
                  <a:pt x="2024" y="3487"/>
                </a:lnTo>
                <a:lnTo>
                  <a:pt x="2041" y="3541"/>
                </a:lnTo>
                <a:lnTo>
                  <a:pt x="2057" y="3594"/>
                </a:lnTo>
                <a:lnTo>
                  <a:pt x="2073" y="3644"/>
                </a:lnTo>
                <a:lnTo>
                  <a:pt x="2091" y="3694"/>
                </a:lnTo>
                <a:lnTo>
                  <a:pt x="2125" y="3787"/>
                </a:lnTo>
                <a:lnTo>
                  <a:pt x="2158" y="3873"/>
                </a:lnTo>
                <a:lnTo>
                  <a:pt x="2190" y="3951"/>
                </a:lnTo>
                <a:lnTo>
                  <a:pt x="2221" y="4021"/>
                </a:lnTo>
                <a:lnTo>
                  <a:pt x="2248" y="4081"/>
                </a:lnTo>
                <a:lnTo>
                  <a:pt x="2272" y="4131"/>
                </a:lnTo>
                <a:lnTo>
                  <a:pt x="2354" y="4169"/>
                </a:lnTo>
                <a:lnTo>
                  <a:pt x="2435" y="4204"/>
                </a:lnTo>
                <a:lnTo>
                  <a:pt x="2512" y="4235"/>
                </a:lnTo>
                <a:lnTo>
                  <a:pt x="2586" y="4264"/>
                </a:lnTo>
                <a:lnTo>
                  <a:pt x="2656" y="4290"/>
                </a:lnTo>
                <a:lnTo>
                  <a:pt x="2721" y="4312"/>
                </a:lnTo>
                <a:lnTo>
                  <a:pt x="2783" y="4332"/>
                </a:lnTo>
                <a:lnTo>
                  <a:pt x="2839" y="4350"/>
                </a:lnTo>
                <a:lnTo>
                  <a:pt x="2890" y="4365"/>
                </a:lnTo>
                <a:lnTo>
                  <a:pt x="2936" y="4378"/>
                </a:lnTo>
                <a:lnTo>
                  <a:pt x="3008" y="4397"/>
                </a:lnTo>
                <a:lnTo>
                  <a:pt x="3054" y="4407"/>
                </a:lnTo>
                <a:lnTo>
                  <a:pt x="3069" y="4410"/>
                </a:lnTo>
                <a:lnTo>
                  <a:pt x="3075" y="4391"/>
                </a:lnTo>
                <a:lnTo>
                  <a:pt x="3091" y="4339"/>
                </a:lnTo>
                <a:lnTo>
                  <a:pt x="3101" y="4300"/>
                </a:lnTo>
                <a:lnTo>
                  <a:pt x="3112" y="4253"/>
                </a:lnTo>
                <a:lnTo>
                  <a:pt x="3123" y="4200"/>
                </a:lnTo>
                <a:lnTo>
                  <a:pt x="3134" y="4139"/>
                </a:lnTo>
                <a:lnTo>
                  <a:pt x="3144" y="4073"/>
                </a:lnTo>
                <a:lnTo>
                  <a:pt x="3154" y="4001"/>
                </a:lnTo>
                <a:lnTo>
                  <a:pt x="3162" y="3923"/>
                </a:lnTo>
                <a:lnTo>
                  <a:pt x="3165" y="3882"/>
                </a:lnTo>
                <a:lnTo>
                  <a:pt x="3168" y="3839"/>
                </a:lnTo>
                <a:lnTo>
                  <a:pt x="3170" y="3796"/>
                </a:lnTo>
                <a:lnTo>
                  <a:pt x="3171" y="3751"/>
                </a:lnTo>
                <a:lnTo>
                  <a:pt x="3171" y="3705"/>
                </a:lnTo>
                <a:lnTo>
                  <a:pt x="3171" y="3659"/>
                </a:lnTo>
                <a:lnTo>
                  <a:pt x="3170" y="3611"/>
                </a:lnTo>
                <a:lnTo>
                  <a:pt x="3168" y="3562"/>
                </a:lnTo>
                <a:lnTo>
                  <a:pt x="3164" y="3512"/>
                </a:lnTo>
                <a:lnTo>
                  <a:pt x="3160" y="3461"/>
                </a:lnTo>
                <a:lnTo>
                  <a:pt x="3154" y="3410"/>
                </a:lnTo>
                <a:lnTo>
                  <a:pt x="3148" y="3359"/>
                </a:lnTo>
                <a:lnTo>
                  <a:pt x="3140" y="3305"/>
                </a:lnTo>
                <a:lnTo>
                  <a:pt x="3131" y="3251"/>
                </a:lnTo>
                <a:lnTo>
                  <a:pt x="3121" y="3198"/>
                </a:lnTo>
                <a:lnTo>
                  <a:pt x="3109" y="3143"/>
                </a:lnTo>
                <a:lnTo>
                  <a:pt x="3095" y="3087"/>
                </a:lnTo>
                <a:lnTo>
                  <a:pt x="3080" y="3032"/>
                </a:lnTo>
                <a:lnTo>
                  <a:pt x="3063" y="2976"/>
                </a:lnTo>
                <a:lnTo>
                  <a:pt x="3045" y="2919"/>
                </a:lnTo>
                <a:lnTo>
                  <a:pt x="3025" y="2863"/>
                </a:lnTo>
                <a:lnTo>
                  <a:pt x="3003" y="2805"/>
                </a:lnTo>
                <a:lnTo>
                  <a:pt x="2979" y="2748"/>
                </a:lnTo>
                <a:lnTo>
                  <a:pt x="2953" y="2692"/>
                </a:lnTo>
                <a:lnTo>
                  <a:pt x="2926" y="2634"/>
                </a:lnTo>
                <a:lnTo>
                  <a:pt x="2895" y="2576"/>
                </a:lnTo>
                <a:lnTo>
                  <a:pt x="2864" y="2519"/>
                </a:lnTo>
                <a:lnTo>
                  <a:pt x="2830" y="2461"/>
                </a:lnTo>
                <a:lnTo>
                  <a:pt x="2793" y="2403"/>
                </a:lnTo>
                <a:lnTo>
                  <a:pt x="2755" y="2346"/>
                </a:lnTo>
                <a:lnTo>
                  <a:pt x="2714" y="2288"/>
                </a:lnTo>
                <a:lnTo>
                  <a:pt x="2670" y="2231"/>
                </a:lnTo>
                <a:lnTo>
                  <a:pt x="2624" y="2174"/>
                </a:lnTo>
                <a:lnTo>
                  <a:pt x="2576" y="2117"/>
                </a:lnTo>
                <a:lnTo>
                  <a:pt x="2525" y="2061"/>
                </a:lnTo>
                <a:lnTo>
                  <a:pt x="2472" y="2006"/>
                </a:lnTo>
                <a:lnTo>
                  <a:pt x="2415" y="1950"/>
                </a:lnTo>
                <a:lnTo>
                  <a:pt x="2356" y="1895"/>
                </a:lnTo>
                <a:lnTo>
                  <a:pt x="2293" y="1842"/>
                </a:lnTo>
                <a:lnTo>
                  <a:pt x="2228" y="1788"/>
                </a:lnTo>
                <a:lnTo>
                  <a:pt x="2160" y="1735"/>
                </a:lnTo>
                <a:lnTo>
                  <a:pt x="2089" y="1682"/>
                </a:lnTo>
                <a:lnTo>
                  <a:pt x="1983" y="1605"/>
                </a:lnTo>
                <a:lnTo>
                  <a:pt x="1881" y="1528"/>
                </a:lnTo>
                <a:lnTo>
                  <a:pt x="1783" y="1451"/>
                </a:lnTo>
                <a:lnTo>
                  <a:pt x="1688" y="1374"/>
                </a:lnTo>
                <a:lnTo>
                  <a:pt x="1598" y="1297"/>
                </a:lnTo>
                <a:lnTo>
                  <a:pt x="1511" y="1222"/>
                </a:lnTo>
                <a:lnTo>
                  <a:pt x="1429" y="1147"/>
                </a:lnTo>
                <a:lnTo>
                  <a:pt x="1349" y="1073"/>
                </a:lnTo>
                <a:lnTo>
                  <a:pt x="1274" y="1000"/>
                </a:lnTo>
                <a:lnTo>
                  <a:pt x="1201" y="928"/>
                </a:lnTo>
                <a:lnTo>
                  <a:pt x="1132" y="858"/>
                </a:lnTo>
                <a:lnTo>
                  <a:pt x="1067" y="789"/>
                </a:lnTo>
                <a:lnTo>
                  <a:pt x="1006" y="722"/>
                </a:lnTo>
                <a:lnTo>
                  <a:pt x="948" y="657"/>
                </a:lnTo>
                <a:lnTo>
                  <a:pt x="893" y="594"/>
                </a:lnTo>
                <a:lnTo>
                  <a:pt x="842" y="533"/>
                </a:lnTo>
                <a:lnTo>
                  <a:pt x="794" y="475"/>
                </a:lnTo>
                <a:lnTo>
                  <a:pt x="749" y="420"/>
                </a:lnTo>
                <a:lnTo>
                  <a:pt x="708" y="366"/>
                </a:lnTo>
                <a:lnTo>
                  <a:pt x="670" y="316"/>
                </a:lnTo>
                <a:lnTo>
                  <a:pt x="634" y="269"/>
                </a:lnTo>
                <a:lnTo>
                  <a:pt x="603" y="225"/>
                </a:lnTo>
                <a:lnTo>
                  <a:pt x="550" y="147"/>
                </a:lnTo>
                <a:lnTo>
                  <a:pt x="508" y="85"/>
                </a:lnTo>
                <a:lnTo>
                  <a:pt x="479" y="39"/>
                </a:lnTo>
                <a:lnTo>
                  <a:pt x="45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21" name="KSO_Shape">
            <a:extLst>
              <a:ext uri="{FF2B5EF4-FFF2-40B4-BE49-F238E27FC236}">
                <a16:creationId xmlns:a16="http://schemas.microsoft.com/office/drawing/2014/main" id="{3AB75B65-AEBB-4482-85CD-76AF220CAF9A}"/>
              </a:ext>
            </a:extLst>
          </p:cNvPr>
          <p:cNvSpPr/>
          <p:nvPr/>
        </p:nvSpPr>
        <p:spPr bwMode="auto">
          <a:xfrm>
            <a:off x="10164193" y="561952"/>
            <a:ext cx="1047214" cy="979145"/>
          </a:xfrm>
          <a:custGeom>
            <a:rect b="b" l="0" r="r" t="0"/>
            <a:pathLst>
              <a:path h="2093911" w="2238375">
                <a:moveTo>
                  <a:pt x="1193252" y="1157287"/>
                </a:moveTo>
                <a:lnTo>
                  <a:pt x="1210731" y="1180306"/>
                </a:lnTo>
                <a:lnTo>
                  <a:pt x="1227018" y="1203722"/>
                </a:lnTo>
                <a:lnTo>
                  <a:pt x="1242511" y="1226740"/>
                </a:lnTo>
                <a:lnTo>
                  <a:pt x="1256415" y="1249759"/>
                </a:lnTo>
                <a:lnTo>
                  <a:pt x="1269921" y="1272778"/>
                </a:lnTo>
                <a:lnTo>
                  <a:pt x="1281442" y="1295003"/>
                </a:lnTo>
                <a:lnTo>
                  <a:pt x="1292962" y="1317625"/>
                </a:lnTo>
                <a:lnTo>
                  <a:pt x="1302496" y="1340247"/>
                </a:lnTo>
                <a:lnTo>
                  <a:pt x="1311236" y="1362472"/>
                </a:lnTo>
                <a:lnTo>
                  <a:pt x="1319578" y="1384697"/>
                </a:lnTo>
                <a:lnTo>
                  <a:pt x="1326331" y="1406128"/>
                </a:lnTo>
                <a:lnTo>
                  <a:pt x="1332687" y="1427956"/>
                </a:lnTo>
                <a:lnTo>
                  <a:pt x="1337852" y="1449784"/>
                </a:lnTo>
                <a:lnTo>
                  <a:pt x="1342221" y="1471215"/>
                </a:lnTo>
                <a:lnTo>
                  <a:pt x="1345797" y="1491853"/>
                </a:lnTo>
                <a:lnTo>
                  <a:pt x="1348577" y="1512887"/>
                </a:lnTo>
                <a:lnTo>
                  <a:pt x="1350564" y="1533922"/>
                </a:lnTo>
                <a:lnTo>
                  <a:pt x="1352153" y="1554559"/>
                </a:lnTo>
                <a:lnTo>
                  <a:pt x="1352550" y="1574403"/>
                </a:lnTo>
                <a:lnTo>
                  <a:pt x="1352550" y="1594643"/>
                </a:lnTo>
                <a:lnTo>
                  <a:pt x="1351756" y="1614487"/>
                </a:lnTo>
                <a:lnTo>
                  <a:pt x="1350564" y="1633934"/>
                </a:lnTo>
                <a:lnTo>
                  <a:pt x="1348577" y="1652984"/>
                </a:lnTo>
                <a:lnTo>
                  <a:pt x="1346194" y="1672034"/>
                </a:lnTo>
                <a:lnTo>
                  <a:pt x="1343413" y="1690687"/>
                </a:lnTo>
                <a:lnTo>
                  <a:pt x="1339441" y="1708547"/>
                </a:lnTo>
                <a:lnTo>
                  <a:pt x="1335865" y="1726803"/>
                </a:lnTo>
                <a:lnTo>
                  <a:pt x="1331496" y="1744662"/>
                </a:lnTo>
                <a:lnTo>
                  <a:pt x="1326729" y="1761728"/>
                </a:lnTo>
                <a:lnTo>
                  <a:pt x="1321962" y="1778793"/>
                </a:lnTo>
                <a:lnTo>
                  <a:pt x="1316400" y="1795462"/>
                </a:lnTo>
                <a:lnTo>
                  <a:pt x="1310441" y="1811734"/>
                </a:lnTo>
                <a:lnTo>
                  <a:pt x="1304482" y="1827609"/>
                </a:lnTo>
                <a:lnTo>
                  <a:pt x="1298126" y="1843484"/>
                </a:lnTo>
                <a:lnTo>
                  <a:pt x="1291770" y="1858565"/>
                </a:lnTo>
                <a:lnTo>
                  <a:pt x="1284620" y="1873250"/>
                </a:lnTo>
                <a:lnTo>
                  <a:pt x="1277866" y="1887934"/>
                </a:lnTo>
                <a:lnTo>
                  <a:pt x="1270716" y="1901825"/>
                </a:lnTo>
                <a:lnTo>
                  <a:pt x="1263963" y="1915715"/>
                </a:lnTo>
                <a:lnTo>
                  <a:pt x="1256415" y="1928415"/>
                </a:lnTo>
                <a:lnTo>
                  <a:pt x="1249264" y="1941512"/>
                </a:lnTo>
                <a:lnTo>
                  <a:pt x="1241716" y="1953418"/>
                </a:lnTo>
                <a:lnTo>
                  <a:pt x="1227018" y="1976834"/>
                </a:lnTo>
                <a:lnTo>
                  <a:pt x="1213114" y="1998265"/>
                </a:lnTo>
                <a:lnTo>
                  <a:pt x="1199210" y="2017315"/>
                </a:lnTo>
                <a:lnTo>
                  <a:pt x="1186101" y="2034778"/>
                </a:lnTo>
                <a:lnTo>
                  <a:pt x="1173786" y="2049859"/>
                </a:lnTo>
                <a:lnTo>
                  <a:pt x="1163060" y="2063353"/>
                </a:lnTo>
                <a:lnTo>
                  <a:pt x="1153923" y="2074068"/>
                </a:lnTo>
                <a:lnTo>
                  <a:pt x="1140020" y="2088753"/>
                </a:lnTo>
                <a:lnTo>
                  <a:pt x="1135253" y="2093912"/>
                </a:lnTo>
                <a:lnTo>
                  <a:pt x="1119362" y="2079625"/>
                </a:lnTo>
                <a:lnTo>
                  <a:pt x="1103870" y="2065734"/>
                </a:lnTo>
                <a:lnTo>
                  <a:pt x="1089171" y="2051050"/>
                </a:lnTo>
                <a:lnTo>
                  <a:pt x="1075267" y="2036365"/>
                </a:lnTo>
                <a:lnTo>
                  <a:pt x="1062158" y="2020887"/>
                </a:lnTo>
                <a:lnTo>
                  <a:pt x="1050240" y="2005806"/>
                </a:lnTo>
                <a:lnTo>
                  <a:pt x="1038720" y="1989931"/>
                </a:lnTo>
                <a:lnTo>
                  <a:pt x="1027597" y="1974453"/>
                </a:lnTo>
                <a:lnTo>
                  <a:pt x="1017666" y="1958181"/>
                </a:lnTo>
                <a:lnTo>
                  <a:pt x="1008529" y="1942306"/>
                </a:lnTo>
                <a:lnTo>
                  <a:pt x="999392" y="1926034"/>
                </a:lnTo>
                <a:lnTo>
                  <a:pt x="991447" y="1909365"/>
                </a:lnTo>
                <a:lnTo>
                  <a:pt x="984296" y="1893093"/>
                </a:lnTo>
                <a:lnTo>
                  <a:pt x="977146" y="1876028"/>
                </a:lnTo>
                <a:lnTo>
                  <a:pt x="970790" y="1859359"/>
                </a:lnTo>
                <a:lnTo>
                  <a:pt x="965228" y="1842690"/>
                </a:lnTo>
                <a:lnTo>
                  <a:pt x="960064" y="1825625"/>
                </a:lnTo>
                <a:lnTo>
                  <a:pt x="955694" y="1808559"/>
                </a:lnTo>
                <a:lnTo>
                  <a:pt x="951324" y="1791493"/>
                </a:lnTo>
                <a:lnTo>
                  <a:pt x="947749" y="1774825"/>
                </a:lnTo>
                <a:lnTo>
                  <a:pt x="944571" y="1757759"/>
                </a:lnTo>
                <a:lnTo>
                  <a:pt x="941790" y="1740693"/>
                </a:lnTo>
                <a:lnTo>
                  <a:pt x="939804" y="1724025"/>
                </a:lnTo>
                <a:lnTo>
                  <a:pt x="938215" y="1706959"/>
                </a:lnTo>
                <a:lnTo>
                  <a:pt x="936626" y="1690290"/>
                </a:lnTo>
                <a:lnTo>
                  <a:pt x="935832" y="1673622"/>
                </a:lnTo>
                <a:lnTo>
                  <a:pt x="935037" y="1656953"/>
                </a:lnTo>
                <a:lnTo>
                  <a:pt x="935037" y="1640681"/>
                </a:lnTo>
                <a:lnTo>
                  <a:pt x="935037" y="1624409"/>
                </a:lnTo>
                <a:lnTo>
                  <a:pt x="935434" y="1608534"/>
                </a:lnTo>
                <a:lnTo>
                  <a:pt x="936229" y="1592262"/>
                </a:lnTo>
                <a:lnTo>
                  <a:pt x="937023" y="1576784"/>
                </a:lnTo>
                <a:lnTo>
                  <a:pt x="938215" y="1560909"/>
                </a:lnTo>
                <a:lnTo>
                  <a:pt x="939804" y="1545431"/>
                </a:lnTo>
                <a:lnTo>
                  <a:pt x="943379" y="1515665"/>
                </a:lnTo>
                <a:lnTo>
                  <a:pt x="947352" y="1487090"/>
                </a:lnTo>
                <a:lnTo>
                  <a:pt x="952913" y="1459706"/>
                </a:lnTo>
                <a:lnTo>
                  <a:pt x="958078" y="1433909"/>
                </a:lnTo>
                <a:lnTo>
                  <a:pt x="963639" y="1409700"/>
                </a:lnTo>
                <a:lnTo>
                  <a:pt x="969598" y="1386681"/>
                </a:lnTo>
                <a:lnTo>
                  <a:pt x="975160" y="1365647"/>
                </a:lnTo>
                <a:lnTo>
                  <a:pt x="981118" y="1346597"/>
                </a:lnTo>
                <a:lnTo>
                  <a:pt x="986680" y="1329928"/>
                </a:lnTo>
                <a:lnTo>
                  <a:pt x="991447" y="1315243"/>
                </a:lnTo>
                <a:lnTo>
                  <a:pt x="995817" y="1302940"/>
                </a:lnTo>
                <a:lnTo>
                  <a:pt x="1002173" y="1285875"/>
                </a:lnTo>
                <a:lnTo>
                  <a:pt x="1004556" y="1279922"/>
                </a:lnTo>
                <a:lnTo>
                  <a:pt x="1010515" y="1284684"/>
                </a:lnTo>
                <a:lnTo>
                  <a:pt x="1015679" y="1289447"/>
                </a:lnTo>
                <a:lnTo>
                  <a:pt x="1020446" y="1294606"/>
                </a:lnTo>
                <a:lnTo>
                  <a:pt x="1025611" y="1300162"/>
                </a:lnTo>
                <a:lnTo>
                  <a:pt x="1029980" y="1305718"/>
                </a:lnTo>
                <a:lnTo>
                  <a:pt x="1034748" y="1311275"/>
                </a:lnTo>
                <a:lnTo>
                  <a:pt x="1043884" y="1323578"/>
                </a:lnTo>
                <a:lnTo>
                  <a:pt x="1052227" y="1336675"/>
                </a:lnTo>
                <a:lnTo>
                  <a:pt x="1060172" y="1350168"/>
                </a:lnTo>
                <a:lnTo>
                  <a:pt x="1068117" y="1364456"/>
                </a:lnTo>
                <a:lnTo>
                  <a:pt x="1075267" y="1378743"/>
                </a:lnTo>
                <a:lnTo>
                  <a:pt x="1081623" y="1394222"/>
                </a:lnTo>
                <a:lnTo>
                  <a:pt x="1087582" y="1409700"/>
                </a:lnTo>
                <a:lnTo>
                  <a:pt x="1093938" y="1425178"/>
                </a:lnTo>
                <a:lnTo>
                  <a:pt x="1099103" y="1441053"/>
                </a:lnTo>
                <a:lnTo>
                  <a:pt x="1103870" y="1456928"/>
                </a:lnTo>
                <a:lnTo>
                  <a:pt x="1108637" y="1472803"/>
                </a:lnTo>
                <a:lnTo>
                  <a:pt x="1112609" y="1488281"/>
                </a:lnTo>
                <a:lnTo>
                  <a:pt x="1116582" y="1504156"/>
                </a:lnTo>
                <a:lnTo>
                  <a:pt x="1120554" y="1518840"/>
                </a:lnTo>
                <a:lnTo>
                  <a:pt x="1123335" y="1533922"/>
                </a:lnTo>
                <a:lnTo>
                  <a:pt x="1128897" y="1562497"/>
                </a:lnTo>
                <a:lnTo>
                  <a:pt x="1133266" y="1588293"/>
                </a:lnTo>
                <a:lnTo>
                  <a:pt x="1136444" y="1610915"/>
                </a:lnTo>
                <a:lnTo>
                  <a:pt x="1138828" y="1629568"/>
                </a:lnTo>
                <a:lnTo>
                  <a:pt x="1140417" y="1643856"/>
                </a:lnTo>
                <a:lnTo>
                  <a:pt x="1141609" y="1656159"/>
                </a:lnTo>
                <a:lnTo>
                  <a:pt x="1147170" y="1646237"/>
                </a:lnTo>
                <a:lnTo>
                  <a:pt x="1151937" y="1636712"/>
                </a:lnTo>
                <a:lnTo>
                  <a:pt x="1156307" y="1626393"/>
                </a:lnTo>
                <a:lnTo>
                  <a:pt x="1160677" y="1616472"/>
                </a:lnTo>
                <a:lnTo>
                  <a:pt x="1165047" y="1606550"/>
                </a:lnTo>
                <a:lnTo>
                  <a:pt x="1169019" y="1595834"/>
                </a:lnTo>
                <a:lnTo>
                  <a:pt x="1176567" y="1574800"/>
                </a:lnTo>
                <a:lnTo>
                  <a:pt x="1182923" y="1554162"/>
                </a:lnTo>
                <a:lnTo>
                  <a:pt x="1188087" y="1533128"/>
                </a:lnTo>
                <a:lnTo>
                  <a:pt x="1193252" y="1511697"/>
                </a:lnTo>
                <a:lnTo>
                  <a:pt x="1197224" y="1490265"/>
                </a:lnTo>
                <a:lnTo>
                  <a:pt x="1200402" y="1469628"/>
                </a:lnTo>
                <a:lnTo>
                  <a:pt x="1203580" y="1448593"/>
                </a:lnTo>
                <a:lnTo>
                  <a:pt x="1205964" y="1427559"/>
                </a:lnTo>
                <a:lnTo>
                  <a:pt x="1207553" y="1406922"/>
                </a:lnTo>
                <a:lnTo>
                  <a:pt x="1208744" y="1387078"/>
                </a:lnTo>
                <a:lnTo>
                  <a:pt x="1209539" y="1366837"/>
                </a:lnTo>
                <a:lnTo>
                  <a:pt x="1209936" y="1347390"/>
                </a:lnTo>
                <a:lnTo>
                  <a:pt x="1209936" y="1329134"/>
                </a:lnTo>
                <a:lnTo>
                  <a:pt x="1209539" y="1310481"/>
                </a:lnTo>
                <a:lnTo>
                  <a:pt x="1208744" y="1293018"/>
                </a:lnTo>
                <a:lnTo>
                  <a:pt x="1207950" y="1276350"/>
                </a:lnTo>
                <a:lnTo>
                  <a:pt x="1206758" y="1260475"/>
                </a:lnTo>
                <a:lnTo>
                  <a:pt x="1203977" y="1231106"/>
                </a:lnTo>
                <a:lnTo>
                  <a:pt x="1200799" y="1206103"/>
                </a:lnTo>
                <a:lnTo>
                  <a:pt x="1198019" y="1185862"/>
                </a:lnTo>
                <a:lnTo>
                  <a:pt x="1195635" y="1170384"/>
                </a:lnTo>
                <a:lnTo>
                  <a:pt x="1193252" y="1157287"/>
                </a:lnTo>
                <a:close/>
                <a:moveTo>
                  <a:pt x="678687" y="949325"/>
                </a:moveTo>
                <a:lnTo>
                  <a:pt x="696516" y="949325"/>
                </a:lnTo>
                <a:lnTo>
                  <a:pt x="712760" y="949325"/>
                </a:lnTo>
                <a:lnTo>
                  <a:pt x="725835" y="949722"/>
                </a:lnTo>
                <a:lnTo>
                  <a:pt x="744456" y="950515"/>
                </a:lnTo>
                <a:lnTo>
                  <a:pt x="750795" y="950911"/>
                </a:lnTo>
                <a:lnTo>
                  <a:pt x="748022" y="957256"/>
                </a:lnTo>
                <a:lnTo>
                  <a:pt x="744852" y="963600"/>
                </a:lnTo>
                <a:lnTo>
                  <a:pt x="741683" y="969945"/>
                </a:lnTo>
                <a:lnTo>
                  <a:pt x="738117" y="976289"/>
                </a:lnTo>
                <a:lnTo>
                  <a:pt x="734155" y="982237"/>
                </a:lnTo>
                <a:lnTo>
                  <a:pt x="729400" y="988185"/>
                </a:lnTo>
                <a:lnTo>
                  <a:pt x="720684" y="1000477"/>
                </a:lnTo>
                <a:lnTo>
                  <a:pt x="710779" y="1012373"/>
                </a:lnTo>
                <a:lnTo>
                  <a:pt x="699686" y="1024269"/>
                </a:lnTo>
                <a:lnTo>
                  <a:pt x="688592" y="1035371"/>
                </a:lnTo>
                <a:lnTo>
                  <a:pt x="676706" y="1046870"/>
                </a:lnTo>
                <a:lnTo>
                  <a:pt x="663632" y="1057577"/>
                </a:lnTo>
                <a:lnTo>
                  <a:pt x="650953" y="1067886"/>
                </a:lnTo>
                <a:lnTo>
                  <a:pt x="637086" y="1078196"/>
                </a:lnTo>
                <a:lnTo>
                  <a:pt x="623616" y="1087713"/>
                </a:lnTo>
                <a:lnTo>
                  <a:pt x="609749" y="1097229"/>
                </a:lnTo>
                <a:lnTo>
                  <a:pt x="595882" y="1106746"/>
                </a:lnTo>
                <a:lnTo>
                  <a:pt x="581619" y="1115469"/>
                </a:lnTo>
                <a:lnTo>
                  <a:pt x="568148" y="1123400"/>
                </a:lnTo>
                <a:lnTo>
                  <a:pt x="554281" y="1131727"/>
                </a:lnTo>
                <a:lnTo>
                  <a:pt x="540810" y="1139261"/>
                </a:lnTo>
                <a:lnTo>
                  <a:pt x="515057" y="1152743"/>
                </a:lnTo>
                <a:lnTo>
                  <a:pt x="491285" y="1165035"/>
                </a:lnTo>
                <a:lnTo>
                  <a:pt x="469891" y="1174948"/>
                </a:lnTo>
                <a:lnTo>
                  <a:pt x="452854" y="1182879"/>
                </a:lnTo>
                <a:lnTo>
                  <a:pt x="438987" y="1189223"/>
                </a:lnTo>
                <a:lnTo>
                  <a:pt x="427498" y="1193981"/>
                </a:lnTo>
                <a:lnTo>
                  <a:pt x="438591" y="1195567"/>
                </a:lnTo>
                <a:lnTo>
                  <a:pt x="449685" y="1197153"/>
                </a:lnTo>
                <a:lnTo>
                  <a:pt x="461174" y="1198343"/>
                </a:lnTo>
                <a:lnTo>
                  <a:pt x="472268" y="1199136"/>
                </a:lnTo>
                <a:lnTo>
                  <a:pt x="494455" y="1200326"/>
                </a:lnTo>
                <a:lnTo>
                  <a:pt x="517038" y="1200722"/>
                </a:lnTo>
                <a:lnTo>
                  <a:pt x="539622" y="1200326"/>
                </a:lnTo>
                <a:lnTo>
                  <a:pt x="561412" y="1199136"/>
                </a:lnTo>
                <a:lnTo>
                  <a:pt x="583996" y="1197153"/>
                </a:lnTo>
                <a:lnTo>
                  <a:pt x="605787" y="1194378"/>
                </a:lnTo>
                <a:lnTo>
                  <a:pt x="627578" y="1191206"/>
                </a:lnTo>
                <a:lnTo>
                  <a:pt x="648972" y="1187240"/>
                </a:lnTo>
                <a:lnTo>
                  <a:pt x="669575" y="1182482"/>
                </a:lnTo>
                <a:lnTo>
                  <a:pt x="690177" y="1177724"/>
                </a:lnTo>
                <a:lnTo>
                  <a:pt x="710383" y="1172569"/>
                </a:lnTo>
                <a:lnTo>
                  <a:pt x="729400" y="1167414"/>
                </a:lnTo>
                <a:lnTo>
                  <a:pt x="748418" y="1161863"/>
                </a:lnTo>
                <a:lnTo>
                  <a:pt x="767039" y="1155518"/>
                </a:lnTo>
                <a:lnTo>
                  <a:pt x="784472" y="1149570"/>
                </a:lnTo>
                <a:lnTo>
                  <a:pt x="801112" y="1143623"/>
                </a:lnTo>
                <a:lnTo>
                  <a:pt x="817356" y="1137675"/>
                </a:lnTo>
                <a:lnTo>
                  <a:pt x="832412" y="1131727"/>
                </a:lnTo>
                <a:lnTo>
                  <a:pt x="860146" y="1120228"/>
                </a:lnTo>
                <a:lnTo>
                  <a:pt x="883521" y="1109521"/>
                </a:lnTo>
                <a:lnTo>
                  <a:pt x="902935" y="1100798"/>
                </a:lnTo>
                <a:lnTo>
                  <a:pt x="916802" y="1093264"/>
                </a:lnTo>
                <a:lnTo>
                  <a:pt x="928688" y="1087316"/>
                </a:lnTo>
                <a:lnTo>
                  <a:pt x="911255" y="1111108"/>
                </a:lnTo>
                <a:lnTo>
                  <a:pt x="893823" y="1133313"/>
                </a:lnTo>
                <a:lnTo>
                  <a:pt x="876390" y="1154329"/>
                </a:lnTo>
                <a:lnTo>
                  <a:pt x="858165" y="1174948"/>
                </a:lnTo>
                <a:lnTo>
                  <a:pt x="839940" y="1193981"/>
                </a:lnTo>
                <a:lnTo>
                  <a:pt x="822111" y="1211825"/>
                </a:lnTo>
                <a:lnTo>
                  <a:pt x="803093" y="1229272"/>
                </a:lnTo>
                <a:lnTo>
                  <a:pt x="784472" y="1245530"/>
                </a:lnTo>
                <a:lnTo>
                  <a:pt x="765851" y="1260597"/>
                </a:lnTo>
                <a:lnTo>
                  <a:pt x="746833" y="1274872"/>
                </a:lnTo>
                <a:lnTo>
                  <a:pt x="727419" y="1287958"/>
                </a:lnTo>
                <a:lnTo>
                  <a:pt x="708402" y="1300647"/>
                </a:lnTo>
                <a:lnTo>
                  <a:pt x="688988" y="1311749"/>
                </a:lnTo>
                <a:lnTo>
                  <a:pt x="669575" y="1322455"/>
                </a:lnTo>
                <a:lnTo>
                  <a:pt x="650161" y="1332369"/>
                </a:lnTo>
                <a:lnTo>
                  <a:pt x="630747" y="1341489"/>
                </a:lnTo>
                <a:lnTo>
                  <a:pt x="610937" y="1349419"/>
                </a:lnTo>
                <a:lnTo>
                  <a:pt x="591920" y="1357350"/>
                </a:lnTo>
                <a:lnTo>
                  <a:pt x="572110" y="1364091"/>
                </a:lnTo>
                <a:lnTo>
                  <a:pt x="552696" y="1370038"/>
                </a:lnTo>
                <a:lnTo>
                  <a:pt x="532886" y="1375590"/>
                </a:lnTo>
                <a:lnTo>
                  <a:pt x="513869" y="1380745"/>
                </a:lnTo>
                <a:lnTo>
                  <a:pt x="494851" y="1384710"/>
                </a:lnTo>
                <a:lnTo>
                  <a:pt x="475438" y="1388279"/>
                </a:lnTo>
                <a:lnTo>
                  <a:pt x="456816" y="1391451"/>
                </a:lnTo>
                <a:lnTo>
                  <a:pt x="437799" y="1393830"/>
                </a:lnTo>
                <a:lnTo>
                  <a:pt x="418781" y="1395813"/>
                </a:lnTo>
                <a:lnTo>
                  <a:pt x="400556" y="1397002"/>
                </a:lnTo>
                <a:lnTo>
                  <a:pt x="381935" y="1398192"/>
                </a:lnTo>
                <a:lnTo>
                  <a:pt x="363710" y="1398588"/>
                </a:lnTo>
                <a:lnTo>
                  <a:pt x="346277" y="1398588"/>
                </a:lnTo>
                <a:lnTo>
                  <a:pt x="328448" y="1398192"/>
                </a:lnTo>
                <a:lnTo>
                  <a:pt x="311015" y="1397399"/>
                </a:lnTo>
                <a:lnTo>
                  <a:pt x="293979" y="1396606"/>
                </a:lnTo>
                <a:lnTo>
                  <a:pt x="276942" y="1395020"/>
                </a:lnTo>
                <a:lnTo>
                  <a:pt x="260698" y="1393433"/>
                </a:lnTo>
                <a:lnTo>
                  <a:pt x="244454" y="1391451"/>
                </a:lnTo>
                <a:lnTo>
                  <a:pt x="228606" y="1389468"/>
                </a:lnTo>
                <a:lnTo>
                  <a:pt x="213551" y="1387089"/>
                </a:lnTo>
                <a:lnTo>
                  <a:pt x="198099" y="1384313"/>
                </a:lnTo>
                <a:lnTo>
                  <a:pt x="183836" y="1381538"/>
                </a:lnTo>
                <a:lnTo>
                  <a:pt x="169573" y="1378365"/>
                </a:lnTo>
                <a:lnTo>
                  <a:pt x="142235" y="1372021"/>
                </a:lnTo>
                <a:lnTo>
                  <a:pt x="117275" y="1365280"/>
                </a:lnTo>
                <a:lnTo>
                  <a:pt x="94295" y="1358539"/>
                </a:lnTo>
                <a:lnTo>
                  <a:pt x="73297" y="1351798"/>
                </a:lnTo>
                <a:lnTo>
                  <a:pt x="54675" y="1345454"/>
                </a:lnTo>
                <a:lnTo>
                  <a:pt x="38827" y="1339506"/>
                </a:lnTo>
                <a:lnTo>
                  <a:pt x="25357" y="1333955"/>
                </a:lnTo>
                <a:lnTo>
                  <a:pt x="6339" y="1326024"/>
                </a:lnTo>
                <a:lnTo>
                  <a:pt x="0" y="1322852"/>
                </a:lnTo>
                <a:lnTo>
                  <a:pt x="9113" y="1303819"/>
                </a:lnTo>
                <a:lnTo>
                  <a:pt x="18225" y="1284786"/>
                </a:lnTo>
                <a:lnTo>
                  <a:pt x="27734" y="1266942"/>
                </a:lnTo>
                <a:lnTo>
                  <a:pt x="38035" y="1249891"/>
                </a:lnTo>
                <a:lnTo>
                  <a:pt x="48732" y="1232841"/>
                </a:lnTo>
                <a:lnTo>
                  <a:pt x="59430" y="1216980"/>
                </a:lnTo>
                <a:lnTo>
                  <a:pt x="71316" y="1201119"/>
                </a:lnTo>
                <a:lnTo>
                  <a:pt x="83202" y="1186447"/>
                </a:lnTo>
                <a:lnTo>
                  <a:pt x="95880" y="1172172"/>
                </a:lnTo>
                <a:lnTo>
                  <a:pt x="108558" y="1158691"/>
                </a:lnTo>
                <a:lnTo>
                  <a:pt x="122029" y="1145209"/>
                </a:lnTo>
                <a:lnTo>
                  <a:pt x="135104" y="1132916"/>
                </a:lnTo>
                <a:lnTo>
                  <a:pt x="149367" y="1120624"/>
                </a:lnTo>
                <a:lnTo>
                  <a:pt x="163234" y="1109125"/>
                </a:lnTo>
                <a:lnTo>
                  <a:pt x="177893" y="1098022"/>
                </a:lnTo>
                <a:lnTo>
                  <a:pt x="192156" y="1087713"/>
                </a:lnTo>
                <a:lnTo>
                  <a:pt x="207212" y="1077799"/>
                </a:lnTo>
                <a:lnTo>
                  <a:pt x="222267" y="1067886"/>
                </a:lnTo>
                <a:lnTo>
                  <a:pt x="237719" y="1059163"/>
                </a:lnTo>
                <a:lnTo>
                  <a:pt x="252774" y="1050836"/>
                </a:lnTo>
                <a:lnTo>
                  <a:pt x="268622" y="1042112"/>
                </a:lnTo>
                <a:lnTo>
                  <a:pt x="283678" y="1034578"/>
                </a:lnTo>
                <a:lnTo>
                  <a:pt x="299922" y="1027441"/>
                </a:lnTo>
                <a:lnTo>
                  <a:pt x="315770" y="1020700"/>
                </a:lnTo>
                <a:lnTo>
                  <a:pt x="331222" y="1013959"/>
                </a:lnTo>
                <a:lnTo>
                  <a:pt x="347466" y="1008011"/>
                </a:lnTo>
                <a:lnTo>
                  <a:pt x="363314" y="1002460"/>
                </a:lnTo>
                <a:lnTo>
                  <a:pt x="379161" y="997305"/>
                </a:lnTo>
                <a:lnTo>
                  <a:pt x="394613" y="992546"/>
                </a:lnTo>
                <a:lnTo>
                  <a:pt x="410857" y="987392"/>
                </a:lnTo>
                <a:lnTo>
                  <a:pt x="426705" y="983426"/>
                </a:lnTo>
                <a:lnTo>
                  <a:pt x="441761" y="979461"/>
                </a:lnTo>
                <a:lnTo>
                  <a:pt x="457609" y="975892"/>
                </a:lnTo>
                <a:lnTo>
                  <a:pt x="472664" y="972324"/>
                </a:lnTo>
                <a:lnTo>
                  <a:pt x="502775" y="966772"/>
                </a:lnTo>
                <a:lnTo>
                  <a:pt x="531698" y="962014"/>
                </a:lnTo>
                <a:lnTo>
                  <a:pt x="559828" y="957652"/>
                </a:lnTo>
                <a:lnTo>
                  <a:pt x="586769" y="954877"/>
                </a:lnTo>
                <a:lnTo>
                  <a:pt x="612126" y="952497"/>
                </a:lnTo>
                <a:lnTo>
                  <a:pt x="636294" y="950911"/>
                </a:lnTo>
                <a:lnTo>
                  <a:pt x="658481" y="949722"/>
                </a:lnTo>
                <a:lnTo>
                  <a:pt x="678687" y="949325"/>
                </a:lnTo>
                <a:close/>
                <a:moveTo>
                  <a:pt x="1603324" y="885825"/>
                </a:moveTo>
                <a:lnTo>
                  <a:pt x="1627168" y="885825"/>
                </a:lnTo>
                <a:lnTo>
                  <a:pt x="1650218" y="887014"/>
                </a:lnTo>
                <a:lnTo>
                  <a:pt x="1672472" y="888997"/>
                </a:lnTo>
                <a:lnTo>
                  <a:pt x="1694727" y="891376"/>
                </a:lnTo>
                <a:lnTo>
                  <a:pt x="1716584" y="894549"/>
                </a:lnTo>
                <a:lnTo>
                  <a:pt x="1738044" y="898117"/>
                </a:lnTo>
                <a:lnTo>
                  <a:pt x="1758709" y="902876"/>
                </a:lnTo>
                <a:lnTo>
                  <a:pt x="1778977" y="908031"/>
                </a:lnTo>
                <a:lnTo>
                  <a:pt x="1798847" y="913979"/>
                </a:lnTo>
                <a:lnTo>
                  <a:pt x="1818717" y="919927"/>
                </a:lnTo>
                <a:lnTo>
                  <a:pt x="1837395" y="926668"/>
                </a:lnTo>
                <a:lnTo>
                  <a:pt x="1856073" y="934203"/>
                </a:lnTo>
                <a:lnTo>
                  <a:pt x="1874353" y="941737"/>
                </a:lnTo>
                <a:lnTo>
                  <a:pt x="1891839" y="949668"/>
                </a:lnTo>
                <a:lnTo>
                  <a:pt x="1908928" y="957996"/>
                </a:lnTo>
                <a:lnTo>
                  <a:pt x="1926016" y="967116"/>
                </a:lnTo>
                <a:lnTo>
                  <a:pt x="1942309" y="976236"/>
                </a:lnTo>
                <a:lnTo>
                  <a:pt x="1958206" y="985357"/>
                </a:lnTo>
                <a:lnTo>
                  <a:pt x="1973307" y="995667"/>
                </a:lnTo>
                <a:lnTo>
                  <a:pt x="1988806" y="1005580"/>
                </a:lnTo>
                <a:lnTo>
                  <a:pt x="2003112" y="1015494"/>
                </a:lnTo>
                <a:lnTo>
                  <a:pt x="2017419" y="1026200"/>
                </a:lnTo>
                <a:lnTo>
                  <a:pt x="2030930" y="1036510"/>
                </a:lnTo>
                <a:lnTo>
                  <a:pt x="2044045" y="1047614"/>
                </a:lnTo>
                <a:lnTo>
                  <a:pt x="2056762" y="1057924"/>
                </a:lnTo>
                <a:lnTo>
                  <a:pt x="2069478" y="1068630"/>
                </a:lnTo>
                <a:lnTo>
                  <a:pt x="2081003" y="1079733"/>
                </a:lnTo>
                <a:lnTo>
                  <a:pt x="2092925" y="1090440"/>
                </a:lnTo>
                <a:lnTo>
                  <a:pt x="2103655" y="1101543"/>
                </a:lnTo>
                <a:lnTo>
                  <a:pt x="2113988" y="1112250"/>
                </a:lnTo>
                <a:lnTo>
                  <a:pt x="2124718" y="1122956"/>
                </a:lnTo>
                <a:lnTo>
                  <a:pt x="2134255" y="1133663"/>
                </a:lnTo>
                <a:lnTo>
                  <a:pt x="2152536" y="1153886"/>
                </a:lnTo>
                <a:lnTo>
                  <a:pt x="2168432" y="1174110"/>
                </a:lnTo>
                <a:lnTo>
                  <a:pt x="2183533" y="1192747"/>
                </a:lnTo>
                <a:lnTo>
                  <a:pt x="2195853" y="1210195"/>
                </a:lnTo>
                <a:lnTo>
                  <a:pt x="2207378" y="1226057"/>
                </a:lnTo>
                <a:lnTo>
                  <a:pt x="2216915" y="1240332"/>
                </a:lnTo>
                <a:lnTo>
                  <a:pt x="2224466" y="1252228"/>
                </a:lnTo>
                <a:lnTo>
                  <a:pt x="2234798" y="1269676"/>
                </a:lnTo>
                <a:lnTo>
                  <a:pt x="2238375" y="1275624"/>
                </a:lnTo>
                <a:lnTo>
                  <a:pt x="2219300" y="1286331"/>
                </a:lnTo>
                <a:lnTo>
                  <a:pt x="2200622" y="1296244"/>
                </a:lnTo>
                <a:lnTo>
                  <a:pt x="2182341" y="1305365"/>
                </a:lnTo>
                <a:lnTo>
                  <a:pt x="2163266" y="1313295"/>
                </a:lnTo>
                <a:lnTo>
                  <a:pt x="2144190" y="1320830"/>
                </a:lnTo>
                <a:lnTo>
                  <a:pt x="2125910" y="1327571"/>
                </a:lnTo>
                <a:lnTo>
                  <a:pt x="2106834" y="1333519"/>
                </a:lnTo>
                <a:lnTo>
                  <a:pt x="2088156" y="1338277"/>
                </a:lnTo>
                <a:lnTo>
                  <a:pt x="2069876" y="1342639"/>
                </a:lnTo>
                <a:lnTo>
                  <a:pt x="2050801" y="1346605"/>
                </a:lnTo>
                <a:lnTo>
                  <a:pt x="2032123" y="1349381"/>
                </a:lnTo>
                <a:lnTo>
                  <a:pt x="2013842" y="1352156"/>
                </a:lnTo>
                <a:lnTo>
                  <a:pt x="1995164" y="1354139"/>
                </a:lnTo>
                <a:lnTo>
                  <a:pt x="1976884" y="1355329"/>
                </a:lnTo>
                <a:lnTo>
                  <a:pt x="1958603" y="1355725"/>
                </a:lnTo>
                <a:lnTo>
                  <a:pt x="1940322" y="1355725"/>
                </a:lnTo>
                <a:lnTo>
                  <a:pt x="1922042" y="1355329"/>
                </a:lnTo>
                <a:lnTo>
                  <a:pt x="1904556" y="1354536"/>
                </a:lnTo>
                <a:lnTo>
                  <a:pt x="1886276" y="1352949"/>
                </a:lnTo>
                <a:lnTo>
                  <a:pt x="1868790" y="1350570"/>
                </a:lnTo>
                <a:lnTo>
                  <a:pt x="1851304" y="1348191"/>
                </a:lnTo>
                <a:lnTo>
                  <a:pt x="1833818" y="1345812"/>
                </a:lnTo>
                <a:lnTo>
                  <a:pt x="1817127" y="1342639"/>
                </a:lnTo>
                <a:lnTo>
                  <a:pt x="1799642" y="1339071"/>
                </a:lnTo>
                <a:lnTo>
                  <a:pt x="1782951" y="1335105"/>
                </a:lnTo>
                <a:lnTo>
                  <a:pt x="1766657" y="1331140"/>
                </a:lnTo>
                <a:lnTo>
                  <a:pt x="1749966" y="1326381"/>
                </a:lnTo>
                <a:lnTo>
                  <a:pt x="1734070" y="1321226"/>
                </a:lnTo>
                <a:lnTo>
                  <a:pt x="1718174" y="1316071"/>
                </a:lnTo>
                <a:lnTo>
                  <a:pt x="1703073" y="1310916"/>
                </a:lnTo>
                <a:lnTo>
                  <a:pt x="1687574" y="1305365"/>
                </a:lnTo>
                <a:lnTo>
                  <a:pt x="1672075" y="1299813"/>
                </a:lnTo>
                <a:lnTo>
                  <a:pt x="1657769" y="1293468"/>
                </a:lnTo>
                <a:lnTo>
                  <a:pt x="1643065" y="1287520"/>
                </a:lnTo>
                <a:lnTo>
                  <a:pt x="1615246" y="1275228"/>
                </a:lnTo>
                <a:lnTo>
                  <a:pt x="1588620" y="1262142"/>
                </a:lnTo>
                <a:lnTo>
                  <a:pt x="1563584" y="1249452"/>
                </a:lnTo>
                <a:lnTo>
                  <a:pt x="1540137" y="1235970"/>
                </a:lnTo>
                <a:lnTo>
                  <a:pt x="1517883" y="1223281"/>
                </a:lnTo>
                <a:lnTo>
                  <a:pt x="1497218" y="1210592"/>
                </a:lnTo>
                <a:lnTo>
                  <a:pt x="1478540" y="1199092"/>
                </a:lnTo>
                <a:lnTo>
                  <a:pt x="1462246" y="1187989"/>
                </a:lnTo>
                <a:lnTo>
                  <a:pt x="1447145" y="1177679"/>
                </a:lnTo>
                <a:lnTo>
                  <a:pt x="1434825" y="1168558"/>
                </a:lnTo>
                <a:lnTo>
                  <a:pt x="1423698" y="1160628"/>
                </a:lnTo>
                <a:lnTo>
                  <a:pt x="1409391" y="1149128"/>
                </a:lnTo>
                <a:lnTo>
                  <a:pt x="1404623" y="1145162"/>
                </a:lnTo>
                <a:lnTo>
                  <a:pt x="1410584" y="1141594"/>
                </a:lnTo>
                <a:lnTo>
                  <a:pt x="1416942" y="1138421"/>
                </a:lnTo>
                <a:lnTo>
                  <a:pt x="1423300" y="1135249"/>
                </a:lnTo>
                <a:lnTo>
                  <a:pt x="1430454" y="1132473"/>
                </a:lnTo>
                <a:lnTo>
                  <a:pt x="1444363" y="1126525"/>
                </a:lnTo>
                <a:lnTo>
                  <a:pt x="1459067" y="1122163"/>
                </a:lnTo>
                <a:lnTo>
                  <a:pt x="1474168" y="1118198"/>
                </a:lnTo>
                <a:lnTo>
                  <a:pt x="1490064" y="1115025"/>
                </a:lnTo>
                <a:lnTo>
                  <a:pt x="1505960" y="1112646"/>
                </a:lnTo>
                <a:lnTo>
                  <a:pt x="1522651" y="1110663"/>
                </a:lnTo>
                <a:lnTo>
                  <a:pt x="1539740" y="1109077"/>
                </a:lnTo>
                <a:lnTo>
                  <a:pt x="1556431" y="1108284"/>
                </a:lnTo>
                <a:lnTo>
                  <a:pt x="1573519" y="1107491"/>
                </a:lnTo>
                <a:lnTo>
                  <a:pt x="1590210" y="1107491"/>
                </a:lnTo>
                <a:lnTo>
                  <a:pt x="1607298" y="1107888"/>
                </a:lnTo>
                <a:lnTo>
                  <a:pt x="1624387" y="1108284"/>
                </a:lnTo>
                <a:lnTo>
                  <a:pt x="1640680" y="1109474"/>
                </a:lnTo>
                <a:lnTo>
                  <a:pt x="1657371" y="1110663"/>
                </a:lnTo>
                <a:lnTo>
                  <a:pt x="1672870" y="1111853"/>
                </a:lnTo>
                <a:lnTo>
                  <a:pt x="1688369" y="1113439"/>
                </a:lnTo>
                <a:lnTo>
                  <a:pt x="1717776" y="1117008"/>
                </a:lnTo>
                <a:lnTo>
                  <a:pt x="1744402" y="1120974"/>
                </a:lnTo>
                <a:lnTo>
                  <a:pt x="1767452" y="1124939"/>
                </a:lnTo>
                <a:lnTo>
                  <a:pt x="1786527" y="1128904"/>
                </a:lnTo>
                <a:lnTo>
                  <a:pt x="1800834" y="1131680"/>
                </a:lnTo>
                <a:lnTo>
                  <a:pt x="1813153" y="1134456"/>
                </a:lnTo>
                <a:lnTo>
                  <a:pt x="1805205" y="1126129"/>
                </a:lnTo>
                <a:lnTo>
                  <a:pt x="1797257" y="1118594"/>
                </a:lnTo>
                <a:lnTo>
                  <a:pt x="1788912" y="1111457"/>
                </a:lnTo>
                <a:lnTo>
                  <a:pt x="1780169" y="1104319"/>
                </a:lnTo>
                <a:lnTo>
                  <a:pt x="1763080" y="1090440"/>
                </a:lnTo>
                <a:lnTo>
                  <a:pt x="1744800" y="1077354"/>
                </a:lnTo>
                <a:lnTo>
                  <a:pt x="1726122" y="1064665"/>
                </a:lnTo>
                <a:lnTo>
                  <a:pt x="1707841" y="1053165"/>
                </a:lnTo>
                <a:lnTo>
                  <a:pt x="1688369" y="1042062"/>
                </a:lnTo>
                <a:lnTo>
                  <a:pt x="1668896" y="1031752"/>
                </a:lnTo>
                <a:lnTo>
                  <a:pt x="1649820" y="1022235"/>
                </a:lnTo>
                <a:lnTo>
                  <a:pt x="1629950" y="1012718"/>
                </a:lnTo>
                <a:lnTo>
                  <a:pt x="1610080" y="1004391"/>
                </a:lnTo>
                <a:lnTo>
                  <a:pt x="1590607" y="996460"/>
                </a:lnTo>
                <a:lnTo>
                  <a:pt x="1571532" y="989322"/>
                </a:lnTo>
                <a:lnTo>
                  <a:pt x="1552457" y="982184"/>
                </a:lnTo>
                <a:lnTo>
                  <a:pt x="1533381" y="975840"/>
                </a:lnTo>
                <a:lnTo>
                  <a:pt x="1515101" y="970288"/>
                </a:lnTo>
                <a:lnTo>
                  <a:pt x="1497218" y="965133"/>
                </a:lnTo>
                <a:lnTo>
                  <a:pt x="1480129" y="960375"/>
                </a:lnTo>
                <a:lnTo>
                  <a:pt x="1463438" y="955616"/>
                </a:lnTo>
                <a:lnTo>
                  <a:pt x="1447542" y="952047"/>
                </a:lnTo>
                <a:lnTo>
                  <a:pt x="1418134" y="945306"/>
                </a:lnTo>
                <a:lnTo>
                  <a:pt x="1392700" y="940547"/>
                </a:lnTo>
                <a:lnTo>
                  <a:pt x="1372035" y="936978"/>
                </a:lnTo>
                <a:lnTo>
                  <a:pt x="1356139" y="934599"/>
                </a:lnTo>
                <a:lnTo>
                  <a:pt x="1343025" y="933013"/>
                </a:lnTo>
                <a:lnTo>
                  <a:pt x="1371241" y="923496"/>
                </a:lnTo>
                <a:lnTo>
                  <a:pt x="1398661" y="915169"/>
                </a:lnTo>
                <a:lnTo>
                  <a:pt x="1426082" y="908428"/>
                </a:lnTo>
                <a:lnTo>
                  <a:pt x="1452708" y="902083"/>
                </a:lnTo>
                <a:lnTo>
                  <a:pt x="1478540" y="896928"/>
                </a:lnTo>
                <a:lnTo>
                  <a:pt x="1504371" y="892962"/>
                </a:lnTo>
                <a:lnTo>
                  <a:pt x="1529805" y="889790"/>
                </a:lnTo>
                <a:lnTo>
                  <a:pt x="1554841" y="887807"/>
                </a:lnTo>
                <a:lnTo>
                  <a:pt x="1579480" y="886221"/>
                </a:lnTo>
                <a:lnTo>
                  <a:pt x="1603324" y="885825"/>
                </a:lnTo>
                <a:close/>
                <a:moveTo>
                  <a:pt x="399645" y="28575"/>
                </a:moveTo>
                <a:lnTo>
                  <a:pt x="420652" y="30558"/>
                </a:lnTo>
                <a:lnTo>
                  <a:pt x="442055" y="33335"/>
                </a:lnTo>
                <a:lnTo>
                  <a:pt x="462665" y="36905"/>
                </a:lnTo>
                <a:lnTo>
                  <a:pt x="482879" y="41268"/>
                </a:lnTo>
                <a:lnTo>
                  <a:pt x="501904" y="45632"/>
                </a:lnTo>
                <a:lnTo>
                  <a:pt x="521325" y="51185"/>
                </a:lnTo>
                <a:lnTo>
                  <a:pt x="539953" y="57135"/>
                </a:lnTo>
                <a:lnTo>
                  <a:pt x="558186" y="63482"/>
                </a:lnTo>
                <a:lnTo>
                  <a:pt x="576021" y="71019"/>
                </a:lnTo>
                <a:lnTo>
                  <a:pt x="593461" y="78556"/>
                </a:lnTo>
                <a:lnTo>
                  <a:pt x="610108" y="86489"/>
                </a:lnTo>
                <a:lnTo>
                  <a:pt x="626754" y="95613"/>
                </a:lnTo>
                <a:lnTo>
                  <a:pt x="642608" y="104737"/>
                </a:lnTo>
                <a:lnTo>
                  <a:pt x="658066" y="114257"/>
                </a:lnTo>
                <a:lnTo>
                  <a:pt x="673127" y="124174"/>
                </a:lnTo>
                <a:lnTo>
                  <a:pt x="688189" y="134487"/>
                </a:lnTo>
                <a:lnTo>
                  <a:pt x="702061" y="145197"/>
                </a:lnTo>
                <a:lnTo>
                  <a:pt x="716330" y="156304"/>
                </a:lnTo>
                <a:lnTo>
                  <a:pt x="729409" y="167808"/>
                </a:lnTo>
                <a:lnTo>
                  <a:pt x="742885" y="179708"/>
                </a:lnTo>
                <a:lnTo>
                  <a:pt x="755568" y="191212"/>
                </a:lnTo>
                <a:lnTo>
                  <a:pt x="767855" y="203509"/>
                </a:lnTo>
                <a:lnTo>
                  <a:pt x="779746" y="216202"/>
                </a:lnTo>
                <a:lnTo>
                  <a:pt x="791636" y="228499"/>
                </a:lnTo>
                <a:lnTo>
                  <a:pt x="802338" y="241590"/>
                </a:lnTo>
                <a:lnTo>
                  <a:pt x="813039" y="254283"/>
                </a:lnTo>
                <a:lnTo>
                  <a:pt x="823741" y="267374"/>
                </a:lnTo>
                <a:lnTo>
                  <a:pt x="833649" y="280464"/>
                </a:lnTo>
                <a:lnTo>
                  <a:pt x="843558" y="293554"/>
                </a:lnTo>
                <a:lnTo>
                  <a:pt x="853070" y="306645"/>
                </a:lnTo>
                <a:lnTo>
                  <a:pt x="861790" y="320132"/>
                </a:lnTo>
                <a:lnTo>
                  <a:pt x="870906" y="333222"/>
                </a:lnTo>
                <a:lnTo>
                  <a:pt x="878833" y="346709"/>
                </a:lnTo>
                <a:lnTo>
                  <a:pt x="886760" y="359799"/>
                </a:lnTo>
                <a:lnTo>
                  <a:pt x="902218" y="385980"/>
                </a:lnTo>
                <a:lnTo>
                  <a:pt x="915694" y="411764"/>
                </a:lnTo>
                <a:lnTo>
                  <a:pt x="928377" y="436754"/>
                </a:lnTo>
                <a:lnTo>
                  <a:pt x="939475" y="460951"/>
                </a:lnTo>
                <a:lnTo>
                  <a:pt x="949384" y="483562"/>
                </a:lnTo>
                <a:lnTo>
                  <a:pt x="958500" y="505379"/>
                </a:lnTo>
                <a:lnTo>
                  <a:pt x="966427" y="525610"/>
                </a:lnTo>
                <a:lnTo>
                  <a:pt x="972768" y="544650"/>
                </a:lnTo>
                <a:lnTo>
                  <a:pt x="978714" y="560914"/>
                </a:lnTo>
                <a:lnTo>
                  <a:pt x="983866" y="575987"/>
                </a:lnTo>
                <a:lnTo>
                  <a:pt x="987433" y="588284"/>
                </a:lnTo>
                <a:lnTo>
                  <a:pt x="992190" y="605738"/>
                </a:lnTo>
                <a:lnTo>
                  <a:pt x="993775" y="612085"/>
                </a:lnTo>
                <a:lnTo>
                  <a:pt x="987037" y="611292"/>
                </a:lnTo>
                <a:lnTo>
                  <a:pt x="979506" y="610498"/>
                </a:lnTo>
                <a:lnTo>
                  <a:pt x="972372" y="609308"/>
                </a:lnTo>
                <a:lnTo>
                  <a:pt x="965238" y="607722"/>
                </a:lnTo>
                <a:lnTo>
                  <a:pt x="950573" y="604151"/>
                </a:lnTo>
                <a:lnTo>
                  <a:pt x="936304" y="599391"/>
                </a:lnTo>
                <a:lnTo>
                  <a:pt x="921243" y="593441"/>
                </a:lnTo>
                <a:lnTo>
                  <a:pt x="906974" y="587094"/>
                </a:lnTo>
                <a:lnTo>
                  <a:pt x="891913" y="579954"/>
                </a:lnTo>
                <a:lnTo>
                  <a:pt x="877644" y="572417"/>
                </a:lnTo>
                <a:lnTo>
                  <a:pt x="862979" y="563691"/>
                </a:lnTo>
                <a:lnTo>
                  <a:pt x="849107" y="554964"/>
                </a:lnTo>
                <a:lnTo>
                  <a:pt x="834838" y="545840"/>
                </a:lnTo>
                <a:lnTo>
                  <a:pt x="821362" y="535923"/>
                </a:lnTo>
                <a:lnTo>
                  <a:pt x="807490" y="526006"/>
                </a:lnTo>
                <a:lnTo>
                  <a:pt x="794411" y="516089"/>
                </a:lnTo>
                <a:lnTo>
                  <a:pt x="781331" y="505379"/>
                </a:lnTo>
                <a:lnTo>
                  <a:pt x="769044" y="495066"/>
                </a:lnTo>
                <a:lnTo>
                  <a:pt x="756757" y="485149"/>
                </a:lnTo>
                <a:lnTo>
                  <a:pt x="745659" y="474438"/>
                </a:lnTo>
                <a:lnTo>
                  <a:pt x="723860" y="454605"/>
                </a:lnTo>
                <a:lnTo>
                  <a:pt x="705232" y="436754"/>
                </a:lnTo>
                <a:lnTo>
                  <a:pt x="688981" y="420094"/>
                </a:lnTo>
                <a:lnTo>
                  <a:pt x="675902" y="406607"/>
                </a:lnTo>
                <a:lnTo>
                  <a:pt x="665597" y="395500"/>
                </a:lnTo>
                <a:lnTo>
                  <a:pt x="657670" y="386376"/>
                </a:lnTo>
                <a:lnTo>
                  <a:pt x="659255" y="397087"/>
                </a:lnTo>
                <a:lnTo>
                  <a:pt x="661237" y="408194"/>
                </a:lnTo>
                <a:lnTo>
                  <a:pt x="663615" y="418904"/>
                </a:lnTo>
                <a:lnTo>
                  <a:pt x="665993" y="430011"/>
                </a:lnTo>
                <a:lnTo>
                  <a:pt x="668767" y="440324"/>
                </a:lnTo>
                <a:lnTo>
                  <a:pt x="671542" y="450638"/>
                </a:lnTo>
                <a:lnTo>
                  <a:pt x="678676" y="471662"/>
                </a:lnTo>
                <a:lnTo>
                  <a:pt x="685810" y="492686"/>
                </a:lnTo>
                <a:lnTo>
                  <a:pt x="693738" y="512916"/>
                </a:lnTo>
                <a:lnTo>
                  <a:pt x="702457" y="532750"/>
                </a:lnTo>
                <a:lnTo>
                  <a:pt x="712366" y="552187"/>
                </a:lnTo>
                <a:lnTo>
                  <a:pt x="721878" y="571624"/>
                </a:lnTo>
                <a:lnTo>
                  <a:pt x="732580" y="589871"/>
                </a:lnTo>
                <a:lnTo>
                  <a:pt x="743281" y="608118"/>
                </a:lnTo>
                <a:lnTo>
                  <a:pt x="753983" y="625969"/>
                </a:lnTo>
                <a:lnTo>
                  <a:pt x="765477" y="642629"/>
                </a:lnTo>
                <a:lnTo>
                  <a:pt x="776575" y="659289"/>
                </a:lnTo>
                <a:lnTo>
                  <a:pt x="788069" y="674760"/>
                </a:lnTo>
                <a:lnTo>
                  <a:pt x="799167" y="690230"/>
                </a:lnTo>
                <a:lnTo>
                  <a:pt x="810265" y="704510"/>
                </a:lnTo>
                <a:lnTo>
                  <a:pt x="821759" y="718394"/>
                </a:lnTo>
                <a:lnTo>
                  <a:pt x="832460" y="731484"/>
                </a:lnTo>
                <a:lnTo>
                  <a:pt x="843162" y="743781"/>
                </a:lnTo>
                <a:lnTo>
                  <a:pt x="862583" y="765995"/>
                </a:lnTo>
                <a:lnTo>
                  <a:pt x="880022" y="784242"/>
                </a:lnTo>
                <a:lnTo>
                  <a:pt x="894687" y="799316"/>
                </a:lnTo>
                <a:lnTo>
                  <a:pt x="906182" y="810026"/>
                </a:lnTo>
                <a:lnTo>
                  <a:pt x="915694" y="819150"/>
                </a:lnTo>
                <a:lnTo>
                  <a:pt x="887553" y="810423"/>
                </a:lnTo>
                <a:lnTo>
                  <a:pt x="860205" y="801299"/>
                </a:lnTo>
                <a:lnTo>
                  <a:pt x="834046" y="791382"/>
                </a:lnTo>
                <a:lnTo>
                  <a:pt x="808679" y="781069"/>
                </a:lnTo>
                <a:lnTo>
                  <a:pt x="784502" y="770359"/>
                </a:lnTo>
                <a:lnTo>
                  <a:pt x="761513" y="758458"/>
                </a:lnTo>
                <a:lnTo>
                  <a:pt x="738921" y="746558"/>
                </a:lnTo>
                <a:lnTo>
                  <a:pt x="717519" y="734261"/>
                </a:lnTo>
                <a:lnTo>
                  <a:pt x="696908" y="721171"/>
                </a:lnTo>
                <a:lnTo>
                  <a:pt x="677487" y="707684"/>
                </a:lnTo>
                <a:lnTo>
                  <a:pt x="658462" y="694197"/>
                </a:lnTo>
                <a:lnTo>
                  <a:pt x="640230" y="680313"/>
                </a:lnTo>
                <a:lnTo>
                  <a:pt x="623583" y="666033"/>
                </a:lnTo>
                <a:lnTo>
                  <a:pt x="606937" y="650959"/>
                </a:lnTo>
                <a:lnTo>
                  <a:pt x="591083" y="635886"/>
                </a:lnTo>
                <a:lnTo>
                  <a:pt x="576418" y="620415"/>
                </a:lnTo>
                <a:lnTo>
                  <a:pt x="562149" y="605341"/>
                </a:lnTo>
                <a:lnTo>
                  <a:pt x="549069" y="589078"/>
                </a:lnTo>
                <a:lnTo>
                  <a:pt x="536386" y="573607"/>
                </a:lnTo>
                <a:lnTo>
                  <a:pt x="524496" y="556947"/>
                </a:lnTo>
                <a:lnTo>
                  <a:pt x="513398" y="541080"/>
                </a:lnTo>
                <a:lnTo>
                  <a:pt x="502300" y="524420"/>
                </a:lnTo>
                <a:lnTo>
                  <a:pt x="492391" y="507363"/>
                </a:lnTo>
                <a:lnTo>
                  <a:pt x="483275" y="491099"/>
                </a:lnTo>
                <a:lnTo>
                  <a:pt x="474159" y="474042"/>
                </a:lnTo>
                <a:lnTo>
                  <a:pt x="465836" y="457778"/>
                </a:lnTo>
                <a:lnTo>
                  <a:pt x="458305" y="440721"/>
                </a:lnTo>
                <a:lnTo>
                  <a:pt x="451171" y="423664"/>
                </a:lnTo>
                <a:lnTo>
                  <a:pt x="444433" y="407004"/>
                </a:lnTo>
                <a:lnTo>
                  <a:pt x="438488" y="390343"/>
                </a:lnTo>
                <a:lnTo>
                  <a:pt x="432939" y="374079"/>
                </a:lnTo>
                <a:lnTo>
                  <a:pt x="427786" y="357419"/>
                </a:lnTo>
                <a:lnTo>
                  <a:pt x="423030" y="340759"/>
                </a:lnTo>
                <a:lnTo>
                  <a:pt x="418670" y="324892"/>
                </a:lnTo>
                <a:lnTo>
                  <a:pt x="414707" y="308628"/>
                </a:lnTo>
                <a:lnTo>
                  <a:pt x="411536" y="292761"/>
                </a:lnTo>
                <a:lnTo>
                  <a:pt x="408365" y="277291"/>
                </a:lnTo>
                <a:lnTo>
                  <a:pt x="405591" y="261820"/>
                </a:lnTo>
                <a:lnTo>
                  <a:pt x="403212" y="246746"/>
                </a:lnTo>
                <a:lnTo>
                  <a:pt x="401231" y="231673"/>
                </a:lnTo>
                <a:lnTo>
                  <a:pt x="399645" y="217392"/>
                </a:lnTo>
                <a:lnTo>
                  <a:pt x="398060" y="203112"/>
                </a:lnTo>
                <a:lnTo>
                  <a:pt x="395682" y="176138"/>
                </a:lnTo>
                <a:lnTo>
                  <a:pt x="394096" y="150751"/>
                </a:lnTo>
                <a:lnTo>
                  <a:pt x="393700" y="127347"/>
                </a:lnTo>
                <a:lnTo>
                  <a:pt x="393700" y="105530"/>
                </a:lnTo>
                <a:lnTo>
                  <a:pt x="394493" y="86093"/>
                </a:lnTo>
                <a:lnTo>
                  <a:pt x="395285" y="69829"/>
                </a:lnTo>
                <a:lnTo>
                  <a:pt x="396474" y="55152"/>
                </a:lnTo>
                <a:lnTo>
                  <a:pt x="398853" y="35318"/>
                </a:lnTo>
                <a:lnTo>
                  <a:pt x="399645" y="28575"/>
                </a:lnTo>
                <a:close/>
                <a:moveTo>
                  <a:pt x="1782366" y="0"/>
                </a:moveTo>
                <a:lnTo>
                  <a:pt x="1787526" y="20648"/>
                </a:lnTo>
                <a:lnTo>
                  <a:pt x="1791097" y="41297"/>
                </a:lnTo>
                <a:lnTo>
                  <a:pt x="1794272" y="61152"/>
                </a:lnTo>
                <a:lnTo>
                  <a:pt x="1796257" y="81006"/>
                </a:lnTo>
                <a:lnTo>
                  <a:pt x="1797844" y="100861"/>
                </a:lnTo>
                <a:lnTo>
                  <a:pt x="1798638" y="119921"/>
                </a:lnTo>
                <a:lnTo>
                  <a:pt x="1798241" y="139378"/>
                </a:lnTo>
                <a:lnTo>
                  <a:pt x="1797447" y="158439"/>
                </a:lnTo>
                <a:lnTo>
                  <a:pt x="1796257" y="177499"/>
                </a:lnTo>
                <a:lnTo>
                  <a:pt x="1793876" y="195765"/>
                </a:lnTo>
                <a:lnTo>
                  <a:pt x="1791494" y="214031"/>
                </a:lnTo>
                <a:lnTo>
                  <a:pt x="1787922" y="231900"/>
                </a:lnTo>
                <a:lnTo>
                  <a:pt x="1783557" y="249769"/>
                </a:lnTo>
                <a:lnTo>
                  <a:pt x="1779191" y="267241"/>
                </a:lnTo>
                <a:lnTo>
                  <a:pt x="1774429" y="284316"/>
                </a:lnTo>
                <a:lnTo>
                  <a:pt x="1768872" y="301391"/>
                </a:lnTo>
                <a:lnTo>
                  <a:pt x="1762919" y="318069"/>
                </a:lnTo>
                <a:lnTo>
                  <a:pt x="1756172" y="334349"/>
                </a:lnTo>
                <a:lnTo>
                  <a:pt x="1749425" y="350630"/>
                </a:lnTo>
                <a:lnTo>
                  <a:pt x="1741885" y="366117"/>
                </a:lnTo>
                <a:lnTo>
                  <a:pt x="1734344" y="381603"/>
                </a:lnTo>
                <a:lnTo>
                  <a:pt x="1726010" y="396693"/>
                </a:lnTo>
                <a:lnTo>
                  <a:pt x="1717675" y="411782"/>
                </a:lnTo>
                <a:lnTo>
                  <a:pt x="1709341" y="426474"/>
                </a:lnTo>
                <a:lnTo>
                  <a:pt x="1699816" y="440770"/>
                </a:lnTo>
                <a:lnTo>
                  <a:pt x="1691085" y="454668"/>
                </a:lnTo>
                <a:lnTo>
                  <a:pt x="1681560" y="468566"/>
                </a:lnTo>
                <a:lnTo>
                  <a:pt x="1671638" y="482067"/>
                </a:lnTo>
                <a:lnTo>
                  <a:pt x="1661716" y="495171"/>
                </a:lnTo>
                <a:lnTo>
                  <a:pt x="1652191" y="507878"/>
                </a:lnTo>
                <a:lnTo>
                  <a:pt x="1641475" y="520585"/>
                </a:lnTo>
                <a:lnTo>
                  <a:pt x="1631554" y="532497"/>
                </a:lnTo>
                <a:lnTo>
                  <a:pt x="1621235" y="544807"/>
                </a:lnTo>
                <a:lnTo>
                  <a:pt x="1610916" y="555926"/>
                </a:lnTo>
                <a:lnTo>
                  <a:pt x="1589882" y="578163"/>
                </a:lnTo>
                <a:lnTo>
                  <a:pt x="1569244" y="598811"/>
                </a:lnTo>
                <a:lnTo>
                  <a:pt x="1548607" y="617872"/>
                </a:lnTo>
                <a:lnTo>
                  <a:pt x="1528763" y="636138"/>
                </a:lnTo>
                <a:lnTo>
                  <a:pt x="1509713" y="652418"/>
                </a:lnTo>
                <a:lnTo>
                  <a:pt x="1491060" y="667508"/>
                </a:lnTo>
                <a:lnTo>
                  <a:pt x="1473597" y="681406"/>
                </a:lnTo>
                <a:lnTo>
                  <a:pt x="1457722" y="693319"/>
                </a:lnTo>
                <a:lnTo>
                  <a:pt x="1443038" y="703643"/>
                </a:lnTo>
                <a:lnTo>
                  <a:pt x="1430338" y="712776"/>
                </a:lnTo>
                <a:lnTo>
                  <a:pt x="1419225" y="720321"/>
                </a:lnTo>
                <a:lnTo>
                  <a:pt x="1403747" y="729851"/>
                </a:lnTo>
                <a:lnTo>
                  <a:pt x="1398588" y="733425"/>
                </a:lnTo>
                <a:lnTo>
                  <a:pt x="1396603" y="726674"/>
                </a:lnTo>
                <a:lnTo>
                  <a:pt x="1395413" y="719924"/>
                </a:lnTo>
                <a:lnTo>
                  <a:pt x="1394222" y="712776"/>
                </a:lnTo>
                <a:lnTo>
                  <a:pt x="1393428" y="705231"/>
                </a:lnTo>
                <a:lnTo>
                  <a:pt x="1393031" y="698084"/>
                </a:lnTo>
                <a:lnTo>
                  <a:pt x="1392635" y="690936"/>
                </a:lnTo>
                <a:lnTo>
                  <a:pt x="1392635" y="675847"/>
                </a:lnTo>
                <a:lnTo>
                  <a:pt x="1393825" y="660360"/>
                </a:lnTo>
                <a:lnTo>
                  <a:pt x="1395413" y="644874"/>
                </a:lnTo>
                <a:lnTo>
                  <a:pt x="1398191" y="628990"/>
                </a:lnTo>
                <a:lnTo>
                  <a:pt x="1401366" y="613107"/>
                </a:lnTo>
                <a:lnTo>
                  <a:pt x="1404938" y="597223"/>
                </a:lnTo>
                <a:lnTo>
                  <a:pt x="1409303" y="580942"/>
                </a:lnTo>
                <a:lnTo>
                  <a:pt x="1413669" y="565059"/>
                </a:lnTo>
                <a:lnTo>
                  <a:pt x="1418828" y="549175"/>
                </a:lnTo>
                <a:lnTo>
                  <a:pt x="1424385" y="533291"/>
                </a:lnTo>
                <a:lnTo>
                  <a:pt x="1430338" y="518202"/>
                </a:lnTo>
                <a:lnTo>
                  <a:pt x="1436291" y="502716"/>
                </a:lnTo>
                <a:lnTo>
                  <a:pt x="1442641" y="488420"/>
                </a:lnTo>
                <a:lnTo>
                  <a:pt x="1448594" y="473728"/>
                </a:lnTo>
                <a:lnTo>
                  <a:pt x="1455341" y="460227"/>
                </a:lnTo>
                <a:lnTo>
                  <a:pt x="1467644" y="434019"/>
                </a:lnTo>
                <a:lnTo>
                  <a:pt x="1479550" y="410591"/>
                </a:lnTo>
                <a:lnTo>
                  <a:pt x="1490663" y="390339"/>
                </a:lnTo>
                <a:lnTo>
                  <a:pt x="1499791" y="373661"/>
                </a:lnTo>
                <a:lnTo>
                  <a:pt x="1507332" y="361352"/>
                </a:lnTo>
                <a:lnTo>
                  <a:pt x="1514078" y="350630"/>
                </a:lnTo>
                <a:lnTo>
                  <a:pt x="1503760" y="355792"/>
                </a:lnTo>
                <a:lnTo>
                  <a:pt x="1493838" y="360954"/>
                </a:lnTo>
                <a:lnTo>
                  <a:pt x="1484313" y="366117"/>
                </a:lnTo>
                <a:lnTo>
                  <a:pt x="1474391" y="371676"/>
                </a:lnTo>
                <a:lnTo>
                  <a:pt x="1455738" y="383986"/>
                </a:lnTo>
                <a:lnTo>
                  <a:pt x="1437085" y="396295"/>
                </a:lnTo>
                <a:lnTo>
                  <a:pt x="1419225" y="409797"/>
                </a:lnTo>
                <a:lnTo>
                  <a:pt x="1402160" y="423298"/>
                </a:lnTo>
                <a:lnTo>
                  <a:pt x="1385491" y="437990"/>
                </a:lnTo>
                <a:lnTo>
                  <a:pt x="1369219" y="452682"/>
                </a:lnTo>
                <a:lnTo>
                  <a:pt x="1353741" y="467772"/>
                </a:lnTo>
                <a:lnTo>
                  <a:pt x="1338660" y="483258"/>
                </a:lnTo>
                <a:lnTo>
                  <a:pt x="1324372" y="498745"/>
                </a:lnTo>
                <a:lnTo>
                  <a:pt x="1310481" y="514628"/>
                </a:lnTo>
                <a:lnTo>
                  <a:pt x="1297781" y="530115"/>
                </a:lnTo>
                <a:lnTo>
                  <a:pt x="1285081" y="545998"/>
                </a:lnTo>
                <a:lnTo>
                  <a:pt x="1273175" y="561088"/>
                </a:lnTo>
                <a:lnTo>
                  <a:pt x="1262063" y="576574"/>
                </a:lnTo>
                <a:lnTo>
                  <a:pt x="1251347" y="591267"/>
                </a:lnTo>
                <a:lnTo>
                  <a:pt x="1241425" y="605959"/>
                </a:lnTo>
                <a:lnTo>
                  <a:pt x="1232297" y="619857"/>
                </a:lnTo>
                <a:lnTo>
                  <a:pt x="1223169" y="633755"/>
                </a:lnTo>
                <a:lnTo>
                  <a:pt x="1208088" y="659169"/>
                </a:lnTo>
                <a:lnTo>
                  <a:pt x="1194991" y="681009"/>
                </a:lnTo>
                <a:lnTo>
                  <a:pt x="1185069" y="699275"/>
                </a:lnTo>
                <a:lnTo>
                  <a:pt x="1178322" y="713173"/>
                </a:lnTo>
                <a:lnTo>
                  <a:pt x="1171972" y="724689"/>
                </a:lnTo>
                <a:lnTo>
                  <a:pt x="1171575" y="696098"/>
                </a:lnTo>
                <a:lnTo>
                  <a:pt x="1172369" y="667905"/>
                </a:lnTo>
                <a:lnTo>
                  <a:pt x="1173956" y="640506"/>
                </a:lnTo>
                <a:lnTo>
                  <a:pt x="1176734" y="613504"/>
                </a:lnTo>
                <a:lnTo>
                  <a:pt x="1179513" y="587693"/>
                </a:lnTo>
                <a:lnTo>
                  <a:pt x="1183481" y="562279"/>
                </a:lnTo>
                <a:lnTo>
                  <a:pt x="1188244" y="537659"/>
                </a:lnTo>
                <a:lnTo>
                  <a:pt x="1193800" y="514231"/>
                </a:lnTo>
                <a:lnTo>
                  <a:pt x="1199753" y="491200"/>
                </a:lnTo>
                <a:lnTo>
                  <a:pt x="1206897" y="468566"/>
                </a:lnTo>
                <a:lnTo>
                  <a:pt x="1214438" y="446726"/>
                </a:lnTo>
                <a:lnTo>
                  <a:pt x="1222375" y="425680"/>
                </a:lnTo>
                <a:lnTo>
                  <a:pt x="1231503" y="405429"/>
                </a:lnTo>
                <a:lnTo>
                  <a:pt x="1240631" y="385574"/>
                </a:lnTo>
                <a:lnTo>
                  <a:pt x="1250156" y="366117"/>
                </a:lnTo>
                <a:lnTo>
                  <a:pt x="1260872" y="347850"/>
                </a:lnTo>
                <a:lnTo>
                  <a:pt x="1271588" y="329584"/>
                </a:lnTo>
                <a:lnTo>
                  <a:pt x="1282700" y="312112"/>
                </a:lnTo>
                <a:lnTo>
                  <a:pt x="1294606" y="295832"/>
                </a:lnTo>
                <a:lnTo>
                  <a:pt x="1306513" y="279551"/>
                </a:lnTo>
                <a:lnTo>
                  <a:pt x="1319213" y="264065"/>
                </a:lnTo>
                <a:lnTo>
                  <a:pt x="1331913" y="248975"/>
                </a:lnTo>
                <a:lnTo>
                  <a:pt x="1345010" y="234680"/>
                </a:lnTo>
                <a:lnTo>
                  <a:pt x="1358106" y="220385"/>
                </a:lnTo>
                <a:lnTo>
                  <a:pt x="1371997" y="207281"/>
                </a:lnTo>
                <a:lnTo>
                  <a:pt x="1385491" y="194177"/>
                </a:lnTo>
                <a:lnTo>
                  <a:pt x="1399778" y="182264"/>
                </a:lnTo>
                <a:lnTo>
                  <a:pt x="1413669" y="169954"/>
                </a:lnTo>
                <a:lnTo>
                  <a:pt x="1428353" y="158836"/>
                </a:lnTo>
                <a:lnTo>
                  <a:pt x="1442244" y="147717"/>
                </a:lnTo>
                <a:lnTo>
                  <a:pt x="1456928" y="137790"/>
                </a:lnTo>
                <a:lnTo>
                  <a:pt x="1471216" y="127863"/>
                </a:lnTo>
                <a:lnTo>
                  <a:pt x="1485900" y="118333"/>
                </a:lnTo>
                <a:lnTo>
                  <a:pt x="1500188" y="109199"/>
                </a:lnTo>
                <a:lnTo>
                  <a:pt x="1514872" y="100861"/>
                </a:lnTo>
                <a:lnTo>
                  <a:pt x="1529160" y="92919"/>
                </a:lnTo>
                <a:lnTo>
                  <a:pt x="1543447" y="84977"/>
                </a:lnTo>
                <a:lnTo>
                  <a:pt x="1557338" y="77829"/>
                </a:lnTo>
                <a:lnTo>
                  <a:pt x="1571625" y="71079"/>
                </a:lnTo>
                <a:lnTo>
                  <a:pt x="1585119" y="64328"/>
                </a:lnTo>
                <a:lnTo>
                  <a:pt x="1599010" y="57975"/>
                </a:lnTo>
                <a:lnTo>
                  <a:pt x="1612107" y="52416"/>
                </a:lnTo>
                <a:lnTo>
                  <a:pt x="1637904" y="42091"/>
                </a:lnTo>
                <a:lnTo>
                  <a:pt x="1662113" y="32958"/>
                </a:lnTo>
                <a:lnTo>
                  <a:pt x="1685132" y="25414"/>
                </a:lnTo>
                <a:lnTo>
                  <a:pt x="1706166" y="18663"/>
                </a:lnTo>
                <a:lnTo>
                  <a:pt x="1724819" y="13501"/>
                </a:lnTo>
                <a:lnTo>
                  <a:pt x="1741488" y="9133"/>
                </a:lnTo>
                <a:lnTo>
                  <a:pt x="1755379" y="5162"/>
                </a:lnTo>
                <a:lnTo>
                  <a:pt x="1775619" y="1191"/>
                </a:lnTo>
                <a:lnTo>
                  <a:pt x="1782366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4278437538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5" nodeType="click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2" presetSubtype="1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3" nodeType="withEffect" presetClass="entr" presetID="2" presetSubtype="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7" nodeType="withEffect" presetClass="entr" presetID="2" presetSubtype="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" presetSubtype="9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" presetSubtype="9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8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9" nodeType="withEffect" presetClass="entr" presetID="2" presetSubtype="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2" presetSubtype="1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6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7" nodeType="withEffect" presetClass="entr" presetID="2" presetSubtype="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2" presetSubtype="9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2" presetSubtype="9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7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9" nodeType="withEffect" presetClass="entr" presetID="2" presetSubtype="3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3" nodeType="withEffect" presetClass="entr" presetID="2" presetSubtype="3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5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6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2" presetSubtype="3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9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1" nodeType="withEffect" presetClass="entr" presetID="2" presetSubtype="4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dur="1" fill="hold" id="7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3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4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2" presetSubtype="12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7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8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9" nodeType="withEffect" presetClass="entr" presetID="2" presetSubtype="6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83" nodeType="withEffect" presetClass="entr" presetID="2" presetSubtype="9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5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6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87" nodeType="withEffect" presetClass="entr" presetID="2" presetSubtype="4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9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90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1" nodeType="clickPar">
                      <p:stCondLst>
                        <p:cond delay="indefinite"/>
                      </p:stCondLst>
                      <p:childTnLst>
                        <p:par>
                          <p:cTn fill="hold" id="9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5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6" nodeType="clickPar">
                      <p:stCondLst>
                        <p:cond delay="indefinite"/>
                      </p:stCondLst>
                      <p:childTnLst>
                        <p:par>
                          <p:cTn fill="hold" id="9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98" nodeType="click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3"/>
      <p:bldP grpId="0" spid="8"/>
      <p:bldP grpId="0" spid="114"/>
      <p:bldP grpId="0" spid="115"/>
      <p:bldP grpId="0" spid="116"/>
      <p:bldP grpId="0" spid="117"/>
      <p:bldP grpId="0" spid="119"/>
      <p:bldP grpId="0" spid="123"/>
      <p:bldP grpId="0" spid="120"/>
      <p:bldP grpId="0" spid="143"/>
      <p:bldP grpId="0" spid="145"/>
      <p:bldP grpId="0" spid="144"/>
      <p:bldP grpId="0" spid="147"/>
      <p:bldP grpId="0" spid="149"/>
      <p:bldP grpId="0" spid="150"/>
      <p:bldP grpId="0" spid="151"/>
      <p:bldP grpId="0" spid="152"/>
      <p:bldP grpId="0" spid="153"/>
      <p:bldP grpId="0" spid="121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7" name="KSO_Shape">
            <a:extLst>
              <a:ext uri="{FF2B5EF4-FFF2-40B4-BE49-F238E27FC236}">
                <a16:creationId xmlns:a16="http://schemas.microsoft.com/office/drawing/2014/main" id="{93101531-EB98-49B7-A2E5-5D532A8A6ABD}"/>
              </a:ext>
            </a:extLst>
          </p:cNvPr>
          <p:cNvSpPr/>
          <p:nvPr/>
        </p:nvSpPr>
        <p:spPr bwMode="auto">
          <a:xfrm>
            <a:off x="2230949" y="1559593"/>
            <a:ext cx="2999088" cy="3188156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17C74AFE-7B83-4039-AC3A-750BC549C826}"/>
              </a:ext>
            </a:extLst>
          </p:cNvPr>
          <p:cNvGrpSpPr/>
          <p:nvPr/>
        </p:nvGrpSpPr>
        <p:grpSpPr>
          <a:xfrm>
            <a:off x="3089490" y="2069923"/>
            <a:ext cx="2647118" cy="2572518"/>
            <a:chOff x="4137818" y="917998"/>
            <a:chExt cx="1741513" cy="1692436"/>
          </a:xfrm>
        </p:grpSpPr>
        <p:sp>
          <p:nvSpPr>
            <p:cNvPr id="43" name="同心圆 8">
              <a:extLst>
                <a:ext uri="{FF2B5EF4-FFF2-40B4-BE49-F238E27FC236}">
                  <a16:creationId xmlns:a16="http://schemas.microsoft.com/office/drawing/2014/main" id="{7EF773E6-E8E4-4876-91C0-53F7024658DC}"/>
                </a:ext>
              </a:extLst>
            </p:cNvPr>
            <p:cNvSpPr/>
            <p:nvPr/>
          </p:nvSpPr>
          <p:spPr>
            <a:xfrm>
              <a:off x="4137818" y="917998"/>
              <a:ext cx="1741513" cy="169243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black"/>
                </a:solidFill>
                <a:latin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A587E1AD-0510-4B4D-8FE5-061C5CE7E8FC}"/>
                </a:ext>
              </a:extLst>
            </p:cNvPr>
            <p:cNvSpPr/>
            <p:nvPr/>
          </p:nvSpPr>
          <p:spPr>
            <a:xfrm>
              <a:off x="4161352" y="940869"/>
              <a:ext cx="1694447" cy="164669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1000" sy="101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4192996A-2680-44F9-AE44-D8C63294DE24}"/>
                </a:ext>
              </a:extLst>
            </p:cNvPr>
            <p:cNvSpPr/>
            <p:nvPr/>
          </p:nvSpPr>
          <p:spPr>
            <a:xfrm>
              <a:off x="4349551" y="1123761"/>
              <a:ext cx="1318048" cy="1280904"/>
            </a:xfrm>
            <a:prstGeom prst="ellipse">
              <a:avLst/>
            </a:prstGeom>
            <a:solidFill>
              <a:srgbClr val="94BDD4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white"/>
                </a:solidFill>
                <a:latin typeface="微软雅黑"/>
              </a:endParaRPr>
            </a:p>
          </p:txBody>
        </p:sp>
        <p:sp>
          <p:nvSpPr>
            <p:cNvPr id="40" name="TextBox 11">
              <a:extLst>
                <a:ext uri="{FF2B5EF4-FFF2-40B4-BE49-F238E27FC236}">
                  <a16:creationId xmlns:a16="http://schemas.microsoft.com/office/drawing/2014/main" id="{D782A2BC-3C5B-4BF9-B8CC-EFE2ED26A301}"/>
                </a:ext>
              </a:extLst>
            </p:cNvPr>
            <p:cNvSpPr txBox="1"/>
            <p:nvPr/>
          </p:nvSpPr>
          <p:spPr>
            <a:xfrm>
              <a:off x="4559528" y="1314541"/>
              <a:ext cx="1051954" cy="862258"/>
            </a:xfrm>
            <a:prstGeom prst="rect">
              <a:avLst/>
            </a:prstGeom>
            <a:noFill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/>
            <a:p>
              <a:r>
                <a:rPr altLang="zh-CN" lang="en-US" sz="8000">
                  <a:solidFill>
                    <a:srgbClr val="FD6B6B"/>
                  </a:solidFill>
                  <a:latin typeface="微软雅黑"/>
                  <a:ea typeface="微软雅黑"/>
                </a:rPr>
                <a:t>01 </a:t>
              </a:r>
            </a:p>
          </p:txBody>
        </p:sp>
      </p:grp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7DBFDED3-0FD1-4D3A-99D1-444595412FF8}"/>
              </a:ext>
            </a:extLst>
          </p:cNvPr>
          <p:cNvGrpSpPr/>
          <p:nvPr/>
        </p:nvGrpSpPr>
        <p:grpSpPr>
          <a:xfrm>
            <a:off x="1" y="0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71" name="任意多边形: 形状 70">
              <a:extLst>
                <a:ext uri="{FF2B5EF4-FFF2-40B4-BE49-F238E27FC236}">
                  <a16:creationId xmlns:a16="http://schemas.microsoft.com/office/drawing/2014/main" id="{C8BB7A5A-37C0-4B02-B9AA-018EDB9AA0E1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12AE1B1A-899F-4CCD-9F5B-EF74F3BA96FF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BF682DF0-C95C-44F6-9DC6-4B46909D90E7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E3829D5B-EDBE-49FB-91AB-0324281CA830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0054A4A8-B2F1-4DEE-B3F9-3A6FBBF460DB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EAEC3282-F41C-46EA-A2EF-225F07DBEA84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8B464282-BDBD-4D97-95D0-2D8DCC4DDDA5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29D3A38A-D82C-43E6-A87C-025BA307F012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68DB7721-0EDA-4215-A187-4559D7316C4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D92356E0-E5CC-4699-A8DC-6709442AE5AE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FA3EEC5C-DAC5-46AC-AC43-53DF25C39F15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7BABEF78-8C4E-4211-9D97-7B5E40AE372B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4105D707-299F-4C0F-B0EF-116DDCEC80AB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9D07D4C3-008A-4A57-AA95-0D88E7470E8A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A044402B-4A36-4EFA-AF2D-CC451612415E}"/>
              </a:ext>
            </a:extLst>
          </p:cNvPr>
          <p:cNvGrpSpPr/>
          <p:nvPr/>
        </p:nvGrpSpPr>
        <p:grpSpPr>
          <a:xfrm rot="10800000">
            <a:off x="10213374" y="4623737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A8043579-987E-4B7E-B87F-97287E086EFF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B4CF8C19-8259-443C-A916-1410E3512667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057DB191-1320-419A-B71D-B633DC756042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>
              <a:extLst>
                <a:ext uri="{FF2B5EF4-FFF2-40B4-BE49-F238E27FC236}">
                  <a16:creationId xmlns:a16="http://schemas.microsoft.com/office/drawing/2014/main" id="{72284490-54CF-4457-AE80-4E7D4AE4C691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任意多边形: 形状 89">
              <a:extLst>
                <a:ext uri="{FF2B5EF4-FFF2-40B4-BE49-F238E27FC236}">
                  <a16:creationId xmlns:a16="http://schemas.microsoft.com/office/drawing/2014/main" id="{EFED1F03-ECB0-4EF9-9C85-FE629EA882CF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任意多边形: 形状 90">
              <a:extLst>
                <a:ext uri="{FF2B5EF4-FFF2-40B4-BE49-F238E27FC236}">
                  <a16:creationId xmlns:a16="http://schemas.microsoft.com/office/drawing/2014/main" id="{49B45C0A-FEAB-4524-A47E-DE4817DC44E7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任意多边形: 形状 91">
              <a:extLst>
                <a:ext uri="{FF2B5EF4-FFF2-40B4-BE49-F238E27FC236}">
                  <a16:creationId xmlns:a16="http://schemas.microsoft.com/office/drawing/2014/main" id="{FC766233-2878-473B-BBEA-83CDDEB51F8F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: 形状 92">
              <a:extLst>
                <a:ext uri="{FF2B5EF4-FFF2-40B4-BE49-F238E27FC236}">
                  <a16:creationId xmlns:a16="http://schemas.microsoft.com/office/drawing/2014/main" id="{F45FE88A-27F0-4A2F-9190-36A0CFDCE616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: 形状 93">
              <a:extLst>
                <a:ext uri="{FF2B5EF4-FFF2-40B4-BE49-F238E27FC236}">
                  <a16:creationId xmlns:a16="http://schemas.microsoft.com/office/drawing/2014/main" id="{416A22D1-5501-479D-966A-82E62A522963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: 形状 94">
              <a:extLst>
                <a:ext uri="{FF2B5EF4-FFF2-40B4-BE49-F238E27FC236}">
                  <a16:creationId xmlns:a16="http://schemas.microsoft.com/office/drawing/2014/main" id="{FCD1DCD3-1686-446F-A98C-16C8A26FB182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任意多边形: 形状 95">
              <a:extLst>
                <a:ext uri="{FF2B5EF4-FFF2-40B4-BE49-F238E27FC236}">
                  <a16:creationId xmlns:a16="http://schemas.microsoft.com/office/drawing/2014/main" id="{3008EBB1-A6CC-4326-AEC0-9FDC8C8D38C4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任意多边形: 形状 96">
              <a:extLst>
                <a:ext uri="{FF2B5EF4-FFF2-40B4-BE49-F238E27FC236}">
                  <a16:creationId xmlns:a16="http://schemas.microsoft.com/office/drawing/2014/main" id="{F54C8D08-5319-4748-BFF2-0BC00DBA5762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任意多边形: 形状 97">
              <a:extLst>
                <a:ext uri="{FF2B5EF4-FFF2-40B4-BE49-F238E27FC236}">
                  <a16:creationId xmlns:a16="http://schemas.microsoft.com/office/drawing/2014/main" id="{55C139AF-EBFA-404C-AD8E-92998DE496D0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任意多边形: 形状 98">
              <a:extLst>
                <a:ext uri="{FF2B5EF4-FFF2-40B4-BE49-F238E27FC236}">
                  <a16:creationId xmlns:a16="http://schemas.microsoft.com/office/drawing/2014/main" id="{134B7CB9-2974-4B0A-9F61-8129643C12EC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1" name="TextBox 42">
            <a:extLst>
              <a:ext uri="{FF2B5EF4-FFF2-40B4-BE49-F238E27FC236}">
                <a16:creationId xmlns:a16="http://schemas.microsoft.com/office/drawing/2014/main" id="{68CFFB52-C3EE-4F98-A60B-A3513962E590}"/>
              </a:ext>
            </a:extLst>
          </p:cNvPr>
          <p:cNvSpPr txBox="1"/>
          <p:nvPr/>
        </p:nvSpPr>
        <p:spPr>
          <a:xfrm>
            <a:off x="6114132" y="2929647"/>
            <a:ext cx="3343465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</p:spTree>
    <p:extLst>
      <p:ext uri="{BB962C8B-B14F-4D97-AF65-F5344CB8AC3E}">
        <p14:creationId val="2829108073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7"/>
      <p:bldP grpId="0" spid="101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62050" y="516839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621741FA-A77F-464B-AF21-B9006402501F}"/>
              </a:ext>
            </a:extLst>
          </p:cNvPr>
          <p:cNvGrpSpPr/>
          <p:nvPr/>
        </p:nvGrpSpPr>
        <p:grpSpPr>
          <a:xfrm>
            <a:off x="1063176" y="2624055"/>
            <a:ext cx="9875148" cy="2551112"/>
            <a:chOff x="1260022" y="2163164"/>
            <a:chExt cx="6960165" cy="1748634"/>
          </a:xfrm>
          <a:noFill/>
          <a:effectLst>
            <a:outerShdw algn="t" blurRad="76200" dir="5400000" dist="38100" rotWithShape="0">
              <a:prstClr val="black">
                <a:alpha val="28000"/>
              </a:prstClr>
            </a:outerShdw>
          </a:effectLst>
        </p:grpSpPr>
        <p:sp>
          <p:nvSpPr>
            <p:cNvPr id="21" name="Arc 54">
              <a:extLst>
                <a:ext uri="{FF2B5EF4-FFF2-40B4-BE49-F238E27FC236}">
                  <a16:creationId xmlns:a16="http://schemas.microsoft.com/office/drawing/2014/main" id="{2E0163F6-9D42-4B0E-BDC2-224D070350D9}"/>
                </a:ext>
              </a:extLst>
            </p:cNvPr>
            <p:cNvSpPr/>
            <p:nvPr/>
          </p:nvSpPr>
          <p:spPr bwMode="auto">
            <a:xfrm>
              <a:off x="4740104" y="2171757"/>
              <a:ext cx="1740042" cy="1740041"/>
            </a:xfrm>
            <a:prstGeom prst="arc">
              <a:avLst>
                <a:gd fmla="val 21449734" name="adj1"/>
                <a:gd fmla="val 10900343" name="adj2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13">
                <a:latin charset="-122" panose="020b0503020204020204" pitchFamily="34" typeface="微软雅黑"/>
                <a:ea charset="-122" panose="020b0503020204020204" pitchFamily="34" typeface="微软雅黑"/>
                <a:sym typeface="+mn-lt"/>
              </a:endParaRPr>
            </a:p>
          </p:txBody>
        </p:sp>
        <p:sp>
          <p:nvSpPr>
            <p:cNvPr id="22" name="Arc 42">
              <a:extLst>
                <a:ext uri="{FF2B5EF4-FFF2-40B4-BE49-F238E27FC236}">
                  <a16:creationId xmlns:a16="http://schemas.microsoft.com/office/drawing/2014/main" id="{01BD053C-2F6F-4F26-BCDD-CC5A79554DDC}"/>
                </a:ext>
              </a:extLst>
            </p:cNvPr>
            <p:cNvSpPr/>
            <p:nvPr/>
          </p:nvSpPr>
          <p:spPr bwMode="auto">
            <a:xfrm>
              <a:off x="1260022" y="2171757"/>
              <a:ext cx="1740042" cy="1740041"/>
            </a:xfrm>
            <a:prstGeom prst="arc">
              <a:avLst>
                <a:gd fmla="val 21449734" name="adj1"/>
                <a:gd fmla="val 10900343" name="adj2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13">
                <a:latin charset="-122" panose="020b0503020204020204" pitchFamily="34" typeface="微软雅黑"/>
                <a:ea charset="-122" panose="020b0503020204020204" pitchFamily="34" typeface="微软雅黑"/>
                <a:sym typeface="+mn-lt"/>
              </a:endParaRPr>
            </a:p>
          </p:txBody>
        </p:sp>
        <p:sp>
          <p:nvSpPr>
            <p:cNvPr id="23" name="Arc 40">
              <a:extLst>
                <a:ext uri="{FF2B5EF4-FFF2-40B4-BE49-F238E27FC236}">
                  <a16:creationId xmlns:a16="http://schemas.microsoft.com/office/drawing/2014/main" id="{D1A1D05A-763E-4E7D-AC49-AF998B9CFBE6}"/>
                </a:ext>
              </a:extLst>
            </p:cNvPr>
            <p:cNvSpPr/>
            <p:nvPr/>
          </p:nvSpPr>
          <p:spPr bwMode="auto">
            <a:xfrm rot="10800000">
              <a:off x="3000064" y="2163164"/>
              <a:ext cx="1740041" cy="1740041"/>
            </a:xfrm>
            <a:prstGeom prst="arc">
              <a:avLst>
                <a:gd fmla="val 21449734" name="adj1"/>
                <a:gd fmla="val 10900343" name="adj2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3000" sy="103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13">
                <a:latin charset="-122" panose="020b0503020204020204" pitchFamily="34" typeface="微软雅黑"/>
                <a:ea charset="-122" panose="020b0503020204020204" pitchFamily="34" typeface="微软雅黑"/>
                <a:sym typeface="+mn-lt"/>
              </a:endParaRPr>
            </a:p>
          </p:txBody>
        </p:sp>
        <p:sp>
          <p:nvSpPr>
            <p:cNvPr id="24" name="Arc 52">
              <a:extLst>
                <a:ext uri="{FF2B5EF4-FFF2-40B4-BE49-F238E27FC236}">
                  <a16:creationId xmlns:a16="http://schemas.microsoft.com/office/drawing/2014/main" id="{81A6CFC2-75F2-4A0B-A4FF-E1E5D809C06C}"/>
                </a:ext>
              </a:extLst>
            </p:cNvPr>
            <p:cNvSpPr/>
            <p:nvPr/>
          </p:nvSpPr>
          <p:spPr bwMode="auto">
            <a:xfrm rot="10800000">
              <a:off x="6480146" y="2163164"/>
              <a:ext cx="1740041" cy="1740041"/>
            </a:xfrm>
            <a:prstGeom prst="arc">
              <a:avLst>
                <a:gd fmla="val 21449734" name="adj1"/>
                <a:gd fmla="val 10900343" name="adj2"/>
              </a:avLst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013">
                <a:latin charset="-122" panose="020b0503020204020204" pitchFamily="34" typeface="微软雅黑"/>
                <a:ea charset="-122" panose="020b0503020204020204" pitchFamily="34" typeface="微软雅黑"/>
                <a:sym typeface="+mn-lt"/>
              </a:endParaRPr>
            </a:p>
          </p:txBody>
        </p:sp>
      </p:grpSp>
      <p:sp>
        <p:nvSpPr>
          <p:cNvPr id="26" name="KSO_Shape">
            <a:extLst>
              <a:ext uri="{FF2B5EF4-FFF2-40B4-BE49-F238E27FC236}">
                <a16:creationId xmlns:a16="http://schemas.microsoft.com/office/drawing/2014/main" id="{DAD486E8-0037-497F-B01D-914044941B5B}"/>
              </a:ext>
            </a:extLst>
          </p:cNvPr>
          <p:cNvSpPr/>
          <p:nvPr/>
        </p:nvSpPr>
        <p:spPr bwMode="auto">
          <a:xfrm>
            <a:off x="4113894" y="3005766"/>
            <a:ext cx="1304925" cy="1800225"/>
          </a:xfrm>
          <a:custGeom>
            <a:rect b="b" l="0" r="r" t="0"/>
            <a:pathLst>
              <a:path h="5335640" w="3862951">
                <a:moveTo>
                  <a:pt x="1811444" y="3792704"/>
                </a:moveTo>
                <a:cubicBezTo>
                  <a:pt x="1816876" y="3791029"/>
                  <a:pt x="1834118" y="3800195"/>
                  <a:pt x="1869304" y="3824167"/>
                </a:cubicBezTo>
                <a:cubicBezTo>
                  <a:pt x="1963135" y="3891854"/>
                  <a:pt x="2064472" y="3929458"/>
                  <a:pt x="2124524" y="3914416"/>
                </a:cubicBezTo>
                <a:cubicBezTo>
                  <a:pt x="2188329" y="3899375"/>
                  <a:pt x="2270900" y="3959540"/>
                  <a:pt x="2162056" y="3970822"/>
                </a:cubicBezTo>
                <a:cubicBezTo>
                  <a:pt x="2053212" y="3982103"/>
                  <a:pt x="1948122" y="4015946"/>
                  <a:pt x="2064472" y="4023467"/>
                </a:cubicBezTo>
                <a:cubicBezTo>
                  <a:pt x="2177069" y="4030987"/>
                  <a:pt x="2315939" y="4057310"/>
                  <a:pt x="2330952" y="4121236"/>
                </a:cubicBezTo>
                <a:cubicBezTo>
                  <a:pt x="2342211" y="4181402"/>
                  <a:pt x="2233368" y="4196443"/>
                  <a:pt x="2169563" y="4147559"/>
                </a:cubicBezTo>
                <a:cubicBezTo>
                  <a:pt x="2105758" y="4102434"/>
                  <a:pt x="2030693" y="4136278"/>
                  <a:pt x="2113264" y="4173881"/>
                </a:cubicBezTo>
                <a:cubicBezTo>
                  <a:pt x="2199588" y="4207724"/>
                  <a:pt x="2259640" y="4245328"/>
                  <a:pt x="2293419" y="4346858"/>
                </a:cubicBezTo>
                <a:cubicBezTo>
                  <a:pt x="2327198" y="4444627"/>
                  <a:pt x="2297172" y="4399503"/>
                  <a:pt x="2240874" y="4384461"/>
                </a:cubicBezTo>
                <a:cubicBezTo>
                  <a:pt x="2184575" y="4373180"/>
                  <a:pt x="2124524" y="4324296"/>
                  <a:pt x="2105758" y="4290452"/>
                </a:cubicBezTo>
                <a:cubicBezTo>
                  <a:pt x="2086991" y="4252849"/>
                  <a:pt x="2045706" y="4271651"/>
                  <a:pt x="2098251" y="4343097"/>
                </a:cubicBezTo>
                <a:cubicBezTo>
                  <a:pt x="2154550" y="4410784"/>
                  <a:pt x="2222108" y="4531116"/>
                  <a:pt x="2233368" y="4625125"/>
                </a:cubicBezTo>
                <a:cubicBezTo>
                  <a:pt x="2244627" y="4722894"/>
                  <a:pt x="2210848" y="4734175"/>
                  <a:pt x="2158303" y="4643926"/>
                </a:cubicBezTo>
                <a:cubicBezTo>
                  <a:pt x="2102004" y="4553678"/>
                  <a:pt x="2075732" y="4519835"/>
                  <a:pt x="2079485" y="4583761"/>
                </a:cubicBezTo>
                <a:cubicBezTo>
                  <a:pt x="2086991" y="4647687"/>
                  <a:pt x="2094498" y="4752977"/>
                  <a:pt x="2000667" y="4884590"/>
                </a:cubicBezTo>
                <a:cubicBezTo>
                  <a:pt x="1906836" y="5016202"/>
                  <a:pt x="1873057" y="5035004"/>
                  <a:pt x="1948122" y="4877069"/>
                </a:cubicBezTo>
                <a:cubicBezTo>
                  <a:pt x="2026940" y="4715373"/>
                  <a:pt x="2169563" y="4361899"/>
                  <a:pt x="1854291" y="3873052"/>
                </a:cubicBezTo>
                <a:cubicBezTo>
                  <a:pt x="1826142" y="3828398"/>
                  <a:pt x="1802391" y="3795495"/>
                  <a:pt x="1811444" y="3792704"/>
                </a:cubicBezTo>
                <a:close/>
                <a:moveTo>
                  <a:pt x="3207485" y="3127502"/>
                </a:moveTo>
                <a:cubicBezTo>
                  <a:pt x="3239927" y="3121393"/>
                  <a:pt x="3260615" y="3128912"/>
                  <a:pt x="3253092" y="3162744"/>
                </a:cubicBezTo>
                <a:cubicBezTo>
                  <a:pt x="3234285" y="3226649"/>
                  <a:pt x="3140250" y="3219131"/>
                  <a:pt x="3065021" y="3283036"/>
                </a:cubicBezTo>
                <a:cubicBezTo>
                  <a:pt x="2989792" y="3346942"/>
                  <a:pt x="2974747" y="3448439"/>
                  <a:pt x="2910802" y="3497308"/>
                </a:cubicBezTo>
                <a:cubicBezTo>
                  <a:pt x="2846858" y="3542418"/>
                  <a:pt x="2910802" y="3583768"/>
                  <a:pt x="2940894" y="3519863"/>
                </a:cubicBezTo>
                <a:cubicBezTo>
                  <a:pt x="2974747" y="3455957"/>
                  <a:pt x="3012361" y="3399570"/>
                  <a:pt x="3128965" y="3346942"/>
                </a:cubicBezTo>
                <a:cubicBezTo>
                  <a:pt x="3245570" y="3290555"/>
                  <a:pt x="3275661" y="3384534"/>
                  <a:pt x="3174102" y="3403329"/>
                </a:cubicBezTo>
                <a:cubicBezTo>
                  <a:pt x="3072544" y="3418366"/>
                  <a:pt x="3019884" y="3467235"/>
                  <a:pt x="2955940" y="3564973"/>
                </a:cubicBezTo>
                <a:cubicBezTo>
                  <a:pt x="2891995" y="3662710"/>
                  <a:pt x="2805482" y="3621360"/>
                  <a:pt x="2771630" y="3666470"/>
                </a:cubicBezTo>
                <a:cubicBezTo>
                  <a:pt x="2737777" y="3707820"/>
                  <a:pt x="2843097" y="3715339"/>
                  <a:pt x="2907041" y="3658951"/>
                </a:cubicBezTo>
                <a:cubicBezTo>
                  <a:pt x="2967224" y="3602564"/>
                  <a:pt x="3185387" y="3527381"/>
                  <a:pt x="3147772" y="3617601"/>
                </a:cubicBezTo>
                <a:cubicBezTo>
                  <a:pt x="3110158" y="3704061"/>
                  <a:pt x="2986031" y="3613842"/>
                  <a:pt x="2929610" y="3689024"/>
                </a:cubicBezTo>
                <a:cubicBezTo>
                  <a:pt x="2873188" y="3764207"/>
                  <a:pt x="2835574" y="3764207"/>
                  <a:pt x="2707685" y="3767967"/>
                </a:cubicBezTo>
                <a:cubicBezTo>
                  <a:pt x="2579797" y="3767967"/>
                  <a:pt x="2655025" y="3873223"/>
                  <a:pt x="2805482" y="3824354"/>
                </a:cubicBezTo>
                <a:cubicBezTo>
                  <a:pt x="2955940" y="3775485"/>
                  <a:pt x="2948417" y="3888259"/>
                  <a:pt x="2846858" y="3876982"/>
                </a:cubicBezTo>
                <a:cubicBezTo>
                  <a:pt x="2745300" y="3865704"/>
                  <a:pt x="2636218" y="3963442"/>
                  <a:pt x="2576035" y="3925851"/>
                </a:cubicBezTo>
                <a:cubicBezTo>
                  <a:pt x="2515853" y="3884500"/>
                  <a:pt x="2545944" y="3824354"/>
                  <a:pt x="2406771" y="3828113"/>
                </a:cubicBezTo>
                <a:cubicBezTo>
                  <a:pt x="2267598" y="3831872"/>
                  <a:pt x="2271360" y="3760448"/>
                  <a:pt x="2384203" y="3756689"/>
                </a:cubicBezTo>
                <a:cubicBezTo>
                  <a:pt x="2463193" y="3752930"/>
                  <a:pt x="2421817" y="3726616"/>
                  <a:pt x="2583558" y="3689024"/>
                </a:cubicBezTo>
                <a:cubicBezTo>
                  <a:pt x="2745300" y="3647674"/>
                  <a:pt x="2846858" y="3493549"/>
                  <a:pt x="2891995" y="3403329"/>
                </a:cubicBezTo>
                <a:cubicBezTo>
                  <a:pt x="2933371" y="3313110"/>
                  <a:pt x="3012361" y="3219131"/>
                  <a:pt x="3091351" y="3174021"/>
                </a:cubicBezTo>
                <a:cubicBezTo>
                  <a:pt x="3130846" y="3153346"/>
                  <a:pt x="3175043" y="3133610"/>
                  <a:pt x="3207485" y="3127502"/>
                </a:cubicBezTo>
                <a:close/>
                <a:moveTo>
                  <a:pt x="2379331" y="2997860"/>
                </a:moveTo>
                <a:cubicBezTo>
                  <a:pt x="2437034" y="2996576"/>
                  <a:pt x="2531123" y="3040600"/>
                  <a:pt x="2531123" y="3193218"/>
                </a:cubicBezTo>
                <a:cubicBezTo>
                  <a:pt x="2527360" y="3441165"/>
                  <a:pt x="2301546" y="3505029"/>
                  <a:pt x="2105840" y="3531327"/>
                </a:cubicBezTo>
                <a:cubicBezTo>
                  <a:pt x="1910135" y="3553867"/>
                  <a:pt x="1669267" y="3433651"/>
                  <a:pt x="1616577" y="3377300"/>
                </a:cubicBezTo>
                <a:cubicBezTo>
                  <a:pt x="1563887" y="3324705"/>
                  <a:pt x="1424635" y="3219516"/>
                  <a:pt x="1507434" y="3189462"/>
                </a:cubicBezTo>
                <a:cubicBezTo>
                  <a:pt x="1575178" y="3163164"/>
                  <a:pt x="1578941" y="3253327"/>
                  <a:pt x="1627868" y="3324705"/>
                </a:cubicBezTo>
                <a:cubicBezTo>
                  <a:pt x="1684321" y="3403597"/>
                  <a:pt x="1864972" y="3339732"/>
                  <a:pt x="1940244" y="3249570"/>
                </a:cubicBezTo>
                <a:cubicBezTo>
                  <a:pt x="2015515" y="3159408"/>
                  <a:pt x="2120895" y="3129354"/>
                  <a:pt x="2109604" y="3215759"/>
                </a:cubicBezTo>
                <a:cubicBezTo>
                  <a:pt x="2102077" y="3298408"/>
                  <a:pt x="1985406" y="3347246"/>
                  <a:pt x="1895081" y="3384813"/>
                </a:cubicBezTo>
                <a:cubicBezTo>
                  <a:pt x="1804755" y="3426137"/>
                  <a:pt x="1752065" y="3490002"/>
                  <a:pt x="1872499" y="3448678"/>
                </a:cubicBezTo>
                <a:cubicBezTo>
                  <a:pt x="1992933" y="3411110"/>
                  <a:pt x="2151003" y="3362273"/>
                  <a:pt x="2199930" y="3253327"/>
                </a:cubicBezTo>
                <a:cubicBezTo>
                  <a:pt x="2252619" y="3144381"/>
                  <a:pt x="2316600" y="3181948"/>
                  <a:pt x="2290255" y="3272110"/>
                </a:cubicBezTo>
                <a:cubicBezTo>
                  <a:pt x="2263910" y="3362273"/>
                  <a:pt x="2166057" y="3399840"/>
                  <a:pt x="2075732" y="3429894"/>
                </a:cubicBezTo>
                <a:cubicBezTo>
                  <a:pt x="1985406" y="3463705"/>
                  <a:pt x="1996697" y="3482489"/>
                  <a:pt x="2083259" y="3463705"/>
                </a:cubicBezTo>
                <a:cubicBezTo>
                  <a:pt x="2166057" y="3441165"/>
                  <a:pt x="2173585" y="3456192"/>
                  <a:pt x="2316600" y="3351002"/>
                </a:cubicBezTo>
                <a:cubicBezTo>
                  <a:pt x="2459615" y="3249570"/>
                  <a:pt x="2395635" y="3091786"/>
                  <a:pt x="2342945" y="3035435"/>
                </a:cubicBezTo>
                <a:cubicBezTo>
                  <a:pt x="2323186" y="3015712"/>
                  <a:pt x="2344709" y="2998630"/>
                  <a:pt x="2379331" y="2997860"/>
                </a:cubicBezTo>
                <a:close/>
                <a:moveTo>
                  <a:pt x="941026" y="2750107"/>
                </a:moveTo>
                <a:cubicBezTo>
                  <a:pt x="959381" y="2746820"/>
                  <a:pt x="975384" y="2774058"/>
                  <a:pt x="969736" y="2843562"/>
                </a:cubicBezTo>
                <a:cubicBezTo>
                  <a:pt x="954675" y="2982569"/>
                  <a:pt x="969736" y="3192959"/>
                  <a:pt x="1067631" y="3373293"/>
                </a:cubicBezTo>
                <a:cubicBezTo>
                  <a:pt x="1165527" y="3553627"/>
                  <a:pt x="1342493" y="3673850"/>
                  <a:pt x="1346258" y="3854184"/>
                </a:cubicBezTo>
                <a:cubicBezTo>
                  <a:pt x="1350023" y="4030761"/>
                  <a:pt x="1312371" y="4203581"/>
                  <a:pt x="1161762" y="4263693"/>
                </a:cubicBezTo>
                <a:cubicBezTo>
                  <a:pt x="1011153" y="4323804"/>
                  <a:pt x="1052571" y="4259936"/>
                  <a:pt x="1131640" y="4196068"/>
                </a:cubicBezTo>
                <a:cubicBezTo>
                  <a:pt x="1210710" y="4132199"/>
                  <a:pt x="1308606" y="3948108"/>
                  <a:pt x="1240832" y="3756503"/>
                </a:cubicBezTo>
                <a:cubicBezTo>
                  <a:pt x="1169292" y="3568655"/>
                  <a:pt x="1165527" y="3685121"/>
                  <a:pt x="1195649" y="3760260"/>
                </a:cubicBezTo>
                <a:cubicBezTo>
                  <a:pt x="1225771" y="3839156"/>
                  <a:pt x="1188119" y="3989435"/>
                  <a:pt x="1082692" y="4023247"/>
                </a:cubicBezTo>
                <a:cubicBezTo>
                  <a:pt x="977266" y="4060817"/>
                  <a:pt x="1052571" y="3970650"/>
                  <a:pt x="1109049" y="3899268"/>
                </a:cubicBezTo>
                <a:cubicBezTo>
                  <a:pt x="1165527" y="3827885"/>
                  <a:pt x="1105284" y="3647551"/>
                  <a:pt x="1090223" y="3572412"/>
                </a:cubicBezTo>
                <a:cubicBezTo>
                  <a:pt x="1075162" y="3493516"/>
                  <a:pt x="1033744" y="3478488"/>
                  <a:pt x="1048805" y="3568655"/>
                </a:cubicBezTo>
                <a:cubicBezTo>
                  <a:pt x="1060101" y="3658822"/>
                  <a:pt x="1037510" y="3745232"/>
                  <a:pt x="992327" y="3794073"/>
                </a:cubicBezTo>
                <a:cubicBezTo>
                  <a:pt x="943379" y="3839156"/>
                  <a:pt x="924553" y="3764017"/>
                  <a:pt x="977266" y="3673850"/>
                </a:cubicBezTo>
                <a:cubicBezTo>
                  <a:pt x="1026214" y="3583683"/>
                  <a:pt x="996092" y="3455946"/>
                  <a:pt x="969736" y="3358265"/>
                </a:cubicBezTo>
                <a:cubicBezTo>
                  <a:pt x="939614" y="3264341"/>
                  <a:pt x="920788" y="3290640"/>
                  <a:pt x="928318" y="3384564"/>
                </a:cubicBezTo>
                <a:cubicBezTo>
                  <a:pt x="932083" y="3478488"/>
                  <a:pt x="864309" y="3576169"/>
                  <a:pt x="815361" y="3504787"/>
                </a:cubicBezTo>
                <a:cubicBezTo>
                  <a:pt x="762648" y="3433405"/>
                  <a:pt x="875605" y="3403349"/>
                  <a:pt x="894431" y="3271855"/>
                </a:cubicBezTo>
                <a:cubicBezTo>
                  <a:pt x="913257" y="3140362"/>
                  <a:pt x="886901" y="2952514"/>
                  <a:pt x="898196" y="2839805"/>
                </a:cubicBezTo>
                <a:cubicBezTo>
                  <a:pt x="901962" y="2787207"/>
                  <a:pt x="922670" y="2753395"/>
                  <a:pt x="941026" y="2750107"/>
                </a:cubicBezTo>
                <a:close/>
                <a:moveTo>
                  <a:pt x="836577" y="2493261"/>
                </a:moveTo>
                <a:cubicBezTo>
                  <a:pt x="847549" y="2495688"/>
                  <a:pt x="839089" y="2515455"/>
                  <a:pt x="792560" y="2564874"/>
                </a:cubicBezTo>
                <a:cubicBezTo>
                  <a:pt x="664725" y="2696657"/>
                  <a:pt x="630886" y="2715483"/>
                  <a:pt x="619606" y="2798318"/>
                </a:cubicBezTo>
                <a:cubicBezTo>
                  <a:pt x="612086" y="2877388"/>
                  <a:pt x="533129" y="2847266"/>
                  <a:pt x="503050" y="2918805"/>
                </a:cubicBezTo>
                <a:cubicBezTo>
                  <a:pt x="476731" y="2986579"/>
                  <a:pt x="476731" y="2851031"/>
                  <a:pt x="544409" y="2798318"/>
                </a:cubicBezTo>
                <a:cubicBezTo>
                  <a:pt x="608326" y="2745605"/>
                  <a:pt x="555688" y="2726779"/>
                  <a:pt x="499290" y="2783257"/>
                </a:cubicBezTo>
                <a:cubicBezTo>
                  <a:pt x="439132" y="2843501"/>
                  <a:pt x="427853" y="2899979"/>
                  <a:pt x="307537" y="2960223"/>
                </a:cubicBezTo>
                <a:cubicBezTo>
                  <a:pt x="183461" y="3020466"/>
                  <a:pt x="209780" y="2963988"/>
                  <a:pt x="269938" y="2884918"/>
                </a:cubicBezTo>
                <a:cubicBezTo>
                  <a:pt x="326336" y="2805848"/>
                  <a:pt x="420333" y="2828440"/>
                  <a:pt x="424093" y="2764431"/>
                </a:cubicBezTo>
                <a:cubicBezTo>
                  <a:pt x="431612" y="2700422"/>
                  <a:pt x="405293" y="2764431"/>
                  <a:pt x="292497" y="2798318"/>
                </a:cubicBezTo>
                <a:cubicBezTo>
                  <a:pt x="179701" y="2832205"/>
                  <a:pt x="104504" y="2787022"/>
                  <a:pt x="55625" y="2873622"/>
                </a:cubicBezTo>
                <a:cubicBezTo>
                  <a:pt x="6747" y="2963988"/>
                  <a:pt x="-12052" y="2926336"/>
                  <a:pt x="21787" y="2851031"/>
                </a:cubicBezTo>
                <a:cubicBezTo>
                  <a:pt x="51866" y="2775727"/>
                  <a:pt x="51866" y="2696657"/>
                  <a:pt x="232339" y="2704187"/>
                </a:cubicBezTo>
                <a:cubicBezTo>
                  <a:pt x="409053" y="2707953"/>
                  <a:pt x="593287" y="2670300"/>
                  <a:pt x="706083" y="2568639"/>
                </a:cubicBezTo>
                <a:cubicBezTo>
                  <a:pt x="746032" y="2533340"/>
                  <a:pt x="818292" y="2489217"/>
                  <a:pt x="836577" y="2493261"/>
                </a:cubicBezTo>
                <a:close/>
                <a:moveTo>
                  <a:pt x="2248496" y="2337645"/>
                </a:moveTo>
                <a:cubicBezTo>
                  <a:pt x="2317041" y="2338467"/>
                  <a:pt x="2323628" y="2382437"/>
                  <a:pt x="2237999" y="2389012"/>
                </a:cubicBezTo>
                <a:cubicBezTo>
                  <a:pt x="2136373" y="2396526"/>
                  <a:pt x="2174012" y="2486696"/>
                  <a:pt x="2181540" y="2546809"/>
                </a:cubicBezTo>
                <a:cubicBezTo>
                  <a:pt x="2185304" y="2606923"/>
                  <a:pt x="2128845" y="2558081"/>
                  <a:pt x="2140137" y="2471668"/>
                </a:cubicBezTo>
                <a:cubicBezTo>
                  <a:pt x="2155192" y="2385255"/>
                  <a:pt x="2113789" y="2415311"/>
                  <a:pt x="2091206" y="2452882"/>
                </a:cubicBezTo>
                <a:cubicBezTo>
                  <a:pt x="2068623" y="2490453"/>
                  <a:pt x="2117553" y="2539295"/>
                  <a:pt x="2117553" y="2606923"/>
                </a:cubicBezTo>
                <a:cubicBezTo>
                  <a:pt x="2113789" y="2670793"/>
                  <a:pt x="2049803" y="2678307"/>
                  <a:pt x="2049803" y="2588137"/>
                </a:cubicBezTo>
                <a:cubicBezTo>
                  <a:pt x="2046039" y="2497967"/>
                  <a:pt x="2053567" y="2407797"/>
                  <a:pt x="2015928" y="2471668"/>
                </a:cubicBezTo>
                <a:cubicBezTo>
                  <a:pt x="1974525" y="2535538"/>
                  <a:pt x="2000872" y="2599408"/>
                  <a:pt x="1955705" y="2674550"/>
                </a:cubicBezTo>
                <a:cubicBezTo>
                  <a:pt x="1910538" y="2749692"/>
                  <a:pt x="2019692" y="2757206"/>
                  <a:pt x="2064859" y="2821077"/>
                </a:cubicBezTo>
                <a:cubicBezTo>
                  <a:pt x="2110026" y="2888704"/>
                  <a:pt x="2030983" y="2884947"/>
                  <a:pt x="1963233" y="2843619"/>
                </a:cubicBezTo>
                <a:cubicBezTo>
                  <a:pt x="1899247" y="2802291"/>
                  <a:pt x="1869135" y="2629465"/>
                  <a:pt x="1921830" y="2535538"/>
                </a:cubicBezTo>
                <a:cubicBezTo>
                  <a:pt x="1978289" y="2441611"/>
                  <a:pt x="2046039" y="2362712"/>
                  <a:pt x="2215415" y="2340169"/>
                </a:cubicBezTo>
                <a:cubicBezTo>
                  <a:pt x="2227648" y="2338291"/>
                  <a:pt x="2238704" y="2337528"/>
                  <a:pt x="2248496" y="2337645"/>
                </a:cubicBezTo>
                <a:close/>
                <a:moveTo>
                  <a:pt x="2463097" y="2316770"/>
                </a:moveTo>
                <a:cubicBezTo>
                  <a:pt x="2463097" y="2538542"/>
                  <a:pt x="2568455" y="2760315"/>
                  <a:pt x="2685102" y="2876839"/>
                </a:cubicBezTo>
                <a:cubicBezTo>
                  <a:pt x="2737781" y="2925704"/>
                  <a:pt x="2801749" y="2955775"/>
                  <a:pt x="2865716" y="2967052"/>
                </a:cubicBezTo>
                <a:cubicBezTo>
                  <a:pt x="2877005" y="2677620"/>
                  <a:pt x="2692628" y="2395706"/>
                  <a:pt x="2463097" y="2316770"/>
                </a:cubicBezTo>
                <a:close/>
                <a:moveTo>
                  <a:pt x="1209287" y="1933211"/>
                </a:moveTo>
                <a:cubicBezTo>
                  <a:pt x="1227628" y="1929453"/>
                  <a:pt x="1229510" y="1967969"/>
                  <a:pt x="1191886" y="2080696"/>
                </a:cubicBezTo>
                <a:cubicBezTo>
                  <a:pt x="1116639" y="2306151"/>
                  <a:pt x="1015056" y="2696940"/>
                  <a:pt x="1120402" y="3005062"/>
                </a:cubicBezTo>
                <a:cubicBezTo>
                  <a:pt x="1229509" y="3313184"/>
                  <a:pt x="1398814" y="3587488"/>
                  <a:pt x="1714850" y="3854276"/>
                </a:cubicBezTo>
                <a:cubicBezTo>
                  <a:pt x="2030886" y="4124822"/>
                  <a:pt x="2042173" y="4756096"/>
                  <a:pt x="1786335" y="5056703"/>
                </a:cubicBezTo>
                <a:cubicBezTo>
                  <a:pt x="1526734" y="5357310"/>
                  <a:pt x="1079016" y="5428704"/>
                  <a:pt x="857039" y="5203249"/>
                </a:cubicBezTo>
                <a:cubicBezTo>
                  <a:pt x="638823" y="4977794"/>
                  <a:pt x="650110" y="4541914"/>
                  <a:pt x="988720" y="4463005"/>
                </a:cubicBezTo>
                <a:cubicBezTo>
                  <a:pt x="1327330" y="4384096"/>
                  <a:pt x="1455249" y="4722278"/>
                  <a:pt x="1346142" y="4906400"/>
                </a:cubicBezTo>
                <a:cubicBezTo>
                  <a:pt x="1237034" y="5094279"/>
                  <a:pt x="1176837" y="4962764"/>
                  <a:pt x="1252083" y="4835006"/>
                </a:cubicBezTo>
                <a:cubicBezTo>
                  <a:pt x="1331092" y="4707248"/>
                  <a:pt x="1233272" y="4436702"/>
                  <a:pt x="992482" y="4530641"/>
                </a:cubicBezTo>
                <a:cubicBezTo>
                  <a:pt x="751693" y="4620823"/>
                  <a:pt x="717832" y="4898885"/>
                  <a:pt x="849514" y="5101794"/>
                </a:cubicBezTo>
                <a:cubicBezTo>
                  <a:pt x="981195" y="5304704"/>
                  <a:pt x="1372478" y="5338522"/>
                  <a:pt x="1598218" y="5128097"/>
                </a:cubicBezTo>
                <a:cubicBezTo>
                  <a:pt x="1820196" y="4917673"/>
                  <a:pt x="1929303" y="4729793"/>
                  <a:pt x="1857819" y="4316459"/>
                </a:cubicBezTo>
                <a:cubicBezTo>
                  <a:pt x="1782572" y="3906882"/>
                  <a:pt x="1297231" y="3628821"/>
                  <a:pt x="1180599" y="3328214"/>
                </a:cubicBezTo>
                <a:cubicBezTo>
                  <a:pt x="1063967" y="3027608"/>
                  <a:pt x="887137" y="2509061"/>
                  <a:pt x="1127926" y="2039363"/>
                </a:cubicBezTo>
                <a:cubicBezTo>
                  <a:pt x="1156144" y="1982999"/>
                  <a:pt x="1190945" y="1936969"/>
                  <a:pt x="1209287" y="1933211"/>
                </a:cubicBezTo>
                <a:close/>
                <a:moveTo>
                  <a:pt x="3427311" y="1731601"/>
                </a:moveTo>
                <a:cubicBezTo>
                  <a:pt x="3509176" y="1730189"/>
                  <a:pt x="3590101" y="1743364"/>
                  <a:pt x="3629622" y="1779123"/>
                </a:cubicBezTo>
                <a:cubicBezTo>
                  <a:pt x="3708664" y="1850643"/>
                  <a:pt x="3753831" y="1895813"/>
                  <a:pt x="3772650" y="1918398"/>
                </a:cubicBezTo>
                <a:cubicBezTo>
                  <a:pt x="3832873" y="1989917"/>
                  <a:pt x="3829109" y="2023795"/>
                  <a:pt x="3742539" y="1971096"/>
                </a:cubicBezTo>
                <a:cubicBezTo>
                  <a:pt x="3655969" y="1918398"/>
                  <a:pt x="3490357" y="1993681"/>
                  <a:pt x="3400023" y="2031323"/>
                </a:cubicBezTo>
                <a:cubicBezTo>
                  <a:pt x="3305925" y="2072729"/>
                  <a:pt x="3290869" y="2001210"/>
                  <a:pt x="3392495" y="1978625"/>
                </a:cubicBezTo>
                <a:cubicBezTo>
                  <a:pt x="3490357" y="1952276"/>
                  <a:pt x="3543052" y="1944747"/>
                  <a:pt x="3580691" y="1937219"/>
                </a:cubicBezTo>
                <a:cubicBezTo>
                  <a:pt x="3618330" y="1929690"/>
                  <a:pt x="3603274" y="1880756"/>
                  <a:pt x="3531760" y="1895813"/>
                </a:cubicBezTo>
                <a:cubicBezTo>
                  <a:pt x="3456482" y="1907105"/>
                  <a:pt x="3377439" y="1929690"/>
                  <a:pt x="3268286" y="1971096"/>
                </a:cubicBezTo>
                <a:cubicBezTo>
                  <a:pt x="3162896" y="2016267"/>
                  <a:pt x="3140313" y="1944747"/>
                  <a:pt x="3249466" y="1899577"/>
                </a:cubicBezTo>
                <a:cubicBezTo>
                  <a:pt x="3354856" y="1854407"/>
                  <a:pt x="3452718" y="1839350"/>
                  <a:pt x="3520468" y="1843114"/>
                </a:cubicBezTo>
                <a:cubicBezTo>
                  <a:pt x="3588219" y="1846878"/>
                  <a:pt x="3546816" y="1801708"/>
                  <a:pt x="3471537" y="1805472"/>
                </a:cubicBezTo>
                <a:cubicBezTo>
                  <a:pt x="3396259" y="1805472"/>
                  <a:pt x="3302161" y="1805472"/>
                  <a:pt x="3234411" y="1843114"/>
                </a:cubicBezTo>
                <a:cubicBezTo>
                  <a:pt x="3166660" y="1876992"/>
                  <a:pt x="3132785" y="1816765"/>
                  <a:pt x="3219355" y="1771595"/>
                </a:cubicBezTo>
                <a:cubicBezTo>
                  <a:pt x="3262640" y="1749010"/>
                  <a:pt x="3345446" y="1733012"/>
                  <a:pt x="3427311" y="1731601"/>
                </a:cubicBezTo>
                <a:close/>
                <a:moveTo>
                  <a:pt x="1159858" y="1572548"/>
                </a:moveTo>
                <a:cubicBezTo>
                  <a:pt x="1194586" y="1567433"/>
                  <a:pt x="1208689" y="1585070"/>
                  <a:pt x="1146636" y="1655616"/>
                </a:cubicBezTo>
                <a:cubicBezTo>
                  <a:pt x="1063900" y="1749679"/>
                  <a:pt x="920991" y="1964142"/>
                  <a:pt x="721670" y="2001767"/>
                </a:cubicBezTo>
                <a:cubicBezTo>
                  <a:pt x="526110" y="2039392"/>
                  <a:pt x="627650" y="1945330"/>
                  <a:pt x="732952" y="1926517"/>
                </a:cubicBezTo>
                <a:cubicBezTo>
                  <a:pt x="838254" y="1907705"/>
                  <a:pt x="920991" y="1862554"/>
                  <a:pt x="966120" y="1809879"/>
                </a:cubicBezTo>
                <a:cubicBezTo>
                  <a:pt x="1015010" y="1760967"/>
                  <a:pt x="1007488" y="1730867"/>
                  <a:pt x="924751" y="1783542"/>
                </a:cubicBezTo>
                <a:cubicBezTo>
                  <a:pt x="842014" y="1832454"/>
                  <a:pt x="789364" y="1839979"/>
                  <a:pt x="714148" y="1828692"/>
                </a:cubicBezTo>
                <a:cubicBezTo>
                  <a:pt x="635172" y="1817404"/>
                  <a:pt x="597564" y="1742154"/>
                  <a:pt x="744235" y="1738392"/>
                </a:cubicBezTo>
                <a:cubicBezTo>
                  <a:pt x="890904" y="1730867"/>
                  <a:pt x="962359" y="1723342"/>
                  <a:pt x="1030053" y="1689479"/>
                </a:cubicBezTo>
                <a:cubicBezTo>
                  <a:pt x="1097746" y="1655616"/>
                  <a:pt x="1071421" y="1633041"/>
                  <a:pt x="977402" y="1651854"/>
                </a:cubicBezTo>
                <a:cubicBezTo>
                  <a:pt x="883383" y="1670666"/>
                  <a:pt x="830732" y="1685717"/>
                  <a:pt x="774321" y="1633041"/>
                </a:cubicBezTo>
                <a:cubicBezTo>
                  <a:pt x="717909" y="1580366"/>
                  <a:pt x="789364" y="1572841"/>
                  <a:pt x="868340" y="1606704"/>
                </a:cubicBezTo>
                <a:cubicBezTo>
                  <a:pt x="947316" y="1640566"/>
                  <a:pt x="1075182" y="1602941"/>
                  <a:pt x="1120311" y="1584129"/>
                </a:cubicBezTo>
                <a:cubicBezTo>
                  <a:pt x="1134414" y="1578485"/>
                  <a:pt x="1148282" y="1574252"/>
                  <a:pt x="1159858" y="1572548"/>
                </a:cubicBezTo>
                <a:close/>
                <a:moveTo>
                  <a:pt x="2446494" y="1370385"/>
                </a:moveTo>
                <a:cubicBezTo>
                  <a:pt x="2531447" y="1372440"/>
                  <a:pt x="2627395" y="1384890"/>
                  <a:pt x="2737453" y="1411197"/>
                </a:cubicBezTo>
                <a:cubicBezTo>
                  <a:pt x="2872908" y="1441264"/>
                  <a:pt x="2910535" y="1482604"/>
                  <a:pt x="2801418" y="1490121"/>
                </a:cubicBezTo>
                <a:cubicBezTo>
                  <a:pt x="2692301" y="1497638"/>
                  <a:pt x="2601997" y="1490121"/>
                  <a:pt x="2571896" y="1587836"/>
                </a:cubicBezTo>
                <a:cubicBezTo>
                  <a:pt x="2538032" y="1681793"/>
                  <a:pt x="2496643" y="1741925"/>
                  <a:pt x="2413864" y="1813332"/>
                </a:cubicBezTo>
                <a:cubicBezTo>
                  <a:pt x="2334848" y="1880981"/>
                  <a:pt x="2361187" y="1835882"/>
                  <a:pt x="2380000" y="1775749"/>
                </a:cubicBezTo>
                <a:cubicBezTo>
                  <a:pt x="2398813" y="1711859"/>
                  <a:pt x="2466541" y="1580319"/>
                  <a:pt x="2530506" y="1538979"/>
                </a:cubicBezTo>
                <a:cubicBezTo>
                  <a:pt x="2598234" y="1501396"/>
                  <a:pt x="2496643" y="1463813"/>
                  <a:pt x="2428915" y="1538979"/>
                </a:cubicBezTo>
                <a:cubicBezTo>
                  <a:pt x="2361187" y="1610386"/>
                  <a:pt x="2285934" y="1715617"/>
                  <a:pt x="2191867" y="1865948"/>
                </a:cubicBezTo>
                <a:cubicBezTo>
                  <a:pt x="2097801" y="2020037"/>
                  <a:pt x="2063937" y="1956147"/>
                  <a:pt x="2097801" y="1858432"/>
                </a:cubicBezTo>
                <a:cubicBezTo>
                  <a:pt x="2135427" y="1760716"/>
                  <a:pt x="2282171" y="1602869"/>
                  <a:pt x="2319797" y="1561528"/>
                </a:cubicBezTo>
                <a:cubicBezTo>
                  <a:pt x="2357424" y="1520187"/>
                  <a:pt x="2300984" y="1471330"/>
                  <a:pt x="2218206" y="1565286"/>
                </a:cubicBezTo>
                <a:cubicBezTo>
                  <a:pt x="2135427" y="1663001"/>
                  <a:pt x="2037598" y="1787024"/>
                  <a:pt x="2011259" y="1922322"/>
                </a:cubicBezTo>
                <a:cubicBezTo>
                  <a:pt x="1984921" y="2053862"/>
                  <a:pt x="1917193" y="2038828"/>
                  <a:pt x="1936006" y="1914806"/>
                </a:cubicBezTo>
                <a:cubicBezTo>
                  <a:pt x="1951057" y="1790782"/>
                  <a:pt x="2037598" y="1685551"/>
                  <a:pt x="2078987" y="1621660"/>
                </a:cubicBezTo>
                <a:cubicBezTo>
                  <a:pt x="2120376" y="1554012"/>
                  <a:pt x="2056411" y="1535220"/>
                  <a:pt x="2007497" y="1610386"/>
                </a:cubicBezTo>
                <a:cubicBezTo>
                  <a:pt x="1958582" y="1681793"/>
                  <a:pt x="1932243" y="1738167"/>
                  <a:pt x="1864516" y="1832123"/>
                </a:cubicBezTo>
                <a:cubicBezTo>
                  <a:pt x="1796788" y="1926080"/>
                  <a:pt x="1800550" y="1959905"/>
                  <a:pt x="1841940" y="2027554"/>
                </a:cubicBezTo>
                <a:cubicBezTo>
                  <a:pt x="1883329" y="2098961"/>
                  <a:pt x="1864516" y="2162851"/>
                  <a:pt x="1830652" y="2177884"/>
                </a:cubicBezTo>
                <a:cubicBezTo>
                  <a:pt x="1800550" y="2196676"/>
                  <a:pt x="1777974" y="2174126"/>
                  <a:pt x="1800550" y="2121510"/>
                </a:cubicBezTo>
                <a:cubicBezTo>
                  <a:pt x="1819364" y="2072653"/>
                  <a:pt x="1695196" y="1978696"/>
                  <a:pt x="1762924" y="1865948"/>
                </a:cubicBezTo>
                <a:cubicBezTo>
                  <a:pt x="1834414" y="1753200"/>
                  <a:pt x="1898380" y="1693068"/>
                  <a:pt x="1920955" y="1644210"/>
                </a:cubicBezTo>
                <a:cubicBezTo>
                  <a:pt x="1943531" y="1591594"/>
                  <a:pt x="1894617" y="1625419"/>
                  <a:pt x="1811838" y="1700584"/>
                </a:cubicBezTo>
                <a:cubicBezTo>
                  <a:pt x="1732822" y="1771991"/>
                  <a:pt x="1567265" y="1922322"/>
                  <a:pt x="1574791" y="2113994"/>
                </a:cubicBezTo>
                <a:cubicBezTo>
                  <a:pt x="1582316" y="2309424"/>
                  <a:pt x="1612417" y="2384589"/>
                  <a:pt x="1533401" y="2433447"/>
                </a:cubicBezTo>
                <a:cubicBezTo>
                  <a:pt x="1454386" y="2482304"/>
                  <a:pt x="1446860" y="2429688"/>
                  <a:pt x="1476962" y="2380831"/>
                </a:cubicBezTo>
                <a:cubicBezTo>
                  <a:pt x="1507063" y="2335732"/>
                  <a:pt x="1458148" y="2113994"/>
                  <a:pt x="1533401" y="1967421"/>
                </a:cubicBezTo>
                <a:cubicBezTo>
                  <a:pt x="1612417" y="1820849"/>
                  <a:pt x="1702721" y="1659243"/>
                  <a:pt x="1894617" y="1538979"/>
                </a:cubicBezTo>
                <a:cubicBezTo>
                  <a:pt x="2035717" y="1451599"/>
                  <a:pt x="2191632" y="1364219"/>
                  <a:pt x="2446494" y="1370385"/>
                </a:cubicBezTo>
                <a:close/>
                <a:moveTo>
                  <a:pt x="1653114" y="1305184"/>
                </a:moveTo>
                <a:cubicBezTo>
                  <a:pt x="1691558" y="1307495"/>
                  <a:pt x="1685390" y="1344475"/>
                  <a:pt x="1574938" y="1407868"/>
                </a:cubicBezTo>
                <a:cubicBezTo>
                  <a:pt x="1398216" y="1509298"/>
                  <a:pt x="1213974" y="1723427"/>
                  <a:pt x="1127493" y="1911259"/>
                </a:cubicBezTo>
                <a:cubicBezTo>
                  <a:pt x="1041012" y="2102848"/>
                  <a:pt x="935731" y="2418407"/>
                  <a:pt x="616127" y="2519836"/>
                </a:cubicBezTo>
                <a:cubicBezTo>
                  <a:pt x="292764" y="2617509"/>
                  <a:pt x="89721" y="2636292"/>
                  <a:pt x="14521" y="2410893"/>
                </a:cubicBezTo>
                <a:cubicBezTo>
                  <a:pt x="-64440" y="2189251"/>
                  <a:pt x="198763" y="2061525"/>
                  <a:pt x="319084" y="2147928"/>
                </a:cubicBezTo>
                <a:cubicBezTo>
                  <a:pt x="435645" y="2230574"/>
                  <a:pt x="431885" y="2339517"/>
                  <a:pt x="326604" y="2362057"/>
                </a:cubicBezTo>
                <a:cubicBezTo>
                  <a:pt x="225083" y="2388353"/>
                  <a:pt x="217563" y="2275654"/>
                  <a:pt x="289004" y="2301951"/>
                </a:cubicBezTo>
                <a:cubicBezTo>
                  <a:pt x="356684" y="2332004"/>
                  <a:pt x="330364" y="2095335"/>
                  <a:pt x="146122" y="2196764"/>
                </a:cubicBezTo>
                <a:cubicBezTo>
                  <a:pt x="-34360" y="2301951"/>
                  <a:pt x="63401" y="2594969"/>
                  <a:pt x="379245" y="2534863"/>
                </a:cubicBezTo>
                <a:cubicBezTo>
                  <a:pt x="695089" y="2474756"/>
                  <a:pt x="837970" y="2347030"/>
                  <a:pt x="920691" y="2196764"/>
                </a:cubicBezTo>
                <a:cubicBezTo>
                  <a:pt x="1003412" y="2046499"/>
                  <a:pt x="1059813" y="1930042"/>
                  <a:pt x="1135013" y="1809829"/>
                </a:cubicBezTo>
                <a:cubicBezTo>
                  <a:pt x="1210214" y="1689617"/>
                  <a:pt x="1334296" y="1464218"/>
                  <a:pt x="1548618" y="1340249"/>
                </a:cubicBezTo>
                <a:cubicBezTo>
                  <a:pt x="1590919" y="1314891"/>
                  <a:pt x="1630047" y="1303797"/>
                  <a:pt x="1653114" y="1305184"/>
                </a:cubicBezTo>
                <a:close/>
                <a:moveTo>
                  <a:pt x="3458466" y="720252"/>
                </a:moveTo>
                <a:cubicBezTo>
                  <a:pt x="3489718" y="713027"/>
                  <a:pt x="3521500" y="777174"/>
                  <a:pt x="3504549" y="847665"/>
                </a:cubicBezTo>
                <a:cubicBezTo>
                  <a:pt x="3481949" y="941653"/>
                  <a:pt x="3527150" y="1035641"/>
                  <a:pt x="3561050" y="1092034"/>
                </a:cubicBezTo>
                <a:cubicBezTo>
                  <a:pt x="3594950" y="1148426"/>
                  <a:pt x="3579883" y="1080755"/>
                  <a:pt x="3583650" y="1020602"/>
                </a:cubicBezTo>
                <a:cubicBezTo>
                  <a:pt x="3587417" y="960450"/>
                  <a:pt x="3602484" y="866462"/>
                  <a:pt x="3636384" y="840146"/>
                </a:cubicBezTo>
                <a:cubicBezTo>
                  <a:pt x="3666518" y="817588"/>
                  <a:pt x="3726785" y="836386"/>
                  <a:pt x="3677818" y="915336"/>
                </a:cubicBezTo>
                <a:cubicBezTo>
                  <a:pt x="3632617" y="994286"/>
                  <a:pt x="3617551" y="1043160"/>
                  <a:pt x="3636384" y="1099553"/>
                </a:cubicBezTo>
                <a:cubicBezTo>
                  <a:pt x="3651451" y="1155945"/>
                  <a:pt x="3658984" y="1178502"/>
                  <a:pt x="3677818" y="1092034"/>
                </a:cubicBezTo>
                <a:cubicBezTo>
                  <a:pt x="3692885" y="1005565"/>
                  <a:pt x="3798353" y="979248"/>
                  <a:pt x="3756919" y="1080755"/>
                </a:cubicBezTo>
                <a:cubicBezTo>
                  <a:pt x="3711718" y="1178502"/>
                  <a:pt x="3677818" y="1227375"/>
                  <a:pt x="3715485" y="1332641"/>
                </a:cubicBezTo>
                <a:cubicBezTo>
                  <a:pt x="3753152" y="1437908"/>
                  <a:pt x="3760686" y="1445427"/>
                  <a:pt x="3760686" y="1445427"/>
                </a:cubicBezTo>
                <a:cubicBezTo>
                  <a:pt x="3805886" y="1569491"/>
                  <a:pt x="3723018" y="1543174"/>
                  <a:pt x="3685351" y="1419110"/>
                </a:cubicBezTo>
                <a:cubicBezTo>
                  <a:pt x="3647684" y="1291286"/>
                  <a:pt x="3628851" y="1264970"/>
                  <a:pt x="3515849" y="1110831"/>
                </a:cubicBezTo>
                <a:cubicBezTo>
                  <a:pt x="3406615" y="956691"/>
                  <a:pt x="3391548" y="836386"/>
                  <a:pt x="3429215" y="753677"/>
                </a:cubicBezTo>
                <a:cubicBezTo>
                  <a:pt x="3437690" y="732999"/>
                  <a:pt x="3448048" y="722660"/>
                  <a:pt x="3458466" y="720252"/>
                </a:cubicBezTo>
                <a:close/>
                <a:moveTo>
                  <a:pt x="1236336" y="486549"/>
                </a:moveTo>
                <a:cubicBezTo>
                  <a:pt x="1334138" y="467767"/>
                  <a:pt x="1450748" y="546650"/>
                  <a:pt x="1541028" y="696904"/>
                </a:cubicBezTo>
                <a:cubicBezTo>
                  <a:pt x="1631307" y="847157"/>
                  <a:pt x="1875812" y="783299"/>
                  <a:pt x="1962330" y="768274"/>
                </a:cubicBezTo>
                <a:cubicBezTo>
                  <a:pt x="2045086" y="749492"/>
                  <a:pt x="2236929" y="809594"/>
                  <a:pt x="2267022" y="956091"/>
                </a:cubicBezTo>
                <a:cubicBezTo>
                  <a:pt x="2300877" y="1102588"/>
                  <a:pt x="2300877" y="974873"/>
                  <a:pt x="2308400" y="948578"/>
                </a:cubicBezTo>
                <a:cubicBezTo>
                  <a:pt x="2312161" y="922284"/>
                  <a:pt x="2349778" y="772030"/>
                  <a:pt x="2127842" y="723198"/>
                </a:cubicBezTo>
                <a:cubicBezTo>
                  <a:pt x="1909667" y="670609"/>
                  <a:pt x="1838196" y="787056"/>
                  <a:pt x="1755440" y="625533"/>
                </a:cubicBezTo>
                <a:cubicBezTo>
                  <a:pt x="1668923" y="467767"/>
                  <a:pt x="1747917" y="550406"/>
                  <a:pt x="1811865" y="591726"/>
                </a:cubicBezTo>
                <a:cubicBezTo>
                  <a:pt x="1872051" y="629289"/>
                  <a:pt x="2045086" y="512843"/>
                  <a:pt x="2195551" y="606751"/>
                </a:cubicBezTo>
                <a:cubicBezTo>
                  <a:pt x="2342254" y="704416"/>
                  <a:pt x="2406202" y="832132"/>
                  <a:pt x="2402440" y="937309"/>
                </a:cubicBezTo>
                <a:cubicBezTo>
                  <a:pt x="2398679" y="1038731"/>
                  <a:pt x="2470150" y="997411"/>
                  <a:pt x="2443818" y="929797"/>
                </a:cubicBezTo>
                <a:cubicBezTo>
                  <a:pt x="2421249" y="858426"/>
                  <a:pt x="2387394" y="685635"/>
                  <a:pt x="2432534" y="621777"/>
                </a:cubicBezTo>
                <a:cubicBezTo>
                  <a:pt x="2481435" y="561675"/>
                  <a:pt x="2534097" y="610508"/>
                  <a:pt x="2470150" y="711929"/>
                </a:cubicBezTo>
                <a:cubicBezTo>
                  <a:pt x="2406202" y="813350"/>
                  <a:pt x="2485196" y="952335"/>
                  <a:pt x="2530336" y="997411"/>
                </a:cubicBezTo>
                <a:cubicBezTo>
                  <a:pt x="2579237" y="1042487"/>
                  <a:pt x="2816220" y="1080050"/>
                  <a:pt x="2857598" y="1095076"/>
                </a:cubicBezTo>
                <a:cubicBezTo>
                  <a:pt x="2962923" y="1125126"/>
                  <a:pt x="2951638" y="1188984"/>
                  <a:pt x="2827504" y="1132639"/>
                </a:cubicBezTo>
                <a:cubicBezTo>
                  <a:pt x="2703371" y="1072538"/>
                  <a:pt x="2436295" y="1038731"/>
                  <a:pt x="2255737" y="1080050"/>
                </a:cubicBezTo>
                <a:cubicBezTo>
                  <a:pt x="2075179" y="1121370"/>
                  <a:pt x="1747917" y="1267866"/>
                  <a:pt x="1503411" y="1128883"/>
                </a:cubicBezTo>
                <a:cubicBezTo>
                  <a:pt x="1262667" y="989898"/>
                  <a:pt x="1206243" y="711929"/>
                  <a:pt x="924120" y="798325"/>
                </a:cubicBezTo>
                <a:cubicBezTo>
                  <a:pt x="641998" y="884721"/>
                  <a:pt x="920359" y="764518"/>
                  <a:pt x="976783" y="745736"/>
                </a:cubicBezTo>
                <a:cubicBezTo>
                  <a:pt x="1033208" y="730711"/>
                  <a:pt x="1172388" y="693147"/>
                  <a:pt x="1304045" y="854670"/>
                </a:cubicBezTo>
                <a:cubicBezTo>
                  <a:pt x="1435702" y="1016192"/>
                  <a:pt x="1537266" y="1076294"/>
                  <a:pt x="1714062" y="1083807"/>
                </a:cubicBezTo>
                <a:cubicBezTo>
                  <a:pt x="1887097" y="1087563"/>
                  <a:pt x="1992423" y="1080050"/>
                  <a:pt x="1984900" y="1038731"/>
                </a:cubicBezTo>
                <a:cubicBezTo>
                  <a:pt x="1977376" y="1001167"/>
                  <a:pt x="1864528" y="1034974"/>
                  <a:pt x="1747917" y="1042487"/>
                </a:cubicBezTo>
                <a:cubicBezTo>
                  <a:pt x="1627545" y="1046243"/>
                  <a:pt x="1454510" y="1008680"/>
                  <a:pt x="1371754" y="850913"/>
                </a:cubicBezTo>
                <a:cubicBezTo>
                  <a:pt x="1288998" y="693147"/>
                  <a:pt x="1172388" y="591726"/>
                  <a:pt x="973022" y="674365"/>
                </a:cubicBezTo>
                <a:cubicBezTo>
                  <a:pt x="777417" y="757005"/>
                  <a:pt x="841365" y="644315"/>
                  <a:pt x="965498" y="618021"/>
                </a:cubicBezTo>
                <a:cubicBezTo>
                  <a:pt x="1089632" y="587970"/>
                  <a:pt x="1232574" y="542893"/>
                  <a:pt x="1367993" y="719442"/>
                </a:cubicBezTo>
                <a:cubicBezTo>
                  <a:pt x="1503411" y="899746"/>
                  <a:pt x="1672685" y="978629"/>
                  <a:pt x="1819388" y="948578"/>
                </a:cubicBezTo>
                <a:cubicBezTo>
                  <a:pt x="1962330" y="918527"/>
                  <a:pt x="2078940" y="914771"/>
                  <a:pt x="2112795" y="989898"/>
                </a:cubicBezTo>
                <a:cubicBezTo>
                  <a:pt x="2146650" y="1065025"/>
                  <a:pt x="2180504" y="1031218"/>
                  <a:pt x="2157935" y="971116"/>
                </a:cubicBezTo>
                <a:cubicBezTo>
                  <a:pt x="2135365" y="914771"/>
                  <a:pt x="2048847" y="843401"/>
                  <a:pt x="1902144" y="869695"/>
                </a:cubicBezTo>
                <a:cubicBezTo>
                  <a:pt x="1751679" y="899746"/>
                  <a:pt x="1593690" y="911015"/>
                  <a:pt x="1518458" y="779543"/>
                </a:cubicBezTo>
                <a:cubicBezTo>
                  <a:pt x="1446987" y="648071"/>
                  <a:pt x="1337900" y="535381"/>
                  <a:pt x="1228812" y="546650"/>
                </a:cubicBezTo>
                <a:cubicBezTo>
                  <a:pt x="1123487" y="557919"/>
                  <a:pt x="1138533" y="501574"/>
                  <a:pt x="1236336" y="486549"/>
                </a:cubicBezTo>
                <a:close/>
                <a:moveTo>
                  <a:pt x="2838436" y="195368"/>
                </a:moveTo>
                <a:cubicBezTo>
                  <a:pt x="2954143" y="193018"/>
                  <a:pt x="3067027" y="258798"/>
                  <a:pt x="3095248" y="354649"/>
                </a:cubicBezTo>
                <a:cubicBezTo>
                  <a:pt x="3151690" y="546350"/>
                  <a:pt x="2963549" y="670393"/>
                  <a:pt x="2843140" y="591457"/>
                </a:cubicBezTo>
                <a:cubicBezTo>
                  <a:pt x="2718967" y="512521"/>
                  <a:pt x="2794223" y="354649"/>
                  <a:pt x="2846902" y="459897"/>
                </a:cubicBezTo>
                <a:cubicBezTo>
                  <a:pt x="2899582" y="565144"/>
                  <a:pt x="2978601" y="553868"/>
                  <a:pt x="3023754" y="482450"/>
                </a:cubicBezTo>
                <a:cubicBezTo>
                  <a:pt x="3068908" y="414791"/>
                  <a:pt x="3004940" y="253160"/>
                  <a:pt x="2850665" y="271954"/>
                </a:cubicBezTo>
                <a:cubicBezTo>
                  <a:pt x="2700153" y="290748"/>
                  <a:pt x="2568455" y="422308"/>
                  <a:pt x="2613609" y="629045"/>
                </a:cubicBezTo>
                <a:cubicBezTo>
                  <a:pt x="2655000" y="835782"/>
                  <a:pt x="2865716" y="948548"/>
                  <a:pt x="3027517" y="989895"/>
                </a:cubicBezTo>
                <a:cubicBezTo>
                  <a:pt x="3185555" y="1027484"/>
                  <a:pt x="3512919" y="1166561"/>
                  <a:pt x="3606989" y="1331950"/>
                </a:cubicBezTo>
                <a:cubicBezTo>
                  <a:pt x="3697296" y="1497340"/>
                  <a:pt x="3817706" y="1617623"/>
                  <a:pt x="3859097" y="1843154"/>
                </a:cubicBezTo>
                <a:cubicBezTo>
                  <a:pt x="3874148" y="1940885"/>
                  <a:pt x="3844046" y="1970956"/>
                  <a:pt x="3787604" y="1873226"/>
                </a:cubicBezTo>
                <a:cubicBezTo>
                  <a:pt x="3731162" y="1775495"/>
                  <a:pt x="3565598" y="1508616"/>
                  <a:pt x="3099010" y="1365780"/>
                </a:cubicBezTo>
                <a:cubicBezTo>
                  <a:pt x="2632423" y="1219185"/>
                  <a:pt x="2101868" y="1170320"/>
                  <a:pt x="1672908" y="1538687"/>
                </a:cubicBezTo>
                <a:cubicBezTo>
                  <a:pt x="1243948" y="1910814"/>
                  <a:pt x="1100962" y="2452089"/>
                  <a:pt x="1326730" y="3079817"/>
                </a:cubicBezTo>
                <a:cubicBezTo>
                  <a:pt x="1548735" y="3711305"/>
                  <a:pt x="2406655" y="3745134"/>
                  <a:pt x="2734018" y="3327902"/>
                </a:cubicBezTo>
                <a:cubicBezTo>
                  <a:pt x="2809274" y="3230171"/>
                  <a:pt x="2850665" y="3117406"/>
                  <a:pt x="2861954" y="3008399"/>
                </a:cubicBezTo>
                <a:cubicBezTo>
                  <a:pt x="2730256" y="2989605"/>
                  <a:pt x="2624897" y="2918187"/>
                  <a:pt x="2553404" y="2782868"/>
                </a:cubicBezTo>
                <a:cubicBezTo>
                  <a:pt x="2470622" y="2621237"/>
                  <a:pt x="2414180" y="2459607"/>
                  <a:pt x="2410417" y="2301735"/>
                </a:cubicBezTo>
                <a:cubicBezTo>
                  <a:pt x="2395366" y="2297976"/>
                  <a:pt x="2376552" y="2294217"/>
                  <a:pt x="2357738" y="2294217"/>
                </a:cubicBezTo>
                <a:cubicBezTo>
                  <a:pt x="1981458" y="2260387"/>
                  <a:pt x="1774504" y="2527266"/>
                  <a:pt x="1815894" y="2703932"/>
                </a:cubicBezTo>
                <a:cubicBezTo>
                  <a:pt x="1861048" y="2884357"/>
                  <a:pt x="1782029" y="2824215"/>
                  <a:pt x="1763215" y="2726485"/>
                </a:cubicBezTo>
                <a:cubicBezTo>
                  <a:pt x="1744401" y="2628755"/>
                  <a:pt x="1774504" y="2185210"/>
                  <a:pt x="2361501" y="2226558"/>
                </a:cubicBezTo>
                <a:cubicBezTo>
                  <a:pt x="2380315" y="2226558"/>
                  <a:pt x="2395366" y="2230317"/>
                  <a:pt x="2414180" y="2234075"/>
                </a:cubicBezTo>
                <a:cubicBezTo>
                  <a:pt x="2417943" y="2204005"/>
                  <a:pt x="2421706" y="2173934"/>
                  <a:pt x="2429231" y="2147622"/>
                </a:cubicBezTo>
                <a:cubicBezTo>
                  <a:pt x="2478148" y="1940885"/>
                  <a:pt x="2632423" y="1756701"/>
                  <a:pt x="2861954" y="1651453"/>
                </a:cubicBezTo>
                <a:cubicBezTo>
                  <a:pt x="3091485" y="1546205"/>
                  <a:pt x="3200606" y="1534928"/>
                  <a:pt x="3321016" y="1546205"/>
                </a:cubicBezTo>
                <a:cubicBezTo>
                  <a:pt x="3437663" y="1553723"/>
                  <a:pt x="3490342" y="1534928"/>
                  <a:pt x="3490342" y="1606347"/>
                </a:cubicBezTo>
                <a:cubicBezTo>
                  <a:pt x="3490342" y="1643935"/>
                  <a:pt x="3358644" y="1564999"/>
                  <a:pt x="3114062" y="1621382"/>
                </a:cubicBezTo>
                <a:cubicBezTo>
                  <a:pt x="2865716" y="1681524"/>
                  <a:pt x="2530827" y="1895779"/>
                  <a:pt x="2474385" y="2166416"/>
                </a:cubicBezTo>
                <a:cubicBezTo>
                  <a:pt x="2470622" y="2188969"/>
                  <a:pt x="2466859" y="2215281"/>
                  <a:pt x="2463097" y="2241593"/>
                </a:cubicBezTo>
                <a:cubicBezTo>
                  <a:pt x="2805512" y="2320529"/>
                  <a:pt x="2956024" y="2658826"/>
                  <a:pt x="2937210" y="2970811"/>
                </a:cubicBezTo>
                <a:cubicBezTo>
                  <a:pt x="3038806" y="2974569"/>
                  <a:pt x="3140401" y="2944499"/>
                  <a:pt x="3219420" y="2906910"/>
                </a:cubicBezTo>
                <a:cubicBezTo>
                  <a:pt x="3369932" y="2835492"/>
                  <a:pt x="3452714" y="2666343"/>
                  <a:pt x="3362407" y="2561096"/>
                </a:cubicBezTo>
                <a:cubicBezTo>
                  <a:pt x="3272099" y="2455848"/>
                  <a:pt x="3110299" y="2557337"/>
                  <a:pt x="3189318" y="2647549"/>
                </a:cubicBezTo>
                <a:cubicBezTo>
                  <a:pt x="3272099" y="2741521"/>
                  <a:pt x="3189318" y="2745279"/>
                  <a:pt x="3140401" y="2685138"/>
                </a:cubicBezTo>
                <a:cubicBezTo>
                  <a:pt x="3087722" y="2624996"/>
                  <a:pt x="3091485" y="2512231"/>
                  <a:pt x="3185555" y="2478401"/>
                </a:cubicBezTo>
                <a:cubicBezTo>
                  <a:pt x="3275862" y="2440812"/>
                  <a:pt x="3392509" y="2440812"/>
                  <a:pt x="3433900" y="2579890"/>
                </a:cubicBezTo>
                <a:cubicBezTo>
                  <a:pt x="3475291" y="2718967"/>
                  <a:pt x="3400035" y="2948257"/>
                  <a:pt x="3132876" y="2997123"/>
                </a:cubicBezTo>
                <a:cubicBezTo>
                  <a:pt x="3061382" y="3012158"/>
                  <a:pt x="2997415" y="3019676"/>
                  <a:pt x="2933447" y="3015917"/>
                </a:cubicBezTo>
                <a:cubicBezTo>
                  <a:pt x="2922159" y="3143718"/>
                  <a:pt x="2880768" y="3264001"/>
                  <a:pt x="2813037" y="3357972"/>
                </a:cubicBezTo>
                <a:cubicBezTo>
                  <a:pt x="2557167" y="3718822"/>
                  <a:pt x="1970169" y="3801517"/>
                  <a:pt x="1646568" y="3557192"/>
                </a:cubicBezTo>
                <a:cubicBezTo>
                  <a:pt x="1322967" y="3312866"/>
                  <a:pt x="1089673" y="2970811"/>
                  <a:pt x="1172455" y="2380671"/>
                </a:cubicBezTo>
                <a:cubicBezTo>
                  <a:pt x="1255237" y="1790530"/>
                  <a:pt x="1424563" y="1621382"/>
                  <a:pt x="1635280" y="1463510"/>
                </a:cubicBezTo>
                <a:cubicBezTo>
                  <a:pt x="1849760" y="1309397"/>
                  <a:pt x="2165835" y="1098902"/>
                  <a:pt x="2673814" y="1185355"/>
                </a:cubicBezTo>
                <a:cubicBezTo>
                  <a:pt x="3181792" y="1271809"/>
                  <a:pt x="3561835" y="1467269"/>
                  <a:pt x="3693534" y="1647694"/>
                </a:cubicBezTo>
                <a:cubicBezTo>
                  <a:pt x="3825232" y="1828119"/>
                  <a:pt x="3746213" y="1696559"/>
                  <a:pt x="3731162" y="1640176"/>
                </a:cubicBezTo>
                <a:cubicBezTo>
                  <a:pt x="3712348" y="1583793"/>
                  <a:pt x="3561835" y="1264291"/>
                  <a:pt x="3125350" y="1106419"/>
                </a:cubicBezTo>
                <a:cubicBezTo>
                  <a:pt x="2692628" y="948548"/>
                  <a:pt x="2481911" y="798193"/>
                  <a:pt x="2564692" y="444861"/>
                </a:cubicBezTo>
                <a:cubicBezTo>
                  <a:pt x="2604201" y="268195"/>
                  <a:pt x="2722730" y="197717"/>
                  <a:pt x="2838436" y="195368"/>
                </a:cubicBezTo>
                <a:close/>
                <a:moveTo>
                  <a:pt x="2756453" y="177"/>
                </a:moveTo>
                <a:cubicBezTo>
                  <a:pt x="2777546" y="-3877"/>
                  <a:pt x="2754344" y="62391"/>
                  <a:pt x="2737470" y="99049"/>
                </a:cubicBezTo>
                <a:cubicBezTo>
                  <a:pt x="2714971" y="144168"/>
                  <a:pt x="2722471" y="185526"/>
                  <a:pt x="2767468" y="114089"/>
                </a:cubicBezTo>
                <a:cubicBezTo>
                  <a:pt x="2812466" y="42651"/>
                  <a:pt x="2906210" y="5053"/>
                  <a:pt x="2909960" y="65210"/>
                </a:cubicBezTo>
                <a:cubicBezTo>
                  <a:pt x="2913710" y="125368"/>
                  <a:pt x="2849964" y="159207"/>
                  <a:pt x="2741220" y="189286"/>
                </a:cubicBezTo>
                <a:cubicBezTo>
                  <a:pt x="2632476" y="223125"/>
                  <a:pt x="2542482" y="305842"/>
                  <a:pt x="2549981" y="411118"/>
                </a:cubicBezTo>
                <a:cubicBezTo>
                  <a:pt x="2557481" y="520155"/>
                  <a:pt x="2478735" y="493836"/>
                  <a:pt x="2501234" y="403599"/>
                </a:cubicBezTo>
                <a:cubicBezTo>
                  <a:pt x="2516233" y="324641"/>
                  <a:pt x="2549981" y="302082"/>
                  <a:pt x="2549981" y="223125"/>
                </a:cubicBezTo>
                <a:cubicBezTo>
                  <a:pt x="2549981" y="144168"/>
                  <a:pt x="2542482" y="42651"/>
                  <a:pt x="2587479" y="42651"/>
                </a:cubicBezTo>
                <a:cubicBezTo>
                  <a:pt x="2632476" y="42651"/>
                  <a:pt x="2617477" y="125368"/>
                  <a:pt x="2613727" y="170487"/>
                </a:cubicBezTo>
                <a:cubicBezTo>
                  <a:pt x="2606228" y="219365"/>
                  <a:pt x="2606228" y="249444"/>
                  <a:pt x="2643726" y="204326"/>
                </a:cubicBezTo>
                <a:cubicBezTo>
                  <a:pt x="2677474" y="159207"/>
                  <a:pt x="2643726" y="117849"/>
                  <a:pt x="2718721" y="31372"/>
                </a:cubicBezTo>
                <a:cubicBezTo>
                  <a:pt x="2737470" y="10692"/>
                  <a:pt x="2749422" y="1528"/>
                  <a:pt x="2756453" y="177"/>
                </a:cubicBezTo>
                <a:close/>
              </a:path>
            </a:pathLst>
          </a:custGeom>
          <a:solidFill>
            <a:srgbClr val="FEBDBD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>
              <a:solidFill>
                <a:srgbClr val="FD6B6B"/>
              </a:solidFill>
            </a:endParaRPr>
          </a:p>
        </p:txBody>
      </p:sp>
      <p:sp>
        <p:nvSpPr>
          <p:cNvPr id="27" name="KSO_Shape">
            <a:extLst>
              <a:ext uri="{FF2B5EF4-FFF2-40B4-BE49-F238E27FC236}">
                <a16:creationId xmlns:a16="http://schemas.microsoft.com/office/drawing/2014/main" id="{BBDB9D2B-A481-4E95-B5E1-77CFDE337EA0}"/>
              </a:ext>
            </a:extLst>
          </p:cNvPr>
          <p:cNvSpPr/>
          <p:nvPr/>
        </p:nvSpPr>
        <p:spPr bwMode="auto">
          <a:xfrm>
            <a:off x="1449625" y="2914946"/>
            <a:ext cx="1717675" cy="1800225"/>
          </a:xfrm>
          <a:custGeom>
            <a:rect b="b" l="0" r="r" t="0"/>
            <a:pathLst>
              <a:path h="8949483" w="8540113">
                <a:moveTo>
                  <a:pt x="6224377" y="7776243"/>
                </a:moveTo>
                <a:cubicBezTo>
                  <a:pt x="6277269" y="7774367"/>
                  <a:pt x="6333803" y="7779057"/>
                  <a:pt x="6394795" y="7791252"/>
                </a:cubicBezTo>
                <a:cubicBezTo>
                  <a:pt x="6882729" y="7885059"/>
                  <a:pt x="6905247" y="8053911"/>
                  <a:pt x="7216775" y="7873802"/>
                </a:cubicBezTo>
                <a:cubicBezTo>
                  <a:pt x="7524547" y="7693693"/>
                  <a:pt x="7502027" y="7840032"/>
                  <a:pt x="7261815" y="7956352"/>
                </a:cubicBezTo>
                <a:cubicBezTo>
                  <a:pt x="7025355" y="8076425"/>
                  <a:pt x="6773881" y="8350341"/>
                  <a:pt x="6346003" y="8147718"/>
                </a:cubicBezTo>
                <a:cubicBezTo>
                  <a:pt x="5918123" y="7945096"/>
                  <a:pt x="5726703" y="8219011"/>
                  <a:pt x="5606597" y="8399120"/>
                </a:cubicBezTo>
                <a:cubicBezTo>
                  <a:pt x="5486491" y="8575477"/>
                  <a:pt x="5189977" y="8826879"/>
                  <a:pt x="4893465" y="8849393"/>
                </a:cubicBezTo>
                <a:cubicBezTo>
                  <a:pt x="4596953" y="8875659"/>
                  <a:pt x="4405533" y="8875659"/>
                  <a:pt x="4405533" y="8875659"/>
                </a:cubicBezTo>
                <a:cubicBezTo>
                  <a:pt x="4082747" y="8931943"/>
                  <a:pt x="3928859" y="8755586"/>
                  <a:pt x="4322959" y="8755586"/>
                </a:cubicBezTo>
                <a:cubicBezTo>
                  <a:pt x="4713305" y="8755586"/>
                  <a:pt x="5036091" y="8838136"/>
                  <a:pt x="5370137" y="8459157"/>
                </a:cubicBezTo>
                <a:cubicBezTo>
                  <a:pt x="5662427" y="8124267"/>
                  <a:pt x="5854141" y="7789376"/>
                  <a:pt x="6224377" y="7776243"/>
                </a:cubicBezTo>
                <a:close/>
                <a:moveTo>
                  <a:pt x="7217089" y="7112056"/>
                </a:moveTo>
                <a:cubicBezTo>
                  <a:pt x="7115771" y="7115811"/>
                  <a:pt x="7055729" y="7190916"/>
                  <a:pt x="6988183" y="7254755"/>
                </a:cubicBezTo>
                <a:cubicBezTo>
                  <a:pt x="6894371" y="7344882"/>
                  <a:pt x="6823071" y="7371168"/>
                  <a:pt x="6691733" y="7371168"/>
                </a:cubicBezTo>
                <a:cubicBezTo>
                  <a:pt x="6665465" y="7371168"/>
                  <a:pt x="6654207" y="7401211"/>
                  <a:pt x="6672971" y="7419987"/>
                </a:cubicBezTo>
                <a:cubicBezTo>
                  <a:pt x="6886865" y="7630281"/>
                  <a:pt x="7134533" y="7311084"/>
                  <a:pt x="7228347" y="7130832"/>
                </a:cubicBezTo>
                <a:cubicBezTo>
                  <a:pt x="7232099" y="7123321"/>
                  <a:pt x="7224595" y="7112056"/>
                  <a:pt x="7217089" y="7112056"/>
                </a:cubicBezTo>
                <a:close/>
                <a:moveTo>
                  <a:pt x="4003521" y="6859386"/>
                </a:moveTo>
                <a:cubicBezTo>
                  <a:pt x="4056147" y="6856704"/>
                  <a:pt x="4135705" y="6864444"/>
                  <a:pt x="4221597" y="6886959"/>
                </a:cubicBezTo>
                <a:cubicBezTo>
                  <a:pt x="4446889" y="6947000"/>
                  <a:pt x="4762297" y="7070834"/>
                  <a:pt x="4660915" y="7690003"/>
                </a:cubicBezTo>
                <a:cubicBezTo>
                  <a:pt x="4559535" y="8309173"/>
                  <a:pt x="3947491" y="8586861"/>
                  <a:pt x="3688405" y="8714447"/>
                </a:cubicBezTo>
                <a:cubicBezTo>
                  <a:pt x="3433075" y="8838281"/>
                  <a:pt x="3140195" y="8774488"/>
                  <a:pt x="3008775" y="8714447"/>
                </a:cubicBezTo>
                <a:cubicBezTo>
                  <a:pt x="2881110" y="8654407"/>
                  <a:pt x="2986246" y="8444264"/>
                  <a:pt x="3008775" y="8523068"/>
                </a:cubicBezTo>
                <a:cubicBezTo>
                  <a:pt x="3035059" y="8601871"/>
                  <a:pt x="3117667" y="8718200"/>
                  <a:pt x="3369243" y="8703189"/>
                </a:cubicBezTo>
                <a:cubicBezTo>
                  <a:pt x="3654613" y="8684427"/>
                  <a:pt x="3816071" y="8601871"/>
                  <a:pt x="4131479" y="8372966"/>
                </a:cubicBezTo>
                <a:cubicBezTo>
                  <a:pt x="4446889" y="8147813"/>
                  <a:pt x="4375547" y="7922661"/>
                  <a:pt x="4322977" y="7780064"/>
                </a:cubicBezTo>
                <a:cubicBezTo>
                  <a:pt x="4266655" y="7637467"/>
                  <a:pt x="4123971" y="7581179"/>
                  <a:pt x="4244125" y="7374789"/>
                </a:cubicBezTo>
                <a:cubicBezTo>
                  <a:pt x="4364281" y="7164647"/>
                  <a:pt x="4307959" y="7003288"/>
                  <a:pt x="4060137" y="6939495"/>
                </a:cubicBezTo>
                <a:cubicBezTo>
                  <a:pt x="3902903" y="6897278"/>
                  <a:pt x="3915809" y="6863857"/>
                  <a:pt x="4003521" y="6859386"/>
                </a:cubicBezTo>
                <a:close/>
                <a:moveTo>
                  <a:pt x="7949773" y="6672221"/>
                </a:moveTo>
                <a:cubicBezTo>
                  <a:pt x="7973227" y="6678323"/>
                  <a:pt x="7952587" y="6729019"/>
                  <a:pt x="7866279" y="6815390"/>
                </a:cubicBezTo>
                <a:cubicBezTo>
                  <a:pt x="7689911" y="6988132"/>
                  <a:pt x="7494777" y="6988132"/>
                  <a:pt x="7250863" y="7344882"/>
                </a:cubicBezTo>
                <a:cubicBezTo>
                  <a:pt x="7006947" y="7701631"/>
                  <a:pt x="6815567" y="7690365"/>
                  <a:pt x="6612929" y="7622771"/>
                </a:cubicBezTo>
                <a:cubicBezTo>
                  <a:pt x="6410291" y="7558931"/>
                  <a:pt x="6369013" y="7607750"/>
                  <a:pt x="6335241" y="7611505"/>
                </a:cubicBezTo>
                <a:cubicBezTo>
                  <a:pt x="6068811" y="7656568"/>
                  <a:pt x="6091325" y="7540155"/>
                  <a:pt x="6308973" y="7536400"/>
                </a:cubicBezTo>
                <a:cubicBezTo>
                  <a:pt x="6530373" y="7528889"/>
                  <a:pt x="6620435" y="7344882"/>
                  <a:pt x="6631691" y="7172140"/>
                </a:cubicBezTo>
                <a:cubicBezTo>
                  <a:pt x="6642949" y="6999398"/>
                  <a:pt x="6845587" y="6747796"/>
                  <a:pt x="7130781" y="6856698"/>
                </a:cubicBezTo>
                <a:cubicBezTo>
                  <a:pt x="7419727" y="6961845"/>
                  <a:pt x="7592343" y="6980622"/>
                  <a:pt x="7768713" y="6796614"/>
                </a:cubicBezTo>
                <a:cubicBezTo>
                  <a:pt x="7858775" y="6704610"/>
                  <a:pt x="7926319" y="6666119"/>
                  <a:pt x="7949773" y="6672221"/>
                </a:cubicBezTo>
                <a:close/>
                <a:moveTo>
                  <a:pt x="4721703" y="6238671"/>
                </a:moveTo>
                <a:cubicBezTo>
                  <a:pt x="4715133" y="6240078"/>
                  <a:pt x="4709503" y="6244771"/>
                  <a:pt x="4709503" y="6252278"/>
                </a:cubicBezTo>
                <a:cubicBezTo>
                  <a:pt x="4690735" y="6496272"/>
                  <a:pt x="4814603" y="6777803"/>
                  <a:pt x="4919703" y="6991767"/>
                </a:cubicBezTo>
                <a:cubicBezTo>
                  <a:pt x="4930965" y="7006782"/>
                  <a:pt x="4957239" y="7006782"/>
                  <a:pt x="4960993" y="6988013"/>
                </a:cubicBezTo>
                <a:cubicBezTo>
                  <a:pt x="4994775" y="6740266"/>
                  <a:pt x="4889675" y="6439966"/>
                  <a:pt x="4739533" y="6244770"/>
                </a:cubicBezTo>
                <a:cubicBezTo>
                  <a:pt x="4735779" y="6239140"/>
                  <a:pt x="4728271" y="6237263"/>
                  <a:pt x="4721703" y="6238671"/>
                </a:cubicBezTo>
                <a:close/>
                <a:moveTo>
                  <a:pt x="3638779" y="6112475"/>
                </a:moveTo>
                <a:cubicBezTo>
                  <a:pt x="3627987" y="6112475"/>
                  <a:pt x="3617663" y="6115292"/>
                  <a:pt x="3610155" y="6120925"/>
                </a:cubicBezTo>
                <a:cubicBezTo>
                  <a:pt x="3595141" y="6132191"/>
                  <a:pt x="3587633" y="6139702"/>
                  <a:pt x="3583879" y="6154723"/>
                </a:cubicBezTo>
                <a:cubicBezTo>
                  <a:pt x="3576373" y="6181011"/>
                  <a:pt x="3583879" y="6211054"/>
                  <a:pt x="3610155" y="6222320"/>
                </a:cubicBezTo>
                <a:cubicBezTo>
                  <a:pt x="3760303" y="6301183"/>
                  <a:pt x="3944235" y="6323715"/>
                  <a:pt x="4079367" y="6428866"/>
                </a:cubicBezTo>
                <a:cubicBezTo>
                  <a:pt x="4086875" y="6436377"/>
                  <a:pt x="4094383" y="6425111"/>
                  <a:pt x="4090629" y="6417600"/>
                </a:cubicBezTo>
                <a:cubicBezTo>
                  <a:pt x="4004293" y="6263629"/>
                  <a:pt x="3812855" y="6211054"/>
                  <a:pt x="3670215" y="6120925"/>
                </a:cubicBezTo>
                <a:cubicBezTo>
                  <a:pt x="3660831" y="6115292"/>
                  <a:pt x="3649571" y="6112475"/>
                  <a:pt x="3638779" y="6112475"/>
                </a:cubicBezTo>
                <a:close/>
                <a:moveTo>
                  <a:pt x="3510845" y="5996242"/>
                </a:moveTo>
                <a:cubicBezTo>
                  <a:pt x="3615317" y="6000929"/>
                  <a:pt x="3730745" y="6024693"/>
                  <a:pt x="3850393" y="6079616"/>
                </a:cubicBezTo>
                <a:cubicBezTo>
                  <a:pt x="4173209" y="6229831"/>
                  <a:pt x="4338373" y="6391312"/>
                  <a:pt x="4458491" y="6808159"/>
                </a:cubicBezTo>
                <a:cubicBezTo>
                  <a:pt x="4503535" y="6965885"/>
                  <a:pt x="4477259" y="6980906"/>
                  <a:pt x="4387171" y="6830691"/>
                </a:cubicBezTo>
                <a:cubicBezTo>
                  <a:pt x="4297081" y="6684231"/>
                  <a:pt x="4120659" y="6515240"/>
                  <a:pt x="3880421" y="6571570"/>
                </a:cubicBezTo>
                <a:cubicBezTo>
                  <a:pt x="3643939" y="6624145"/>
                  <a:pt x="3403703" y="6443887"/>
                  <a:pt x="3411209" y="6267385"/>
                </a:cubicBezTo>
                <a:cubicBezTo>
                  <a:pt x="3414963" y="6087127"/>
                  <a:pt x="3231033" y="6068350"/>
                  <a:pt x="3148451" y="6135947"/>
                </a:cubicBezTo>
                <a:cubicBezTo>
                  <a:pt x="3065869" y="6199788"/>
                  <a:pt x="2979535" y="6139702"/>
                  <a:pt x="3110915" y="6075861"/>
                </a:cubicBezTo>
                <a:cubicBezTo>
                  <a:pt x="3193027" y="6033613"/>
                  <a:pt x="3336723" y="5988431"/>
                  <a:pt x="3510845" y="5996242"/>
                </a:cubicBezTo>
                <a:close/>
                <a:moveTo>
                  <a:pt x="823416" y="5926344"/>
                </a:moveTo>
                <a:cubicBezTo>
                  <a:pt x="851556" y="5926813"/>
                  <a:pt x="894704" y="5971846"/>
                  <a:pt x="915339" y="6045024"/>
                </a:cubicBezTo>
                <a:cubicBezTo>
                  <a:pt x="1016643" y="6401534"/>
                  <a:pt x="1249266" y="6581665"/>
                  <a:pt x="1511906" y="6728021"/>
                </a:cubicBezTo>
                <a:cubicBezTo>
                  <a:pt x="1770793" y="6878131"/>
                  <a:pt x="2160999" y="6866872"/>
                  <a:pt x="2397375" y="6776807"/>
                </a:cubicBezTo>
                <a:cubicBezTo>
                  <a:pt x="2637502" y="6686741"/>
                  <a:pt x="2652510" y="6788065"/>
                  <a:pt x="2491175" y="6900647"/>
                </a:cubicBezTo>
                <a:cubicBezTo>
                  <a:pt x="2333591" y="7016982"/>
                  <a:pt x="1969648" y="7050756"/>
                  <a:pt x="1493146" y="6878131"/>
                </a:cubicBezTo>
                <a:cubicBezTo>
                  <a:pt x="1016643" y="6705505"/>
                  <a:pt x="896580" y="6281446"/>
                  <a:pt x="821540" y="6075046"/>
                </a:cubicBezTo>
                <a:cubicBezTo>
                  <a:pt x="782144" y="5969970"/>
                  <a:pt x="795276" y="5925875"/>
                  <a:pt x="823416" y="5926344"/>
                </a:cubicBezTo>
                <a:close/>
                <a:moveTo>
                  <a:pt x="1076555" y="4783726"/>
                </a:moveTo>
                <a:cubicBezTo>
                  <a:pt x="1099069" y="4778092"/>
                  <a:pt x="1091565" y="4806260"/>
                  <a:pt x="1016519" y="4900151"/>
                </a:cubicBezTo>
                <a:cubicBezTo>
                  <a:pt x="903951" y="5042867"/>
                  <a:pt x="802640" y="5418433"/>
                  <a:pt x="825153" y="5591194"/>
                </a:cubicBezTo>
                <a:cubicBezTo>
                  <a:pt x="851419" y="5763954"/>
                  <a:pt x="813896" y="5831556"/>
                  <a:pt x="742603" y="5591194"/>
                </a:cubicBezTo>
                <a:cubicBezTo>
                  <a:pt x="671310" y="5354587"/>
                  <a:pt x="866428" y="4956486"/>
                  <a:pt x="956483" y="4870106"/>
                </a:cubicBezTo>
                <a:cubicBezTo>
                  <a:pt x="1001510" y="4828794"/>
                  <a:pt x="1054042" y="4789360"/>
                  <a:pt x="1076555" y="4783726"/>
                </a:cubicBezTo>
                <a:close/>
                <a:moveTo>
                  <a:pt x="1606218" y="4744746"/>
                </a:moveTo>
                <a:cubicBezTo>
                  <a:pt x="1614180" y="4749803"/>
                  <a:pt x="1610133" y="4781115"/>
                  <a:pt x="1583388" y="4855700"/>
                </a:cubicBezTo>
                <a:cubicBezTo>
                  <a:pt x="1512068" y="5050841"/>
                  <a:pt x="1425733" y="5287262"/>
                  <a:pt x="1617171" y="5414855"/>
                </a:cubicBezTo>
                <a:cubicBezTo>
                  <a:pt x="2000048" y="5662534"/>
                  <a:pt x="1939989" y="5883944"/>
                  <a:pt x="1587142" y="5628760"/>
                </a:cubicBezTo>
                <a:cubicBezTo>
                  <a:pt x="1238048" y="5373575"/>
                  <a:pt x="1470777" y="4957023"/>
                  <a:pt x="1515821" y="4859453"/>
                </a:cubicBezTo>
                <a:cubicBezTo>
                  <a:pt x="1546320" y="4800817"/>
                  <a:pt x="1592948" y="4736317"/>
                  <a:pt x="1606218" y="4744746"/>
                </a:cubicBezTo>
                <a:close/>
                <a:moveTo>
                  <a:pt x="5186243" y="4483965"/>
                </a:moveTo>
                <a:cubicBezTo>
                  <a:pt x="5182957" y="4485842"/>
                  <a:pt x="5181079" y="4489595"/>
                  <a:pt x="5182957" y="4495225"/>
                </a:cubicBezTo>
                <a:cubicBezTo>
                  <a:pt x="5273087" y="4705399"/>
                  <a:pt x="5385749" y="4904314"/>
                  <a:pt x="5472123" y="5118243"/>
                </a:cubicBezTo>
                <a:cubicBezTo>
                  <a:pt x="5539721" y="5290887"/>
                  <a:pt x="5577275" y="5493556"/>
                  <a:pt x="5697447" y="5639928"/>
                </a:cubicBezTo>
                <a:cubicBezTo>
                  <a:pt x="5719979" y="5669953"/>
                  <a:pt x="5776311" y="5647434"/>
                  <a:pt x="5772555" y="5609903"/>
                </a:cubicBezTo>
                <a:cubicBezTo>
                  <a:pt x="5753779" y="5403481"/>
                  <a:pt x="5626095" y="5193305"/>
                  <a:pt x="5532209" y="5005649"/>
                </a:cubicBezTo>
                <a:cubicBezTo>
                  <a:pt x="5442079" y="4821746"/>
                  <a:pt x="5348195" y="4626583"/>
                  <a:pt x="5197979" y="4483965"/>
                </a:cubicBezTo>
                <a:cubicBezTo>
                  <a:pt x="5194225" y="4482089"/>
                  <a:pt x="5189529" y="4482089"/>
                  <a:pt x="5186243" y="4483965"/>
                </a:cubicBezTo>
                <a:close/>
                <a:moveTo>
                  <a:pt x="61936" y="4397783"/>
                </a:moveTo>
                <a:cubicBezTo>
                  <a:pt x="73207" y="4396711"/>
                  <a:pt x="85378" y="4396939"/>
                  <a:pt x="97879" y="4398545"/>
                </a:cubicBezTo>
                <a:cubicBezTo>
                  <a:pt x="131216" y="4402826"/>
                  <a:pt x="166900" y="4416901"/>
                  <a:pt x="194132" y="4442237"/>
                </a:cubicBezTo>
                <a:cubicBezTo>
                  <a:pt x="303063" y="4543577"/>
                  <a:pt x="795127" y="4693712"/>
                  <a:pt x="915326" y="4622398"/>
                </a:cubicBezTo>
                <a:cubicBezTo>
                  <a:pt x="1035525" y="4551083"/>
                  <a:pt x="1215823" y="4517303"/>
                  <a:pt x="1028012" y="4641165"/>
                </a:cubicBezTo>
                <a:cubicBezTo>
                  <a:pt x="750052" y="4825081"/>
                  <a:pt x="460824" y="4753767"/>
                  <a:pt x="152814" y="4584864"/>
                </a:cubicBezTo>
                <a:cubicBezTo>
                  <a:pt x="-51782" y="4476485"/>
                  <a:pt x="-16964" y="4405285"/>
                  <a:pt x="61936" y="4397783"/>
                </a:cubicBezTo>
                <a:close/>
                <a:moveTo>
                  <a:pt x="3469769" y="4352824"/>
                </a:moveTo>
                <a:cubicBezTo>
                  <a:pt x="3441969" y="4358278"/>
                  <a:pt x="3417337" y="4388543"/>
                  <a:pt x="3437043" y="4416696"/>
                </a:cubicBezTo>
                <a:cubicBezTo>
                  <a:pt x="3594693" y="4641919"/>
                  <a:pt x="3842429" y="4777054"/>
                  <a:pt x="4022601" y="4976002"/>
                </a:cubicBezTo>
                <a:cubicBezTo>
                  <a:pt x="4116439" y="5073600"/>
                  <a:pt x="4240307" y="5253780"/>
                  <a:pt x="4394203" y="5257534"/>
                </a:cubicBezTo>
                <a:cubicBezTo>
                  <a:pt x="4394203" y="5257534"/>
                  <a:pt x="4394203" y="5253780"/>
                  <a:pt x="4394203" y="5253780"/>
                </a:cubicBezTo>
                <a:cubicBezTo>
                  <a:pt x="4296611" y="5096122"/>
                  <a:pt x="4165235" y="4930957"/>
                  <a:pt x="4030107" y="4803330"/>
                </a:cubicBezTo>
                <a:cubicBezTo>
                  <a:pt x="3868703" y="4649426"/>
                  <a:pt x="3696039" y="4465495"/>
                  <a:pt x="3497099" y="4356636"/>
                </a:cubicBezTo>
                <a:cubicBezTo>
                  <a:pt x="3488653" y="4351944"/>
                  <a:pt x="3479035" y="4351005"/>
                  <a:pt x="3469769" y="4352824"/>
                </a:cubicBezTo>
                <a:close/>
                <a:moveTo>
                  <a:pt x="2599976" y="4023990"/>
                </a:moveTo>
                <a:cubicBezTo>
                  <a:pt x="2646754" y="4024048"/>
                  <a:pt x="2693131" y="4026071"/>
                  <a:pt x="2738878" y="4030060"/>
                </a:cubicBezTo>
                <a:cubicBezTo>
                  <a:pt x="3470825" y="4093873"/>
                  <a:pt x="4679475" y="4671949"/>
                  <a:pt x="5069847" y="6068344"/>
                </a:cubicBezTo>
                <a:cubicBezTo>
                  <a:pt x="5463971" y="7460986"/>
                  <a:pt x="4615665" y="8283058"/>
                  <a:pt x="4206525" y="8632157"/>
                </a:cubicBezTo>
                <a:cubicBezTo>
                  <a:pt x="3793633" y="8977502"/>
                  <a:pt x="3016643" y="9093868"/>
                  <a:pt x="2821457" y="8710985"/>
                </a:cubicBezTo>
                <a:cubicBezTo>
                  <a:pt x="2622518" y="8328103"/>
                  <a:pt x="3166785" y="7967743"/>
                  <a:pt x="3275639" y="8226752"/>
                </a:cubicBezTo>
                <a:cubicBezTo>
                  <a:pt x="3384493" y="8485760"/>
                  <a:pt x="3140511" y="8620895"/>
                  <a:pt x="2990368" y="8406932"/>
                </a:cubicBezTo>
                <a:cubicBezTo>
                  <a:pt x="2862746" y="8421947"/>
                  <a:pt x="2765153" y="8744769"/>
                  <a:pt x="3178047" y="8834859"/>
                </a:cubicBezTo>
                <a:cubicBezTo>
                  <a:pt x="3587185" y="8924949"/>
                  <a:pt x="3812399" y="8816090"/>
                  <a:pt x="4409219" y="8316842"/>
                </a:cubicBezTo>
                <a:cubicBezTo>
                  <a:pt x="5009789" y="7817593"/>
                  <a:pt x="4945979" y="7175701"/>
                  <a:pt x="4694489" y="6924200"/>
                </a:cubicBezTo>
                <a:cubicBezTo>
                  <a:pt x="4446753" y="6672698"/>
                  <a:pt x="4510565" y="6469996"/>
                  <a:pt x="4536839" y="6316092"/>
                </a:cubicBezTo>
                <a:cubicBezTo>
                  <a:pt x="4563115" y="6165942"/>
                  <a:pt x="4401711" y="5843119"/>
                  <a:pt x="4161483" y="5940717"/>
                </a:cubicBezTo>
                <a:cubicBezTo>
                  <a:pt x="3917501" y="6038314"/>
                  <a:pt x="3917501" y="5906933"/>
                  <a:pt x="4214033" y="5835612"/>
                </a:cubicBezTo>
                <a:cubicBezTo>
                  <a:pt x="4510565" y="5764290"/>
                  <a:pt x="4758301" y="5959485"/>
                  <a:pt x="4829619" y="6083359"/>
                </a:cubicBezTo>
                <a:cubicBezTo>
                  <a:pt x="4900937" y="6210987"/>
                  <a:pt x="4938471" y="6522548"/>
                  <a:pt x="4983515" y="6226002"/>
                </a:cubicBezTo>
                <a:cubicBezTo>
                  <a:pt x="5024803" y="5933209"/>
                  <a:pt x="4634433" y="5467744"/>
                  <a:pt x="4097671" y="5467744"/>
                </a:cubicBezTo>
                <a:cubicBezTo>
                  <a:pt x="3560911" y="5467744"/>
                  <a:pt x="3437043" y="4788315"/>
                  <a:pt x="3256871" y="4548075"/>
                </a:cubicBezTo>
                <a:cubicBezTo>
                  <a:pt x="3080453" y="4307837"/>
                  <a:pt x="2881514" y="3985015"/>
                  <a:pt x="2033207" y="4315345"/>
                </a:cubicBezTo>
                <a:cubicBezTo>
                  <a:pt x="1184899" y="4645672"/>
                  <a:pt x="1139857" y="5235011"/>
                  <a:pt x="1229942" y="5700477"/>
                </a:cubicBezTo>
                <a:cubicBezTo>
                  <a:pt x="1320028" y="6165942"/>
                  <a:pt x="1890571" y="6368644"/>
                  <a:pt x="2303464" y="6165942"/>
                </a:cubicBezTo>
                <a:cubicBezTo>
                  <a:pt x="2712603" y="5959485"/>
                  <a:pt x="2596243" y="5494020"/>
                  <a:pt x="2408564" y="5280056"/>
                </a:cubicBezTo>
                <a:cubicBezTo>
                  <a:pt x="2220885" y="5066092"/>
                  <a:pt x="2018193" y="5137414"/>
                  <a:pt x="1890571" y="5280056"/>
                </a:cubicBezTo>
                <a:cubicBezTo>
                  <a:pt x="1766703" y="5422699"/>
                  <a:pt x="2059482" y="5494020"/>
                  <a:pt x="1856789" y="5494020"/>
                </a:cubicBezTo>
                <a:cubicBezTo>
                  <a:pt x="1650342" y="5494020"/>
                  <a:pt x="1819253" y="4957234"/>
                  <a:pt x="2205871" y="5047324"/>
                </a:cubicBezTo>
                <a:cubicBezTo>
                  <a:pt x="2588735" y="5137414"/>
                  <a:pt x="3016643" y="5726753"/>
                  <a:pt x="2472375" y="6334861"/>
                </a:cubicBezTo>
                <a:cubicBezTo>
                  <a:pt x="1928107" y="6942968"/>
                  <a:pt x="880860" y="6297323"/>
                  <a:pt x="997221" y="5351378"/>
                </a:cubicBezTo>
                <a:cubicBezTo>
                  <a:pt x="1106309" y="4464556"/>
                  <a:pt x="1898298" y="4023124"/>
                  <a:pt x="2599976" y="4023990"/>
                </a:cubicBezTo>
                <a:close/>
                <a:moveTo>
                  <a:pt x="1835894" y="3833728"/>
                </a:moveTo>
                <a:cubicBezTo>
                  <a:pt x="1735785" y="3827745"/>
                  <a:pt x="1626704" y="3869273"/>
                  <a:pt x="1545069" y="3917136"/>
                </a:cubicBezTo>
                <a:cubicBezTo>
                  <a:pt x="1413702" y="3992214"/>
                  <a:pt x="1342389" y="4074801"/>
                  <a:pt x="1278582" y="4213696"/>
                </a:cubicBezTo>
                <a:cubicBezTo>
                  <a:pt x="1278582" y="4217450"/>
                  <a:pt x="1282335" y="4221204"/>
                  <a:pt x="1286089" y="4221204"/>
                </a:cubicBezTo>
                <a:cubicBezTo>
                  <a:pt x="1387429" y="4153633"/>
                  <a:pt x="1503782" y="4082308"/>
                  <a:pt x="1616382" y="4033507"/>
                </a:cubicBezTo>
                <a:cubicBezTo>
                  <a:pt x="1717722" y="3984706"/>
                  <a:pt x="1834076" y="3965936"/>
                  <a:pt x="1931662" y="3909628"/>
                </a:cubicBezTo>
                <a:cubicBezTo>
                  <a:pt x="1950429" y="3898366"/>
                  <a:pt x="1950429" y="3868334"/>
                  <a:pt x="1931662" y="3857073"/>
                </a:cubicBezTo>
                <a:cubicBezTo>
                  <a:pt x="1901636" y="3842996"/>
                  <a:pt x="1869263" y="3835722"/>
                  <a:pt x="1835894" y="3833728"/>
                </a:cubicBezTo>
                <a:close/>
                <a:moveTo>
                  <a:pt x="1623200" y="3149757"/>
                </a:moveTo>
                <a:cubicBezTo>
                  <a:pt x="1639238" y="3155859"/>
                  <a:pt x="1670219" y="3228290"/>
                  <a:pt x="1698955" y="3293983"/>
                </a:cubicBezTo>
                <a:cubicBezTo>
                  <a:pt x="1755256" y="3414109"/>
                  <a:pt x="1980456" y="3425371"/>
                  <a:pt x="2070536" y="3387831"/>
                </a:cubicBezTo>
                <a:cubicBezTo>
                  <a:pt x="2160616" y="3354046"/>
                  <a:pt x="2303243" y="3372816"/>
                  <a:pt x="2427103" y="3500449"/>
                </a:cubicBezTo>
                <a:cubicBezTo>
                  <a:pt x="2550963" y="3631837"/>
                  <a:pt x="2637289" y="3680638"/>
                  <a:pt x="2873749" y="3691900"/>
                </a:cubicBezTo>
                <a:cubicBezTo>
                  <a:pt x="3110209" y="3703162"/>
                  <a:pt x="3594389" y="3943413"/>
                  <a:pt x="3789563" y="4097324"/>
                </a:cubicBezTo>
                <a:cubicBezTo>
                  <a:pt x="3988489" y="4251236"/>
                  <a:pt x="4405111" y="4667919"/>
                  <a:pt x="4134871" y="4431424"/>
                </a:cubicBezTo>
                <a:cubicBezTo>
                  <a:pt x="3860877" y="4187418"/>
                  <a:pt x="3297877" y="3890858"/>
                  <a:pt x="2851229" y="3842057"/>
                </a:cubicBezTo>
                <a:cubicBezTo>
                  <a:pt x="2404583" y="3793256"/>
                  <a:pt x="1969196" y="3894612"/>
                  <a:pt x="1593862" y="4187418"/>
                </a:cubicBezTo>
                <a:cubicBezTo>
                  <a:pt x="1218529" y="4480223"/>
                  <a:pt x="1008342" y="4453947"/>
                  <a:pt x="719335" y="4393885"/>
                </a:cubicBezTo>
                <a:cubicBezTo>
                  <a:pt x="426575" y="4337576"/>
                  <a:pt x="325235" y="4194926"/>
                  <a:pt x="651775" y="4300036"/>
                </a:cubicBezTo>
                <a:cubicBezTo>
                  <a:pt x="978315" y="4408901"/>
                  <a:pt x="1057135" y="4093570"/>
                  <a:pt x="1139709" y="3984706"/>
                </a:cubicBezTo>
                <a:cubicBezTo>
                  <a:pt x="1226035" y="3875842"/>
                  <a:pt x="1533809" y="3549250"/>
                  <a:pt x="1909142" y="3751963"/>
                </a:cubicBezTo>
                <a:cubicBezTo>
                  <a:pt x="2284476" y="3954675"/>
                  <a:pt x="2284476" y="3616822"/>
                  <a:pt x="1980456" y="3691900"/>
                </a:cubicBezTo>
                <a:cubicBezTo>
                  <a:pt x="1886622" y="3710669"/>
                  <a:pt x="1657669" y="3590544"/>
                  <a:pt x="1623889" y="3312754"/>
                </a:cubicBezTo>
                <a:cubicBezTo>
                  <a:pt x="1609814" y="3207173"/>
                  <a:pt x="1609462" y="3161247"/>
                  <a:pt x="1617291" y="3151415"/>
                </a:cubicBezTo>
                <a:cubicBezTo>
                  <a:pt x="1618922" y="3149366"/>
                  <a:pt x="1620908" y="3148885"/>
                  <a:pt x="1623200" y="3149757"/>
                </a:cubicBezTo>
                <a:close/>
                <a:moveTo>
                  <a:pt x="7711583" y="3105953"/>
                </a:moveTo>
                <a:cubicBezTo>
                  <a:pt x="7733657" y="3105484"/>
                  <a:pt x="7784383" y="3136458"/>
                  <a:pt x="7836987" y="3185266"/>
                </a:cubicBezTo>
                <a:cubicBezTo>
                  <a:pt x="7923409" y="3271619"/>
                  <a:pt x="8122555" y="3395516"/>
                  <a:pt x="8141343" y="3722155"/>
                </a:cubicBezTo>
                <a:cubicBezTo>
                  <a:pt x="8156371" y="4048793"/>
                  <a:pt x="7836987" y="3984967"/>
                  <a:pt x="7908379" y="3800998"/>
                </a:cubicBezTo>
                <a:cubicBezTo>
                  <a:pt x="7979771" y="3617030"/>
                  <a:pt x="7882077" y="3372989"/>
                  <a:pt x="7758081" y="3215302"/>
                </a:cubicBezTo>
                <a:cubicBezTo>
                  <a:pt x="7696083" y="3138335"/>
                  <a:pt x="7689507" y="3106422"/>
                  <a:pt x="7711583" y="3105953"/>
                </a:cubicBezTo>
                <a:close/>
                <a:moveTo>
                  <a:pt x="5375171" y="2691840"/>
                </a:moveTo>
                <a:cubicBezTo>
                  <a:pt x="5400403" y="2701143"/>
                  <a:pt x="5198215" y="3042062"/>
                  <a:pt x="5107849" y="3230421"/>
                </a:cubicBezTo>
                <a:cubicBezTo>
                  <a:pt x="4976411" y="3500647"/>
                  <a:pt x="4867503" y="3943517"/>
                  <a:pt x="5321907" y="4277545"/>
                </a:cubicBezTo>
                <a:cubicBezTo>
                  <a:pt x="5776311" y="4611570"/>
                  <a:pt x="6181893" y="5287134"/>
                  <a:pt x="5952815" y="5812572"/>
                </a:cubicBezTo>
                <a:cubicBezTo>
                  <a:pt x="5727491" y="6338010"/>
                  <a:pt x="6061721" y="6086550"/>
                  <a:pt x="6084253" y="5883881"/>
                </a:cubicBezTo>
                <a:cubicBezTo>
                  <a:pt x="6106785" y="5681212"/>
                  <a:pt x="6106785" y="5287134"/>
                  <a:pt x="6429751" y="5088218"/>
                </a:cubicBezTo>
                <a:cubicBezTo>
                  <a:pt x="6752715" y="4885549"/>
                  <a:pt x="6610009" y="5001896"/>
                  <a:pt x="6538657" y="5230837"/>
                </a:cubicBezTo>
                <a:cubicBezTo>
                  <a:pt x="6467305" y="5456024"/>
                  <a:pt x="6763981" y="6015240"/>
                  <a:pt x="6369663" y="6277959"/>
                </a:cubicBezTo>
                <a:cubicBezTo>
                  <a:pt x="5979103" y="6540679"/>
                  <a:pt x="5750023" y="6897226"/>
                  <a:pt x="5667403" y="7193723"/>
                </a:cubicBezTo>
                <a:cubicBezTo>
                  <a:pt x="5584785" y="7490220"/>
                  <a:pt x="5750023" y="7418911"/>
                  <a:pt x="5821375" y="7133673"/>
                </a:cubicBezTo>
                <a:cubicBezTo>
                  <a:pt x="5892727" y="6848435"/>
                  <a:pt x="6106785" y="6859695"/>
                  <a:pt x="6287045" y="6799645"/>
                </a:cubicBezTo>
                <a:cubicBezTo>
                  <a:pt x="6467305" y="6743348"/>
                  <a:pt x="6775247" y="6574457"/>
                  <a:pt x="6512369" y="6848435"/>
                </a:cubicBezTo>
                <a:cubicBezTo>
                  <a:pt x="6253247" y="7122414"/>
                  <a:pt x="6670095" y="7385133"/>
                  <a:pt x="6072987" y="7516492"/>
                </a:cubicBezTo>
                <a:cubicBezTo>
                  <a:pt x="5475879" y="7647852"/>
                  <a:pt x="5487145" y="7981880"/>
                  <a:pt x="5415793" y="8098227"/>
                </a:cubicBezTo>
                <a:cubicBezTo>
                  <a:pt x="5344439" y="8218327"/>
                  <a:pt x="4987677" y="8646183"/>
                  <a:pt x="4499475" y="8672455"/>
                </a:cubicBezTo>
                <a:cubicBezTo>
                  <a:pt x="4176511" y="8687468"/>
                  <a:pt x="4345503" y="8634924"/>
                  <a:pt x="4597115" y="8541096"/>
                </a:cubicBezTo>
                <a:cubicBezTo>
                  <a:pt x="4844971" y="8443515"/>
                  <a:pt x="5415793" y="7861780"/>
                  <a:pt x="5547231" y="7002313"/>
                </a:cubicBezTo>
                <a:cubicBezTo>
                  <a:pt x="5678671" y="6146600"/>
                  <a:pt x="5644871" y="5692471"/>
                  <a:pt x="5156669" y="4859277"/>
                </a:cubicBezTo>
                <a:cubicBezTo>
                  <a:pt x="4668467" y="4026085"/>
                  <a:pt x="4724799" y="3500647"/>
                  <a:pt x="5167935" y="2930172"/>
                </a:cubicBezTo>
                <a:cubicBezTo>
                  <a:pt x="5305241" y="2751897"/>
                  <a:pt x="5363701" y="2687611"/>
                  <a:pt x="5375171" y="2691840"/>
                </a:cubicBezTo>
                <a:close/>
                <a:moveTo>
                  <a:pt x="7258653" y="2288256"/>
                </a:moveTo>
                <a:cubicBezTo>
                  <a:pt x="7476367" y="2288256"/>
                  <a:pt x="7679067" y="2307018"/>
                  <a:pt x="7836721" y="2479623"/>
                </a:cubicBezTo>
                <a:cubicBezTo>
                  <a:pt x="7990623" y="2652227"/>
                  <a:pt x="7968101" y="2847345"/>
                  <a:pt x="8264643" y="2907382"/>
                </a:cubicBezTo>
                <a:cubicBezTo>
                  <a:pt x="8561185" y="2967418"/>
                  <a:pt x="8497373" y="2959913"/>
                  <a:pt x="8347225" y="2989932"/>
                </a:cubicBezTo>
                <a:cubicBezTo>
                  <a:pt x="8197077" y="3019950"/>
                  <a:pt x="7806693" y="3072482"/>
                  <a:pt x="7705343" y="2854850"/>
                </a:cubicBezTo>
                <a:cubicBezTo>
                  <a:pt x="7603993" y="2633465"/>
                  <a:pt x="7521411" y="2442100"/>
                  <a:pt x="7262407" y="2370807"/>
                </a:cubicBezTo>
                <a:cubicBezTo>
                  <a:pt x="7055953" y="2314522"/>
                  <a:pt x="7037185" y="2288256"/>
                  <a:pt x="7258653" y="2288256"/>
                </a:cubicBezTo>
                <a:close/>
                <a:moveTo>
                  <a:pt x="6036311" y="2275736"/>
                </a:moveTo>
                <a:cubicBezTo>
                  <a:pt x="6108539" y="2275188"/>
                  <a:pt x="6184463" y="2279133"/>
                  <a:pt x="6264259" y="2288049"/>
                </a:cubicBezTo>
                <a:cubicBezTo>
                  <a:pt x="7537247" y="2430715"/>
                  <a:pt x="7465899" y="3966247"/>
                  <a:pt x="6681077" y="3943721"/>
                </a:cubicBezTo>
                <a:cubicBezTo>
                  <a:pt x="5892501" y="3921194"/>
                  <a:pt x="5978869" y="3181587"/>
                  <a:pt x="6110299" y="3226639"/>
                </a:cubicBezTo>
                <a:cubicBezTo>
                  <a:pt x="6237973" y="3275445"/>
                  <a:pt x="6001399" y="3632109"/>
                  <a:pt x="6346871" y="3752248"/>
                </a:cubicBezTo>
                <a:cubicBezTo>
                  <a:pt x="6692343" y="3872388"/>
                  <a:pt x="7191775" y="3801055"/>
                  <a:pt x="7086631" y="3358041"/>
                </a:cubicBezTo>
                <a:cubicBezTo>
                  <a:pt x="6977733" y="2918781"/>
                  <a:pt x="6823773" y="3312989"/>
                  <a:pt x="6549649" y="3098990"/>
                </a:cubicBezTo>
                <a:cubicBezTo>
                  <a:pt x="6275523" y="2881238"/>
                  <a:pt x="6632261" y="2607170"/>
                  <a:pt x="6050217" y="2513311"/>
                </a:cubicBezTo>
                <a:cubicBezTo>
                  <a:pt x="5464417" y="2419452"/>
                  <a:pt x="5179027" y="2573381"/>
                  <a:pt x="5025067" y="2847449"/>
                </a:cubicBezTo>
                <a:cubicBezTo>
                  <a:pt x="4867351" y="3121517"/>
                  <a:pt x="4822289" y="3144042"/>
                  <a:pt x="4690859" y="3718459"/>
                </a:cubicBezTo>
                <a:cubicBezTo>
                  <a:pt x="4701421" y="3303134"/>
                  <a:pt x="4952913" y="2283957"/>
                  <a:pt x="6036311" y="2275736"/>
                </a:cubicBezTo>
                <a:close/>
                <a:moveTo>
                  <a:pt x="6565299" y="2216260"/>
                </a:moveTo>
                <a:cubicBezTo>
                  <a:pt x="6581603" y="2218429"/>
                  <a:pt x="6610693" y="2225701"/>
                  <a:pt x="6654795" y="2239774"/>
                </a:cubicBezTo>
                <a:cubicBezTo>
                  <a:pt x="7056407" y="2367370"/>
                  <a:pt x="7394213" y="2633821"/>
                  <a:pt x="7664457" y="3275556"/>
                </a:cubicBezTo>
                <a:cubicBezTo>
                  <a:pt x="7930947" y="3921043"/>
                  <a:pt x="7525581" y="4179989"/>
                  <a:pt x="7352925" y="4270057"/>
                </a:cubicBezTo>
                <a:cubicBezTo>
                  <a:pt x="7180269" y="4360125"/>
                  <a:pt x="7120215" y="4746667"/>
                  <a:pt x="7262843" y="4859252"/>
                </a:cubicBezTo>
                <a:cubicBezTo>
                  <a:pt x="7405473" y="4971837"/>
                  <a:pt x="7694483" y="5080669"/>
                  <a:pt x="7334157" y="4990601"/>
                </a:cubicBezTo>
                <a:cubicBezTo>
                  <a:pt x="6977585" y="4900533"/>
                  <a:pt x="7015119" y="4300080"/>
                  <a:pt x="7240323" y="4078663"/>
                </a:cubicBezTo>
                <a:cubicBezTo>
                  <a:pt x="7465527" y="3860998"/>
                  <a:pt x="7514321" y="3557019"/>
                  <a:pt x="7412979" y="3110431"/>
                </a:cubicBezTo>
                <a:cubicBezTo>
                  <a:pt x="7311637" y="2663844"/>
                  <a:pt x="6864985" y="2341100"/>
                  <a:pt x="6703589" y="2288561"/>
                </a:cubicBezTo>
                <a:cubicBezTo>
                  <a:pt x="6582541" y="2249156"/>
                  <a:pt x="6516389" y="2209751"/>
                  <a:pt x="6565299" y="2216260"/>
                </a:cubicBezTo>
                <a:close/>
                <a:moveTo>
                  <a:pt x="2365424" y="872483"/>
                </a:moveTo>
                <a:cubicBezTo>
                  <a:pt x="2582582" y="878439"/>
                  <a:pt x="2868017" y="992205"/>
                  <a:pt x="3035582" y="1304343"/>
                </a:cubicBezTo>
                <a:cubicBezTo>
                  <a:pt x="3227085" y="1661073"/>
                  <a:pt x="3095661" y="1882621"/>
                  <a:pt x="2937953" y="1946457"/>
                </a:cubicBezTo>
                <a:cubicBezTo>
                  <a:pt x="2784000" y="2014048"/>
                  <a:pt x="2825304" y="1972742"/>
                  <a:pt x="2964238" y="1762459"/>
                </a:cubicBezTo>
                <a:cubicBezTo>
                  <a:pt x="3099417" y="1555932"/>
                  <a:pt x="2851589" y="1195447"/>
                  <a:pt x="2701391" y="1214222"/>
                </a:cubicBezTo>
                <a:cubicBezTo>
                  <a:pt x="2551192" y="1232997"/>
                  <a:pt x="2374709" y="1225487"/>
                  <a:pt x="2254551" y="1112836"/>
                </a:cubicBezTo>
                <a:cubicBezTo>
                  <a:pt x="2134392" y="1000184"/>
                  <a:pt x="1991703" y="1030225"/>
                  <a:pt x="1770161" y="1398219"/>
                </a:cubicBezTo>
                <a:cubicBezTo>
                  <a:pt x="1552373" y="1769970"/>
                  <a:pt x="1807710" y="2036578"/>
                  <a:pt x="1837750" y="2216820"/>
                </a:cubicBezTo>
                <a:cubicBezTo>
                  <a:pt x="1867790" y="2393308"/>
                  <a:pt x="1991703" y="2464654"/>
                  <a:pt x="1901584" y="2235595"/>
                </a:cubicBezTo>
                <a:cubicBezTo>
                  <a:pt x="1815220" y="2002782"/>
                  <a:pt x="2089332" y="1702379"/>
                  <a:pt x="2171941" y="1642298"/>
                </a:cubicBezTo>
                <a:cubicBezTo>
                  <a:pt x="2254551" y="1585972"/>
                  <a:pt x="2254551" y="1518381"/>
                  <a:pt x="2277080" y="1661073"/>
                </a:cubicBezTo>
                <a:cubicBezTo>
                  <a:pt x="2303365" y="1803765"/>
                  <a:pt x="2427279" y="1961477"/>
                  <a:pt x="2303365" y="2115434"/>
                </a:cubicBezTo>
                <a:cubicBezTo>
                  <a:pt x="2175696" y="2269391"/>
                  <a:pt x="1897829" y="2656161"/>
                  <a:pt x="2232021" y="2997871"/>
                </a:cubicBezTo>
                <a:cubicBezTo>
                  <a:pt x="2562457" y="3335825"/>
                  <a:pt x="2994278" y="3335825"/>
                  <a:pt x="3313449" y="3347090"/>
                </a:cubicBezTo>
                <a:cubicBezTo>
                  <a:pt x="3636375" y="3358355"/>
                  <a:pt x="3850409" y="3478517"/>
                  <a:pt x="4011871" y="3823981"/>
                </a:cubicBezTo>
                <a:cubicBezTo>
                  <a:pt x="4173335" y="4169446"/>
                  <a:pt x="4068195" y="4139405"/>
                  <a:pt x="3951793" y="3876552"/>
                </a:cubicBezTo>
                <a:cubicBezTo>
                  <a:pt x="3880449" y="3718840"/>
                  <a:pt x="3887959" y="3561128"/>
                  <a:pt x="3369773" y="3501047"/>
                </a:cubicBezTo>
                <a:cubicBezTo>
                  <a:pt x="2851589" y="3444721"/>
                  <a:pt x="2446053" y="3313295"/>
                  <a:pt x="2171941" y="3072971"/>
                </a:cubicBezTo>
                <a:cubicBezTo>
                  <a:pt x="1897829" y="2836403"/>
                  <a:pt x="1582413" y="2261881"/>
                  <a:pt x="1604942" y="1728664"/>
                </a:cubicBezTo>
                <a:cubicBezTo>
                  <a:pt x="1627472" y="1191692"/>
                  <a:pt x="2059293" y="898798"/>
                  <a:pt x="2277080" y="876268"/>
                </a:cubicBezTo>
                <a:cubicBezTo>
                  <a:pt x="2304773" y="872982"/>
                  <a:pt x="2334402" y="871632"/>
                  <a:pt x="2365424" y="872483"/>
                </a:cubicBezTo>
                <a:close/>
                <a:moveTo>
                  <a:pt x="5343159" y="819967"/>
                </a:moveTo>
                <a:cubicBezTo>
                  <a:pt x="5349043" y="842159"/>
                  <a:pt x="5050711" y="1207731"/>
                  <a:pt x="4987815" y="1275472"/>
                </a:cubicBezTo>
                <a:cubicBezTo>
                  <a:pt x="4893983" y="1384327"/>
                  <a:pt x="4334749" y="2120033"/>
                  <a:pt x="4394801" y="2788175"/>
                </a:cubicBezTo>
                <a:cubicBezTo>
                  <a:pt x="4451099" y="3456317"/>
                  <a:pt x="4544931" y="4225806"/>
                  <a:pt x="5062879" y="5156700"/>
                </a:cubicBezTo>
                <a:cubicBezTo>
                  <a:pt x="5441957" y="5836103"/>
                  <a:pt x="5689671" y="6237738"/>
                  <a:pt x="5471983" y="7176140"/>
                </a:cubicBezTo>
                <a:cubicBezTo>
                  <a:pt x="5453217" y="7277487"/>
                  <a:pt x="5374399" y="7468921"/>
                  <a:pt x="5239281" y="7660355"/>
                </a:cubicBezTo>
                <a:cubicBezTo>
                  <a:pt x="5393165" y="7247459"/>
                  <a:pt x="5678411" y="6658142"/>
                  <a:pt x="5299333" y="5836103"/>
                </a:cubicBezTo>
                <a:cubicBezTo>
                  <a:pt x="4916503" y="5014063"/>
                  <a:pt x="4668789" y="4717528"/>
                  <a:pt x="4428581" y="4049387"/>
                </a:cubicBezTo>
                <a:cubicBezTo>
                  <a:pt x="4192125" y="3384999"/>
                  <a:pt x="4000711" y="3775374"/>
                  <a:pt x="3951919" y="3242362"/>
                </a:cubicBezTo>
                <a:cubicBezTo>
                  <a:pt x="3906879" y="2705596"/>
                  <a:pt x="3760503" y="2739379"/>
                  <a:pt x="3644151" y="2705596"/>
                </a:cubicBezTo>
                <a:cubicBezTo>
                  <a:pt x="3524047" y="2668060"/>
                  <a:pt x="3606619" y="2634277"/>
                  <a:pt x="3749243" y="2645538"/>
                </a:cubicBezTo>
                <a:cubicBezTo>
                  <a:pt x="3891867" y="2656799"/>
                  <a:pt x="4105801" y="2882016"/>
                  <a:pt x="4154593" y="3122246"/>
                </a:cubicBezTo>
                <a:cubicBezTo>
                  <a:pt x="4203385" y="3358724"/>
                  <a:pt x="4285957" y="3253623"/>
                  <a:pt x="4225905" y="2990870"/>
                </a:cubicBezTo>
                <a:cubicBezTo>
                  <a:pt x="4165853" y="2728118"/>
                  <a:pt x="4177113" y="2063729"/>
                  <a:pt x="4965295" y="1204153"/>
                </a:cubicBezTo>
                <a:cubicBezTo>
                  <a:pt x="5210429" y="936709"/>
                  <a:pt x="5314083" y="833118"/>
                  <a:pt x="5337765" y="820297"/>
                </a:cubicBezTo>
                <a:cubicBezTo>
                  <a:pt x="5341021" y="818535"/>
                  <a:pt x="5342765" y="818488"/>
                  <a:pt x="5343159" y="819967"/>
                </a:cubicBezTo>
                <a:close/>
                <a:moveTo>
                  <a:pt x="5737549" y="491761"/>
                </a:moveTo>
                <a:cubicBezTo>
                  <a:pt x="5762397" y="492638"/>
                  <a:pt x="5789823" y="504331"/>
                  <a:pt x="5817013" y="531461"/>
                </a:cubicBezTo>
                <a:cubicBezTo>
                  <a:pt x="5895771" y="610042"/>
                  <a:pt x="5727001" y="737269"/>
                  <a:pt x="5659493" y="651203"/>
                </a:cubicBezTo>
                <a:cubicBezTo>
                  <a:pt x="5611675" y="583848"/>
                  <a:pt x="5663009" y="489130"/>
                  <a:pt x="5737549" y="491761"/>
                </a:cubicBezTo>
                <a:close/>
                <a:moveTo>
                  <a:pt x="6786765" y="429078"/>
                </a:moveTo>
                <a:cubicBezTo>
                  <a:pt x="6843493" y="426138"/>
                  <a:pt x="6900977" y="426182"/>
                  <a:pt x="6959167" y="429467"/>
                </a:cubicBezTo>
                <a:cubicBezTo>
                  <a:pt x="7886437" y="482028"/>
                  <a:pt x="8010323" y="955073"/>
                  <a:pt x="7815109" y="804900"/>
                </a:cubicBezTo>
                <a:cubicBezTo>
                  <a:pt x="7619893" y="650972"/>
                  <a:pt x="7101823" y="403187"/>
                  <a:pt x="6805247" y="681007"/>
                </a:cubicBezTo>
                <a:cubicBezTo>
                  <a:pt x="6512425" y="955073"/>
                  <a:pt x="6564983" y="947564"/>
                  <a:pt x="6073191" y="955073"/>
                </a:cubicBezTo>
                <a:cubicBezTo>
                  <a:pt x="5581401" y="966336"/>
                  <a:pt x="5224757" y="1439381"/>
                  <a:pt x="5419973" y="1311734"/>
                </a:cubicBezTo>
                <a:cubicBezTo>
                  <a:pt x="5618941" y="1187841"/>
                  <a:pt x="5705287" y="1187841"/>
                  <a:pt x="5859207" y="1322997"/>
                </a:cubicBezTo>
                <a:cubicBezTo>
                  <a:pt x="6009371" y="1458152"/>
                  <a:pt x="6242127" y="1356786"/>
                  <a:pt x="6091963" y="1491942"/>
                </a:cubicBezTo>
                <a:cubicBezTo>
                  <a:pt x="5938043" y="1627097"/>
                  <a:pt x="5750337" y="1582045"/>
                  <a:pt x="5573891" y="1536993"/>
                </a:cubicBezTo>
                <a:cubicBezTo>
                  <a:pt x="5393693" y="1491942"/>
                  <a:pt x="4984493" y="1796042"/>
                  <a:pt x="4841837" y="2047581"/>
                </a:cubicBezTo>
                <a:cubicBezTo>
                  <a:pt x="4695425" y="2295367"/>
                  <a:pt x="4582801" y="2884796"/>
                  <a:pt x="4590309" y="3233948"/>
                </a:cubicBezTo>
                <a:cubicBezTo>
                  <a:pt x="4597819" y="3538048"/>
                  <a:pt x="4545261" y="3545557"/>
                  <a:pt x="4526489" y="3207668"/>
                </a:cubicBezTo>
                <a:cubicBezTo>
                  <a:pt x="4511473" y="2869778"/>
                  <a:pt x="4582801" y="2261578"/>
                  <a:pt x="4928181" y="1705938"/>
                </a:cubicBezTo>
                <a:cubicBezTo>
                  <a:pt x="5255495" y="1188545"/>
                  <a:pt x="5935857" y="473170"/>
                  <a:pt x="6786765" y="429078"/>
                </a:cubicBezTo>
                <a:close/>
                <a:moveTo>
                  <a:pt x="4622435" y="423241"/>
                </a:moveTo>
                <a:cubicBezTo>
                  <a:pt x="4684485" y="450091"/>
                  <a:pt x="4805869" y="652583"/>
                  <a:pt x="4796463" y="903426"/>
                </a:cubicBezTo>
                <a:cubicBezTo>
                  <a:pt x="4777653" y="1304776"/>
                  <a:pt x="4472933" y="1331032"/>
                  <a:pt x="4480457" y="1529832"/>
                </a:cubicBezTo>
                <a:cubicBezTo>
                  <a:pt x="4491743" y="1724880"/>
                  <a:pt x="4446599" y="1837408"/>
                  <a:pt x="4401455" y="1608601"/>
                </a:cubicBezTo>
                <a:cubicBezTo>
                  <a:pt x="4363835" y="1428557"/>
                  <a:pt x="4401455" y="1413553"/>
                  <a:pt x="4525599" y="1214753"/>
                </a:cubicBezTo>
                <a:cubicBezTo>
                  <a:pt x="4653507" y="1019705"/>
                  <a:pt x="4740033" y="955939"/>
                  <a:pt x="4615887" y="592099"/>
                </a:cubicBezTo>
                <a:cubicBezTo>
                  <a:pt x="4569333" y="454252"/>
                  <a:pt x="4585205" y="407131"/>
                  <a:pt x="4622435" y="423241"/>
                </a:cubicBezTo>
                <a:close/>
                <a:moveTo>
                  <a:pt x="2256620" y="406391"/>
                </a:moveTo>
                <a:cubicBezTo>
                  <a:pt x="2311157" y="401733"/>
                  <a:pt x="2357051" y="443109"/>
                  <a:pt x="2338222" y="553446"/>
                </a:cubicBezTo>
                <a:cubicBezTo>
                  <a:pt x="2308097" y="733741"/>
                  <a:pt x="2202657" y="621056"/>
                  <a:pt x="2063326" y="707448"/>
                </a:cubicBezTo>
                <a:cubicBezTo>
                  <a:pt x="1927761" y="797595"/>
                  <a:pt x="1882573" y="733741"/>
                  <a:pt x="1980481" y="636081"/>
                </a:cubicBezTo>
                <a:cubicBezTo>
                  <a:pt x="2040732" y="575983"/>
                  <a:pt x="2089686" y="542177"/>
                  <a:pt x="2161235" y="459542"/>
                </a:cubicBezTo>
                <a:cubicBezTo>
                  <a:pt x="2188066" y="428554"/>
                  <a:pt x="2223898" y="409186"/>
                  <a:pt x="2256620" y="406391"/>
                </a:cubicBezTo>
                <a:close/>
                <a:moveTo>
                  <a:pt x="6935893" y="149042"/>
                </a:moveTo>
                <a:cubicBezTo>
                  <a:pt x="7062933" y="150745"/>
                  <a:pt x="7193373" y="167889"/>
                  <a:pt x="7319123" y="208283"/>
                </a:cubicBezTo>
                <a:cubicBezTo>
                  <a:pt x="7818365" y="369861"/>
                  <a:pt x="8370159" y="768168"/>
                  <a:pt x="8490279" y="967322"/>
                </a:cubicBezTo>
                <a:cubicBezTo>
                  <a:pt x="8610397" y="1162719"/>
                  <a:pt x="8486525" y="1162719"/>
                  <a:pt x="8400189" y="1012414"/>
                </a:cubicBezTo>
                <a:cubicBezTo>
                  <a:pt x="8317607" y="865867"/>
                  <a:pt x="7604405" y="369861"/>
                  <a:pt x="7274079" y="287193"/>
                </a:cubicBezTo>
                <a:cubicBezTo>
                  <a:pt x="6947505" y="204526"/>
                  <a:pt x="6369435" y="275920"/>
                  <a:pt x="6155473" y="422468"/>
                </a:cubicBezTo>
                <a:cubicBezTo>
                  <a:pt x="6020341" y="520166"/>
                  <a:pt x="5964035" y="422468"/>
                  <a:pt x="6102923" y="339800"/>
                </a:cubicBezTo>
                <a:cubicBezTo>
                  <a:pt x="6204271" y="277799"/>
                  <a:pt x="6554775" y="143934"/>
                  <a:pt x="6935893" y="149042"/>
                </a:cubicBezTo>
                <a:close/>
                <a:moveTo>
                  <a:pt x="1474257" y="639"/>
                </a:moveTo>
                <a:cubicBezTo>
                  <a:pt x="1489741" y="-4993"/>
                  <a:pt x="1517895" y="25982"/>
                  <a:pt x="1542295" y="117971"/>
                </a:cubicBezTo>
                <a:cubicBezTo>
                  <a:pt x="1587341" y="305702"/>
                  <a:pt x="1726232" y="489678"/>
                  <a:pt x="1643648" y="737483"/>
                </a:cubicBezTo>
                <a:cubicBezTo>
                  <a:pt x="1557310" y="989043"/>
                  <a:pt x="1392142" y="1233093"/>
                  <a:pt x="1422172" y="1417071"/>
                </a:cubicBezTo>
                <a:cubicBezTo>
                  <a:pt x="1452203" y="1601047"/>
                  <a:pt x="1313312" y="2017810"/>
                  <a:pt x="1501003" y="2228068"/>
                </a:cubicBezTo>
                <a:cubicBezTo>
                  <a:pt x="1684940" y="2434573"/>
                  <a:pt x="1422172" y="2562230"/>
                  <a:pt x="2004015" y="3039067"/>
                </a:cubicBezTo>
                <a:cubicBezTo>
                  <a:pt x="2142906" y="3151705"/>
                  <a:pt x="2184198" y="3162970"/>
                  <a:pt x="2022784" y="3110405"/>
                </a:cubicBezTo>
                <a:cubicBezTo>
                  <a:pt x="1861369" y="3057840"/>
                  <a:pt x="1598602" y="2926428"/>
                  <a:pt x="1414665" y="2614795"/>
                </a:cubicBezTo>
                <a:cubicBezTo>
                  <a:pt x="1230728" y="2306916"/>
                  <a:pt x="1046790" y="2175504"/>
                  <a:pt x="922914" y="2209295"/>
                </a:cubicBezTo>
                <a:cubicBezTo>
                  <a:pt x="795284" y="2246841"/>
                  <a:pt x="802792" y="2194277"/>
                  <a:pt x="922914" y="2149221"/>
                </a:cubicBezTo>
                <a:cubicBezTo>
                  <a:pt x="1039283" y="2107921"/>
                  <a:pt x="1189436" y="2107921"/>
                  <a:pt x="1313312" y="2299406"/>
                </a:cubicBezTo>
                <a:cubicBezTo>
                  <a:pt x="1440942" y="2490892"/>
                  <a:pt x="1373373" y="2359480"/>
                  <a:pt x="1328327" y="2246841"/>
                </a:cubicBezTo>
                <a:cubicBezTo>
                  <a:pt x="1279527" y="2134203"/>
                  <a:pt x="1178174" y="2107921"/>
                  <a:pt x="1099344" y="1972754"/>
                </a:cubicBezTo>
                <a:cubicBezTo>
                  <a:pt x="1024267" y="1833833"/>
                  <a:pt x="1140636" y="1571010"/>
                  <a:pt x="1080575" y="1383279"/>
                </a:cubicBezTo>
                <a:cubicBezTo>
                  <a:pt x="1024267" y="1191792"/>
                  <a:pt x="994237" y="1082908"/>
                  <a:pt x="896638" y="1037853"/>
                </a:cubicBezTo>
                <a:cubicBezTo>
                  <a:pt x="802792" y="989043"/>
                  <a:pt x="784023" y="921460"/>
                  <a:pt x="907899" y="1000307"/>
                </a:cubicBezTo>
                <a:cubicBezTo>
                  <a:pt x="1035529" y="1079154"/>
                  <a:pt x="1238235" y="1184283"/>
                  <a:pt x="1290789" y="1537218"/>
                </a:cubicBezTo>
                <a:cubicBezTo>
                  <a:pt x="1343342" y="1890153"/>
                  <a:pt x="1290789" y="2044092"/>
                  <a:pt x="1369619" y="2164240"/>
                </a:cubicBezTo>
                <a:cubicBezTo>
                  <a:pt x="1444695" y="2280633"/>
                  <a:pt x="1414665" y="2228068"/>
                  <a:pt x="1369619" y="2074129"/>
                </a:cubicBezTo>
                <a:cubicBezTo>
                  <a:pt x="1320819" y="1916435"/>
                  <a:pt x="1403403" y="1488408"/>
                  <a:pt x="1290789" y="1240603"/>
                </a:cubicBezTo>
                <a:cubicBezTo>
                  <a:pt x="1178174" y="989043"/>
                  <a:pt x="1294543" y="707446"/>
                  <a:pt x="1429680" y="549752"/>
                </a:cubicBezTo>
                <a:cubicBezTo>
                  <a:pt x="1557310" y="388303"/>
                  <a:pt x="1534787" y="208082"/>
                  <a:pt x="1482234" y="102952"/>
                </a:cubicBezTo>
                <a:cubicBezTo>
                  <a:pt x="1455957" y="48510"/>
                  <a:pt x="1458772" y="6271"/>
                  <a:pt x="1474257" y="639"/>
                </a:cubicBezTo>
                <a:close/>
              </a:path>
            </a:pathLst>
          </a:custGeom>
          <a:solidFill>
            <a:srgbClr val="FEBDBD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28" name="KSO_Shape">
            <a:extLst>
              <a:ext uri="{FF2B5EF4-FFF2-40B4-BE49-F238E27FC236}">
                <a16:creationId xmlns:a16="http://schemas.microsoft.com/office/drawing/2014/main" id="{C775A784-C275-48EB-B927-A8DDD978F123}"/>
              </a:ext>
            </a:extLst>
          </p:cNvPr>
          <p:cNvSpPr/>
          <p:nvPr/>
        </p:nvSpPr>
        <p:spPr bwMode="auto">
          <a:xfrm>
            <a:off x="6659675" y="2914946"/>
            <a:ext cx="1454150" cy="1800225"/>
          </a:xfrm>
          <a:custGeom>
            <a:rect b="b" l="0" r="r" t="0"/>
            <a:pathLst>
              <a:path h="7950146" w="6427355">
                <a:moveTo>
                  <a:pt x="2726823" y="5211800"/>
                </a:moveTo>
                <a:cubicBezTo>
                  <a:pt x="2797748" y="5213029"/>
                  <a:pt x="2871267" y="5228738"/>
                  <a:pt x="2943860" y="5258308"/>
                </a:cubicBezTo>
                <a:cubicBezTo>
                  <a:pt x="3331024" y="5419767"/>
                  <a:pt x="3097974" y="5930428"/>
                  <a:pt x="2917548" y="5967977"/>
                </a:cubicBezTo>
                <a:cubicBezTo>
                  <a:pt x="2737121" y="6005526"/>
                  <a:pt x="2549178" y="5817782"/>
                  <a:pt x="2643150" y="5656323"/>
                </a:cubicBezTo>
                <a:cubicBezTo>
                  <a:pt x="2737121" y="5494864"/>
                  <a:pt x="2605561" y="5393483"/>
                  <a:pt x="2492794" y="5855331"/>
                </a:cubicBezTo>
                <a:cubicBezTo>
                  <a:pt x="2380028" y="6317180"/>
                  <a:pt x="2661944" y="6692666"/>
                  <a:pt x="2793505" y="6854125"/>
                </a:cubicBezTo>
                <a:cubicBezTo>
                  <a:pt x="2925065" y="7015584"/>
                  <a:pt x="3097974" y="6978036"/>
                  <a:pt x="2868682" y="6835351"/>
                </a:cubicBezTo>
                <a:cubicBezTo>
                  <a:pt x="2643150" y="6692666"/>
                  <a:pt x="2594284" y="6467374"/>
                  <a:pt x="2624355" y="6279631"/>
                </a:cubicBezTo>
                <a:cubicBezTo>
                  <a:pt x="2650667" y="6091888"/>
                  <a:pt x="2631873" y="6305915"/>
                  <a:pt x="2812299" y="6411051"/>
                </a:cubicBezTo>
                <a:cubicBezTo>
                  <a:pt x="2992725" y="6516187"/>
                  <a:pt x="2943860" y="6636343"/>
                  <a:pt x="3000243" y="6767763"/>
                </a:cubicBezTo>
                <a:cubicBezTo>
                  <a:pt x="3056626" y="6902939"/>
                  <a:pt x="3199464" y="7041869"/>
                  <a:pt x="3116768" y="6910448"/>
                </a:cubicBezTo>
                <a:cubicBezTo>
                  <a:pt x="3030314" y="6779028"/>
                  <a:pt x="3097974" y="6628833"/>
                  <a:pt x="3191946" y="6459864"/>
                </a:cubicBezTo>
                <a:cubicBezTo>
                  <a:pt x="3285918" y="6287141"/>
                  <a:pt x="3255847" y="6298405"/>
                  <a:pt x="3342301" y="6429825"/>
                </a:cubicBezTo>
                <a:cubicBezTo>
                  <a:pt x="3424996" y="6561246"/>
                  <a:pt x="3349819" y="6816577"/>
                  <a:pt x="3387407" y="6722705"/>
                </a:cubicBezTo>
                <a:cubicBezTo>
                  <a:pt x="3424996" y="6628833"/>
                  <a:pt x="3560316" y="6478639"/>
                  <a:pt x="3492656" y="6722705"/>
                </a:cubicBezTo>
                <a:cubicBezTo>
                  <a:pt x="3424996" y="6966771"/>
                  <a:pt x="3398684" y="6779028"/>
                  <a:pt x="3436273" y="7053133"/>
                </a:cubicBezTo>
                <a:cubicBezTo>
                  <a:pt x="3473862" y="7327238"/>
                  <a:pt x="3894856" y="7451149"/>
                  <a:pt x="4079041" y="7496207"/>
                </a:cubicBezTo>
                <a:cubicBezTo>
                  <a:pt x="4360957" y="7560040"/>
                  <a:pt x="4086559" y="7608853"/>
                  <a:pt x="3954998" y="7552530"/>
                </a:cubicBezTo>
                <a:cubicBezTo>
                  <a:pt x="3823437" y="7496207"/>
                  <a:pt x="3541521" y="7353522"/>
                  <a:pt x="3248329" y="7210837"/>
                </a:cubicBezTo>
                <a:cubicBezTo>
                  <a:pt x="2955136" y="7071907"/>
                  <a:pt x="2331163" y="6786538"/>
                  <a:pt x="2237191" y="6061849"/>
                </a:cubicBezTo>
                <a:cubicBezTo>
                  <a:pt x="2166712" y="5518332"/>
                  <a:pt x="2381673" y="5249390"/>
                  <a:pt x="2656893" y="5215420"/>
                </a:cubicBezTo>
                <a:cubicBezTo>
                  <a:pt x="2679828" y="5212589"/>
                  <a:pt x="2703182" y="5211390"/>
                  <a:pt x="2726823" y="5211800"/>
                </a:cubicBezTo>
                <a:close/>
                <a:moveTo>
                  <a:pt x="5709216" y="5118049"/>
                </a:moveTo>
                <a:cubicBezTo>
                  <a:pt x="5733638" y="5113826"/>
                  <a:pt x="5729881" y="5142917"/>
                  <a:pt x="5671643" y="5221744"/>
                </a:cubicBezTo>
                <a:cubicBezTo>
                  <a:pt x="5558924" y="5383151"/>
                  <a:pt x="5438690" y="5345615"/>
                  <a:pt x="5389845" y="5469485"/>
                </a:cubicBezTo>
                <a:cubicBezTo>
                  <a:pt x="5341000" y="5589602"/>
                  <a:pt x="5077989" y="5743502"/>
                  <a:pt x="5040416" y="5893648"/>
                </a:cubicBezTo>
                <a:cubicBezTo>
                  <a:pt x="5002843" y="6043795"/>
                  <a:pt x="4890124" y="5949953"/>
                  <a:pt x="4946484" y="5788546"/>
                </a:cubicBezTo>
                <a:cubicBezTo>
                  <a:pt x="5002843" y="5627139"/>
                  <a:pt x="5096776" y="5552066"/>
                  <a:pt x="4965270" y="5649661"/>
                </a:cubicBezTo>
                <a:cubicBezTo>
                  <a:pt x="4833765" y="5743502"/>
                  <a:pt x="4841279" y="5949953"/>
                  <a:pt x="4521909" y="5938692"/>
                </a:cubicBezTo>
                <a:cubicBezTo>
                  <a:pt x="4198781" y="5931185"/>
                  <a:pt x="4078547" y="6073824"/>
                  <a:pt x="4134907" y="6261507"/>
                </a:cubicBezTo>
                <a:cubicBezTo>
                  <a:pt x="4191266" y="6449190"/>
                  <a:pt x="4161208" y="6629365"/>
                  <a:pt x="4059761" y="6381624"/>
                </a:cubicBezTo>
                <a:cubicBezTo>
                  <a:pt x="3954556" y="6137636"/>
                  <a:pt x="4172480" y="5743502"/>
                  <a:pt x="4427976" y="5638400"/>
                </a:cubicBezTo>
                <a:cubicBezTo>
                  <a:pt x="4683473" y="5533297"/>
                  <a:pt x="5115562" y="5525790"/>
                  <a:pt x="5284641" y="5439456"/>
                </a:cubicBezTo>
                <a:cubicBezTo>
                  <a:pt x="5457477" y="5356875"/>
                  <a:pt x="5513836" y="5278049"/>
                  <a:pt x="5577710" y="5214237"/>
                </a:cubicBezTo>
                <a:cubicBezTo>
                  <a:pt x="5632191" y="5159809"/>
                  <a:pt x="5684793" y="5122272"/>
                  <a:pt x="5709216" y="5118049"/>
                </a:cubicBezTo>
                <a:close/>
                <a:moveTo>
                  <a:pt x="4265220" y="2636589"/>
                </a:moveTo>
                <a:cubicBezTo>
                  <a:pt x="4477557" y="2625798"/>
                  <a:pt x="4657009" y="2694297"/>
                  <a:pt x="4784786" y="2780625"/>
                </a:cubicBezTo>
                <a:cubicBezTo>
                  <a:pt x="5070407" y="2968294"/>
                  <a:pt x="5247040" y="3336127"/>
                  <a:pt x="5021551" y="3647659"/>
                </a:cubicBezTo>
                <a:cubicBezTo>
                  <a:pt x="4796061" y="3959190"/>
                  <a:pt x="4190997" y="3891629"/>
                  <a:pt x="4134624" y="3655165"/>
                </a:cubicBezTo>
                <a:cubicBezTo>
                  <a:pt x="4078252" y="3422455"/>
                  <a:pt x="4066977" y="3204758"/>
                  <a:pt x="4303741" y="3129691"/>
                </a:cubicBezTo>
                <a:cubicBezTo>
                  <a:pt x="4540506" y="3050869"/>
                  <a:pt x="4626943" y="3362401"/>
                  <a:pt x="4472859" y="3478756"/>
                </a:cubicBezTo>
                <a:cubicBezTo>
                  <a:pt x="4322532" y="3591357"/>
                  <a:pt x="4217304" y="3422455"/>
                  <a:pt x="4228578" y="3535057"/>
                </a:cubicBezTo>
                <a:cubicBezTo>
                  <a:pt x="4239853" y="3647659"/>
                  <a:pt x="4258643" y="3752754"/>
                  <a:pt x="4641976" y="3752754"/>
                </a:cubicBezTo>
                <a:cubicBezTo>
                  <a:pt x="5032825" y="3752754"/>
                  <a:pt x="5265831" y="3212265"/>
                  <a:pt x="4784786" y="2874460"/>
                </a:cubicBezTo>
                <a:cubicBezTo>
                  <a:pt x="4303741" y="2532901"/>
                  <a:pt x="3691160" y="2874460"/>
                  <a:pt x="3623513" y="2998322"/>
                </a:cubicBezTo>
                <a:cubicBezTo>
                  <a:pt x="3559625" y="3118430"/>
                  <a:pt x="3424331" y="3077143"/>
                  <a:pt x="3548350" y="2968294"/>
                </a:cubicBezTo>
                <a:cubicBezTo>
                  <a:pt x="3807664" y="2737461"/>
                  <a:pt x="4052884" y="2647379"/>
                  <a:pt x="4265220" y="2636589"/>
                </a:cubicBezTo>
                <a:close/>
                <a:moveTo>
                  <a:pt x="1528688" y="2580554"/>
                </a:moveTo>
                <a:cubicBezTo>
                  <a:pt x="1542118" y="2571093"/>
                  <a:pt x="1566778" y="2619852"/>
                  <a:pt x="1606232" y="2762082"/>
                </a:cubicBezTo>
                <a:cubicBezTo>
                  <a:pt x="1707687" y="3137608"/>
                  <a:pt x="1320655" y="3618280"/>
                  <a:pt x="1369504" y="4583379"/>
                </a:cubicBezTo>
                <a:cubicBezTo>
                  <a:pt x="1414595" y="5544724"/>
                  <a:pt x="1850476" y="6269488"/>
                  <a:pt x="2455449" y="6922902"/>
                </a:cubicBezTo>
                <a:cubicBezTo>
                  <a:pt x="3056664" y="7572560"/>
                  <a:pt x="3616545" y="7696483"/>
                  <a:pt x="3928426" y="7734036"/>
                </a:cubicBezTo>
                <a:cubicBezTo>
                  <a:pt x="4240306" y="7771588"/>
                  <a:pt x="4074972" y="8023190"/>
                  <a:pt x="3785637" y="7929309"/>
                </a:cubicBezTo>
                <a:cubicBezTo>
                  <a:pt x="3469999" y="7827917"/>
                  <a:pt x="2842481" y="7486189"/>
                  <a:pt x="2579449" y="7444881"/>
                </a:cubicBezTo>
                <a:cubicBezTo>
                  <a:pt x="2316418" y="7403574"/>
                  <a:pt x="2004537" y="7238343"/>
                  <a:pt x="1921870" y="7170748"/>
                </a:cubicBezTo>
                <a:cubicBezTo>
                  <a:pt x="1835445" y="7099398"/>
                  <a:pt x="1673869" y="6922902"/>
                  <a:pt x="1579929" y="6941678"/>
                </a:cubicBezTo>
                <a:cubicBezTo>
                  <a:pt x="1489747" y="6964209"/>
                  <a:pt x="1339443" y="6941678"/>
                  <a:pt x="1320655" y="6885349"/>
                </a:cubicBezTo>
                <a:cubicBezTo>
                  <a:pt x="1298110" y="6829020"/>
                  <a:pt x="1200412" y="6708852"/>
                  <a:pt x="1001259" y="6757670"/>
                </a:cubicBezTo>
                <a:cubicBezTo>
                  <a:pt x="802107" y="6810244"/>
                  <a:pt x="1020047" y="6588684"/>
                  <a:pt x="1204170" y="6573663"/>
                </a:cubicBezTo>
                <a:cubicBezTo>
                  <a:pt x="1388292" y="6562397"/>
                  <a:pt x="1609990" y="6652523"/>
                  <a:pt x="1722718" y="6859062"/>
                </a:cubicBezTo>
                <a:cubicBezTo>
                  <a:pt x="1835445" y="7061846"/>
                  <a:pt x="2260054" y="7238343"/>
                  <a:pt x="2451691" y="7317203"/>
                </a:cubicBezTo>
                <a:cubicBezTo>
                  <a:pt x="2643328" y="7396063"/>
                  <a:pt x="2677147" y="7373532"/>
                  <a:pt x="2459206" y="7283406"/>
                </a:cubicBezTo>
                <a:cubicBezTo>
                  <a:pt x="2241266" y="7189524"/>
                  <a:pt x="1842961" y="7005517"/>
                  <a:pt x="1752778" y="6787712"/>
                </a:cubicBezTo>
                <a:cubicBezTo>
                  <a:pt x="1658838" y="6566152"/>
                  <a:pt x="1388292" y="6404677"/>
                  <a:pt x="1256776" y="6419698"/>
                </a:cubicBezTo>
                <a:cubicBezTo>
                  <a:pt x="1121502" y="6434719"/>
                  <a:pt x="978714" y="6438474"/>
                  <a:pt x="914835" y="6269488"/>
                </a:cubicBezTo>
                <a:cubicBezTo>
                  <a:pt x="850956" y="6100501"/>
                  <a:pt x="787077" y="6134299"/>
                  <a:pt x="696895" y="6085480"/>
                </a:cubicBezTo>
                <a:cubicBezTo>
                  <a:pt x="602954" y="6036662"/>
                  <a:pt x="907320" y="5901473"/>
                  <a:pt x="1050108" y="6021641"/>
                </a:cubicBezTo>
                <a:cubicBezTo>
                  <a:pt x="1192897" y="6141809"/>
                  <a:pt x="1226715" y="6123033"/>
                  <a:pt x="1121502" y="6021641"/>
                </a:cubicBezTo>
                <a:cubicBezTo>
                  <a:pt x="1016290" y="5924004"/>
                  <a:pt x="768289" y="5698689"/>
                  <a:pt x="587924" y="5860165"/>
                </a:cubicBezTo>
                <a:cubicBezTo>
                  <a:pt x="411317" y="6021641"/>
                  <a:pt x="245983" y="5724976"/>
                  <a:pt x="103195" y="5807592"/>
                </a:cubicBezTo>
                <a:cubicBezTo>
                  <a:pt x="-39594" y="5893962"/>
                  <a:pt x="-9533" y="5837634"/>
                  <a:pt x="46831" y="5751263"/>
                </a:cubicBezTo>
                <a:cubicBezTo>
                  <a:pt x="103195" y="5664892"/>
                  <a:pt x="178346" y="5507172"/>
                  <a:pt x="539075" y="5413290"/>
                </a:cubicBezTo>
                <a:cubicBezTo>
                  <a:pt x="896047" y="5319409"/>
                  <a:pt x="1275564" y="5469619"/>
                  <a:pt x="1470959" y="6074215"/>
                </a:cubicBezTo>
                <a:cubicBezTo>
                  <a:pt x="1670111" y="6675055"/>
                  <a:pt x="2038356" y="6847796"/>
                  <a:pt x="2199932" y="7005517"/>
                </a:cubicBezTo>
                <a:cubicBezTo>
                  <a:pt x="2361509" y="7166993"/>
                  <a:pt x="2455449" y="7091888"/>
                  <a:pt x="2245023" y="6967965"/>
                </a:cubicBezTo>
                <a:cubicBezTo>
                  <a:pt x="2038356" y="6847796"/>
                  <a:pt x="1576171" y="6288264"/>
                  <a:pt x="1463444" y="5882697"/>
                </a:cubicBezTo>
                <a:cubicBezTo>
                  <a:pt x="1350716" y="5477129"/>
                  <a:pt x="1219200" y="5383248"/>
                  <a:pt x="907320" y="5308143"/>
                </a:cubicBezTo>
                <a:cubicBezTo>
                  <a:pt x="595440" y="5233038"/>
                  <a:pt x="832168" y="5195486"/>
                  <a:pt x="952411" y="5214262"/>
                </a:cubicBezTo>
                <a:cubicBezTo>
                  <a:pt x="1076411" y="5233038"/>
                  <a:pt x="1339443" y="5375738"/>
                  <a:pt x="1020047" y="5120381"/>
                </a:cubicBezTo>
                <a:cubicBezTo>
                  <a:pt x="696895" y="4865023"/>
                  <a:pt x="1076411" y="4309246"/>
                  <a:pt x="982472" y="3997560"/>
                </a:cubicBezTo>
                <a:cubicBezTo>
                  <a:pt x="888532" y="3685874"/>
                  <a:pt x="1038835" y="3742203"/>
                  <a:pt x="1095199" y="3948742"/>
                </a:cubicBezTo>
                <a:cubicBezTo>
                  <a:pt x="1151564" y="4159036"/>
                  <a:pt x="1245503" y="4421903"/>
                  <a:pt x="1181624" y="4035113"/>
                </a:cubicBezTo>
                <a:cubicBezTo>
                  <a:pt x="1113987" y="3648322"/>
                  <a:pt x="1576171" y="3231489"/>
                  <a:pt x="1538595" y="2949845"/>
                </a:cubicBezTo>
                <a:cubicBezTo>
                  <a:pt x="1515111" y="2773817"/>
                  <a:pt x="1506304" y="2596323"/>
                  <a:pt x="1528688" y="2580554"/>
                </a:cubicBezTo>
                <a:close/>
                <a:moveTo>
                  <a:pt x="5155887" y="1706736"/>
                </a:moveTo>
                <a:cubicBezTo>
                  <a:pt x="5203328" y="1709702"/>
                  <a:pt x="5258699" y="1725662"/>
                  <a:pt x="5322093" y="1758407"/>
                </a:cubicBezTo>
                <a:cubicBezTo>
                  <a:pt x="5776653" y="1995017"/>
                  <a:pt x="6407777" y="2513305"/>
                  <a:pt x="6426560" y="3362095"/>
                </a:cubicBezTo>
                <a:cubicBezTo>
                  <a:pt x="6445344" y="4214642"/>
                  <a:pt x="6126025" y="4601480"/>
                  <a:pt x="6050891" y="4676594"/>
                </a:cubicBezTo>
                <a:cubicBezTo>
                  <a:pt x="6032108" y="4695373"/>
                  <a:pt x="6005811" y="4714151"/>
                  <a:pt x="5987028" y="4725418"/>
                </a:cubicBezTo>
                <a:cubicBezTo>
                  <a:pt x="6047134" y="4800533"/>
                  <a:pt x="6065918" y="4909448"/>
                  <a:pt x="5964487" y="5025875"/>
                </a:cubicBezTo>
                <a:cubicBezTo>
                  <a:pt x="5866813" y="5142303"/>
                  <a:pt x="5750356" y="5134791"/>
                  <a:pt x="5671465" y="5070944"/>
                </a:cubicBezTo>
                <a:cubicBezTo>
                  <a:pt x="5656438" y="5093479"/>
                  <a:pt x="5618872" y="5127280"/>
                  <a:pt x="5558764" y="5164837"/>
                </a:cubicBezTo>
                <a:cubicBezTo>
                  <a:pt x="5389713" y="5277508"/>
                  <a:pt x="5382200" y="5401447"/>
                  <a:pt x="4878803" y="5439004"/>
                </a:cubicBezTo>
                <a:cubicBezTo>
                  <a:pt x="4379163" y="5476561"/>
                  <a:pt x="4086141" y="5780774"/>
                  <a:pt x="4022277" y="6006117"/>
                </a:cubicBezTo>
                <a:cubicBezTo>
                  <a:pt x="3954657" y="6231459"/>
                  <a:pt x="3973440" y="6592008"/>
                  <a:pt x="4285246" y="6648343"/>
                </a:cubicBezTo>
                <a:cubicBezTo>
                  <a:pt x="4597051" y="6704679"/>
                  <a:pt x="4878803" y="6592008"/>
                  <a:pt x="4739806" y="6392955"/>
                </a:cubicBezTo>
                <a:cubicBezTo>
                  <a:pt x="4619592" y="6227704"/>
                  <a:pt x="4747319" y="6261505"/>
                  <a:pt x="4833723" y="6392955"/>
                </a:cubicBezTo>
                <a:cubicBezTo>
                  <a:pt x="4916370" y="6524405"/>
                  <a:pt x="4841236" y="6884953"/>
                  <a:pt x="4341596" y="6779793"/>
                </a:cubicBezTo>
                <a:cubicBezTo>
                  <a:pt x="3841956" y="6674633"/>
                  <a:pt x="3785605" y="6017384"/>
                  <a:pt x="4041061" y="5788285"/>
                </a:cubicBezTo>
                <a:cubicBezTo>
                  <a:pt x="4296516" y="5562943"/>
                  <a:pt x="4029791" y="5731950"/>
                  <a:pt x="3947143" y="5743217"/>
                </a:cubicBezTo>
                <a:cubicBezTo>
                  <a:pt x="3860739" y="5750728"/>
                  <a:pt x="3729255" y="5675614"/>
                  <a:pt x="3672905" y="5506607"/>
                </a:cubicBezTo>
                <a:cubicBezTo>
                  <a:pt x="3616554" y="5337600"/>
                  <a:pt x="3710471" y="5431493"/>
                  <a:pt x="3804389" y="5506607"/>
                </a:cubicBezTo>
                <a:cubicBezTo>
                  <a:pt x="3898306" y="5581721"/>
                  <a:pt x="4067358" y="5412714"/>
                  <a:pt x="4191329" y="5363890"/>
                </a:cubicBezTo>
                <a:cubicBezTo>
                  <a:pt x="4315299" y="5318821"/>
                  <a:pt x="4510647" y="5420225"/>
                  <a:pt x="4739806" y="5393935"/>
                </a:cubicBezTo>
                <a:cubicBezTo>
                  <a:pt x="4965207" y="5363890"/>
                  <a:pt x="5389713" y="5269997"/>
                  <a:pt x="5551251" y="5127280"/>
                </a:cubicBezTo>
                <a:cubicBezTo>
                  <a:pt x="5596332" y="5085967"/>
                  <a:pt x="5630142" y="5063433"/>
                  <a:pt x="5652682" y="5052165"/>
                </a:cubicBezTo>
                <a:cubicBezTo>
                  <a:pt x="5641412" y="5044654"/>
                  <a:pt x="5630142" y="5029631"/>
                  <a:pt x="5622628" y="5018364"/>
                </a:cubicBezTo>
                <a:cubicBezTo>
                  <a:pt x="5521198" y="5078456"/>
                  <a:pt x="4503134" y="5529141"/>
                  <a:pt x="3699201" y="5025875"/>
                </a:cubicBezTo>
                <a:cubicBezTo>
                  <a:pt x="2887756" y="4515099"/>
                  <a:pt x="3038023" y="3542370"/>
                  <a:pt x="3248398" y="3249424"/>
                </a:cubicBezTo>
                <a:cubicBezTo>
                  <a:pt x="3455016" y="2956479"/>
                  <a:pt x="3729255" y="3144264"/>
                  <a:pt x="3548934" y="3392142"/>
                </a:cubicBezTo>
                <a:cubicBezTo>
                  <a:pt x="3503853" y="3459743"/>
                  <a:pt x="3436233" y="3598705"/>
                  <a:pt x="3417449" y="3940475"/>
                </a:cubicBezTo>
                <a:cubicBezTo>
                  <a:pt x="3398666" y="4278489"/>
                  <a:pt x="3699201" y="4890670"/>
                  <a:pt x="4315299" y="5070944"/>
                </a:cubicBezTo>
                <a:cubicBezTo>
                  <a:pt x="4927640" y="5251218"/>
                  <a:pt x="5382200" y="5007097"/>
                  <a:pt x="5513684" y="4931983"/>
                </a:cubicBezTo>
                <a:cubicBezTo>
                  <a:pt x="5539981" y="4916960"/>
                  <a:pt x="5562521" y="4909448"/>
                  <a:pt x="5581305" y="4905693"/>
                </a:cubicBezTo>
                <a:cubicBezTo>
                  <a:pt x="5573791" y="4834334"/>
                  <a:pt x="5596332" y="4751708"/>
                  <a:pt x="5663952" y="4684106"/>
                </a:cubicBezTo>
                <a:cubicBezTo>
                  <a:pt x="5739086" y="4608991"/>
                  <a:pt x="5859300" y="4624014"/>
                  <a:pt x="5945704" y="4687861"/>
                </a:cubicBezTo>
                <a:cubicBezTo>
                  <a:pt x="5956974" y="4669083"/>
                  <a:pt x="5972001" y="4646549"/>
                  <a:pt x="5994541" y="4620259"/>
                </a:cubicBezTo>
                <a:cubicBezTo>
                  <a:pt x="6133538" y="4439984"/>
                  <a:pt x="6332643" y="3685087"/>
                  <a:pt x="6193646" y="3324538"/>
                </a:cubicBezTo>
                <a:cubicBezTo>
                  <a:pt x="6050891" y="2967746"/>
                  <a:pt x="5551251" y="2363076"/>
                  <a:pt x="5153042" y="2242894"/>
                </a:cubicBezTo>
                <a:cubicBezTo>
                  <a:pt x="4887491" y="2160503"/>
                  <a:pt x="4867460" y="1738440"/>
                  <a:pt x="5111085" y="1707961"/>
                </a:cubicBezTo>
                <a:cubicBezTo>
                  <a:pt x="5125140" y="1706202"/>
                  <a:pt x="5140073" y="1705747"/>
                  <a:pt x="5155887" y="1706736"/>
                </a:cubicBezTo>
                <a:close/>
                <a:moveTo>
                  <a:pt x="5280995" y="581420"/>
                </a:moveTo>
                <a:cubicBezTo>
                  <a:pt x="5298853" y="585069"/>
                  <a:pt x="5342769" y="624457"/>
                  <a:pt x="5427427" y="722927"/>
                </a:cubicBezTo>
                <a:cubicBezTo>
                  <a:pt x="5653182" y="985515"/>
                  <a:pt x="5401089" y="1308122"/>
                  <a:pt x="5265636" y="1409405"/>
                </a:cubicBezTo>
                <a:cubicBezTo>
                  <a:pt x="5133946" y="1514440"/>
                  <a:pt x="5073744" y="1480679"/>
                  <a:pt x="5164046" y="1409405"/>
                </a:cubicBezTo>
                <a:cubicBezTo>
                  <a:pt x="5457528" y="1184331"/>
                  <a:pt x="5419902" y="884231"/>
                  <a:pt x="5340888" y="752937"/>
                </a:cubicBezTo>
                <a:cubicBezTo>
                  <a:pt x="5293856" y="668534"/>
                  <a:pt x="5251233" y="575339"/>
                  <a:pt x="5280995" y="581420"/>
                </a:cubicBezTo>
                <a:close/>
                <a:moveTo>
                  <a:pt x="4809969" y="94755"/>
                </a:moveTo>
                <a:cubicBezTo>
                  <a:pt x="4813901" y="98451"/>
                  <a:pt x="4812727" y="114410"/>
                  <a:pt x="4803337" y="147267"/>
                </a:cubicBezTo>
                <a:cubicBezTo>
                  <a:pt x="4765777" y="278694"/>
                  <a:pt x="4814605" y="515262"/>
                  <a:pt x="5070013" y="627913"/>
                </a:cubicBezTo>
                <a:cubicBezTo>
                  <a:pt x="5321664" y="740565"/>
                  <a:pt x="5340444" y="965868"/>
                  <a:pt x="5163913" y="1307577"/>
                </a:cubicBezTo>
                <a:cubicBezTo>
                  <a:pt x="4983625" y="1645531"/>
                  <a:pt x="4465298" y="1739407"/>
                  <a:pt x="4191110" y="1713122"/>
                </a:cubicBezTo>
                <a:cubicBezTo>
                  <a:pt x="3916922" y="1683082"/>
                  <a:pt x="3503763" y="1758183"/>
                  <a:pt x="3349767" y="1863324"/>
                </a:cubicBezTo>
                <a:cubicBezTo>
                  <a:pt x="3199528" y="1968465"/>
                  <a:pt x="3154456" y="1919650"/>
                  <a:pt x="3218308" y="1825773"/>
                </a:cubicBezTo>
                <a:cubicBezTo>
                  <a:pt x="3304695" y="1701857"/>
                  <a:pt x="3680295" y="1581695"/>
                  <a:pt x="3823023" y="1589206"/>
                </a:cubicBezTo>
                <a:cubicBezTo>
                  <a:pt x="3965751" y="1600471"/>
                  <a:pt x="4179842" y="1446514"/>
                  <a:pt x="4217402" y="1307577"/>
                </a:cubicBezTo>
                <a:cubicBezTo>
                  <a:pt x="4258718" y="1164885"/>
                  <a:pt x="4378910" y="1251251"/>
                  <a:pt x="4239938" y="1457779"/>
                </a:cubicBezTo>
                <a:cubicBezTo>
                  <a:pt x="4097210" y="1664306"/>
                  <a:pt x="4239938" y="1619246"/>
                  <a:pt x="4360130" y="1514105"/>
                </a:cubicBezTo>
                <a:cubicBezTo>
                  <a:pt x="4484078" y="1408963"/>
                  <a:pt x="4491590" y="1194926"/>
                  <a:pt x="4709437" y="1307577"/>
                </a:cubicBezTo>
                <a:cubicBezTo>
                  <a:pt x="4927285" y="1420228"/>
                  <a:pt x="5096305" y="1296312"/>
                  <a:pt x="5208984" y="1044724"/>
                </a:cubicBezTo>
                <a:cubicBezTo>
                  <a:pt x="5321664" y="789380"/>
                  <a:pt x="5070013" y="627913"/>
                  <a:pt x="4852165" y="609138"/>
                </a:cubicBezTo>
                <a:cubicBezTo>
                  <a:pt x="4634317" y="590363"/>
                  <a:pt x="4690657" y="383835"/>
                  <a:pt x="4720705" y="267429"/>
                </a:cubicBezTo>
                <a:cubicBezTo>
                  <a:pt x="4740424" y="182940"/>
                  <a:pt x="4798173" y="83666"/>
                  <a:pt x="4809969" y="94755"/>
                </a:cubicBezTo>
                <a:close/>
                <a:moveTo>
                  <a:pt x="2264117" y="1488"/>
                </a:moveTo>
                <a:cubicBezTo>
                  <a:pt x="2288999" y="-12080"/>
                  <a:pt x="2284888" y="70062"/>
                  <a:pt x="2301329" y="128734"/>
                </a:cubicBezTo>
                <a:cubicBezTo>
                  <a:pt x="2331393" y="218855"/>
                  <a:pt x="2601967" y="898516"/>
                  <a:pt x="2601967" y="1105043"/>
                </a:cubicBezTo>
                <a:cubicBezTo>
                  <a:pt x="2601967" y="1307815"/>
                  <a:pt x="2650821" y="1097533"/>
                  <a:pt x="2628273" y="962352"/>
                </a:cubicBezTo>
                <a:cubicBezTo>
                  <a:pt x="2609483" y="827170"/>
                  <a:pt x="2500502" y="346526"/>
                  <a:pt x="2429100" y="218855"/>
                </a:cubicBezTo>
                <a:cubicBezTo>
                  <a:pt x="2361457" y="91184"/>
                  <a:pt x="2308845" y="27348"/>
                  <a:pt x="2451648" y="147509"/>
                </a:cubicBezTo>
                <a:cubicBezTo>
                  <a:pt x="2594451" y="267670"/>
                  <a:pt x="2778592" y="451667"/>
                  <a:pt x="2729738" y="752070"/>
                </a:cubicBezTo>
                <a:cubicBezTo>
                  <a:pt x="2677127" y="1048717"/>
                  <a:pt x="2707190" y="1120063"/>
                  <a:pt x="2635789" y="1240224"/>
                </a:cubicBezTo>
                <a:cubicBezTo>
                  <a:pt x="2564387" y="1360385"/>
                  <a:pt x="2556871" y="1720869"/>
                  <a:pt x="2425342" y="2010006"/>
                </a:cubicBezTo>
                <a:cubicBezTo>
                  <a:pt x="2290056" y="2299144"/>
                  <a:pt x="2026997" y="2851134"/>
                  <a:pt x="1963112" y="2963785"/>
                </a:cubicBezTo>
                <a:cubicBezTo>
                  <a:pt x="1899226" y="3080191"/>
                  <a:pt x="1936806" y="3121496"/>
                  <a:pt x="2034513" y="2937500"/>
                </a:cubicBezTo>
                <a:cubicBezTo>
                  <a:pt x="2132221" y="2753503"/>
                  <a:pt x="2613241" y="1931150"/>
                  <a:pt x="2842477" y="1626993"/>
                </a:cubicBezTo>
                <a:cubicBezTo>
                  <a:pt x="3067956" y="1322835"/>
                  <a:pt x="3098019" y="1330345"/>
                  <a:pt x="3188211" y="1090023"/>
                </a:cubicBezTo>
                <a:cubicBezTo>
                  <a:pt x="3282160" y="849701"/>
                  <a:pt x="3642925" y="680724"/>
                  <a:pt x="3830824" y="635664"/>
                </a:cubicBezTo>
                <a:cubicBezTo>
                  <a:pt x="4022481" y="594358"/>
                  <a:pt x="3924773" y="673214"/>
                  <a:pt x="3812034" y="752070"/>
                </a:cubicBezTo>
                <a:cubicBezTo>
                  <a:pt x="3699295" y="827170"/>
                  <a:pt x="3428721" y="1056228"/>
                  <a:pt x="3315982" y="1161369"/>
                </a:cubicBezTo>
                <a:cubicBezTo>
                  <a:pt x="3203243" y="1266509"/>
                  <a:pt x="3244580" y="1315325"/>
                  <a:pt x="3357319" y="1217694"/>
                </a:cubicBezTo>
                <a:cubicBezTo>
                  <a:pt x="3470059" y="1120063"/>
                  <a:pt x="3770696" y="883496"/>
                  <a:pt x="3868404" y="793375"/>
                </a:cubicBezTo>
                <a:cubicBezTo>
                  <a:pt x="3966111" y="699499"/>
                  <a:pt x="4022481" y="624399"/>
                  <a:pt x="3958595" y="819660"/>
                </a:cubicBezTo>
                <a:cubicBezTo>
                  <a:pt x="3894709" y="1018677"/>
                  <a:pt x="3774454" y="1202674"/>
                  <a:pt x="3507638" y="1258999"/>
                </a:cubicBezTo>
                <a:cubicBezTo>
                  <a:pt x="3237064" y="1315325"/>
                  <a:pt x="3101777" y="1394181"/>
                  <a:pt x="2989038" y="1544382"/>
                </a:cubicBezTo>
                <a:cubicBezTo>
                  <a:pt x="2876299" y="1690828"/>
                  <a:pt x="2530566" y="2235308"/>
                  <a:pt x="2410311" y="2419305"/>
                </a:cubicBezTo>
                <a:cubicBezTo>
                  <a:pt x="2290056" y="2603301"/>
                  <a:pt x="2346425" y="2584526"/>
                  <a:pt x="2474196" y="2449345"/>
                </a:cubicBezTo>
                <a:cubicBezTo>
                  <a:pt x="2601967" y="2314164"/>
                  <a:pt x="3308466" y="1848540"/>
                  <a:pt x="4157768" y="1841030"/>
                </a:cubicBezTo>
                <a:cubicBezTo>
                  <a:pt x="5007069" y="1833520"/>
                  <a:pt x="4879298" y="1912375"/>
                  <a:pt x="4157768" y="1923640"/>
                </a:cubicBezTo>
                <a:cubicBezTo>
                  <a:pt x="3436237" y="1938661"/>
                  <a:pt x="2545598" y="2385510"/>
                  <a:pt x="2177316" y="2896194"/>
                </a:cubicBezTo>
                <a:cubicBezTo>
                  <a:pt x="1809035" y="3403124"/>
                  <a:pt x="1497124" y="4169151"/>
                  <a:pt x="1692538" y="5107910"/>
                </a:cubicBezTo>
                <a:cubicBezTo>
                  <a:pt x="1891711" y="6050423"/>
                  <a:pt x="2361457" y="6681269"/>
                  <a:pt x="2819929" y="7019222"/>
                </a:cubicBezTo>
                <a:cubicBezTo>
                  <a:pt x="3282160" y="7357175"/>
                  <a:pt x="3627893" y="7458561"/>
                  <a:pt x="3932289" y="7563702"/>
                </a:cubicBezTo>
                <a:cubicBezTo>
                  <a:pt x="4116430" y="7627537"/>
                  <a:pt x="4101398" y="7732678"/>
                  <a:pt x="3812034" y="7691373"/>
                </a:cubicBezTo>
                <a:cubicBezTo>
                  <a:pt x="3522670" y="7650068"/>
                  <a:pt x="2996554" y="7443541"/>
                  <a:pt x="2658337" y="7068037"/>
                </a:cubicBezTo>
                <a:cubicBezTo>
                  <a:pt x="2316361" y="6692534"/>
                  <a:pt x="1530945" y="5964057"/>
                  <a:pt x="1425722" y="4803751"/>
                </a:cubicBezTo>
                <a:cubicBezTo>
                  <a:pt x="1320499" y="3643446"/>
                  <a:pt x="1884195" y="2809828"/>
                  <a:pt x="1730118" y="2362979"/>
                </a:cubicBezTo>
                <a:cubicBezTo>
                  <a:pt x="1572283" y="1916130"/>
                  <a:pt x="1200244" y="1833520"/>
                  <a:pt x="1361837" y="1289040"/>
                </a:cubicBezTo>
                <a:cubicBezTo>
                  <a:pt x="1523429" y="744560"/>
                  <a:pt x="1467060" y="1067493"/>
                  <a:pt x="1508397" y="1202674"/>
                </a:cubicBezTo>
                <a:cubicBezTo>
                  <a:pt x="1553493" y="1337855"/>
                  <a:pt x="1707570" y="2032536"/>
                  <a:pt x="1730118" y="2160207"/>
                </a:cubicBezTo>
                <a:cubicBezTo>
                  <a:pt x="1752666" y="2284124"/>
                  <a:pt x="1812793" y="2347959"/>
                  <a:pt x="1778971" y="2145187"/>
                </a:cubicBezTo>
                <a:cubicBezTo>
                  <a:pt x="1745150" y="1938661"/>
                  <a:pt x="1643684" y="1352875"/>
                  <a:pt x="1594831" y="1187654"/>
                </a:cubicBezTo>
                <a:cubicBezTo>
                  <a:pt x="1545977" y="1026187"/>
                  <a:pt x="1489608" y="891006"/>
                  <a:pt x="1651200" y="1161369"/>
                </a:cubicBezTo>
                <a:cubicBezTo>
                  <a:pt x="1812793" y="1427976"/>
                  <a:pt x="1906742" y="1874825"/>
                  <a:pt x="1857889" y="2284124"/>
                </a:cubicBezTo>
                <a:cubicBezTo>
                  <a:pt x="1809035" y="2697178"/>
                  <a:pt x="1692538" y="3200352"/>
                  <a:pt x="1602347" y="3504510"/>
                </a:cubicBezTo>
                <a:cubicBezTo>
                  <a:pt x="1508397" y="3808668"/>
                  <a:pt x="1651200" y="3778627"/>
                  <a:pt x="1730118" y="3384349"/>
                </a:cubicBezTo>
                <a:cubicBezTo>
                  <a:pt x="1809035" y="2986315"/>
                  <a:pt x="2677127" y="1675808"/>
                  <a:pt x="2492986" y="1097533"/>
                </a:cubicBezTo>
                <a:cubicBezTo>
                  <a:pt x="2308845" y="515503"/>
                  <a:pt x="2049545" y="432892"/>
                  <a:pt x="2177316" y="155019"/>
                </a:cubicBezTo>
                <a:cubicBezTo>
                  <a:pt x="2223821" y="52225"/>
                  <a:pt x="2249188" y="9629"/>
                  <a:pt x="2264117" y="1488"/>
                </a:cubicBezTo>
                <a:close/>
              </a:path>
            </a:pathLst>
          </a:custGeom>
          <a:solidFill>
            <a:srgbClr val="FEBDBD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29" name="KSO_Shape">
            <a:extLst>
              <a:ext uri="{FF2B5EF4-FFF2-40B4-BE49-F238E27FC236}">
                <a16:creationId xmlns:a16="http://schemas.microsoft.com/office/drawing/2014/main" id="{C4F5D189-EBFC-4B65-A082-468DD688AA71}"/>
              </a:ext>
            </a:extLst>
          </p:cNvPr>
          <p:cNvSpPr/>
          <p:nvPr/>
        </p:nvSpPr>
        <p:spPr bwMode="auto">
          <a:xfrm>
            <a:off x="9267256" y="3151188"/>
            <a:ext cx="1387475" cy="1800225"/>
          </a:xfrm>
          <a:custGeom>
            <a:rect b="b" l="0" r="r" t="0"/>
            <a:pathLst>
              <a:path h="10473391" w="8068218">
                <a:moveTo>
                  <a:pt x="2072320" y="6696731"/>
                </a:moveTo>
                <a:cubicBezTo>
                  <a:pt x="2298178" y="6710486"/>
                  <a:pt x="2450668" y="6903885"/>
                  <a:pt x="2519719" y="7025426"/>
                </a:cubicBezTo>
                <a:cubicBezTo>
                  <a:pt x="2598636" y="7160576"/>
                  <a:pt x="2549783" y="7284463"/>
                  <a:pt x="2478382" y="7111772"/>
                </a:cubicBezTo>
                <a:cubicBezTo>
                  <a:pt x="2406981" y="6935326"/>
                  <a:pt x="2343097" y="6924063"/>
                  <a:pt x="2113863" y="6875259"/>
                </a:cubicBezTo>
                <a:cubicBezTo>
                  <a:pt x="1884629" y="6826455"/>
                  <a:pt x="1790681" y="7036688"/>
                  <a:pt x="1711764" y="7194363"/>
                </a:cubicBezTo>
                <a:cubicBezTo>
                  <a:pt x="1632847" y="7348284"/>
                  <a:pt x="1749343" y="7566026"/>
                  <a:pt x="1865839" y="7686159"/>
                </a:cubicBezTo>
                <a:cubicBezTo>
                  <a:pt x="1982335" y="7806293"/>
                  <a:pt x="2034946" y="7780014"/>
                  <a:pt x="1873355" y="7633601"/>
                </a:cubicBezTo>
                <a:cubicBezTo>
                  <a:pt x="1715522" y="7490943"/>
                  <a:pt x="1858323" y="7198118"/>
                  <a:pt x="2001125" y="7168084"/>
                </a:cubicBezTo>
                <a:cubicBezTo>
                  <a:pt x="2140168" y="7138051"/>
                  <a:pt x="2324307" y="7246922"/>
                  <a:pt x="2365644" y="7378318"/>
                </a:cubicBezTo>
                <a:cubicBezTo>
                  <a:pt x="2406981" y="7509714"/>
                  <a:pt x="2380676" y="7517222"/>
                  <a:pt x="2271696" y="7427122"/>
                </a:cubicBezTo>
                <a:cubicBezTo>
                  <a:pt x="2222843" y="7385826"/>
                  <a:pt x="1993609" y="7490943"/>
                  <a:pt x="2110105" y="7656126"/>
                </a:cubicBezTo>
                <a:cubicBezTo>
                  <a:pt x="2226601" y="7821309"/>
                  <a:pt x="2444561" y="8012772"/>
                  <a:pt x="2835386" y="7757489"/>
                </a:cubicBezTo>
                <a:cubicBezTo>
                  <a:pt x="3229969" y="7502205"/>
                  <a:pt x="3350222" y="7017918"/>
                  <a:pt x="3384044" y="6710076"/>
                </a:cubicBezTo>
                <a:cubicBezTo>
                  <a:pt x="3429139" y="7002901"/>
                  <a:pt x="3260032" y="7400843"/>
                  <a:pt x="3023282" y="7682405"/>
                </a:cubicBezTo>
                <a:cubicBezTo>
                  <a:pt x="2786533" y="7963968"/>
                  <a:pt x="2403224" y="8084101"/>
                  <a:pt x="2057494" y="8020280"/>
                </a:cubicBezTo>
                <a:cubicBezTo>
                  <a:pt x="1711764" y="7960214"/>
                  <a:pt x="1463740" y="7772505"/>
                  <a:pt x="1392340" y="7393334"/>
                </a:cubicBezTo>
                <a:cubicBezTo>
                  <a:pt x="1320939" y="7017918"/>
                  <a:pt x="1689216" y="6755126"/>
                  <a:pt x="1971061" y="6702567"/>
                </a:cubicBezTo>
                <a:cubicBezTo>
                  <a:pt x="2006292" y="6696467"/>
                  <a:pt x="2040054" y="6694766"/>
                  <a:pt x="2072320" y="6696731"/>
                </a:cubicBezTo>
                <a:close/>
                <a:moveTo>
                  <a:pt x="1947714" y="5436053"/>
                </a:moveTo>
                <a:cubicBezTo>
                  <a:pt x="1738197" y="5431829"/>
                  <a:pt x="1525511" y="5474069"/>
                  <a:pt x="1325502" y="5550101"/>
                </a:cubicBezTo>
                <a:cubicBezTo>
                  <a:pt x="1456964" y="5632704"/>
                  <a:pt x="1614717" y="5685270"/>
                  <a:pt x="1779983" y="5704043"/>
                </a:cubicBezTo>
                <a:cubicBezTo>
                  <a:pt x="2035394" y="5726571"/>
                  <a:pt x="2253244" y="5655232"/>
                  <a:pt x="2429778" y="5520064"/>
                </a:cubicBezTo>
                <a:cubicBezTo>
                  <a:pt x="2347145" y="5493781"/>
                  <a:pt x="2253244" y="5471253"/>
                  <a:pt x="2155587" y="5456234"/>
                </a:cubicBezTo>
                <a:cubicBezTo>
                  <a:pt x="2087039" y="5444032"/>
                  <a:pt x="2017553" y="5437461"/>
                  <a:pt x="1947714" y="5436053"/>
                </a:cubicBezTo>
                <a:close/>
                <a:moveTo>
                  <a:pt x="563005" y="266744"/>
                </a:moveTo>
                <a:cubicBezTo>
                  <a:pt x="592766" y="265267"/>
                  <a:pt x="624062" y="265399"/>
                  <a:pt x="656927" y="267276"/>
                </a:cubicBezTo>
                <a:cubicBezTo>
                  <a:pt x="570538" y="263522"/>
                  <a:pt x="-173158" y="518839"/>
                  <a:pt x="382736" y="1078286"/>
                </a:cubicBezTo>
                <a:cubicBezTo>
                  <a:pt x="938630" y="1641487"/>
                  <a:pt x="1231601" y="1168398"/>
                  <a:pt x="2151831" y="1896805"/>
                </a:cubicBezTo>
                <a:cubicBezTo>
                  <a:pt x="3068305" y="2628966"/>
                  <a:pt x="3158450" y="3162130"/>
                  <a:pt x="3252351" y="3695293"/>
                </a:cubicBezTo>
                <a:cubicBezTo>
                  <a:pt x="3346252" y="4224702"/>
                  <a:pt x="3147182" y="4904298"/>
                  <a:pt x="2696457" y="5433706"/>
                </a:cubicBezTo>
                <a:cubicBezTo>
                  <a:pt x="2696457" y="5437461"/>
                  <a:pt x="2696457" y="5437461"/>
                  <a:pt x="2692701" y="5441216"/>
                </a:cubicBezTo>
                <a:cubicBezTo>
                  <a:pt x="2872991" y="5520064"/>
                  <a:pt x="2989428" y="5610176"/>
                  <a:pt x="3038257" y="5643968"/>
                </a:cubicBezTo>
                <a:cubicBezTo>
                  <a:pt x="3184742" y="5745344"/>
                  <a:pt x="3383812" y="5647723"/>
                  <a:pt x="3579127" y="6023190"/>
                </a:cubicBezTo>
                <a:cubicBezTo>
                  <a:pt x="3778197" y="6398657"/>
                  <a:pt x="3812001" y="6406167"/>
                  <a:pt x="3894634" y="6413676"/>
                </a:cubicBezTo>
                <a:cubicBezTo>
                  <a:pt x="3973511" y="6421185"/>
                  <a:pt x="3981023" y="6481260"/>
                  <a:pt x="3860830" y="6454978"/>
                </a:cubicBezTo>
                <a:cubicBezTo>
                  <a:pt x="3740636" y="6428695"/>
                  <a:pt x="3473958" y="6195905"/>
                  <a:pt x="3350008" y="5948097"/>
                </a:cubicBezTo>
                <a:cubicBezTo>
                  <a:pt x="3222303" y="5700288"/>
                  <a:pt x="3109622" y="5903041"/>
                  <a:pt x="3248595" y="6008171"/>
                </a:cubicBezTo>
                <a:cubicBezTo>
                  <a:pt x="3391325" y="6113302"/>
                  <a:pt x="3661760" y="6353601"/>
                  <a:pt x="3703076" y="6635202"/>
                </a:cubicBezTo>
                <a:cubicBezTo>
                  <a:pt x="3744392" y="6916803"/>
                  <a:pt x="3823270" y="7202158"/>
                  <a:pt x="3564102" y="7540079"/>
                </a:cubicBezTo>
                <a:cubicBezTo>
                  <a:pt x="3308692" y="7877999"/>
                  <a:pt x="3496494" y="8028186"/>
                  <a:pt x="3571615" y="8092016"/>
                </a:cubicBezTo>
                <a:cubicBezTo>
                  <a:pt x="3646736" y="8155845"/>
                  <a:pt x="3488982" y="8163354"/>
                  <a:pt x="3395081" y="8076997"/>
                </a:cubicBezTo>
                <a:cubicBezTo>
                  <a:pt x="3297424" y="7990639"/>
                  <a:pt x="3147182" y="7765359"/>
                  <a:pt x="3380056" y="7419929"/>
                </a:cubicBezTo>
                <a:cubicBezTo>
                  <a:pt x="3612931" y="7070744"/>
                  <a:pt x="3455178" y="6837955"/>
                  <a:pt x="3462690" y="6988142"/>
                </a:cubicBezTo>
                <a:cubicBezTo>
                  <a:pt x="3470202" y="7142083"/>
                  <a:pt x="3477714" y="7303534"/>
                  <a:pt x="3087085" y="7724058"/>
                </a:cubicBezTo>
                <a:cubicBezTo>
                  <a:pt x="2993184" y="7825434"/>
                  <a:pt x="2936844" y="7814170"/>
                  <a:pt x="3042013" y="7712794"/>
                </a:cubicBezTo>
                <a:cubicBezTo>
                  <a:pt x="3143426" y="7611417"/>
                  <a:pt x="3549078" y="7074499"/>
                  <a:pt x="3376300" y="6526316"/>
                </a:cubicBezTo>
                <a:cubicBezTo>
                  <a:pt x="3244839" y="6094529"/>
                  <a:pt x="2996940" y="5752854"/>
                  <a:pt x="2561240" y="5568875"/>
                </a:cubicBezTo>
                <a:cubicBezTo>
                  <a:pt x="2178124" y="5869249"/>
                  <a:pt x="1565889" y="5910550"/>
                  <a:pt x="1145212" y="5632704"/>
                </a:cubicBezTo>
                <a:cubicBezTo>
                  <a:pt x="810925" y="5801664"/>
                  <a:pt x="521709" y="6068246"/>
                  <a:pt x="345176" y="6394903"/>
                </a:cubicBezTo>
                <a:cubicBezTo>
                  <a:pt x="3376" y="7033198"/>
                  <a:pt x="123569" y="7307289"/>
                  <a:pt x="176154" y="7074499"/>
                </a:cubicBezTo>
                <a:cubicBezTo>
                  <a:pt x="224982" y="6841709"/>
                  <a:pt x="307615" y="6751597"/>
                  <a:pt x="348932" y="6980632"/>
                </a:cubicBezTo>
                <a:cubicBezTo>
                  <a:pt x="390248" y="7209667"/>
                  <a:pt x="322639" y="7303534"/>
                  <a:pt x="217470" y="7513796"/>
                </a:cubicBezTo>
                <a:cubicBezTo>
                  <a:pt x="116057" y="7720303"/>
                  <a:pt x="330151" y="7930565"/>
                  <a:pt x="273811" y="7720303"/>
                </a:cubicBezTo>
                <a:cubicBezTo>
                  <a:pt x="217470" y="7513796"/>
                  <a:pt x="378980" y="7378628"/>
                  <a:pt x="469125" y="7254723"/>
                </a:cubicBezTo>
                <a:cubicBezTo>
                  <a:pt x="563026" y="7130819"/>
                  <a:pt x="548002" y="7198403"/>
                  <a:pt x="585562" y="7314798"/>
                </a:cubicBezTo>
                <a:cubicBezTo>
                  <a:pt x="626879" y="7431193"/>
                  <a:pt x="724536" y="7506287"/>
                  <a:pt x="461613" y="7889263"/>
                </a:cubicBezTo>
                <a:cubicBezTo>
                  <a:pt x="194934" y="8268485"/>
                  <a:pt x="979946" y="9000646"/>
                  <a:pt x="1220333" y="9113286"/>
                </a:cubicBezTo>
                <a:cubicBezTo>
                  <a:pt x="1426915" y="9214663"/>
                  <a:pt x="2076710" y="9500018"/>
                  <a:pt x="2718993" y="9240945"/>
                </a:cubicBezTo>
                <a:cubicBezTo>
                  <a:pt x="2805382" y="9147078"/>
                  <a:pt x="2884259" y="9060721"/>
                  <a:pt x="2951868" y="8993137"/>
                </a:cubicBezTo>
                <a:cubicBezTo>
                  <a:pt x="3259863" y="8677744"/>
                  <a:pt x="3507762" y="8538822"/>
                  <a:pt x="3725612" y="8482502"/>
                </a:cubicBezTo>
                <a:cubicBezTo>
                  <a:pt x="3939706" y="8422427"/>
                  <a:pt x="4041120" y="8306032"/>
                  <a:pt x="4135021" y="8197146"/>
                </a:cubicBezTo>
                <a:cubicBezTo>
                  <a:pt x="4228922" y="8088261"/>
                  <a:pt x="4319067" y="7866735"/>
                  <a:pt x="3999804" y="8170864"/>
                </a:cubicBezTo>
                <a:cubicBezTo>
                  <a:pt x="3680540" y="8474992"/>
                  <a:pt x="3267375" y="8377371"/>
                  <a:pt x="3173474" y="8366107"/>
                </a:cubicBezTo>
                <a:cubicBezTo>
                  <a:pt x="3079573" y="8354843"/>
                  <a:pt x="2910552" y="8279749"/>
                  <a:pt x="3158450" y="8298523"/>
                </a:cubicBezTo>
                <a:cubicBezTo>
                  <a:pt x="3406349" y="8317296"/>
                  <a:pt x="3658004" y="8260976"/>
                  <a:pt x="3857074" y="7941829"/>
                </a:cubicBezTo>
                <a:cubicBezTo>
                  <a:pt x="4056144" y="7622681"/>
                  <a:pt x="3823270" y="7877999"/>
                  <a:pt x="4337847" y="7434948"/>
                </a:cubicBezTo>
                <a:cubicBezTo>
                  <a:pt x="4848668" y="6991896"/>
                  <a:pt x="4664622" y="6920558"/>
                  <a:pt x="4829888" y="6406167"/>
                </a:cubicBezTo>
                <a:cubicBezTo>
                  <a:pt x="4998910" y="5895531"/>
                  <a:pt x="4796084" y="4908052"/>
                  <a:pt x="4781060" y="4761620"/>
                </a:cubicBezTo>
                <a:cubicBezTo>
                  <a:pt x="4766036" y="4615188"/>
                  <a:pt x="4717207" y="4577641"/>
                  <a:pt x="4747256" y="4754111"/>
                </a:cubicBezTo>
                <a:cubicBezTo>
                  <a:pt x="4777304" y="4934335"/>
                  <a:pt x="4826132" y="5257237"/>
                  <a:pt x="4829888" y="5482517"/>
                </a:cubicBezTo>
                <a:cubicBezTo>
                  <a:pt x="4833644" y="5704043"/>
                  <a:pt x="4788572" y="6184641"/>
                  <a:pt x="4660866" y="6511298"/>
                </a:cubicBezTo>
                <a:cubicBezTo>
                  <a:pt x="4533161" y="6841709"/>
                  <a:pt x="4330335" y="7044462"/>
                  <a:pt x="4258970" y="7108291"/>
                </a:cubicBezTo>
                <a:cubicBezTo>
                  <a:pt x="4191362" y="7172121"/>
                  <a:pt x="4116240" y="7213422"/>
                  <a:pt x="4221410" y="7085763"/>
                </a:cubicBezTo>
                <a:cubicBezTo>
                  <a:pt x="4322823" y="6961859"/>
                  <a:pt x="4367896" y="6804163"/>
                  <a:pt x="4390432" y="6638957"/>
                </a:cubicBezTo>
                <a:cubicBezTo>
                  <a:pt x="4412968" y="6473751"/>
                  <a:pt x="4247702" y="6278508"/>
                  <a:pt x="4371652" y="6124566"/>
                </a:cubicBezTo>
                <a:cubicBezTo>
                  <a:pt x="4495600" y="5966870"/>
                  <a:pt x="4657110" y="5617685"/>
                  <a:pt x="4608282" y="5512555"/>
                </a:cubicBezTo>
                <a:cubicBezTo>
                  <a:pt x="4555698" y="5407424"/>
                  <a:pt x="4518137" y="5125823"/>
                  <a:pt x="4551942" y="5054485"/>
                </a:cubicBezTo>
                <a:cubicBezTo>
                  <a:pt x="4589502" y="4983146"/>
                  <a:pt x="4720963" y="4761620"/>
                  <a:pt x="4570722" y="4960618"/>
                </a:cubicBezTo>
                <a:cubicBezTo>
                  <a:pt x="4420480" y="5159616"/>
                  <a:pt x="4533161" y="5384896"/>
                  <a:pt x="4488088" y="5640213"/>
                </a:cubicBezTo>
                <a:cubicBezTo>
                  <a:pt x="4443016" y="5891777"/>
                  <a:pt x="4281506" y="6049473"/>
                  <a:pt x="4202630" y="6135830"/>
                </a:cubicBezTo>
                <a:cubicBezTo>
                  <a:pt x="4123752" y="6225942"/>
                  <a:pt x="4011072" y="6278508"/>
                  <a:pt x="4123752" y="6177132"/>
                </a:cubicBezTo>
                <a:cubicBezTo>
                  <a:pt x="4232678" y="6072001"/>
                  <a:pt x="4285262" y="5820438"/>
                  <a:pt x="4240190" y="5606421"/>
                </a:cubicBezTo>
                <a:cubicBezTo>
                  <a:pt x="4195118" y="5392405"/>
                  <a:pt x="4191362" y="5197162"/>
                  <a:pt x="4285262" y="4938090"/>
                </a:cubicBezTo>
                <a:cubicBezTo>
                  <a:pt x="4375408" y="4679017"/>
                  <a:pt x="4491844" y="4389908"/>
                  <a:pt x="4401700" y="3864253"/>
                </a:cubicBezTo>
                <a:cubicBezTo>
                  <a:pt x="4315310" y="3342354"/>
                  <a:pt x="4078680" y="3120828"/>
                  <a:pt x="3992291" y="3015697"/>
                </a:cubicBezTo>
                <a:cubicBezTo>
                  <a:pt x="3909658" y="2910566"/>
                  <a:pt x="3902146" y="2951868"/>
                  <a:pt x="3958487" y="3053244"/>
                </a:cubicBezTo>
                <a:cubicBezTo>
                  <a:pt x="4018584" y="3158375"/>
                  <a:pt x="4052388" y="3225959"/>
                  <a:pt x="4161313" y="3556370"/>
                </a:cubicBezTo>
                <a:cubicBezTo>
                  <a:pt x="4273994" y="3886781"/>
                  <a:pt x="4112484" y="4089534"/>
                  <a:pt x="4067412" y="4175891"/>
                </a:cubicBezTo>
                <a:cubicBezTo>
                  <a:pt x="4022340" y="4266003"/>
                  <a:pt x="3965999" y="4326078"/>
                  <a:pt x="4022340" y="4164627"/>
                </a:cubicBezTo>
                <a:cubicBezTo>
                  <a:pt x="4078680" y="4003176"/>
                  <a:pt x="4048632" y="3871763"/>
                  <a:pt x="3939706" y="3747859"/>
                </a:cubicBezTo>
                <a:cubicBezTo>
                  <a:pt x="3834538" y="3623954"/>
                  <a:pt x="3646736" y="3443730"/>
                  <a:pt x="3673028" y="3203431"/>
                </a:cubicBezTo>
                <a:cubicBezTo>
                  <a:pt x="3703076" y="2963132"/>
                  <a:pt x="3575371" y="2700304"/>
                  <a:pt x="3443909" y="2497552"/>
                </a:cubicBezTo>
                <a:cubicBezTo>
                  <a:pt x="3312448" y="2291045"/>
                  <a:pt x="3259863" y="2332347"/>
                  <a:pt x="3406349" y="2553872"/>
                </a:cubicBezTo>
                <a:cubicBezTo>
                  <a:pt x="3552834" y="2775398"/>
                  <a:pt x="3549078" y="3008188"/>
                  <a:pt x="3522786" y="3128337"/>
                </a:cubicBezTo>
                <a:cubicBezTo>
                  <a:pt x="3496494" y="3248487"/>
                  <a:pt x="3425129" y="3361127"/>
                  <a:pt x="3440153" y="3271015"/>
                </a:cubicBezTo>
                <a:cubicBezTo>
                  <a:pt x="3455178" y="3184657"/>
                  <a:pt x="3582883" y="2970641"/>
                  <a:pt x="3301180" y="2786662"/>
                </a:cubicBezTo>
                <a:cubicBezTo>
                  <a:pt x="3019477" y="2602683"/>
                  <a:pt x="3113378" y="2336101"/>
                  <a:pt x="2662653" y="1791674"/>
                </a:cubicBezTo>
                <a:cubicBezTo>
                  <a:pt x="2211928" y="1247246"/>
                  <a:pt x="1310478" y="1266019"/>
                  <a:pt x="976190" y="1247246"/>
                </a:cubicBezTo>
                <a:cubicBezTo>
                  <a:pt x="641903" y="1228473"/>
                  <a:pt x="461613" y="1082040"/>
                  <a:pt x="307615" y="868024"/>
                </a:cubicBezTo>
                <a:cubicBezTo>
                  <a:pt x="149861" y="657762"/>
                  <a:pt x="345176" y="417463"/>
                  <a:pt x="412784" y="379917"/>
                </a:cubicBezTo>
                <a:cubicBezTo>
                  <a:pt x="480393" y="338615"/>
                  <a:pt x="626879" y="225975"/>
                  <a:pt x="799656" y="349879"/>
                </a:cubicBezTo>
                <a:cubicBezTo>
                  <a:pt x="972434" y="473783"/>
                  <a:pt x="848485" y="665272"/>
                  <a:pt x="792144" y="702818"/>
                </a:cubicBezTo>
                <a:cubicBezTo>
                  <a:pt x="735804" y="736611"/>
                  <a:pt x="645659" y="755384"/>
                  <a:pt x="581806" y="623970"/>
                </a:cubicBezTo>
                <a:cubicBezTo>
                  <a:pt x="514197" y="492557"/>
                  <a:pt x="589318" y="511330"/>
                  <a:pt x="593074" y="443746"/>
                </a:cubicBezTo>
                <a:cubicBezTo>
                  <a:pt x="600586" y="379917"/>
                  <a:pt x="461613" y="485047"/>
                  <a:pt x="465369" y="627725"/>
                </a:cubicBezTo>
                <a:cubicBezTo>
                  <a:pt x="469125" y="770402"/>
                  <a:pt x="593074" y="830477"/>
                  <a:pt x="844729" y="976910"/>
                </a:cubicBezTo>
                <a:cubicBezTo>
                  <a:pt x="1100140" y="1127096"/>
                  <a:pt x="1242869" y="1127096"/>
                  <a:pt x="1629742" y="1190926"/>
                </a:cubicBezTo>
                <a:cubicBezTo>
                  <a:pt x="2016614" y="1258510"/>
                  <a:pt x="2583776" y="1517583"/>
                  <a:pt x="3147182" y="1847994"/>
                </a:cubicBezTo>
                <a:cubicBezTo>
                  <a:pt x="3710588" y="2178405"/>
                  <a:pt x="4322823" y="2918076"/>
                  <a:pt x="4514381" y="3195922"/>
                </a:cubicBezTo>
                <a:cubicBezTo>
                  <a:pt x="4702183" y="3473767"/>
                  <a:pt x="5145396" y="4258494"/>
                  <a:pt x="5246809" y="4600169"/>
                </a:cubicBezTo>
                <a:cubicBezTo>
                  <a:pt x="5348222" y="4945599"/>
                  <a:pt x="5505976" y="5129578"/>
                  <a:pt x="5753874" y="5362368"/>
                </a:cubicBezTo>
                <a:cubicBezTo>
                  <a:pt x="6005529" y="5595157"/>
                  <a:pt x="6050602" y="5918059"/>
                  <a:pt x="6058114" y="6023190"/>
                </a:cubicBezTo>
                <a:cubicBezTo>
                  <a:pt x="6065626" y="6132076"/>
                  <a:pt x="6148258" y="6319809"/>
                  <a:pt x="6272208" y="6394903"/>
                </a:cubicBezTo>
                <a:cubicBezTo>
                  <a:pt x="6396158" y="6469996"/>
                  <a:pt x="6347329" y="6503788"/>
                  <a:pt x="6204600" y="6481260"/>
                </a:cubicBezTo>
                <a:cubicBezTo>
                  <a:pt x="6133234" y="6473751"/>
                  <a:pt x="6076894" y="6485015"/>
                  <a:pt x="5949188" y="6334828"/>
                </a:cubicBezTo>
                <a:cubicBezTo>
                  <a:pt x="5825239" y="6184641"/>
                  <a:pt x="5862800" y="6098284"/>
                  <a:pt x="5821483" y="6045718"/>
                </a:cubicBezTo>
                <a:cubicBezTo>
                  <a:pt x="5776410" y="5993153"/>
                  <a:pt x="5746362" y="6244716"/>
                  <a:pt x="5900360" y="6346092"/>
                </a:cubicBezTo>
                <a:cubicBezTo>
                  <a:pt x="6054358" y="6447468"/>
                  <a:pt x="6174551" y="6740333"/>
                  <a:pt x="6298500" y="6879256"/>
                </a:cubicBezTo>
                <a:cubicBezTo>
                  <a:pt x="6418694" y="7014424"/>
                  <a:pt x="6467522" y="7187139"/>
                  <a:pt x="6591472" y="7164611"/>
                </a:cubicBezTo>
                <a:cubicBezTo>
                  <a:pt x="6715421" y="7142083"/>
                  <a:pt x="6786786" y="7164611"/>
                  <a:pt x="6557667" y="7228441"/>
                </a:cubicBezTo>
                <a:cubicBezTo>
                  <a:pt x="6328548" y="7296025"/>
                  <a:pt x="6024310" y="7348590"/>
                  <a:pt x="5840264" y="7157102"/>
                </a:cubicBezTo>
                <a:cubicBezTo>
                  <a:pt x="5656218" y="6965614"/>
                  <a:pt x="5618657" y="6646466"/>
                  <a:pt x="5611145" y="6515052"/>
                </a:cubicBezTo>
                <a:cubicBezTo>
                  <a:pt x="5607389" y="6383639"/>
                  <a:pt x="5434611" y="6417431"/>
                  <a:pt x="5554804" y="6526316"/>
                </a:cubicBezTo>
                <a:cubicBezTo>
                  <a:pt x="5674998" y="6635202"/>
                  <a:pt x="5566072" y="6717805"/>
                  <a:pt x="5663730" y="6913048"/>
                </a:cubicBezTo>
                <a:cubicBezTo>
                  <a:pt x="5761386" y="7108291"/>
                  <a:pt x="5720070" y="7190894"/>
                  <a:pt x="5686266" y="7326062"/>
                </a:cubicBezTo>
                <a:cubicBezTo>
                  <a:pt x="5656218" y="7457476"/>
                  <a:pt x="5611145" y="7483758"/>
                  <a:pt x="5629925" y="7344836"/>
                </a:cubicBezTo>
                <a:cubicBezTo>
                  <a:pt x="5644949" y="7202158"/>
                  <a:pt x="5588608" y="7172121"/>
                  <a:pt x="5442123" y="6928067"/>
                </a:cubicBezTo>
                <a:cubicBezTo>
                  <a:pt x="5295638" y="6684013"/>
                  <a:pt x="5382026" y="6233452"/>
                  <a:pt x="5367002" y="5891777"/>
                </a:cubicBezTo>
                <a:cubicBezTo>
                  <a:pt x="5351978" y="5553856"/>
                  <a:pt x="5175444" y="4810431"/>
                  <a:pt x="5111592" y="4645225"/>
                </a:cubicBezTo>
                <a:cubicBezTo>
                  <a:pt x="5047738" y="4480019"/>
                  <a:pt x="4938814" y="4003176"/>
                  <a:pt x="4897497" y="4014440"/>
                </a:cubicBezTo>
                <a:cubicBezTo>
                  <a:pt x="4856180" y="4029459"/>
                  <a:pt x="5010178" y="4416190"/>
                  <a:pt x="5070275" y="4652735"/>
                </a:cubicBezTo>
                <a:cubicBezTo>
                  <a:pt x="5134128" y="4885525"/>
                  <a:pt x="5359490" y="5643968"/>
                  <a:pt x="5329442" y="6188396"/>
                </a:cubicBezTo>
                <a:cubicBezTo>
                  <a:pt x="5299394" y="6732824"/>
                  <a:pt x="5408318" y="7040707"/>
                  <a:pt x="5434611" y="7318553"/>
                </a:cubicBezTo>
                <a:cubicBezTo>
                  <a:pt x="5460903" y="7600153"/>
                  <a:pt x="5659974" y="7956847"/>
                  <a:pt x="5832752" y="8084506"/>
                </a:cubicBezTo>
                <a:cubicBezTo>
                  <a:pt x="6005529" y="8208410"/>
                  <a:pt x="6185819" y="8298523"/>
                  <a:pt x="6384890" y="8230938"/>
                </a:cubicBezTo>
                <a:cubicBezTo>
                  <a:pt x="6587716" y="8167109"/>
                  <a:pt x="6696640" y="8234693"/>
                  <a:pt x="6388646" y="8283504"/>
                </a:cubicBezTo>
                <a:cubicBezTo>
                  <a:pt x="6084406" y="8328560"/>
                  <a:pt x="5915384" y="8403653"/>
                  <a:pt x="5806459" y="8321051"/>
                </a:cubicBezTo>
                <a:cubicBezTo>
                  <a:pt x="5701290" y="8238448"/>
                  <a:pt x="5487196" y="7979375"/>
                  <a:pt x="5472172" y="7844207"/>
                </a:cubicBezTo>
                <a:cubicBezTo>
                  <a:pt x="5453391" y="7709039"/>
                  <a:pt x="5393294" y="7742831"/>
                  <a:pt x="5423343" y="7847962"/>
                </a:cubicBezTo>
                <a:cubicBezTo>
                  <a:pt x="5449635" y="7953093"/>
                  <a:pt x="5502220" y="8069488"/>
                  <a:pt x="5678754" y="8294768"/>
                </a:cubicBezTo>
                <a:cubicBezTo>
                  <a:pt x="5855288" y="8523803"/>
                  <a:pt x="6170795" y="8737819"/>
                  <a:pt x="6535131" y="8730310"/>
                </a:cubicBezTo>
                <a:cubicBezTo>
                  <a:pt x="6899467" y="8726555"/>
                  <a:pt x="7049708" y="8996892"/>
                  <a:pt x="7162390" y="9135814"/>
                </a:cubicBezTo>
                <a:cubicBezTo>
                  <a:pt x="7278827" y="9270983"/>
                  <a:pt x="7169902" y="9409906"/>
                  <a:pt x="7102293" y="9177116"/>
                </a:cubicBezTo>
                <a:cubicBezTo>
                  <a:pt x="7038440" y="8948081"/>
                  <a:pt x="6786786" y="8955590"/>
                  <a:pt x="6527619" y="9019420"/>
                </a:cubicBezTo>
                <a:cubicBezTo>
                  <a:pt x="6268452" y="9079494"/>
                  <a:pt x="5847776" y="9124550"/>
                  <a:pt x="5701290" y="8903025"/>
                </a:cubicBezTo>
                <a:cubicBezTo>
                  <a:pt x="5554804" y="8681499"/>
                  <a:pt x="5370758" y="8302277"/>
                  <a:pt x="5344466" y="8185882"/>
                </a:cubicBezTo>
                <a:cubicBezTo>
                  <a:pt x="5321930" y="8069488"/>
                  <a:pt x="5167932" y="8099525"/>
                  <a:pt x="5314418" y="8268485"/>
                </a:cubicBezTo>
                <a:cubicBezTo>
                  <a:pt x="5460903" y="8437445"/>
                  <a:pt x="5513488" y="8812913"/>
                  <a:pt x="5599876" y="8925553"/>
                </a:cubicBezTo>
                <a:cubicBezTo>
                  <a:pt x="5682510" y="9041948"/>
                  <a:pt x="5674998" y="9113286"/>
                  <a:pt x="5641193" y="9060721"/>
                </a:cubicBezTo>
                <a:cubicBezTo>
                  <a:pt x="5611145" y="9008156"/>
                  <a:pt x="5543536" y="8891761"/>
                  <a:pt x="5464660" y="8842950"/>
                </a:cubicBezTo>
                <a:cubicBezTo>
                  <a:pt x="4630818" y="8148336"/>
                  <a:pt x="5419587" y="7247214"/>
                  <a:pt x="5156664" y="5467499"/>
                </a:cubicBezTo>
                <a:cubicBezTo>
                  <a:pt x="4897497" y="3684029"/>
                  <a:pt x="4191362" y="2895548"/>
                  <a:pt x="4011072" y="2692795"/>
                </a:cubicBezTo>
                <a:cubicBezTo>
                  <a:pt x="3834538" y="2490043"/>
                  <a:pt x="3346252" y="2035728"/>
                  <a:pt x="3984779" y="2707814"/>
                </a:cubicBezTo>
                <a:cubicBezTo>
                  <a:pt x="4627062" y="3376146"/>
                  <a:pt x="4998910" y="4431209"/>
                  <a:pt x="5122860" y="5467499"/>
                </a:cubicBezTo>
                <a:cubicBezTo>
                  <a:pt x="5243053" y="6503788"/>
                  <a:pt x="5149152" y="6890520"/>
                  <a:pt x="5085299" y="7356100"/>
                </a:cubicBezTo>
                <a:cubicBezTo>
                  <a:pt x="5021446" y="7821679"/>
                  <a:pt x="4803596" y="8381125"/>
                  <a:pt x="4777304" y="8700272"/>
                </a:cubicBezTo>
                <a:cubicBezTo>
                  <a:pt x="4747256" y="9023174"/>
                  <a:pt x="4454284" y="9237191"/>
                  <a:pt x="4435504" y="9372359"/>
                </a:cubicBezTo>
                <a:cubicBezTo>
                  <a:pt x="4420480" y="9503772"/>
                  <a:pt x="4401700" y="9590130"/>
                  <a:pt x="4529405" y="9680242"/>
                </a:cubicBezTo>
                <a:cubicBezTo>
                  <a:pt x="4653354" y="9770354"/>
                  <a:pt x="4585746" y="9845448"/>
                  <a:pt x="4484332" y="9714034"/>
                </a:cubicBezTo>
                <a:cubicBezTo>
                  <a:pt x="4386676" y="9582621"/>
                  <a:pt x="4213898" y="9207153"/>
                  <a:pt x="4285262" y="8876742"/>
                </a:cubicBezTo>
                <a:cubicBezTo>
                  <a:pt x="4360383" y="8550086"/>
                  <a:pt x="4521893" y="8373616"/>
                  <a:pt x="4604526" y="8306032"/>
                </a:cubicBezTo>
                <a:cubicBezTo>
                  <a:pt x="4687159" y="8234693"/>
                  <a:pt x="4728475" y="8137072"/>
                  <a:pt x="4581990" y="8249712"/>
                </a:cubicBezTo>
                <a:cubicBezTo>
                  <a:pt x="4431748" y="8362352"/>
                  <a:pt x="4311554" y="8520048"/>
                  <a:pt x="4150045" y="8925553"/>
                </a:cubicBezTo>
                <a:cubicBezTo>
                  <a:pt x="3988535" y="9327303"/>
                  <a:pt x="3590395" y="9537564"/>
                  <a:pt x="3376300" y="9526300"/>
                </a:cubicBezTo>
                <a:cubicBezTo>
                  <a:pt x="3162206" y="9515036"/>
                  <a:pt x="2816650" y="9608903"/>
                  <a:pt x="2572508" y="9691506"/>
                </a:cubicBezTo>
                <a:cubicBezTo>
                  <a:pt x="2324609" y="9774109"/>
                  <a:pt x="2087978" y="10078237"/>
                  <a:pt x="2057930" y="10265971"/>
                </a:cubicBezTo>
                <a:cubicBezTo>
                  <a:pt x="2027882" y="10457459"/>
                  <a:pt x="1892664" y="10611401"/>
                  <a:pt x="1979053" y="10277235"/>
                </a:cubicBezTo>
                <a:cubicBezTo>
                  <a:pt x="2042906" y="10048200"/>
                  <a:pt x="2328365" y="9683997"/>
                  <a:pt x="2598800" y="9372359"/>
                </a:cubicBezTo>
                <a:cubicBezTo>
                  <a:pt x="2392218" y="9421170"/>
                  <a:pt x="2103003" y="9432434"/>
                  <a:pt x="1723642" y="9338567"/>
                </a:cubicBezTo>
                <a:cubicBezTo>
                  <a:pt x="784632" y="9098268"/>
                  <a:pt x="506685" y="8557595"/>
                  <a:pt x="247518" y="8212165"/>
                </a:cubicBezTo>
                <a:cubicBezTo>
                  <a:pt x="-15404" y="7866735"/>
                  <a:pt x="-345936" y="6458732"/>
                  <a:pt x="886045" y="5689024"/>
                </a:cubicBezTo>
                <a:cubicBezTo>
                  <a:pt x="949898" y="5651477"/>
                  <a:pt x="1013751" y="5613931"/>
                  <a:pt x="1077604" y="5580139"/>
                </a:cubicBezTo>
                <a:cubicBezTo>
                  <a:pt x="979946" y="5505045"/>
                  <a:pt x="897314" y="5414933"/>
                  <a:pt x="833461" y="5302293"/>
                </a:cubicBezTo>
                <a:cubicBezTo>
                  <a:pt x="439077" y="4637716"/>
                  <a:pt x="780876" y="4247230"/>
                  <a:pt x="1156480" y="3920574"/>
                </a:cubicBezTo>
                <a:cubicBezTo>
                  <a:pt x="1528328" y="3593917"/>
                  <a:pt x="1900176" y="3706557"/>
                  <a:pt x="2170612" y="3958120"/>
                </a:cubicBezTo>
                <a:cubicBezTo>
                  <a:pt x="2441046" y="4213438"/>
                  <a:pt x="2403486" y="4603924"/>
                  <a:pt x="2275780" y="4757865"/>
                </a:cubicBezTo>
                <a:cubicBezTo>
                  <a:pt x="2144319" y="4911807"/>
                  <a:pt x="2042906" y="4829205"/>
                  <a:pt x="2114271" y="4690282"/>
                </a:cubicBezTo>
                <a:cubicBezTo>
                  <a:pt x="2189392" y="4547604"/>
                  <a:pt x="2155587" y="4363625"/>
                  <a:pt x="1960273" y="4040723"/>
                </a:cubicBezTo>
                <a:cubicBezTo>
                  <a:pt x="1761203" y="3721576"/>
                  <a:pt x="1194041" y="3988157"/>
                  <a:pt x="1269162" y="4036968"/>
                </a:cubicBezTo>
                <a:cubicBezTo>
                  <a:pt x="1344282" y="4085779"/>
                  <a:pt x="1261650" y="3980648"/>
                  <a:pt x="1577157" y="3939347"/>
                </a:cubicBezTo>
                <a:cubicBezTo>
                  <a:pt x="1892664" y="3898045"/>
                  <a:pt x="1870128" y="4190910"/>
                  <a:pt x="1903932" y="4299796"/>
                </a:cubicBezTo>
                <a:cubicBezTo>
                  <a:pt x="1937737" y="4404926"/>
                  <a:pt x="1903932" y="4367380"/>
                  <a:pt x="1821300" y="4344852"/>
                </a:cubicBezTo>
                <a:cubicBezTo>
                  <a:pt x="1734911" y="4326078"/>
                  <a:pt x="1674814" y="4412436"/>
                  <a:pt x="1498280" y="4247230"/>
                </a:cubicBezTo>
                <a:cubicBezTo>
                  <a:pt x="1321746" y="4078270"/>
                  <a:pt x="1118920" y="4213438"/>
                  <a:pt x="916094" y="4465001"/>
                </a:cubicBezTo>
                <a:cubicBezTo>
                  <a:pt x="1058823" y="4378644"/>
                  <a:pt x="1073848" y="4423700"/>
                  <a:pt x="1186529" y="4465001"/>
                </a:cubicBezTo>
                <a:cubicBezTo>
                  <a:pt x="653171" y="4626452"/>
                  <a:pt x="810925" y="5189653"/>
                  <a:pt x="1242869" y="5497536"/>
                </a:cubicBezTo>
                <a:cubicBezTo>
                  <a:pt x="1813788" y="5245973"/>
                  <a:pt x="2260756" y="5287274"/>
                  <a:pt x="2572508" y="5392405"/>
                </a:cubicBezTo>
                <a:cubicBezTo>
                  <a:pt x="2842943" y="5107050"/>
                  <a:pt x="3008208" y="4663998"/>
                  <a:pt x="3090842" y="4232211"/>
                </a:cubicBezTo>
                <a:cubicBezTo>
                  <a:pt x="3233571" y="3481277"/>
                  <a:pt x="2854211" y="2816699"/>
                  <a:pt x="2730262" y="2628966"/>
                </a:cubicBezTo>
                <a:cubicBezTo>
                  <a:pt x="2606312" y="2441232"/>
                  <a:pt x="2538704" y="2452496"/>
                  <a:pt x="2786602" y="2963132"/>
                </a:cubicBezTo>
                <a:cubicBezTo>
                  <a:pt x="3038257" y="3473767"/>
                  <a:pt x="2895527" y="3774141"/>
                  <a:pt x="2794114" y="3909309"/>
                </a:cubicBezTo>
                <a:cubicBezTo>
                  <a:pt x="2692701" y="4040723"/>
                  <a:pt x="2625092" y="4040723"/>
                  <a:pt x="2730262" y="3928083"/>
                </a:cubicBezTo>
                <a:cubicBezTo>
                  <a:pt x="2839187" y="3815442"/>
                  <a:pt x="2865479" y="3631463"/>
                  <a:pt x="2643872" y="3379901"/>
                </a:cubicBezTo>
                <a:cubicBezTo>
                  <a:pt x="2418510" y="3128337"/>
                  <a:pt x="2441046" y="2940604"/>
                  <a:pt x="2358414" y="2482534"/>
                </a:cubicBezTo>
                <a:cubicBezTo>
                  <a:pt x="2272024" y="2020709"/>
                  <a:pt x="1847592" y="1847994"/>
                  <a:pt x="1734911" y="1742863"/>
                </a:cubicBezTo>
                <a:cubicBezTo>
                  <a:pt x="1618473" y="1633977"/>
                  <a:pt x="1498280" y="1716580"/>
                  <a:pt x="1693594" y="1844239"/>
                </a:cubicBezTo>
                <a:cubicBezTo>
                  <a:pt x="1892664" y="1968143"/>
                  <a:pt x="1964029" y="2122085"/>
                  <a:pt x="1840080" y="2429968"/>
                </a:cubicBezTo>
                <a:cubicBezTo>
                  <a:pt x="1716130" y="2737851"/>
                  <a:pt x="1408135" y="2681531"/>
                  <a:pt x="1434427" y="2888038"/>
                </a:cubicBezTo>
                <a:cubicBezTo>
                  <a:pt x="1460720" y="3090791"/>
                  <a:pt x="1348038" y="3049489"/>
                  <a:pt x="1269162" y="2745361"/>
                </a:cubicBezTo>
                <a:cubicBezTo>
                  <a:pt x="1190285" y="2437477"/>
                  <a:pt x="1464476" y="2456251"/>
                  <a:pt x="1498280" y="2144613"/>
                </a:cubicBezTo>
                <a:cubicBezTo>
                  <a:pt x="1528328" y="1836730"/>
                  <a:pt x="1254137" y="1724090"/>
                  <a:pt x="919850" y="1660260"/>
                </a:cubicBezTo>
                <a:cubicBezTo>
                  <a:pt x="461613" y="1573902"/>
                  <a:pt x="273811" y="1269774"/>
                  <a:pt x="138593" y="958136"/>
                </a:cubicBezTo>
                <a:cubicBezTo>
                  <a:pt x="15348" y="673016"/>
                  <a:pt x="116585" y="288895"/>
                  <a:pt x="563005" y="266744"/>
                </a:cubicBezTo>
                <a:close/>
                <a:moveTo>
                  <a:pt x="2197547" y="147"/>
                </a:moveTo>
                <a:cubicBezTo>
                  <a:pt x="2254164" y="1299"/>
                  <a:pt x="2300021" y="9175"/>
                  <a:pt x="2328187" y="23255"/>
                </a:cubicBezTo>
                <a:cubicBezTo>
                  <a:pt x="2482159" y="98347"/>
                  <a:pt x="2380763" y="38273"/>
                  <a:pt x="2121639" y="42028"/>
                </a:cubicBezTo>
                <a:cubicBezTo>
                  <a:pt x="1858760" y="45783"/>
                  <a:pt x="1933868" y="349908"/>
                  <a:pt x="1907580" y="470056"/>
                </a:cubicBezTo>
                <a:cubicBezTo>
                  <a:pt x="1881292" y="590204"/>
                  <a:pt x="1881292" y="740390"/>
                  <a:pt x="1580859" y="785445"/>
                </a:cubicBezTo>
                <a:cubicBezTo>
                  <a:pt x="1276670" y="826746"/>
                  <a:pt x="1370555" y="1097080"/>
                  <a:pt x="1633434" y="973177"/>
                </a:cubicBezTo>
                <a:cubicBezTo>
                  <a:pt x="1896314" y="849274"/>
                  <a:pt x="2230546" y="394963"/>
                  <a:pt x="2651153" y="687825"/>
                </a:cubicBezTo>
                <a:cubicBezTo>
                  <a:pt x="3068004" y="980686"/>
                  <a:pt x="3327128" y="1183436"/>
                  <a:pt x="3728958" y="1048269"/>
                </a:cubicBezTo>
                <a:cubicBezTo>
                  <a:pt x="4134543" y="909348"/>
                  <a:pt x="4018125" y="976931"/>
                  <a:pt x="3774023" y="1153399"/>
                </a:cubicBezTo>
                <a:cubicBezTo>
                  <a:pt x="3529920" y="1329867"/>
                  <a:pt x="3007918" y="1386186"/>
                  <a:pt x="2553512" y="1160908"/>
                </a:cubicBezTo>
                <a:cubicBezTo>
                  <a:pt x="2099106" y="935631"/>
                  <a:pt x="1764874" y="1100834"/>
                  <a:pt x="2110372" y="1179682"/>
                </a:cubicBezTo>
                <a:cubicBezTo>
                  <a:pt x="2455871" y="1258529"/>
                  <a:pt x="2850190" y="1337376"/>
                  <a:pt x="3041716" y="1498825"/>
                </a:cubicBezTo>
                <a:cubicBezTo>
                  <a:pt x="3233242" y="1664029"/>
                  <a:pt x="3469834" y="1423733"/>
                  <a:pt x="3683892" y="1607710"/>
                </a:cubicBezTo>
                <a:cubicBezTo>
                  <a:pt x="3894196" y="1787932"/>
                  <a:pt x="4168342" y="1739122"/>
                  <a:pt x="4265982" y="1694066"/>
                </a:cubicBezTo>
                <a:cubicBezTo>
                  <a:pt x="4363623" y="1649011"/>
                  <a:pt x="4341091" y="1697821"/>
                  <a:pt x="4247205" y="1784177"/>
                </a:cubicBezTo>
                <a:cubicBezTo>
                  <a:pt x="4153320" y="1870534"/>
                  <a:pt x="3905462" y="2095812"/>
                  <a:pt x="3586252" y="1874289"/>
                </a:cubicBezTo>
                <a:cubicBezTo>
                  <a:pt x="3267041" y="1656520"/>
                  <a:pt x="3387214" y="1870534"/>
                  <a:pt x="3544942" y="1934363"/>
                </a:cubicBezTo>
                <a:cubicBezTo>
                  <a:pt x="3702670" y="1994437"/>
                  <a:pt x="3958038" y="2193433"/>
                  <a:pt x="4202140" y="2193433"/>
                </a:cubicBezTo>
                <a:cubicBezTo>
                  <a:pt x="4442487" y="2193433"/>
                  <a:pt x="4761698" y="2606442"/>
                  <a:pt x="5035843" y="2602688"/>
                </a:cubicBezTo>
                <a:cubicBezTo>
                  <a:pt x="5309988" y="2598933"/>
                  <a:pt x="5073397" y="2655252"/>
                  <a:pt x="4956980" y="2677780"/>
                </a:cubicBezTo>
                <a:cubicBezTo>
                  <a:pt x="4840562" y="2700308"/>
                  <a:pt x="4525106" y="2685289"/>
                  <a:pt x="4258472" y="2505067"/>
                </a:cubicBezTo>
                <a:cubicBezTo>
                  <a:pt x="3991837" y="2321090"/>
                  <a:pt x="4081967" y="2520086"/>
                  <a:pt x="4232184" y="2595178"/>
                </a:cubicBezTo>
                <a:cubicBezTo>
                  <a:pt x="4378645" y="2674026"/>
                  <a:pt x="4525106" y="2827966"/>
                  <a:pt x="4776719" y="2760382"/>
                </a:cubicBezTo>
                <a:cubicBezTo>
                  <a:pt x="5028332" y="2692799"/>
                  <a:pt x="5381342" y="2884285"/>
                  <a:pt x="5512781" y="3139600"/>
                </a:cubicBezTo>
                <a:cubicBezTo>
                  <a:pt x="5647976" y="3398669"/>
                  <a:pt x="5907100" y="3297295"/>
                  <a:pt x="5993474" y="3210938"/>
                </a:cubicBezTo>
                <a:cubicBezTo>
                  <a:pt x="6079849" y="3124582"/>
                  <a:pt x="6117404" y="3158373"/>
                  <a:pt x="5997230" y="3267258"/>
                </a:cubicBezTo>
                <a:cubicBezTo>
                  <a:pt x="5877056" y="3376142"/>
                  <a:pt x="5820726" y="3432462"/>
                  <a:pt x="5689286" y="3451235"/>
                </a:cubicBezTo>
                <a:cubicBezTo>
                  <a:pt x="5561602" y="3466253"/>
                  <a:pt x="5591645" y="3503800"/>
                  <a:pt x="5696796" y="3500045"/>
                </a:cubicBezTo>
                <a:cubicBezTo>
                  <a:pt x="5798193" y="3496290"/>
                  <a:pt x="5944654" y="3575137"/>
                  <a:pt x="6034784" y="3732832"/>
                </a:cubicBezTo>
                <a:cubicBezTo>
                  <a:pt x="6124914" y="3890526"/>
                  <a:pt x="6384038" y="3995657"/>
                  <a:pt x="6650673" y="4025693"/>
                </a:cubicBezTo>
                <a:cubicBezTo>
                  <a:pt x="6917308" y="4055730"/>
                  <a:pt x="6977394" y="3920564"/>
                  <a:pt x="7101323" y="3819189"/>
                </a:cubicBezTo>
                <a:cubicBezTo>
                  <a:pt x="7225252" y="3714059"/>
                  <a:pt x="7416778" y="3710304"/>
                  <a:pt x="7612060" y="3646476"/>
                </a:cubicBezTo>
                <a:cubicBezTo>
                  <a:pt x="7803586" y="3578892"/>
                  <a:pt x="7908738" y="3383651"/>
                  <a:pt x="7968824" y="3274767"/>
                </a:cubicBezTo>
                <a:cubicBezTo>
                  <a:pt x="8040178" y="3139600"/>
                  <a:pt x="8126552" y="3150864"/>
                  <a:pt x="8013890" y="3304804"/>
                </a:cubicBezTo>
                <a:cubicBezTo>
                  <a:pt x="7904982" y="3458744"/>
                  <a:pt x="7814852" y="3627702"/>
                  <a:pt x="7604549" y="3822943"/>
                </a:cubicBezTo>
                <a:cubicBezTo>
                  <a:pt x="7390490" y="4018184"/>
                  <a:pt x="7063768" y="4157105"/>
                  <a:pt x="6699493" y="4097031"/>
                </a:cubicBezTo>
                <a:cubicBezTo>
                  <a:pt x="6331462" y="4036957"/>
                  <a:pt x="6447880" y="4175879"/>
                  <a:pt x="6091116" y="4066994"/>
                </a:cubicBezTo>
                <a:cubicBezTo>
                  <a:pt x="5738106" y="3961865"/>
                  <a:pt x="5366320" y="3383651"/>
                  <a:pt x="4990778" y="3150864"/>
                </a:cubicBezTo>
                <a:cubicBezTo>
                  <a:pt x="4611481" y="2914322"/>
                  <a:pt x="5047110" y="3282276"/>
                  <a:pt x="5159772" y="3391160"/>
                </a:cubicBezTo>
                <a:cubicBezTo>
                  <a:pt x="5272434" y="3500045"/>
                  <a:pt x="5456450" y="3702795"/>
                  <a:pt x="5535314" y="3931828"/>
                </a:cubicBezTo>
                <a:cubicBezTo>
                  <a:pt x="5614178" y="4157105"/>
                  <a:pt x="5783171" y="4198407"/>
                  <a:pt x="5494004" y="4149596"/>
                </a:cubicBezTo>
                <a:cubicBezTo>
                  <a:pt x="5204837" y="4097031"/>
                  <a:pt x="5118462" y="3943091"/>
                  <a:pt x="5321255" y="4224689"/>
                </a:cubicBezTo>
                <a:cubicBezTo>
                  <a:pt x="5524048" y="4506287"/>
                  <a:pt x="5704308" y="4397402"/>
                  <a:pt x="5925877" y="4742828"/>
                </a:cubicBezTo>
                <a:cubicBezTo>
                  <a:pt x="6147447" y="5084499"/>
                  <a:pt x="5985964" y="4851712"/>
                  <a:pt x="5779416" y="4889259"/>
                </a:cubicBezTo>
                <a:cubicBezTo>
                  <a:pt x="5572868" y="4926805"/>
                  <a:pt x="5494004" y="4724055"/>
                  <a:pt x="5460206" y="4615171"/>
                </a:cubicBezTo>
                <a:cubicBezTo>
                  <a:pt x="5426406" y="4510041"/>
                  <a:pt x="5418896" y="4581379"/>
                  <a:pt x="5475227" y="4716546"/>
                </a:cubicBezTo>
                <a:cubicBezTo>
                  <a:pt x="5531558" y="4847958"/>
                  <a:pt x="5614178" y="5050708"/>
                  <a:pt x="5888323" y="5178365"/>
                </a:cubicBezTo>
                <a:cubicBezTo>
                  <a:pt x="6166224" y="5306023"/>
                  <a:pt x="6192512" y="5069481"/>
                  <a:pt x="6590586" y="5230930"/>
                </a:cubicBezTo>
                <a:cubicBezTo>
                  <a:pt x="6984905" y="5396134"/>
                  <a:pt x="6601852" y="5313532"/>
                  <a:pt x="6391549" y="5388625"/>
                </a:cubicBezTo>
                <a:cubicBezTo>
                  <a:pt x="6185001" y="5459963"/>
                  <a:pt x="5572868" y="5433680"/>
                  <a:pt x="5313744" y="4682754"/>
                </a:cubicBezTo>
                <a:cubicBezTo>
                  <a:pt x="5050864" y="3931828"/>
                  <a:pt x="4438732" y="2643988"/>
                  <a:pt x="3131846" y="1806705"/>
                </a:cubicBezTo>
                <a:cubicBezTo>
                  <a:pt x="1824961" y="965668"/>
                  <a:pt x="1449419" y="1224737"/>
                  <a:pt x="1103920" y="1059533"/>
                </a:cubicBezTo>
                <a:cubicBezTo>
                  <a:pt x="758422" y="890575"/>
                  <a:pt x="371614" y="789200"/>
                  <a:pt x="548119" y="473811"/>
                </a:cubicBezTo>
                <a:cubicBezTo>
                  <a:pt x="484277" y="781691"/>
                  <a:pt x="833530" y="931876"/>
                  <a:pt x="1017546" y="830501"/>
                </a:cubicBezTo>
                <a:cubicBezTo>
                  <a:pt x="1201561" y="729126"/>
                  <a:pt x="1314224" y="766672"/>
                  <a:pt x="1419376" y="406227"/>
                </a:cubicBezTo>
                <a:cubicBezTo>
                  <a:pt x="1504811" y="116416"/>
                  <a:pt x="1952205" y="-4846"/>
                  <a:pt x="2197547" y="147"/>
                </a:cubicBezTo>
                <a:close/>
              </a:path>
            </a:pathLst>
          </a:custGeom>
          <a:solidFill>
            <a:srgbClr val="FEBDBD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/>
          </a:p>
        </p:txBody>
      </p:sp>
      <p:sp>
        <p:nvSpPr>
          <p:cNvPr id="31" name="Rectangle 5">
            <a:extLst>
              <a:ext uri="{FF2B5EF4-FFF2-40B4-BE49-F238E27FC236}">
                <a16:creationId xmlns:a16="http://schemas.microsoft.com/office/drawing/2014/main" id="{0C481E4D-5011-426E-A45A-ED8FA2B4C7D6}"/>
              </a:ext>
            </a:extLst>
          </p:cNvPr>
          <p:cNvSpPr/>
          <p:nvPr/>
        </p:nvSpPr>
        <p:spPr bwMode="auto">
          <a:xfrm>
            <a:off x="1209903" y="1717499"/>
            <a:ext cx="2613026" cy="99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id="{10BAF662-60B7-400A-80E6-713359617E60}"/>
              </a:ext>
            </a:extLst>
          </p:cNvPr>
          <p:cNvSpPr/>
          <p:nvPr/>
        </p:nvSpPr>
        <p:spPr bwMode="auto">
          <a:xfrm>
            <a:off x="3240998" y="5058355"/>
            <a:ext cx="2613026" cy="99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4" name="Rectangle 5">
            <a:extLst>
              <a:ext uri="{FF2B5EF4-FFF2-40B4-BE49-F238E27FC236}">
                <a16:creationId xmlns:a16="http://schemas.microsoft.com/office/drawing/2014/main" id="{143C8B61-5E5B-42AF-B91A-B9EAF1590F72}"/>
              </a:ext>
            </a:extLst>
          </p:cNvPr>
          <p:cNvSpPr/>
          <p:nvPr/>
        </p:nvSpPr>
        <p:spPr bwMode="auto">
          <a:xfrm>
            <a:off x="5928631" y="1734843"/>
            <a:ext cx="2613026" cy="99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  <p:sp>
        <p:nvSpPr>
          <p:cNvPr id="35" name="Rectangle 5">
            <a:extLst>
              <a:ext uri="{FF2B5EF4-FFF2-40B4-BE49-F238E27FC236}">
                <a16:creationId xmlns:a16="http://schemas.microsoft.com/office/drawing/2014/main" id="{8360A146-A360-4516-B71E-E10B3DD40A36}"/>
              </a:ext>
            </a:extLst>
          </p:cNvPr>
          <p:cNvSpPr/>
          <p:nvPr/>
        </p:nvSpPr>
        <p:spPr bwMode="auto">
          <a:xfrm>
            <a:off x="8397417" y="5203942"/>
            <a:ext cx="2613026" cy="997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cap="flat" w="12700">
                <a:solidFill>
                  <a:schemeClr val="tx1"/>
                </a:solidFill>
                <a:miter lim="800000"/>
                <a:headEnd len="med" type="none" w="med"/>
                <a:tailEnd len="med" type="none" w="med"/>
              </a14:hiddenLine>
            </a:ext>
          </a:extLst>
        </p:spPr>
        <p:txBody>
          <a:bodyPr anchor="t" bIns="0" lIns="0" rIns="0" tIns="0"/>
          <a:lstStyle/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4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</a:t>
            </a:r>
          </a:p>
        </p:txBody>
      </p:sp>
    </p:spTree>
    <p:extLst>
      <p:ext uri="{BB962C8B-B14F-4D97-AF65-F5344CB8AC3E}">
        <p14:creationId val="1417661491"/>
      </p:ext>
    </p:extLst>
  </p:cSld>
  <p:clrMapOvr>
    <a:masterClrMapping/>
  </p:clrMapOvr>
  <mc:AlternateContent>
    <mc:Choice Requires="p14">
      <p:transition p14:dur="1400" spd="slow">
        <p14:doors dir="vert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7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  <p:cond delay="0" evt="onBegin">
                          <p:tn val="7"/>
                        </p:cond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8000" fill="hold" grpId="0" id="10" nodeType="click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12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13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58000" fill="hold" grpId="0" id="14" nodeType="withEffect" presetClass="entr" presetID="2" presetSubtype="1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16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17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58000" fill="hold" grpId="0" id="18" nodeType="withEffect" presetClass="entr" presetID="2" presetSubtype="1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2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21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accel="58000" fill="hold" grpId="0" id="22" nodeType="withEffect" presetClass="entr" presetID="2" presetSubtype="12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 fill="hold" id="2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 fill="hold" id="2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 nodeType="clickPar">
                      <p:stCondLst>
                        <p:cond delay="indefinite"/>
                        <p:cond delay="0" evt="onBegin">
                          <p:tn val="25"/>
                        </p:cond>
                      </p:stCondLst>
                      <p:childTnLst>
                        <p:par>
                          <p:cTn fill="hold" id="2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8" nodeType="click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42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42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5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6"/>
      <p:bldP grpId="0" spid="27"/>
      <p:bldP grpId="0" spid="28"/>
      <p:bldP grpId="0" spid="29"/>
      <p:bldP grpId="0" spid="31"/>
      <p:bldP grpId="0" spid="33"/>
      <p:bldP grpId="0" spid="34"/>
      <p:bldP grpId="0" spid="35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1D1CE09F-2364-4475-8346-79F007921D6A}"/>
              </a:ext>
            </a:extLst>
          </p:cNvPr>
          <p:cNvGrpSpPr/>
          <p:nvPr/>
        </p:nvGrpSpPr>
        <p:grpSpPr>
          <a:xfrm>
            <a:off x="1020128" y="2202815"/>
            <a:ext cx="10056812" cy="1677988"/>
            <a:chOff x="1020128" y="2202815"/>
            <a:chExt cx="10056812" cy="1677988"/>
          </a:xfrm>
        </p:grpSpPr>
        <p:sp>
          <p:nvSpPr>
            <p:cNvPr id="4" name="任意多边形 15">
              <a:extLst>
                <a:ext uri="{FF2B5EF4-FFF2-40B4-BE49-F238E27FC236}">
                  <a16:creationId xmlns:a16="http://schemas.microsoft.com/office/drawing/2014/main" id="{551AD43C-E010-4F89-B893-C9481BD9E0C8}"/>
                </a:ext>
              </a:extLst>
            </p:cNvPr>
            <p:cNvSpPr/>
            <p:nvPr/>
          </p:nvSpPr>
          <p:spPr>
            <a:xfrm>
              <a:off x="1020128" y="2202815"/>
              <a:ext cx="4964112" cy="1677988"/>
            </a:xfrm>
            <a:custGeom>
              <a:gdLst>
                <a:gd fmla="*/ 0 w 4963098" name="txL"/>
                <a:gd fmla="*/ 0 h 1676733" name="txT"/>
                <a:gd fmla="*/ 4963098 w 4963098" name="txR"/>
                <a:gd fmla="*/ 1676733 h 1676733" name="txB"/>
              </a:gdLst>
              <a:cxnLst>
                <a:cxn ang="0">
                  <a:pos x="4963098" y="0"/>
                </a:cxn>
                <a:cxn ang="0">
                  <a:pos x="4963098" y="529569"/>
                </a:cxn>
                <a:cxn ang="0">
                  <a:pos x="4904851" y="532510"/>
                </a:cxn>
                <a:cxn ang="0">
                  <a:pos x="3822718" y="1614644"/>
                </a:cxn>
                <a:cxn ang="0">
                  <a:pos x="3819744" y="1673539"/>
                </a:cxn>
                <a:cxn ang="0">
                  <a:pos x="3461656" y="1673539"/>
                </a:cxn>
                <a:cxn ang="0">
                  <a:pos x="3461656" y="1676733"/>
                </a:cxn>
                <a:cxn ang="0">
                  <a:pos x="0" y="1676733"/>
                </a:cxn>
                <a:cxn ang="0">
                  <a:pos x="0" y="1210789"/>
                </a:cxn>
                <a:cxn ang="0">
                  <a:pos x="3317336" y="1210789"/>
                </a:cxn>
                <a:cxn ang="0">
                  <a:pos x="3397184" y="997304"/>
                </a:cxn>
                <a:cxn ang="0">
                  <a:pos x="4798481" y="8312"/>
                </a:cxn>
              </a:cxnLst>
              <a:rect b="txB" l="txL" r="txR" t="txT"/>
              <a:pathLst>
                <a:path h="1676733" w="4963098">
                  <a:moveTo>
                    <a:pt x="4963098" y="0"/>
                  </a:moveTo>
                  <a:lnTo>
                    <a:pt x="4963098" y="529569"/>
                  </a:lnTo>
                  <a:lnTo>
                    <a:pt x="4904851" y="532510"/>
                  </a:lnTo>
                  <a:cubicBezTo>
                    <a:pt x="4334273" y="590456"/>
                    <a:pt x="3880663" y="1044066"/>
                    <a:pt x="3822718" y="1614644"/>
                  </a:cubicBezTo>
                  <a:lnTo>
                    <a:pt x="3819744" y="1673539"/>
                  </a:lnTo>
                  <a:lnTo>
                    <a:pt x="3461656" y="1673539"/>
                  </a:lnTo>
                  <a:lnTo>
                    <a:pt x="3461656" y="1676733"/>
                  </a:lnTo>
                  <a:lnTo>
                    <a:pt x="0" y="1676733"/>
                  </a:lnTo>
                  <a:lnTo>
                    <a:pt x="0" y="1210789"/>
                  </a:lnTo>
                  <a:lnTo>
                    <a:pt x="3317336" y="1210789"/>
                  </a:lnTo>
                  <a:lnTo>
                    <a:pt x="3397184" y="997304"/>
                  </a:lnTo>
                  <a:cubicBezTo>
                    <a:pt x="3653890" y="458266"/>
                    <a:pt x="4178296" y="71296"/>
                    <a:pt x="4798481" y="8312"/>
                  </a:cubicBezTo>
                  <a:close/>
                </a:path>
              </a:pathLst>
            </a:custGeom>
            <a:solidFill>
              <a:srgbClr val="FEDADA"/>
            </a:solidFill>
            <a:ln w="12700">
              <a:noFill/>
            </a:ln>
          </p:spPr>
          <p:txBody>
            <a:bodyPr anchor="ctr"/>
            <a:lstStyle/>
            <a:p>
              <a:pPr algn="ctr" lvl="0">
                <a:lnSpc>
                  <a:spcPct val="100000"/>
                </a:lnSpc>
              </a:pPr>
              <a:endParaRPr>
                <a:solidFill>
                  <a:srgbClr val="FFFFFF"/>
                </a:solidFill>
                <a:latin charset="-122" panose="02010600030101010101" pitchFamily="2" typeface="宋体"/>
                <a:ea charset="-122" panose="02010600030101010101" pitchFamily="2" typeface="宋体"/>
                <a:sym charset="-122" panose="02010600030101010101" pitchFamily="2" typeface="宋体"/>
              </a:endParaRPr>
            </a:p>
          </p:txBody>
        </p:sp>
        <p:sp>
          <p:nvSpPr>
            <p:cNvPr id="6" name="任意多边形 16">
              <a:extLst>
                <a:ext uri="{FF2B5EF4-FFF2-40B4-BE49-F238E27FC236}">
                  <a16:creationId xmlns:a16="http://schemas.microsoft.com/office/drawing/2014/main" id="{AF7575FE-9C5B-4382-A139-CB9B45DFF2A6}"/>
                </a:ext>
              </a:extLst>
            </p:cNvPr>
            <p:cNvSpPr/>
            <p:nvPr/>
          </p:nvSpPr>
          <p:spPr>
            <a:xfrm flipV="1" rot="-10800000">
              <a:off x="6130290" y="2205990"/>
              <a:ext cx="4946650" cy="1673225"/>
            </a:xfrm>
            <a:custGeom>
              <a:gdLst>
                <a:gd fmla="*/ 0 w 4946769" name="txL"/>
                <a:gd fmla="*/ 0 h 1673539" name="txT"/>
                <a:gd fmla="*/ 4946769 w 4946769" name="txR"/>
                <a:gd fmla="*/ 1673539 h 1673539" name="txB"/>
              </a:gdLst>
              <a:cxnLst>
                <a:cxn ang="0">
                  <a:pos x="4946769" y="0"/>
                </a:cxn>
                <a:cxn ang="0">
                  <a:pos x="4782152" y="8312"/>
                </a:cxn>
                <a:cxn ang="0">
                  <a:pos x="3380855" y="997304"/>
                </a:cxn>
                <a:cxn ang="0">
                  <a:pos x="3303396" y="1204401"/>
                </a:cxn>
                <a:cxn ang="0">
                  <a:pos x="0" y="1204401"/>
                </a:cxn>
                <a:cxn ang="0">
                  <a:pos x="0" y="1670345"/>
                </a:cxn>
                <a:cxn ang="0">
                  <a:pos x="3215503" y="1670345"/>
                </a:cxn>
                <a:cxn ang="0">
                  <a:pos x="3215352" y="1673539"/>
                </a:cxn>
                <a:cxn ang="0">
                  <a:pos x="3803415" y="1673539"/>
                </a:cxn>
                <a:cxn ang="0">
                  <a:pos x="3806389" y="1614644"/>
                </a:cxn>
                <a:cxn ang="0">
                  <a:pos x="4888522" y="532510"/>
                </a:cxn>
                <a:cxn ang="0">
                  <a:pos x="4946769" y="529569"/>
                </a:cxn>
              </a:cxnLst>
              <a:rect b="txB" l="txL" r="txR" t="txT"/>
              <a:pathLst>
                <a:path h="1673539" w="4946769">
                  <a:moveTo>
                    <a:pt x="4946769" y="0"/>
                  </a:moveTo>
                  <a:lnTo>
                    <a:pt x="4782152" y="8312"/>
                  </a:lnTo>
                  <a:cubicBezTo>
                    <a:pt x="4161967" y="71296"/>
                    <a:pt x="3637561" y="458266"/>
                    <a:pt x="3380855" y="997304"/>
                  </a:cubicBezTo>
                  <a:lnTo>
                    <a:pt x="3303396" y="1204401"/>
                  </a:lnTo>
                  <a:lnTo>
                    <a:pt x="0" y="1204401"/>
                  </a:lnTo>
                  <a:lnTo>
                    <a:pt x="0" y="1670345"/>
                  </a:lnTo>
                  <a:lnTo>
                    <a:pt x="3215503" y="1670345"/>
                  </a:lnTo>
                  <a:lnTo>
                    <a:pt x="3215352" y="1673539"/>
                  </a:lnTo>
                  <a:lnTo>
                    <a:pt x="3803415" y="1673539"/>
                  </a:lnTo>
                  <a:lnTo>
                    <a:pt x="3806389" y="1614644"/>
                  </a:lnTo>
                  <a:cubicBezTo>
                    <a:pt x="3864334" y="1044066"/>
                    <a:pt x="4317944" y="590456"/>
                    <a:pt x="4888522" y="532510"/>
                  </a:cubicBezTo>
                  <a:lnTo>
                    <a:pt x="4946769" y="529569"/>
                  </a:lnTo>
                  <a:close/>
                </a:path>
              </a:pathLst>
            </a:custGeom>
            <a:solidFill>
              <a:srgbClr val="69ACD1"/>
            </a:solidFill>
            <a:ln w="12700">
              <a:noFill/>
            </a:ln>
          </p:spPr>
          <p:txBody>
            <a:bodyPr anchor="ctr"/>
            <a:lstStyle/>
            <a:p>
              <a:pPr algn="ctr" lvl="0">
                <a:lnSpc>
                  <a:spcPct val="100000"/>
                </a:lnSpc>
              </a:pPr>
              <a:endParaRPr>
                <a:solidFill>
                  <a:srgbClr val="4A97BE"/>
                </a:solidFill>
                <a:latin charset="-122" panose="02010600030101010101" pitchFamily="2" typeface="宋体"/>
                <a:ea charset="-122" panose="02010600030101010101" pitchFamily="2" typeface="宋体"/>
                <a:sym charset="-122" panose="02010600030101010101" pitchFamily="2" typeface="宋体"/>
              </a:endParaRPr>
            </a:p>
          </p:txBody>
        </p:sp>
      </p:grpSp>
      <p:sp>
        <p:nvSpPr>
          <p:cNvPr id="7" name="文本框 22">
            <a:extLst>
              <a:ext uri="{FF2B5EF4-FFF2-40B4-BE49-F238E27FC236}">
                <a16:creationId xmlns:a16="http://schemas.microsoft.com/office/drawing/2014/main" id="{12D02D53-E07E-4C3A-8EF6-E8AD2D2C6E03}"/>
              </a:ext>
            </a:extLst>
          </p:cNvPr>
          <p:cNvSpPr/>
          <p:nvPr/>
        </p:nvSpPr>
        <p:spPr>
          <a:xfrm>
            <a:off x="8213685" y="3395599"/>
            <a:ext cx="167354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</a:pPr>
            <a:r>
              <a:rPr altLang="en-US" b="1" lang="zh-CN" sz="2400">
                <a:solidFill>
                  <a:schemeClr val="bg1"/>
                </a:solidFill>
                <a:latin typeface="微软雅黑"/>
                <a:ea typeface="微软雅黑"/>
                <a:sym typeface="微软雅黑"/>
              </a:rPr>
              <a:t>添 加 标 题</a:t>
            </a:r>
          </a:p>
        </p:txBody>
      </p:sp>
      <p:sp>
        <p:nvSpPr>
          <p:cNvPr id="8" name="文本框 22">
            <a:extLst>
              <a:ext uri="{FF2B5EF4-FFF2-40B4-BE49-F238E27FC236}">
                <a16:creationId xmlns:a16="http://schemas.microsoft.com/office/drawing/2014/main" id="{02C9FFF5-DA4F-4E76-921E-85940BAF2672}"/>
              </a:ext>
            </a:extLst>
          </p:cNvPr>
          <p:cNvSpPr/>
          <p:nvPr/>
        </p:nvSpPr>
        <p:spPr>
          <a:xfrm>
            <a:off x="1967865" y="3395663"/>
            <a:ext cx="1673542" cy="4572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>
              <a:lnSpc>
                <a:spcPct val="100000"/>
              </a:lnSpc>
            </a:pPr>
            <a:r>
              <a:rPr altLang="en-US" b="1" lang="zh-CN" sz="2400">
                <a:solidFill>
                  <a:schemeClr val="bg1"/>
                </a:solidFill>
                <a:latin typeface="微软雅黑"/>
                <a:ea typeface="微软雅黑"/>
                <a:sym typeface="微软雅黑"/>
              </a:rPr>
              <a:t>添 加 标 题</a:t>
            </a:r>
          </a:p>
        </p:txBody>
      </p:sp>
      <p:sp>
        <p:nvSpPr>
          <p:cNvPr id="11" name="TextBox 21">
            <a:extLst>
              <a:ext uri="{FF2B5EF4-FFF2-40B4-BE49-F238E27FC236}">
                <a16:creationId xmlns:a16="http://schemas.microsoft.com/office/drawing/2014/main" id="{05328B22-78A7-4560-A929-A412F8BD803E}"/>
              </a:ext>
            </a:extLst>
          </p:cNvPr>
          <p:cNvSpPr txBox="1"/>
          <p:nvPr/>
        </p:nvSpPr>
        <p:spPr>
          <a:xfrm>
            <a:off x="7961344" y="2202814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12" name="TextBox 21">
            <a:extLst>
              <a:ext uri="{FF2B5EF4-FFF2-40B4-BE49-F238E27FC236}">
                <a16:creationId xmlns:a16="http://schemas.microsoft.com/office/drawing/2014/main" id="{7345D814-62C4-4FCC-8EE6-D1AFA8B746E8}"/>
              </a:ext>
            </a:extLst>
          </p:cNvPr>
          <p:cNvSpPr txBox="1"/>
          <p:nvPr/>
        </p:nvSpPr>
        <p:spPr>
          <a:xfrm>
            <a:off x="1059037" y="2224552"/>
            <a:ext cx="3261646" cy="109728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algn="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13" name="KSO_Shape">
            <a:extLst>
              <a:ext uri="{FF2B5EF4-FFF2-40B4-BE49-F238E27FC236}">
                <a16:creationId xmlns:a16="http://schemas.microsoft.com/office/drawing/2014/main" id="{5692BCD7-1071-4A87-A2E6-B5A32D41B673}"/>
              </a:ext>
            </a:extLst>
          </p:cNvPr>
          <p:cNvSpPr/>
          <p:nvPr/>
        </p:nvSpPr>
        <p:spPr bwMode="auto">
          <a:xfrm>
            <a:off x="4676948" y="1478120"/>
            <a:ext cx="2949578" cy="2949578"/>
          </a:xfrm>
          <a:custGeom>
            <a:rect b="b" l="0" r="r" t="0"/>
            <a:pathLst>
              <a:path h="1536700" w="1530350">
                <a:moveTo>
                  <a:pt x="762317" y="817562"/>
                </a:moveTo>
                <a:lnTo>
                  <a:pt x="1000329" y="1069880"/>
                </a:lnTo>
                <a:lnTo>
                  <a:pt x="1026387" y="1100069"/>
                </a:lnTo>
                <a:lnTo>
                  <a:pt x="1038780" y="1115005"/>
                </a:lnTo>
                <a:lnTo>
                  <a:pt x="1050855" y="1129305"/>
                </a:lnTo>
                <a:lnTo>
                  <a:pt x="1062295" y="1144241"/>
                </a:lnTo>
                <a:lnTo>
                  <a:pt x="1073099" y="1158859"/>
                </a:lnTo>
                <a:lnTo>
                  <a:pt x="1083268" y="1173794"/>
                </a:lnTo>
                <a:lnTo>
                  <a:pt x="1092801" y="1189048"/>
                </a:lnTo>
                <a:lnTo>
                  <a:pt x="1097250" y="1196675"/>
                </a:lnTo>
                <a:lnTo>
                  <a:pt x="1101381" y="1204619"/>
                </a:lnTo>
                <a:lnTo>
                  <a:pt x="1105512" y="1212246"/>
                </a:lnTo>
                <a:lnTo>
                  <a:pt x="1109007" y="1220190"/>
                </a:lnTo>
                <a:lnTo>
                  <a:pt x="1112503" y="1228135"/>
                </a:lnTo>
                <a:lnTo>
                  <a:pt x="1115998" y="1236397"/>
                </a:lnTo>
                <a:lnTo>
                  <a:pt x="1118541" y="1244660"/>
                </a:lnTo>
                <a:lnTo>
                  <a:pt x="1121401" y="1253240"/>
                </a:lnTo>
                <a:lnTo>
                  <a:pt x="1123625" y="1261820"/>
                </a:lnTo>
                <a:lnTo>
                  <a:pt x="1126167" y="1270400"/>
                </a:lnTo>
                <a:lnTo>
                  <a:pt x="1127756" y="1279298"/>
                </a:lnTo>
                <a:lnTo>
                  <a:pt x="1129027" y="1288513"/>
                </a:lnTo>
                <a:lnTo>
                  <a:pt x="1130298" y="1297729"/>
                </a:lnTo>
                <a:lnTo>
                  <a:pt x="1131569" y="1307262"/>
                </a:lnTo>
                <a:lnTo>
                  <a:pt x="1131887" y="1316796"/>
                </a:lnTo>
                <a:lnTo>
                  <a:pt x="1131887" y="1326965"/>
                </a:lnTo>
                <a:lnTo>
                  <a:pt x="1131887" y="1337452"/>
                </a:lnTo>
                <a:lnTo>
                  <a:pt x="1131252" y="1348256"/>
                </a:lnTo>
                <a:lnTo>
                  <a:pt x="1129663" y="1358743"/>
                </a:lnTo>
                <a:lnTo>
                  <a:pt x="1127756" y="1368912"/>
                </a:lnTo>
                <a:lnTo>
                  <a:pt x="1125214" y="1379081"/>
                </a:lnTo>
                <a:lnTo>
                  <a:pt x="1122672" y="1389250"/>
                </a:lnTo>
                <a:lnTo>
                  <a:pt x="1119494" y="1398783"/>
                </a:lnTo>
                <a:lnTo>
                  <a:pt x="1115681" y="1408634"/>
                </a:lnTo>
                <a:lnTo>
                  <a:pt x="1111232" y="1417532"/>
                </a:lnTo>
                <a:lnTo>
                  <a:pt x="1106465" y="1427066"/>
                </a:lnTo>
                <a:lnTo>
                  <a:pt x="1101381" y="1435646"/>
                </a:lnTo>
                <a:lnTo>
                  <a:pt x="1095979" y="1444226"/>
                </a:lnTo>
                <a:lnTo>
                  <a:pt x="1090259" y="1452170"/>
                </a:lnTo>
                <a:lnTo>
                  <a:pt x="1083903" y="1460433"/>
                </a:lnTo>
                <a:lnTo>
                  <a:pt x="1077230" y="1467742"/>
                </a:lnTo>
                <a:lnTo>
                  <a:pt x="1070875" y="1475368"/>
                </a:lnTo>
                <a:lnTo>
                  <a:pt x="1063248" y="1482360"/>
                </a:lnTo>
                <a:lnTo>
                  <a:pt x="1055622" y="1489033"/>
                </a:lnTo>
                <a:lnTo>
                  <a:pt x="1047677" y="1495071"/>
                </a:lnTo>
                <a:lnTo>
                  <a:pt x="1039415" y="1501109"/>
                </a:lnTo>
                <a:lnTo>
                  <a:pt x="1031153" y="1506511"/>
                </a:lnTo>
                <a:lnTo>
                  <a:pt x="1021938" y="1511595"/>
                </a:lnTo>
                <a:lnTo>
                  <a:pt x="1013040" y="1516044"/>
                </a:lnTo>
                <a:lnTo>
                  <a:pt x="1003825" y="1520493"/>
                </a:lnTo>
                <a:lnTo>
                  <a:pt x="994291" y="1523989"/>
                </a:lnTo>
                <a:lnTo>
                  <a:pt x="984758" y="1527484"/>
                </a:lnTo>
                <a:lnTo>
                  <a:pt x="974590" y="1530027"/>
                </a:lnTo>
                <a:lnTo>
                  <a:pt x="964421" y="1532569"/>
                </a:lnTo>
                <a:lnTo>
                  <a:pt x="953934" y="1534476"/>
                </a:lnTo>
                <a:lnTo>
                  <a:pt x="943766" y="1535747"/>
                </a:lnTo>
                <a:lnTo>
                  <a:pt x="932961" y="1536382"/>
                </a:lnTo>
                <a:lnTo>
                  <a:pt x="921839" y="1536700"/>
                </a:lnTo>
                <a:lnTo>
                  <a:pt x="909446" y="1536382"/>
                </a:lnTo>
                <a:lnTo>
                  <a:pt x="897371" y="1535111"/>
                </a:lnTo>
                <a:lnTo>
                  <a:pt x="885295" y="1533205"/>
                </a:lnTo>
                <a:lnTo>
                  <a:pt x="873538" y="1530980"/>
                </a:lnTo>
                <a:lnTo>
                  <a:pt x="862734" y="1527802"/>
                </a:lnTo>
                <a:lnTo>
                  <a:pt x="851929" y="1523989"/>
                </a:lnTo>
                <a:lnTo>
                  <a:pt x="841443" y="1519222"/>
                </a:lnTo>
                <a:lnTo>
                  <a:pt x="831274" y="1514138"/>
                </a:lnTo>
                <a:lnTo>
                  <a:pt x="821105" y="1508418"/>
                </a:lnTo>
                <a:lnTo>
                  <a:pt x="811572" y="1502062"/>
                </a:lnTo>
                <a:lnTo>
                  <a:pt x="802357" y="1495389"/>
                </a:lnTo>
                <a:lnTo>
                  <a:pt x="793777" y="1488080"/>
                </a:lnTo>
                <a:lnTo>
                  <a:pt x="785197" y="1480453"/>
                </a:lnTo>
                <a:lnTo>
                  <a:pt x="776935" y="1472191"/>
                </a:lnTo>
                <a:lnTo>
                  <a:pt x="769626" y="1463293"/>
                </a:lnTo>
                <a:lnTo>
                  <a:pt x="762317" y="1453759"/>
                </a:lnTo>
                <a:lnTo>
                  <a:pt x="754691" y="1463293"/>
                </a:lnTo>
                <a:lnTo>
                  <a:pt x="747064" y="1472191"/>
                </a:lnTo>
                <a:lnTo>
                  <a:pt x="738802" y="1480453"/>
                </a:lnTo>
                <a:lnTo>
                  <a:pt x="730540" y="1488080"/>
                </a:lnTo>
                <a:lnTo>
                  <a:pt x="721642" y="1495389"/>
                </a:lnTo>
                <a:lnTo>
                  <a:pt x="712427" y="1502062"/>
                </a:lnTo>
                <a:lnTo>
                  <a:pt x="702894" y="1508418"/>
                </a:lnTo>
                <a:lnTo>
                  <a:pt x="693361" y="1514138"/>
                </a:lnTo>
                <a:lnTo>
                  <a:pt x="683192" y="1519222"/>
                </a:lnTo>
                <a:lnTo>
                  <a:pt x="672705" y="1523989"/>
                </a:lnTo>
                <a:lnTo>
                  <a:pt x="661583" y="1527802"/>
                </a:lnTo>
                <a:lnTo>
                  <a:pt x="650461" y="1530980"/>
                </a:lnTo>
                <a:lnTo>
                  <a:pt x="638704" y="1533205"/>
                </a:lnTo>
                <a:lnTo>
                  <a:pt x="626628" y="1535111"/>
                </a:lnTo>
                <a:lnTo>
                  <a:pt x="614553" y="1536382"/>
                </a:lnTo>
                <a:lnTo>
                  <a:pt x="602160" y="1536700"/>
                </a:lnTo>
                <a:lnTo>
                  <a:pt x="591355" y="1536382"/>
                </a:lnTo>
                <a:lnTo>
                  <a:pt x="580869" y="1535747"/>
                </a:lnTo>
                <a:lnTo>
                  <a:pt x="570065" y="1534476"/>
                </a:lnTo>
                <a:lnTo>
                  <a:pt x="559578" y="1532569"/>
                </a:lnTo>
                <a:lnTo>
                  <a:pt x="549409" y="1530027"/>
                </a:lnTo>
                <a:lnTo>
                  <a:pt x="539559" y="1527484"/>
                </a:lnTo>
                <a:lnTo>
                  <a:pt x="529708" y="1523989"/>
                </a:lnTo>
                <a:lnTo>
                  <a:pt x="520492" y="1520493"/>
                </a:lnTo>
                <a:lnTo>
                  <a:pt x="510959" y="1516044"/>
                </a:lnTo>
                <a:lnTo>
                  <a:pt x="502061" y="1511595"/>
                </a:lnTo>
                <a:lnTo>
                  <a:pt x="493164" y="1506511"/>
                </a:lnTo>
                <a:lnTo>
                  <a:pt x="484584" y="1501109"/>
                </a:lnTo>
                <a:lnTo>
                  <a:pt x="476322" y="1495071"/>
                </a:lnTo>
                <a:lnTo>
                  <a:pt x="468377" y="1489033"/>
                </a:lnTo>
                <a:lnTo>
                  <a:pt x="460751" y="1482360"/>
                </a:lnTo>
                <a:lnTo>
                  <a:pt x="453760" y="1475368"/>
                </a:lnTo>
                <a:lnTo>
                  <a:pt x="446769" y="1467742"/>
                </a:lnTo>
                <a:lnTo>
                  <a:pt x="440096" y="1460433"/>
                </a:lnTo>
                <a:lnTo>
                  <a:pt x="433740" y="1452170"/>
                </a:lnTo>
                <a:lnTo>
                  <a:pt x="428020" y="1444226"/>
                </a:lnTo>
                <a:lnTo>
                  <a:pt x="422618" y="1435646"/>
                </a:lnTo>
                <a:lnTo>
                  <a:pt x="417534" y="1427066"/>
                </a:lnTo>
                <a:lnTo>
                  <a:pt x="412767" y="1417532"/>
                </a:lnTo>
                <a:lnTo>
                  <a:pt x="408636" y="1408634"/>
                </a:lnTo>
                <a:lnTo>
                  <a:pt x="404505" y="1398783"/>
                </a:lnTo>
                <a:lnTo>
                  <a:pt x="401645" y="1389250"/>
                </a:lnTo>
                <a:lnTo>
                  <a:pt x="398785" y="1379081"/>
                </a:lnTo>
                <a:lnTo>
                  <a:pt x="396561" y="1368912"/>
                </a:lnTo>
                <a:lnTo>
                  <a:pt x="394654" y="1358743"/>
                </a:lnTo>
                <a:lnTo>
                  <a:pt x="393065" y="1348256"/>
                </a:lnTo>
                <a:lnTo>
                  <a:pt x="392112" y="1337452"/>
                </a:lnTo>
                <a:lnTo>
                  <a:pt x="392112" y="1326965"/>
                </a:lnTo>
                <a:lnTo>
                  <a:pt x="392112" y="1316796"/>
                </a:lnTo>
                <a:lnTo>
                  <a:pt x="392430" y="1307262"/>
                </a:lnTo>
                <a:lnTo>
                  <a:pt x="393701" y="1297729"/>
                </a:lnTo>
                <a:lnTo>
                  <a:pt x="394972" y="1288513"/>
                </a:lnTo>
                <a:lnTo>
                  <a:pt x="396561" y="1279298"/>
                </a:lnTo>
                <a:lnTo>
                  <a:pt x="398150" y="1270400"/>
                </a:lnTo>
                <a:lnTo>
                  <a:pt x="400374" y="1261820"/>
                </a:lnTo>
                <a:lnTo>
                  <a:pt x="402598" y="1253240"/>
                </a:lnTo>
                <a:lnTo>
                  <a:pt x="405458" y="1244660"/>
                </a:lnTo>
                <a:lnTo>
                  <a:pt x="408318" y="1236397"/>
                </a:lnTo>
                <a:lnTo>
                  <a:pt x="411814" y="1228135"/>
                </a:lnTo>
                <a:lnTo>
                  <a:pt x="415309" y="1220190"/>
                </a:lnTo>
                <a:lnTo>
                  <a:pt x="418805" y="1212246"/>
                </a:lnTo>
                <a:lnTo>
                  <a:pt x="422618" y="1204619"/>
                </a:lnTo>
                <a:lnTo>
                  <a:pt x="426749" y="1196675"/>
                </a:lnTo>
                <a:lnTo>
                  <a:pt x="431198" y="1189048"/>
                </a:lnTo>
                <a:lnTo>
                  <a:pt x="440731" y="1173794"/>
                </a:lnTo>
                <a:lnTo>
                  <a:pt x="450900" y="1158859"/>
                </a:lnTo>
                <a:lnTo>
                  <a:pt x="462022" y="1144241"/>
                </a:lnTo>
                <a:lnTo>
                  <a:pt x="473144" y="1129305"/>
                </a:lnTo>
                <a:lnTo>
                  <a:pt x="485219" y="1115005"/>
                </a:lnTo>
                <a:lnTo>
                  <a:pt x="497613" y="1100069"/>
                </a:lnTo>
                <a:lnTo>
                  <a:pt x="523988" y="1069880"/>
                </a:lnTo>
                <a:lnTo>
                  <a:pt x="762317" y="817562"/>
                </a:lnTo>
                <a:close/>
                <a:moveTo>
                  <a:pt x="1320615" y="398462"/>
                </a:moveTo>
                <a:lnTo>
                  <a:pt x="1331419" y="398780"/>
                </a:lnTo>
                <a:lnTo>
                  <a:pt x="1341906" y="399733"/>
                </a:lnTo>
                <a:lnTo>
                  <a:pt x="1352393" y="401321"/>
                </a:lnTo>
                <a:lnTo>
                  <a:pt x="1362880" y="402909"/>
                </a:lnTo>
                <a:lnTo>
                  <a:pt x="1373049" y="405132"/>
                </a:lnTo>
                <a:lnTo>
                  <a:pt x="1382900" y="408309"/>
                </a:lnTo>
                <a:lnTo>
                  <a:pt x="1392433" y="411485"/>
                </a:lnTo>
                <a:lnTo>
                  <a:pt x="1402284" y="415297"/>
                </a:lnTo>
                <a:lnTo>
                  <a:pt x="1411500" y="419426"/>
                </a:lnTo>
                <a:lnTo>
                  <a:pt x="1420716" y="424191"/>
                </a:lnTo>
                <a:lnTo>
                  <a:pt x="1428978" y="429273"/>
                </a:lnTo>
                <a:lnTo>
                  <a:pt x="1437558" y="434673"/>
                </a:lnTo>
                <a:lnTo>
                  <a:pt x="1445820" y="440390"/>
                </a:lnTo>
                <a:lnTo>
                  <a:pt x="1454083" y="446743"/>
                </a:lnTo>
                <a:lnTo>
                  <a:pt x="1461392" y="453413"/>
                </a:lnTo>
                <a:lnTo>
                  <a:pt x="1469018" y="460083"/>
                </a:lnTo>
                <a:lnTo>
                  <a:pt x="1476010" y="467389"/>
                </a:lnTo>
                <a:lnTo>
                  <a:pt x="1482365" y="475330"/>
                </a:lnTo>
                <a:lnTo>
                  <a:pt x="1488721" y="482953"/>
                </a:lnTo>
                <a:lnTo>
                  <a:pt x="1494441" y="491212"/>
                </a:lnTo>
                <a:lnTo>
                  <a:pt x="1500161" y="499788"/>
                </a:lnTo>
                <a:lnTo>
                  <a:pt x="1505245" y="508682"/>
                </a:lnTo>
                <a:lnTo>
                  <a:pt x="1509694" y="517576"/>
                </a:lnTo>
                <a:lnTo>
                  <a:pt x="1514143" y="527105"/>
                </a:lnTo>
                <a:lnTo>
                  <a:pt x="1517639" y="536316"/>
                </a:lnTo>
                <a:lnTo>
                  <a:pt x="1521134" y="546163"/>
                </a:lnTo>
                <a:lnTo>
                  <a:pt x="1523677" y="556327"/>
                </a:lnTo>
                <a:lnTo>
                  <a:pt x="1526219" y="566174"/>
                </a:lnTo>
                <a:lnTo>
                  <a:pt x="1528126" y="576656"/>
                </a:lnTo>
                <a:lnTo>
                  <a:pt x="1529397" y="587456"/>
                </a:lnTo>
                <a:lnTo>
                  <a:pt x="1530032" y="597938"/>
                </a:lnTo>
                <a:lnTo>
                  <a:pt x="1530350" y="608737"/>
                </a:lnTo>
                <a:lnTo>
                  <a:pt x="1530032" y="621125"/>
                </a:lnTo>
                <a:lnTo>
                  <a:pt x="1528761" y="633195"/>
                </a:lnTo>
                <a:lnTo>
                  <a:pt x="1526855" y="645265"/>
                </a:lnTo>
                <a:lnTo>
                  <a:pt x="1524630" y="657018"/>
                </a:lnTo>
                <a:lnTo>
                  <a:pt x="1521452" y="668453"/>
                </a:lnTo>
                <a:lnTo>
                  <a:pt x="1517639" y="678935"/>
                </a:lnTo>
                <a:lnTo>
                  <a:pt x="1512872" y="689417"/>
                </a:lnTo>
                <a:lnTo>
                  <a:pt x="1507788" y="699899"/>
                </a:lnTo>
                <a:lnTo>
                  <a:pt x="1502385" y="709428"/>
                </a:lnTo>
                <a:lnTo>
                  <a:pt x="1495712" y="718957"/>
                </a:lnTo>
                <a:lnTo>
                  <a:pt x="1489039" y="728169"/>
                </a:lnTo>
                <a:lnTo>
                  <a:pt x="1481730" y="736745"/>
                </a:lnTo>
                <a:lnTo>
                  <a:pt x="1473785" y="745321"/>
                </a:lnTo>
                <a:lnTo>
                  <a:pt x="1465841" y="753579"/>
                </a:lnTo>
                <a:lnTo>
                  <a:pt x="1456943" y="760885"/>
                </a:lnTo>
                <a:lnTo>
                  <a:pt x="1447409" y="768508"/>
                </a:lnTo>
                <a:lnTo>
                  <a:pt x="1456943" y="775814"/>
                </a:lnTo>
                <a:lnTo>
                  <a:pt x="1465841" y="783437"/>
                </a:lnTo>
                <a:lnTo>
                  <a:pt x="1473785" y="791696"/>
                </a:lnTo>
                <a:lnTo>
                  <a:pt x="1481730" y="800272"/>
                </a:lnTo>
                <a:lnTo>
                  <a:pt x="1489039" y="808848"/>
                </a:lnTo>
                <a:lnTo>
                  <a:pt x="1495712" y="818060"/>
                </a:lnTo>
                <a:lnTo>
                  <a:pt x="1502385" y="827589"/>
                </a:lnTo>
                <a:lnTo>
                  <a:pt x="1507788" y="837435"/>
                </a:lnTo>
                <a:lnTo>
                  <a:pt x="1512872" y="847282"/>
                </a:lnTo>
                <a:lnTo>
                  <a:pt x="1517639" y="858082"/>
                </a:lnTo>
                <a:lnTo>
                  <a:pt x="1521452" y="868881"/>
                </a:lnTo>
                <a:lnTo>
                  <a:pt x="1524630" y="879999"/>
                </a:lnTo>
                <a:lnTo>
                  <a:pt x="1526855" y="891751"/>
                </a:lnTo>
                <a:lnTo>
                  <a:pt x="1528761" y="903821"/>
                </a:lnTo>
                <a:lnTo>
                  <a:pt x="1530032" y="915892"/>
                </a:lnTo>
                <a:lnTo>
                  <a:pt x="1530350" y="928279"/>
                </a:lnTo>
                <a:lnTo>
                  <a:pt x="1530032" y="939397"/>
                </a:lnTo>
                <a:lnTo>
                  <a:pt x="1529397" y="950196"/>
                </a:lnTo>
                <a:lnTo>
                  <a:pt x="1528126" y="960361"/>
                </a:lnTo>
                <a:lnTo>
                  <a:pt x="1526219" y="970843"/>
                </a:lnTo>
                <a:lnTo>
                  <a:pt x="1523677" y="981007"/>
                </a:lnTo>
                <a:lnTo>
                  <a:pt x="1521134" y="991171"/>
                </a:lnTo>
                <a:lnTo>
                  <a:pt x="1517639" y="1000701"/>
                </a:lnTo>
                <a:lnTo>
                  <a:pt x="1514143" y="1010230"/>
                </a:lnTo>
                <a:lnTo>
                  <a:pt x="1509694" y="1019441"/>
                </a:lnTo>
                <a:lnTo>
                  <a:pt x="1505245" y="1028335"/>
                </a:lnTo>
                <a:lnTo>
                  <a:pt x="1500161" y="1037546"/>
                </a:lnTo>
                <a:lnTo>
                  <a:pt x="1494441" y="1046123"/>
                </a:lnTo>
                <a:lnTo>
                  <a:pt x="1488721" y="1054063"/>
                </a:lnTo>
                <a:lnTo>
                  <a:pt x="1482365" y="1062004"/>
                </a:lnTo>
                <a:lnTo>
                  <a:pt x="1476010" y="1069628"/>
                </a:lnTo>
                <a:lnTo>
                  <a:pt x="1469018" y="1076616"/>
                </a:lnTo>
                <a:lnTo>
                  <a:pt x="1461392" y="1083604"/>
                </a:lnTo>
                <a:lnTo>
                  <a:pt x="1454083" y="1090274"/>
                </a:lnTo>
                <a:lnTo>
                  <a:pt x="1445820" y="1096627"/>
                </a:lnTo>
                <a:lnTo>
                  <a:pt x="1437558" y="1102344"/>
                </a:lnTo>
                <a:lnTo>
                  <a:pt x="1428978" y="1107744"/>
                </a:lnTo>
                <a:lnTo>
                  <a:pt x="1420716" y="1112826"/>
                </a:lnTo>
                <a:lnTo>
                  <a:pt x="1411500" y="1117591"/>
                </a:lnTo>
                <a:lnTo>
                  <a:pt x="1402284" y="1122038"/>
                </a:lnTo>
                <a:lnTo>
                  <a:pt x="1392433" y="1125532"/>
                </a:lnTo>
                <a:lnTo>
                  <a:pt x="1382900" y="1129026"/>
                </a:lnTo>
                <a:lnTo>
                  <a:pt x="1373049" y="1131567"/>
                </a:lnTo>
                <a:lnTo>
                  <a:pt x="1362880" y="1134108"/>
                </a:lnTo>
                <a:lnTo>
                  <a:pt x="1352393" y="1136014"/>
                </a:lnTo>
                <a:lnTo>
                  <a:pt x="1341906" y="1136967"/>
                </a:lnTo>
                <a:lnTo>
                  <a:pt x="1331419" y="1137919"/>
                </a:lnTo>
                <a:lnTo>
                  <a:pt x="1320615" y="1138237"/>
                </a:lnTo>
                <a:lnTo>
                  <a:pt x="1310764" y="1138237"/>
                </a:lnTo>
                <a:lnTo>
                  <a:pt x="1300912" y="1137602"/>
                </a:lnTo>
                <a:lnTo>
                  <a:pt x="1291697" y="1136649"/>
                </a:lnTo>
                <a:lnTo>
                  <a:pt x="1282163" y="1135696"/>
                </a:lnTo>
                <a:lnTo>
                  <a:pt x="1272948" y="1134108"/>
                </a:lnTo>
                <a:lnTo>
                  <a:pt x="1264368" y="1132520"/>
                </a:lnTo>
                <a:lnTo>
                  <a:pt x="1255470" y="1129979"/>
                </a:lnTo>
                <a:lnTo>
                  <a:pt x="1246890" y="1127755"/>
                </a:lnTo>
                <a:lnTo>
                  <a:pt x="1238310" y="1124896"/>
                </a:lnTo>
                <a:lnTo>
                  <a:pt x="1230047" y="1122038"/>
                </a:lnTo>
                <a:lnTo>
                  <a:pt x="1221785" y="1118861"/>
                </a:lnTo>
                <a:lnTo>
                  <a:pt x="1214158" y="1115367"/>
                </a:lnTo>
                <a:lnTo>
                  <a:pt x="1205896" y="1111873"/>
                </a:lnTo>
                <a:lnTo>
                  <a:pt x="1198269" y="1107744"/>
                </a:lnTo>
                <a:lnTo>
                  <a:pt x="1182698" y="1098850"/>
                </a:lnTo>
                <a:lnTo>
                  <a:pt x="1167762" y="1089639"/>
                </a:lnTo>
                <a:lnTo>
                  <a:pt x="1152509" y="1079474"/>
                </a:lnTo>
                <a:lnTo>
                  <a:pt x="1137891" y="1068675"/>
                </a:lnTo>
                <a:lnTo>
                  <a:pt x="1123273" y="1057240"/>
                </a:lnTo>
                <a:lnTo>
                  <a:pt x="1108655" y="1045170"/>
                </a:lnTo>
                <a:lnTo>
                  <a:pt x="1093719" y="1032782"/>
                </a:lnTo>
                <a:lnTo>
                  <a:pt x="1063212" y="1006736"/>
                </a:lnTo>
                <a:lnTo>
                  <a:pt x="811212" y="768508"/>
                </a:lnTo>
                <a:lnTo>
                  <a:pt x="1063212" y="530599"/>
                </a:lnTo>
                <a:lnTo>
                  <a:pt x="1093719" y="504235"/>
                </a:lnTo>
                <a:lnTo>
                  <a:pt x="1108655" y="491847"/>
                </a:lnTo>
                <a:lnTo>
                  <a:pt x="1123273" y="479777"/>
                </a:lnTo>
                <a:lnTo>
                  <a:pt x="1137891" y="468660"/>
                </a:lnTo>
                <a:lnTo>
                  <a:pt x="1152509" y="457542"/>
                </a:lnTo>
                <a:lnTo>
                  <a:pt x="1167762" y="447696"/>
                </a:lnTo>
                <a:lnTo>
                  <a:pt x="1182698" y="437849"/>
                </a:lnTo>
                <a:lnTo>
                  <a:pt x="1190325" y="433402"/>
                </a:lnTo>
                <a:lnTo>
                  <a:pt x="1198269" y="429273"/>
                </a:lnTo>
                <a:lnTo>
                  <a:pt x="1205896" y="425461"/>
                </a:lnTo>
                <a:lnTo>
                  <a:pt x="1214158" y="421967"/>
                </a:lnTo>
                <a:lnTo>
                  <a:pt x="1221785" y="418473"/>
                </a:lnTo>
                <a:lnTo>
                  <a:pt x="1230047" y="414979"/>
                </a:lnTo>
                <a:lnTo>
                  <a:pt x="1238310" y="412120"/>
                </a:lnTo>
                <a:lnTo>
                  <a:pt x="1246890" y="409262"/>
                </a:lnTo>
                <a:lnTo>
                  <a:pt x="1255470" y="407038"/>
                </a:lnTo>
                <a:lnTo>
                  <a:pt x="1264368" y="404815"/>
                </a:lnTo>
                <a:lnTo>
                  <a:pt x="1272948" y="402909"/>
                </a:lnTo>
                <a:lnTo>
                  <a:pt x="1282163" y="401638"/>
                </a:lnTo>
                <a:lnTo>
                  <a:pt x="1291697" y="400050"/>
                </a:lnTo>
                <a:lnTo>
                  <a:pt x="1300912" y="399415"/>
                </a:lnTo>
                <a:lnTo>
                  <a:pt x="1310764" y="398780"/>
                </a:lnTo>
                <a:lnTo>
                  <a:pt x="1320615" y="398462"/>
                </a:lnTo>
                <a:close/>
                <a:moveTo>
                  <a:pt x="209589" y="398462"/>
                </a:moveTo>
                <a:lnTo>
                  <a:pt x="219419" y="398462"/>
                </a:lnTo>
                <a:lnTo>
                  <a:pt x="228931" y="399097"/>
                </a:lnTo>
                <a:lnTo>
                  <a:pt x="238443" y="400050"/>
                </a:lnTo>
                <a:lnTo>
                  <a:pt x="247639" y="401003"/>
                </a:lnTo>
                <a:lnTo>
                  <a:pt x="256517" y="402591"/>
                </a:lnTo>
                <a:lnTo>
                  <a:pt x="265712" y="404497"/>
                </a:lnTo>
                <a:lnTo>
                  <a:pt x="274590" y="406721"/>
                </a:lnTo>
                <a:lnTo>
                  <a:pt x="283152" y="408944"/>
                </a:lnTo>
                <a:lnTo>
                  <a:pt x="291396" y="411803"/>
                </a:lnTo>
                <a:lnTo>
                  <a:pt x="299957" y="414662"/>
                </a:lnTo>
                <a:lnTo>
                  <a:pt x="307884" y="417838"/>
                </a:lnTo>
                <a:lnTo>
                  <a:pt x="315811" y="421332"/>
                </a:lnTo>
                <a:lnTo>
                  <a:pt x="324055" y="424826"/>
                </a:lnTo>
                <a:lnTo>
                  <a:pt x="331665" y="429273"/>
                </a:lnTo>
                <a:lnTo>
                  <a:pt x="339592" y="433084"/>
                </a:lnTo>
                <a:lnTo>
                  <a:pt x="346884" y="437849"/>
                </a:lnTo>
                <a:lnTo>
                  <a:pt x="362104" y="447060"/>
                </a:lnTo>
                <a:lnTo>
                  <a:pt x="377007" y="457225"/>
                </a:lnTo>
                <a:lnTo>
                  <a:pt x="391910" y="468024"/>
                </a:lnTo>
                <a:lnTo>
                  <a:pt x="406178" y="479777"/>
                </a:lnTo>
                <a:lnTo>
                  <a:pt x="421081" y="491529"/>
                </a:lnTo>
                <a:lnTo>
                  <a:pt x="435984" y="504235"/>
                </a:lnTo>
                <a:lnTo>
                  <a:pt x="465789" y="530281"/>
                </a:lnTo>
                <a:lnTo>
                  <a:pt x="717550" y="768191"/>
                </a:lnTo>
                <a:lnTo>
                  <a:pt x="465789" y="1006736"/>
                </a:lnTo>
                <a:lnTo>
                  <a:pt x="435984" y="1032147"/>
                </a:lnTo>
                <a:lnTo>
                  <a:pt x="421081" y="1045170"/>
                </a:lnTo>
                <a:lnTo>
                  <a:pt x="406178" y="1056922"/>
                </a:lnTo>
                <a:lnTo>
                  <a:pt x="391910" y="1068357"/>
                </a:lnTo>
                <a:lnTo>
                  <a:pt x="377007" y="1079474"/>
                </a:lnTo>
                <a:lnTo>
                  <a:pt x="362104" y="1089639"/>
                </a:lnTo>
                <a:lnTo>
                  <a:pt x="346884" y="1098850"/>
                </a:lnTo>
                <a:lnTo>
                  <a:pt x="339592" y="1103615"/>
                </a:lnTo>
                <a:lnTo>
                  <a:pt x="331665" y="1107426"/>
                </a:lnTo>
                <a:lnTo>
                  <a:pt x="324055" y="1111873"/>
                </a:lnTo>
                <a:lnTo>
                  <a:pt x="315811" y="1115367"/>
                </a:lnTo>
                <a:lnTo>
                  <a:pt x="307884" y="1118861"/>
                </a:lnTo>
                <a:lnTo>
                  <a:pt x="299957" y="1121720"/>
                </a:lnTo>
                <a:lnTo>
                  <a:pt x="291396" y="1124896"/>
                </a:lnTo>
                <a:lnTo>
                  <a:pt x="283152" y="1127755"/>
                </a:lnTo>
                <a:lnTo>
                  <a:pt x="274590" y="1129979"/>
                </a:lnTo>
                <a:lnTo>
                  <a:pt x="265712" y="1132202"/>
                </a:lnTo>
                <a:lnTo>
                  <a:pt x="256517" y="1133790"/>
                </a:lnTo>
                <a:lnTo>
                  <a:pt x="247639" y="1135378"/>
                </a:lnTo>
                <a:lnTo>
                  <a:pt x="238443" y="1136649"/>
                </a:lnTo>
                <a:lnTo>
                  <a:pt x="228931" y="1137284"/>
                </a:lnTo>
                <a:lnTo>
                  <a:pt x="219419" y="1138237"/>
                </a:lnTo>
                <a:lnTo>
                  <a:pt x="209589" y="1138237"/>
                </a:lnTo>
                <a:lnTo>
                  <a:pt x="198809" y="1137919"/>
                </a:lnTo>
                <a:lnTo>
                  <a:pt x="188345" y="1136967"/>
                </a:lnTo>
                <a:lnTo>
                  <a:pt x="177881" y="1136014"/>
                </a:lnTo>
                <a:lnTo>
                  <a:pt x="167418" y="1133790"/>
                </a:lnTo>
                <a:lnTo>
                  <a:pt x="157271" y="1131567"/>
                </a:lnTo>
                <a:lnTo>
                  <a:pt x="147125" y="1128708"/>
                </a:lnTo>
                <a:lnTo>
                  <a:pt x="137295" y="1125214"/>
                </a:lnTo>
                <a:lnTo>
                  <a:pt x="128100" y="1121720"/>
                </a:lnTo>
                <a:lnTo>
                  <a:pt x="118588" y="1117591"/>
                </a:lnTo>
                <a:lnTo>
                  <a:pt x="109709" y="1112826"/>
                </a:lnTo>
                <a:lnTo>
                  <a:pt x="100831" y="1107744"/>
                </a:lnTo>
                <a:lnTo>
                  <a:pt x="92270" y="1102344"/>
                </a:lnTo>
                <a:lnTo>
                  <a:pt x="84026" y="1096627"/>
                </a:lnTo>
                <a:lnTo>
                  <a:pt x="76416" y="1090274"/>
                </a:lnTo>
                <a:lnTo>
                  <a:pt x="68489" y="1083604"/>
                </a:lnTo>
                <a:lnTo>
                  <a:pt x="61513" y="1076616"/>
                </a:lnTo>
                <a:lnTo>
                  <a:pt x="54538" y="1069310"/>
                </a:lnTo>
                <a:lnTo>
                  <a:pt x="47879" y="1062004"/>
                </a:lnTo>
                <a:lnTo>
                  <a:pt x="41854" y="1054063"/>
                </a:lnTo>
                <a:lnTo>
                  <a:pt x="35830" y="1045487"/>
                </a:lnTo>
                <a:lnTo>
                  <a:pt x="30440" y="1037229"/>
                </a:lnTo>
                <a:lnTo>
                  <a:pt x="25366" y="1028335"/>
                </a:lnTo>
                <a:lnTo>
                  <a:pt x="20610" y="1019441"/>
                </a:lnTo>
                <a:lnTo>
                  <a:pt x="16488" y="1010230"/>
                </a:lnTo>
                <a:lnTo>
                  <a:pt x="13000" y="1000383"/>
                </a:lnTo>
                <a:lnTo>
                  <a:pt x="9512" y="990536"/>
                </a:lnTo>
                <a:lnTo>
                  <a:pt x="6659" y="981007"/>
                </a:lnTo>
                <a:lnTo>
                  <a:pt x="4439" y="970843"/>
                </a:lnTo>
                <a:lnTo>
                  <a:pt x="2537" y="960361"/>
                </a:lnTo>
                <a:lnTo>
                  <a:pt x="1268" y="949879"/>
                </a:lnTo>
                <a:lnTo>
                  <a:pt x="634" y="939079"/>
                </a:lnTo>
                <a:lnTo>
                  <a:pt x="0" y="928279"/>
                </a:lnTo>
                <a:lnTo>
                  <a:pt x="634" y="915892"/>
                </a:lnTo>
                <a:lnTo>
                  <a:pt x="1585" y="903504"/>
                </a:lnTo>
                <a:lnTo>
                  <a:pt x="3171" y="891434"/>
                </a:lnTo>
                <a:lnTo>
                  <a:pt x="6025" y="879999"/>
                </a:lnTo>
                <a:lnTo>
                  <a:pt x="9195" y="868881"/>
                </a:lnTo>
                <a:lnTo>
                  <a:pt x="13000" y="857764"/>
                </a:lnTo>
                <a:lnTo>
                  <a:pt x="17756" y="847282"/>
                </a:lnTo>
                <a:lnTo>
                  <a:pt x="22830" y="837118"/>
                </a:lnTo>
                <a:lnTo>
                  <a:pt x="28220" y="826953"/>
                </a:lnTo>
                <a:lnTo>
                  <a:pt x="34245" y="817742"/>
                </a:lnTo>
                <a:lnTo>
                  <a:pt x="41220" y="808848"/>
                </a:lnTo>
                <a:lnTo>
                  <a:pt x="48830" y="799954"/>
                </a:lnTo>
                <a:lnTo>
                  <a:pt x="56440" y="791378"/>
                </a:lnTo>
                <a:lnTo>
                  <a:pt x="64684" y="783437"/>
                </a:lnTo>
                <a:lnTo>
                  <a:pt x="73562" y="775814"/>
                </a:lnTo>
                <a:lnTo>
                  <a:pt x="82441" y="768191"/>
                </a:lnTo>
                <a:lnTo>
                  <a:pt x="73562" y="760885"/>
                </a:lnTo>
                <a:lnTo>
                  <a:pt x="64684" y="753262"/>
                </a:lnTo>
                <a:lnTo>
                  <a:pt x="56440" y="745003"/>
                </a:lnTo>
                <a:lnTo>
                  <a:pt x="48830" y="736745"/>
                </a:lnTo>
                <a:lnTo>
                  <a:pt x="41220" y="727851"/>
                </a:lnTo>
                <a:lnTo>
                  <a:pt x="34245" y="718957"/>
                </a:lnTo>
                <a:lnTo>
                  <a:pt x="28220" y="709110"/>
                </a:lnTo>
                <a:lnTo>
                  <a:pt x="22830" y="699264"/>
                </a:lnTo>
                <a:lnTo>
                  <a:pt x="17756" y="689417"/>
                </a:lnTo>
                <a:lnTo>
                  <a:pt x="13000" y="678617"/>
                </a:lnTo>
                <a:lnTo>
                  <a:pt x="9195" y="667818"/>
                </a:lnTo>
                <a:lnTo>
                  <a:pt x="6025" y="656700"/>
                </a:lnTo>
                <a:lnTo>
                  <a:pt x="3171" y="644948"/>
                </a:lnTo>
                <a:lnTo>
                  <a:pt x="1585" y="633195"/>
                </a:lnTo>
                <a:lnTo>
                  <a:pt x="634" y="620807"/>
                </a:lnTo>
                <a:lnTo>
                  <a:pt x="0" y="608420"/>
                </a:lnTo>
                <a:lnTo>
                  <a:pt x="634" y="597302"/>
                </a:lnTo>
                <a:lnTo>
                  <a:pt x="1268" y="586820"/>
                </a:lnTo>
                <a:lnTo>
                  <a:pt x="2537" y="576338"/>
                </a:lnTo>
                <a:lnTo>
                  <a:pt x="4439" y="565856"/>
                </a:lnTo>
                <a:lnTo>
                  <a:pt x="6659" y="555692"/>
                </a:lnTo>
                <a:lnTo>
                  <a:pt x="9512" y="545528"/>
                </a:lnTo>
                <a:lnTo>
                  <a:pt x="13000" y="535999"/>
                </a:lnTo>
                <a:lnTo>
                  <a:pt x="16488" y="526470"/>
                </a:lnTo>
                <a:lnTo>
                  <a:pt x="20610" y="517258"/>
                </a:lnTo>
                <a:lnTo>
                  <a:pt x="25366" y="508364"/>
                </a:lnTo>
                <a:lnTo>
                  <a:pt x="30440" y="499153"/>
                </a:lnTo>
                <a:lnTo>
                  <a:pt x="35830" y="490577"/>
                </a:lnTo>
                <a:lnTo>
                  <a:pt x="41854" y="482636"/>
                </a:lnTo>
                <a:lnTo>
                  <a:pt x="47879" y="474695"/>
                </a:lnTo>
                <a:lnTo>
                  <a:pt x="54538" y="467071"/>
                </a:lnTo>
                <a:lnTo>
                  <a:pt x="61513" y="460083"/>
                </a:lnTo>
                <a:lnTo>
                  <a:pt x="68489" y="452778"/>
                </a:lnTo>
                <a:lnTo>
                  <a:pt x="76416" y="446425"/>
                </a:lnTo>
                <a:lnTo>
                  <a:pt x="84026" y="440072"/>
                </a:lnTo>
                <a:lnTo>
                  <a:pt x="92270" y="434355"/>
                </a:lnTo>
                <a:lnTo>
                  <a:pt x="100831" y="428637"/>
                </a:lnTo>
                <a:lnTo>
                  <a:pt x="109709" y="423873"/>
                </a:lnTo>
                <a:lnTo>
                  <a:pt x="118588" y="419108"/>
                </a:lnTo>
                <a:lnTo>
                  <a:pt x="128100" y="414662"/>
                </a:lnTo>
                <a:lnTo>
                  <a:pt x="137295" y="411167"/>
                </a:lnTo>
                <a:lnTo>
                  <a:pt x="147125" y="407673"/>
                </a:lnTo>
                <a:lnTo>
                  <a:pt x="157271" y="405132"/>
                </a:lnTo>
                <a:lnTo>
                  <a:pt x="167418" y="402591"/>
                </a:lnTo>
                <a:lnTo>
                  <a:pt x="177881" y="400685"/>
                </a:lnTo>
                <a:lnTo>
                  <a:pt x="188345" y="399733"/>
                </a:lnTo>
                <a:lnTo>
                  <a:pt x="198809" y="398780"/>
                </a:lnTo>
                <a:lnTo>
                  <a:pt x="209589" y="398462"/>
                </a:lnTo>
                <a:close/>
                <a:moveTo>
                  <a:pt x="607969" y="0"/>
                </a:moveTo>
                <a:lnTo>
                  <a:pt x="620964" y="318"/>
                </a:lnTo>
                <a:lnTo>
                  <a:pt x="633009" y="1588"/>
                </a:lnTo>
                <a:lnTo>
                  <a:pt x="645053" y="3494"/>
                </a:lnTo>
                <a:lnTo>
                  <a:pt x="656146" y="5718"/>
                </a:lnTo>
                <a:lnTo>
                  <a:pt x="667557" y="9212"/>
                </a:lnTo>
                <a:lnTo>
                  <a:pt x="678333" y="13023"/>
                </a:lnTo>
                <a:lnTo>
                  <a:pt x="688793" y="17470"/>
                </a:lnTo>
                <a:lnTo>
                  <a:pt x="698935" y="22553"/>
                </a:lnTo>
                <a:lnTo>
                  <a:pt x="709078" y="28270"/>
                </a:lnTo>
                <a:lnTo>
                  <a:pt x="718269" y="34623"/>
                </a:lnTo>
                <a:lnTo>
                  <a:pt x="727144" y="41611"/>
                </a:lnTo>
                <a:lnTo>
                  <a:pt x="736336" y="48599"/>
                </a:lnTo>
                <a:lnTo>
                  <a:pt x="744894" y="56858"/>
                </a:lnTo>
                <a:lnTo>
                  <a:pt x="752501" y="64799"/>
                </a:lnTo>
                <a:lnTo>
                  <a:pt x="760424" y="73375"/>
                </a:lnTo>
                <a:lnTo>
                  <a:pt x="767714" y="82904"/>
                </a:lnTo>
                <a:lnTo>
                  <a:pt x="775004" y="73375"/>
                </a:lnTo>
                <a:lnTo>
                  <a:pt x="782928" y="64799"/>
                </a:lnTo>
                <a:lnTo>
                  <a:pt x="790852" y="56858"/>
                </a:lnTo>
                <a:lnTo>
                  <a:pt x="799093" y="48599"/>
                </a:lnTo>
                <a:lnTo>
                  <a:pt x="807968" y="41611"/>
                </a:lnTo>
                <a:lnTo>
                  <a:pt x="817160" y="34623"/>
                </a:lnTo>
                <a:lnTo>
                  <a:pt x="826668" y="28270"/>
                </a:lnTo>
                <a:lnTo>
                  <a:pt x="836494" y="22553"/>
                </a:lnTo>
                <a:lnTo>
                  <a:pt x="846636" y="17470"/>
                </a:lnTo>
                <a:lnTo>
                  <a:pt x="857096" y="13023"/>
                </a:lnTo>
                <a:lnTo>
                  <a:pt x="867872" y="9212"/>
                </a:lnTo>
                <a:lnTo>
                  <a:pt x="879283" y="5718"/>
                </a:lnTo>
                <a:lnTo>
                  <a:pt x="890693" y="3494"/>
                </a:lnTo>
                <a:lnTo>
                  <a:pt x="902420" y="1588"/>
                </a:lnTo>
                <a:lnTo>
                  <a:pt x="914782" y="318"/>
                </a:lnTo>
                <a:lnTo>
                  <a:pt x="927460" y="0"/>
                </a:lnTo>
                <a:lnTo>
                  <a:pt x="938236" y="318"/>
                </a:lnTo>
                <a:lnTo>
                  <a:pt x="948696" y="953"/>
                </a:lnTo>
                <a:lnTo>
                  <a:pt x="959155" y="2224"/>
                </a:lnTo>
                <a:lnTo>
                  <a:pt x="969615" y="4129"/>
                </a:lnTo>
                <a:lnTo>
                  <a:pt x="979757" y="6353"/>
                </a:lnTo>
                <a:lnTo>
                  <a:pt x="989583" y="9212"/>
                </a:lnTo>
                <a:lnTo>
                  <a:pt x="999726" y="12706"/>
                </a:lnTo>
                <a:lnTo>
                  <a:pt x="1008917" y="16517"/>
                </a:lnTo>
                <a:lnTo>
                  <a:pt x="1018426" y="20647"/>
                </a:lnTo>
                <a:lnTo>
                  <a:pt x="1027301" y="25094"/>
                </a:lnTo>
                <a:lnTo>
                  <a:pt x="1036175" y="30176"/>
                </a:lnTo>
                <a:lnTo>
                  <a:pt x="1044733" y="35576"/>
                </a:lnTo>
                <a:lnTo>
                  <a:pt x="1052974" y="41611"/>
                </a:lnTo>
                <a:lnTo>
                  <a:pt x="1060581" y="47646"/>
                </a:lnTo>
                <a:lnTo>
                  <a:pt x="1068505" y="54317"/>
                </a:lnTo>
                <a:lnTo>
                  <a:pt x="1075478" y="61305"/>
                </a:lnTo>
                <a:lnTo>
                  <a:pt x="1082451" y="68928"/>
                </a:lnTo>
                <a:lnTo>
                  <a:pt x="1089107" y="76234"/>
                </a:lnTo>
                <a:lnTo>
                  <a:pt x="1095129" y="84492"/>
                </a:lnTo>
                <a:lnTo>
                  <a:pt x="1101151" y="92433"/>
                </a:lnTo>
                <a:lnTo>
                  <a:pt x="1106539" y="101010"/>
                </a:lnTo>
                <a:lnTo>
                  <a:pt x="1111611" y="109586"/>
                </a:lnTo>
                <a:lnTo>
                  <a:pt x="1116048" y="119115"/>
                </a:lnTo>
                <a:lnTo>
                  <a:pt x="1120485" y="128327"/>
                </a:lnTo>
                <a:lnTo>
                  <a:pt x="1123972" y="137856"/>
                </a:lnTo>
                <a:lnTo>
                  <a:pt x="1127458" y="147385"/>
                </a:lnTo>
                <a:lnTo>
                  <a:pt x="1130311" y="157550"/>
                </a:lnTo>
                <a:lnTo>
                  <a:pt x="1132530" y="167714"/>
                </a:lnTo>
                <a:lnTo>
                  <a:pt x="1134431" y="177879"/>
                </a:lnTo>
                <a:lnTo>
                  <a:pt x="1135699" y="188361"/>
                </a:lnTo>
                <a:lnTo>
                  <a:pt x="1136333" y="199161"/>
                </a:lnTo>
                <a:lnTo>
                  <a:pt x="1136650" y="209643"/>
                </a:lnTo>
                <a:lnTo>
                  <a:pt x="1136650" y="219807"/>
                </a:lnTo>
                <a:lnTo>
                  <a:pt x="1136016" y="229654"/>
                </a:lnTo>
                <a:lnTo>
                  <a:pt x="1135065" y="238866"/>
                </a:lnTo>
                <a:lnTo>
                  <a:pt x="1134114" y="248395"/>
                </a:lnTo>
                <a:lnTo>
                  <a:pt x="1132530" y="257289"/>
                </a:lnTo>
                <a:lnTo>
                  <a:pt x="1130945" y="266183"/>
                </a:lnTo>
                <a:lnTo>
                  <a:pt x="1128726" y="274759"/>
                </a:lnTo>
                <a:lnTo>
                  <a:pt x="1126191" y="283335"/>
                </a:lnTo>
                <a:lnTo>
                  <a:pt x="1123655" y="291912"/>
                </a:lnTo>
                <a:lnTo>
                  <a:pt x="1120485" y="300170"/>
                </a:lnTo>
                <a:lnTo>
                  <a:pt x="1117316" y="308111"/>
                </a:lnTo>
                <a:lnTo>
                  <a:pt x="1113829" y="316370"/>
                </a:lnTo>
                <a:lnTo>
                  <a:pt x="1110343" y="324311"/>
                </a:lnTo>
                <a:lnTo>
                  <a:pt x="1106222" y="331934"/>
                </a:lnTo>
                <a:lnTo>
                  <a:pt x="1102102" y="339875"/>
                </a:lnTo>
                <a:lnTo>
                  <a:pt x="1097665" y="347499"/>
                </a:lnTo>
                <a:lnTo>
                  <a:pt x="1088156" y="362745"/>
                </a:lnTo>
                <a:lnTo>
                  <a:pt x="1078013" y="377675"/>
                </a:lnTo>
                <a:lnTo>
                  <a:pt x="1067237" y="392286"/>
                </a:lnTo>
                <a:lnTo>
                  <a:pt x="1055827" y="407215"/>
                </a:lnTo>
                <a:lnTo>
                  <a:pt x="1043782" y="421827"/>
                </a:lnTo>
                <a:lnTo>
                  <a:pt x="1031421" y="436756"/>
                </a:lnTo>
                <a:lnTo>
                  <a:pt x="1005431" y="466614"/>
                </a:lnTo>
                <a:lnTo>
                  <a:pt x="767714" y="719138"/>
                </a:lnTo>
                <a:lnTo>
                  <a:pt x="530315" y="466614"/>
                </a:lnTo>
                <a:lnTo>
                  <a:pt x="504325" y="436756"/>
                </a:lnTo>
                <a:lnTo>
                  <a:pt x="491964" y="421827"/>
                </a:lnTo>
                <a:lnTo>
                  <a:pt x="479919" y="407215"/>
                </a:lnTo>
                <a:lnTo>
                  <a:pt x="468192" y="392286"/>
                </a:lnTo>
                <a:lnTo>
                  <a:pt x="457733" y="377675"/>
                </a:lnTo>
                <a:lnTo>
                  <a:pt x="447273" y="362745"/>
                </a:lnTo>
                <a:lnTo>
                  <a:pt x="437764" y="347499"/>
                </a:lnTo>
                <a:lnTo>
                  <a:pt x="433644" y="339875"/>
                </a:lnTo>
                <a:lnTo>
                  <a:pt x="429207" y="331934"/>
                </a:lnTo>
                <a:lnTo>
                  <a:pt x="425403" y="324311"/>
                </a:lnTo>
                <a:lnTo>
                  <a:pt x="421600" y="316370"/>
                </a:lnTo>
                <a:lnTo>
                  <a:pt x="418113" y="308111"/>
                </a:lnTo>
                <a:lnTo>
                  <a:pt x="414944" y="300170"/>
                </a:lnTo>
                <a:lnTo>
                  <a:pt x="412091" y="291912"/>
                </a:lnTo>
                <a:lnTo>
                  <a:pt x="409555" y="283335"/>
                </a:lnTo>
                <a:lnTo>
                  <a:pt x="406703" y="274759"/>
                </a:lnTo>
                <a:lnTo>
                  <a:pt x="404801" y="266183"/>
                </a:lnTo>
                <a:lnTo>
                  <a:pt x="402899" y="257289"/>
                </a:lnTo>
                <a:lnTo>
                  <a:pt x="401632" y="248395"/>
                </a:lnTo>
                <a:lnTo>
                  <a:pt x="400047" y="238866"/>
                </a:lnTo>
                <a:lnTo>
                  <a:pt x="399413" y="229654"/>
                </a:lnTo>
                <a:lnTo>
                  <a:pt x="399096" y="219807"/>
                </a:lnTo>
                <a:lnTo>
                  <a:pt x="398462" y="209643"/>
                </a:lnTo>
                <a:lnTo>
                  <a:pt x="399096" y="199161"/>
                </a:lnTo>
                <a:lnTo>
                  <a:pt x="399730" y="188361"/>
                </a:lnTo>
                <a:lnTo>
                  <a:pt x="401315" y="177879"/>
                </a:lnTo>
                <a:lnTo>
                  <a:pt x="402899" y="167714"/>
                </a:lnTo>
                <a:lnTo>
                  <a:pt x="405118" y="157550"/>
                </a:lnTo>
                <a:lnTo>
                  <a:pt x="408288" y="147385"/>
                </a:lnTo>
                <a:lnTo>
                  <a:pt x="411457" y="137856"/>
                </a:lnTo>
                <a:lnTo>
                  <a:pt x="415261" y="128327"/>
                </a:lnTo>
                <a:lnTo>
                  <a:pt x="419698" y="119115"/>
                </a:lnTo>
                <a:lnTo>
                  <a:pt x="423818" y="109586"/>
                </a:lnTo>
                <a:lnTo>
                  <a:pt x="428890" y="101010"/>
                </a:lnTo>
                <a:lnTo>
                  <a:pt x="434278" y="92433"/>
                </a:lnTo>
                <a:lnTo>
                  <a:pt x="440300" y="84492"/>
                </a:lnTo>
                <a:lnTo>
                  <a:pt x="446322" y="76234"/>
                </a:lnTo>
                <a:lnTo>
                  <a:pt x="452978" y="68928"/>
                </a:lnTo>
                <a:lnTo>
                  <a:pt x="459951" y="61305"/>
                </a:lnTo>
                <a:lnTo>
                  <a:pt x="467241" y="54317"/>
                </a:lnTo>
                <a:lnTo>
                  <a:pt x="475165" y="47646"/>
                </a:lnTo>
                <a:lnTo>
                  <a:pt x="482772" y="41611"/>
                </a:lnTo>
                <a:lnTo>
                  <a:pt x="491013" y="35576"/>
                </a:lnTo>
                <a:lnTo>
                  <a:pt x="499571" y="30176"/>
                </a:lnTo>
                <a:lnTo>
                  <a:pt x="508128" y="25094"/>
                </a:lnTo>
                <a:lnTo>
                  <a:pt x="517320" y="20647"/>
                </a:lnTo>
                <a:lnTo>
                  <a:pt x="526829" y="16517"/>
                </a:lnTo>
                <a:lnTo>
                  <a:pt x="536020" y="12706"/>
                </a:lnTo>
                <a:lnTo>
                  <a:pt x="545846" y="9212"/>
                </a:lnTo>
                <a:lnTo>
                  <a:pt x="555989" y="6353"/>
                </a:lnTo>
                <a:lnTo>
                  <a:pt x="566131" y="4129"/>
                </a:lnTo>
                <a:lnTo>
                  <a:pt x="576274" y="2224"/>
                </a:lnTo>
                <a:lnTo>
                  <a:pt x="586733" y="953"/>
                </a:lnTo>
                <a:lnTo>
                  <a:pt x="597510" y="318"/>
                </a:lnTo>
                <a:lnTo>
                  <a:pt x="607969" y="0"/>
                </a:ln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44C5C9AB-B7C8-4AA8-B424-B9C18F6725EA}"/>
              </a:ext>
            </a:extLst>
          </p:cNvPr>
          <p:cNvSpPr/>
          <p:nvPr/>
        </p:nvSpPr>
        <p:spPr>
          <a:xfrm>
            <a:off x="719804" y="5124663"/>
            <a:ext cx="10863866" cy="822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  <a:spcBef>
                <a:spcPts val="120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typeface="+mj-ea"/>
                <a:ea typeface="+mj-ea"/>
                <a:sym charset="0" typeface="Gill Sans"/>
              </a:rPr>
              <a:t>此处添加详细文本描述，建议与标题相关并符合整体语言风格，语言描述尽量简洁生动。每页幻灯片的字数尽量控制在200字以内，据统计每页幻灯片的放映控制在5分钟以内为最佳。此处添加详细文本描述。</a:t>
            </a:r>
          </a:p>
        </p:txBody>
      </p:sp>
    </p:spTree>
    <p:extLst>
      <p:ext uri="{BB962C8B-B14F-4D97-AF65-F5344CB8AC3E}">
        <p14:creationId val="3556320031"/>
      </p:ext>
    </p:extLst>
  </p:cSld>
  <p:clrMapOvr>
    <a:masterClrMapping/>
  </p:clrMapOvr>
  <mc:AlternateContent>
    <mc:Choice Requires="p15">
      <p:transition p14:dur="2000" spd="slow">
        <p15:prstTrans prst="fractur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3" presetSubtype="27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8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9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2" nodeType="clickPar">
                      <p:stCondLst>
                        <p:cond delay="indefinite"/>
                      </p:stCondLst>
                      <p:childTnLst>
                        <p:par>
                          <p:cTn fill="hold" id="23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4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6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8"/>
      <p:bldP grpId="0" spid="11"/>
      <p:bldP grpId="0" spid="12"/>
      <p:bldP grpId="0" spid="13"/>
      <p:bldP grpId="0" spid="14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60" name="组合 59">
            <a:extLst>
              <a:ext uri="{FF2B5EF4-FFF2-40B4-BE49-F238E27FC236}">
                <a16:creationId xmlns:a16="http://schemas.microsoft.com/office/drawing/2014/main" id="{0B74DB57-6CAC-4EA8-A5F0-FC6A1C94221D}"/>
              </a:ext>
            </a:extLst>
          </p:cNvPr>
          <p:cNvGrpSpPr/>
          <p:nvPr/>
        </p:nvGrpSpPr>
        <p:grpSpPr>
          <a:xfrm>
            <a:off x="1562670" y="1924460"/>
            <a:ext cx="3795144" cy="3795144"/>
            <a:chOff x="304800" y="673100"/>
            <a:chExt cx="4000500" cy="4000500"/>
          </a:xfrm>
          <a:effectLst>
            <a:outerShdw algn="tr" blurRad="317500" dir="8100000" dist="190500" rotWithShape="0">
              <a:prstClr val="black">
                <a:alpha val="50000"/>
              </a:prstClr>
            </a:outerShdw>
          </a:effectLst>
        </p:grpSpPr>
        <p:sp>
          <p:nvSpPr>
            <p:cNvPr id="61" name="同心圆 15">
              <a:extLst>
                <a:ext uri="{FF2B5EF4-FFF2-40B4-BE49-F238E27FC236}">
                  <a16:creationId xmlns:a16="http://schemas.microsoft.com/office/drawing/2014/main" id="{3B5A570F-8A2A-4366-8643-5E78024240A4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64" name="椭圆 63">
              <a:extLst>
                <a:ext uri="{FF2B5EF4-FFF2-40B4-BE49-F238E27FC236}">
                  <a16:creationId xmlns:a16="http://schemas.microsoft.com/office/drawing/2014/main" id="{7B7C3489-D573-4DDD-B358-8BEBDCB2619E}"/>
                </a:ext>
              </a:extLst>
            </p:cNvPr>
            <p:cNvSpPr/>
            <p:nvPr/>
          </p:nvSpPr>
          <p:spPr>
            <a:xfrm>
              <a:off x="392112" y="760412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</p:grp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1C491DBB-92F8-4F79-9E6C-A4D46CF0828A}"/>
              </a:ext>
            </a:extLst>
          </p:cNvPr>
          <p:cNvGrpSpPr/>
          <p:nvPr/>
        </p:nvGrpSpPr>
        <p:grpSpPr>
          <a:xfrm>
            <a:off x="4380278" y="2010315"/>
            <a:ext cx="831871" cy="831871"/>
            <a:chOff x="304800" y="673100"/>
            <a:chExt cx="4000500" cy="4000500"/>
          </a:xfrm>
          <a:effectLst>
            <a:outerShdw algn="tr" blurRad="317500" dir="8100000" dist="190500" rotWithShape="0">
              <a:prstClr val="black">
                <a:alpha val="50000"/>
              </a:prstClr>
            </a:outerShdw>
          </a:effectLst>
        </p:grpSpPr>
        <p:sp>
          <p:nvSpPr>
            <p:cNvPr id="40" name="同心圆 18">
              <a:extLst>
                <a:ext uri="{FF2B5EF4-FFF2-40B4-BE49-F238E27FC236}">
                  <a16:creationId xmlns:a16="http://schemas.microsoft.com/office/drawing/2014/main" id="{D8F03318-E846-41A4-9805-2EF76C81B32A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3333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1" name="椭圆 40">
              <a:extLst>
                <a:ext uri="{FF2B5EF4-FFF2-40B4-BE49-F238E27FC236}">
                  <a16:creationId xmlns:a16="http://schemas.microsoft.com/office/drawing/2014/main" id="{47441DCA-FBD6-456B-BED2-1A8FA429F7B3}"/>
                </a:ext>
              </a:extLst>
            </p:cNvPr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400">
                  <a:solidFill>
                    <a:srgbClr val="FD6B6B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A101CEEA-B558-4379-A793-F956FADFFF40}"/>
              </a:ext>
            </a:extLst>
          </p:cNvPr>
          <p:cNvGrpSpPr/>
          <p:nvPr/>
        </p:nvGrpSpPr>
        <p:grpSpPr>
          <a:xfrm>
            <a:off x="5107009" y="3396835"/>
            <a:ext cx="831871" cy="831871"/>
            <a:chOff x="304800" y="673100"/>
            <a:chExt cx="4000500" cy="4000500"/>
          </a:xfrm>
          <a:effectLst>
            <a:outerShdw algn="tr" blurRad="317500" dir="8100000" dist="190500" rotWithShape="0">
              <a:prstClr val="black">
                <a:alpha val="50000"/>
              </a:prstClr>
            </a:outerShdw>
          </a:effectLst>
        </p:grpSpPr>
        <p:sp>
          <p:nvSpPr>
            <p:cNvPr id="43" name="同心圆 21">
              <a:extLst>
                <a:ext uri="{FF2B5EF4-FFF2-40B4-BE49-F238E27FC236}">
                  <a16:creationId xmlns:a16="http://schemas.microsoft.com/office/drawing/2014/main" id="{350FEA43-0E9B-4E07-B44B-36BD0AA92C6D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3333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E51C45A8-EC95-4946-830B-4660887483B7}"/>
                </a:ext>
              </a:extLst>
            </p:cNvPr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400">
                  <a:solidFill>
                    <a:srgbClr val="FD6B6B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2BFDB53C-14C6-4C09-99B0-3DA2D78AC982}"/>
              </a:ext>
            </a:extLst>
          </p:cNvPr>
          <p:cNvGrpSpPr/>
          <p:nvPr/>
        </p:nvGrpSpPr>
        <p:grpSpPr>
          <a:xfrm>
            <a:off x="4380278" y="4852099"/>
            <a:ext cx="831871" cy="831871"/>
            <a:chOff x="304800" y="673100"/>
            <a:chExt cx="4000500" cy="4000500"/>
          </a:xfrm>
          <a:effectLst>
            <a:outerShdw algn="tr" blurRad="317500" dir="8100000" dist="190500" rotWithShape="0">
              <a:prstClr val="black">
                <a:alpha val="50000"/>
              </a:prstClr>
            </a:outerShdw>
          </a:effectLst>
        </p:grpSpPr>
        <p:sp>
          <p:nvSpPr>
            <p:cNvPr id="46" name="同心圆 24">
              <a:extLst>
                <a:ext uri="{FF2B5EF4-FFF2-40B4-BE49-F238E27FC236}">
                  <a16:creationId xmlns:a16="http://schemas.microsoft.com/office/drawing/2014/main" id="{B18D478E-A3B0-47EA-87A7-BCC3A9761B1E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3333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7" name="椭圆 46">
              <a:extLst>
                <a:ext uri="{FF2B5EF4-FFF2-40B4-BE49-F238E27FC236}">
                  <a16:creationId xmlns:a16="http://schemas.microsoft.com/office/drawing/2014/main" id="{8ECD5DB2-1F94-4771-A871-C2755216CAA4}"/>
                </a:ext>
              </a:extLst>
            </p:cNvPr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400">
                  <a:solidFill>
                    <a:srgbClr val="FD6B6B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03</a:t>
              </a:r>
            </a:p>
          </p:txBody>
        </p:sp>
      </p:grpSp>
      <p:sp>
        <p:nvSpPr>
          <p:cNvPr id="48" name="TextBox 21">
            <a:extLst>
              <a:ext uri="{FF2B5EF4-FFF2-40B4-BE49-F238E27FC236}">
                <a16:creationId xmlns:a16="http://schemas.microsoft.com/office/drawing/2014/main" id="{FC960459-DAE7-452C-A4D3-96789FA776D1}"/>
              </a:ext>
            </a:extLst>
          </p:cNvPr>
          <p:cNvSpPr txBox="1"/>
          <p:nvPr/>
        </p:nvSpPr>
        <p:spPr>
          <a:xfrm>
            <a:off x="5522944" y="1983941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49" name="TextBox 22">
            <a:extLst>
              <a:ext uri="{FF2B5EF4-FFF2-40B4-BE49-F238E27FC236}">
                <a16:creationId xmlns:a16="http://schemas.microsoft.com/office/drawing/2014/main" id="{DF931B71-3D82-4C64-B83E-B5ED3563FBFE}"/>
              </a:ext>
            </a:extLst>
          </p:cNvPr>
          <p:cNvSpPr txBox="1"/>
          <p:nvPr/>
        </p:nvSpPr>
        <p:spPr>
          <a:xfrm>
            <a:off x="6142216" y="3466601"/>
            <a:ext cx="4462284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50" name="TextBox 23">
            <a:extLst>
              <a:ext uri="{FF2B5EF4-FFF2-40B4-BE49-F238E27FC236}">
                <a16:creationId xmlns:a16="http://schemas.microsoft.com/office/drawing/2014/main" id="{E3EA6BD5-5244-4FBB-9FDD-C9AC26081B19}"/>
              </a:ext>
            </a:extLst>
          </p:cNvPr>
          <p:cNvSpPr txBox="1"/>
          <p:nvPr/>
        </p:nvSpPr>
        <p:spPr>
          <a:xfrm>
            <a:off x="5440644" y="4956331"/>
            <a:ext cx="4796222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52" name="KSO_Shape">
            <a:extLst>
              <a:ext uri="{FF2B5EF4-FFF2-40B4-BE49-F238E27FC236}">
                <a16:creationId xmlns:a16="http://schemas.microsoft.com/office/drawing/2014/main" id="{5C20BF95-FB5B-45EF-A172-53785E5D54E2}"/>
              </a:ext>
            </a:extLst>
          </p:cNvPr>
          <p:cNvSpPr/>
          <p:nvPr/>
        </p:nvSpPr>
        <p:spPr bwMode="auto">
          <a:xfrm>
            <a:off x="1499836" y="1525939"/>
            <a:ext cx="2084406" cy="3763880"/>
          </a:xfrm>
          <a:custGeom>
            <a:rect b="b" l="0" r="r" t="0"/>
            <a:pathLst>
              <a:path h="28165304" w="15603535">
                <a:moveTo>
                  <a:pt x="8699229" y="21455306"/>
                </a:moveTo>
                <a:cubicBezTo>
                  <a:pt x="9187191" y="21451463"/>
                  <a:pt x="9818909" y="21514263"/>
                  <a:pt x="10502873" y="21695800"/>
                </a:cubicBezTo>
                <a:cubicBezTo>
                  <a:pt x="11722563" y="22018533"/>
                  <a:pt x="13039827" y="22862893"/>
                  <a:pt x="13448893" y="23234411"/>
                </a:cubicBezTo>
                <a:cubicBezTo>
                  <a:pt x="13854205" y="23605929"/>
                  <a:pt x="13583997" y="23692242"/>
                  <a:pt x="13362577" y="23437057"/>
                </a:cubicBezTo>
                <a:cubicBezTo>
                  <a:pt x="13141155" y="23185626"/>
                  <a:pt x="12720833" y="22949205"/>
                  <a:pt x="11688787" y="22491374"/>
                </a:cubicBezTo>
                <a:cubicBezTo>
                  <a:pt x="10656741" y="22033544"/>
                  <a:pt x="9470829" y="22423826"/>
                  <a:pt x="9065517" y="23016754"/>
                </a:cubicBezTo>
                <a:cubicBezTo>
                  <a:pt x="8660205" y="23605929"/>
                  <a:pt x="8476313" y="23166862"/>
                  <a:pt x="8067247" y="23455821"/>
                </a:cubicBezTo>
                <a:cubicBezTo>
                  <a:pt x="7661935" y="23741027"/>
                  <a:pt x="7714475" y="23489595"/>
                  <a:pt x="7898367" y="23369508"/>
                </a:cubicBezTo>
                <a:cubicBezTo>
                  <a:pt x="8086011" y="23253174"/>
                  <a:pt x="8187341" y="22844129"/>
                  <a:pt x="8577641" y="22694021"/>
                </a:cubicBezTo>
                <a:cubicBezTo>
                  <a:pt x="8964189" y="22540160"/>
                  <a:pt x="8795309" y="22438836"/>
                  <a:pt x="8476313" y="22506385"/>
                </a:cubicBezTo>
                <a:cubicBezTo>
                  <a:pt x="8153565" y="22573934"/>
                  <a:pt x="7444267" y="22896667"/>
                  <a:pt x="7174059" y="23354498"/>
                </a:cubicBezTo>
                <a:cubicBezTo>
                  <a:pt x="6900099" y="23808576"/>
                  <a:pt x="6513551" y="24420267"/>
                  <a:pt x="6089473" y="24420267"/>
                </a:cubicBezTo>
                <a:cubicBezTo>
                  <a:pt x="5665397" y="24420267"/>
                  <a:pt x="5481505" y="24386493"/>
                  <a:pt x="5293861" y="24739248"/>
                </a:cubicBezTo>
                <a:cubicBezTo>
                  <a:pt x="5109969" y="25095755"/>
                  <a:pt x="5091205" y="24971916"/>
                  <a:pt x="5109969" y="24570376"/>
                </a:cubicBezTo>
                <a:cubicBezTo>
                  <a:pt x="5158757" y="23470832"/>
                  <a:pt x="5732949" y="22709032"/>
                  <a:pt x="6277119" y="22405062"/>
                </a:cubicBezTo>
                <a:cubicBezTo>
                  <a:pt x="6817535" y="22101093"/>
                  <a:pt x="8086011" y="21864672"/>
                  <a:pt x="8727757" y="21917210"/>
                </a:cubicBezTo>
                <a:cubicBezTo>
                  <a:pt x="9369501" y="21965995"/>
                  <a:pt x="8442537" y="21677036"/>
                  <a:pt x="7932143" y="21797123"/>
                </a:cubicBezTo>
                <a:cubicBezTo>
                  <a:pt x="7425503" y="21917210"/>
                  <a:pt x="7493055" y="21695800"/>
                  <a:pt x="7864591" y="21560702"/>
                </a:cubicBezTo>
                <a:cubicBezTo>
                  <a:pt x="8027137" y="21501597"/>
                  <a:pt x="8319703" y="21458294"/>
                  <a:pt x="8699229" y="21455306"/>
                </a:cubicBezTo>
                <a:close/>
                <a:moveTo>
                  <a:pt x="9599885" y="19011660"/>
                </a:moveTo>
                <a:cubicBezTo>
                  <a:pt x="9606983" y="19009127"/>
                  <a:pt x="9614525" y="19009845"/>
                  <a:pt x="9622389" y="19013989"/>
                </a:cubicBezTo>
                <a:cubicBezTo>
                  <a:pt x="9660137" y="19033878"/>
                  <a:pt x="9705339" y="19132689"/>
                  <a:pt x="9744737" y="19329606"/>
                </a:cubicBezTo>
                <a:cubicBezTo>
                  <a:pt x="9846047" y="19854720"/>
                  <a:pt x="10183743" y="20226050"/>
                  <a:pt x="10739065" y="20241053"/>
                </a:cubicBezTo>
                <a:cubicBezTo>
                  <a:pt x="11298139" y="20259807"/>
                  <a:pt x="11872221" y="20664895"/>
                  <a:pt x="11992291" y="20934954"/>
                </a:cubicBezTo>
                <a:cubicBezTo>
                  <a:pt x="12112361" y="21205012"/>
                  <a:pt x="12450057" y="21122494"/>
                  <a:pt x="12247439" y="20818678"/>
                </a:cubicBezTo>
                <a:cubicBezTo>
                  <a:pt x="12041069" y="20514863"/>
                  <a:pt x="11905991" y="19989749"/>
                  <a:pt x="12146129" y="20327322"/>
                </a:cubicBezTo>
                <a:cubicBezTo>
                  <a:pt x="12382517" y="20664895"/>
                  <a:pt x="13767069" y="21340042"/>
                  <a:pt x="14138535" y="21966427"/>
                </a:cubicBezTo>
                <a:cubicBezTo>
                  <a:pt x="14513753" y="22592813"/>
                  <a:pt x="15001535" y="23387986"/>
                  <a:pt x="15020297" y="23691801"/>
                </a:cubicBezTo>
                <a:cubicBezTo>
                  <a:pt x="15035305" y="23995617"/>
                  <a:pt x="14866457" y="23860588"/>
                  <a:pt x="14716369" y="23354228"/>
                </a:cubicBezTo>
                <a:cubicBezTo>
                  <a:pt x="14562531" y="22844118"/>
                  <a:pt x="13448135" y="21696369"/>
                  <a:pt x="12517595" y="21493825"/>
                </a:cubicBezTo>
                <a:cubicBezTo>
                  <a:pt x="11587055" y="21291281"/>
                  <a:pt x="9692207" y="20544869"/>
                  <a:pt x="9557129" y="19483389"/>
                </a:cubicBezTo>
                <a:cubicBezTo>
                  <a:pt x="9522245" y="19206474"/>
                  <a:pt x="9550203" y="19029395"/>
                  <a:pt x="9599885" y="19011660"/>
                </a:cubicBezTo>
                <a:close/>
                <a:moveTo>
                  <a:pt x="2867355" y="16531127"/>
                </a:moveTo>
                <a:cubicBezTo>
                  <a:pt x="2897046" y="16531817"/>
                  <a:pt x="2927862" y="16534176"/>
                  <a:pt x="2959528" y="16538397"/>
                </a:cubicBezTo>
                <a:cubicBezTo>
                  <a:pt x="3466183" y="16605927"/>
                  <a:pt x="4381917" y="16759744"/>
                  <a:pt x="4956127" y="17738925"/>
                </a:cubicBezTo>
                <a:cubicBezTo>
                  <a:pt x="5530337" y="18721858"/>
                  <a:pt x="7478147" y="20342571"/>
                  <a:pt x="8052357" y="20477630"/>
                </a:cubicBezTo>
                <a:cubicBezTo>
                  <a:pt x="8626567" y="20616442"/>
                  <a:pt x="8194971" y="20702730"/>
                  <a:pt x="7797153" y="20665213"/>
                </a:cubicBezTo>
                <a:cubicBezTo>
                  <a:pt x="6918949" y="20582676"/>
                  <a:pt x="5732999" y="20106217"/>
                  <a:pt x="4907337" y="19006983"/>
                </a:cubicBezTo>
                <a:cubicBezTo>
                  <a:pt x="4077925" y="17907749"/>
                  <a:pt x="2741854" y="17149916"/>
                  <a:pt x="1574669" y="17637631"/>
                </a:cubicBezTo>
                <a:cubicBezTo>
                  <a:pt x="407484" y="18129097"/>
                  <a:pt x="152280" y="19280854"/>
                  <a:pt x="422496" y="19922386"/>
                </a:cubicBezTo>
                <a:cubicBezTo>
                  <a:pt x="692713" y="20563918"/>
                  <a:pt x="1488350" y="20293800"/>
                  <a:pt x="1540892" y="19888621"/>
                </a:cubicBezTo>
                <a:cubicBezTo>
                  <a:pt x="1589681" y="19483443"/>
                  <a:pt x="2096337" y="19753562"/>
                  <a:pt x="1893674" y="20260034"/>
                </a:cubicBezTo>
                <a:cubicBezTo>
                  <a:pt x="1691012" y="20766508"/>
                  <a:pt x="1049248" y="20785266"/>
                  <a:pt x="827821" y="20597683"/>
                </a:cubicBezTo>
                <a:cubicBezTo>
                  <a:pt x="610146" y="20410101"/>
                  <a:pt x="272376" y="20139982"/>
                  <a:pt x="610146" y="20582676"/>
                </a:cubicBezTo>
                <a:cubicBezTo>
                  <a:pt x="947917" y="21021620"/>
                  <a:pt x="1724789" y="21122914"/>
                  <a:pt x="2216433" y="20766508"/>
                </a:cubicBezTo>
                <a:cubicBezTo>
                  <a:pt x="2708077" y="20410101"/>
                  <a:pt x="2539191" y="19633509"/>
                  <a:pt x="2028783" y="19295860"/>
                </a:cubicBezTo>
                <a:cubicBezTo>
                  <a:pt x="1522127" y="18958212"/>
                  <a:pt x="1574669" y="18688093"/>
                  <a:pt x="2130114" y="18823152"/>
                </a:cubicBezTo>
                <a:cubicBezTo>
                  <a:pt x="2689311" y="18958212"/>
                  <a:pt x="3466183" y="20106217"/>
                  <a:pt x="2606745" y="20901567"/>
                </a:cubicBezTo>
                <a:cubicBezTo>
                  <a:pt x="1743554" y="21696917"/>
                  <a:pt x="475038" y="21224209"/>
                  <a:pt x="118503" y="20158740"/>
                </a:cubicBezTo>
                <a:cubicBezTo>
                  <a:pt x="-238033" y="19093271"/>
                  <a:pt x="171045" y="17757683"/>
                  <a:pt x="1878662" y="17299982"/>
                </a:cubicBezTo>
                <a:cubicBezTo>
                  <a:pt x="3586281" y="16842281"/>
                  <a:pt x="4565815" y="18350444"/>
                  <a:pt x="5091235" y="18905689"/>
                </a:cubicBezTo>
                <a:cubicBezTo>
                  <a:pt x="5616657" y="19464685"/>
                  <a:pt x="6750065" y="20158740"/>
                  <a:pt x="7155389" y="20342571"/>
                </a:cubicBezTo>
                <a:cubicBezTo>
                  <a:pt x="7560713" y="20530154"/>
                  <a:pt x="7695821" y="20376336"/>
                  <a:pt x="7174153" y="20207512"/>
                </a:cubicBezTo>
                <a:cubicBezTo>
                  <a:pt x="6648733" y="20038687"/>
                  <a:pt x="5023681" y="18399215"/>
                  <a:pt x="4787241" y="18061567"/>
                </a:cubicBezTo>
                <a:cubicBezTo>
                  <a:pt x="4550803" y="17723919"/>
                  <a:pt x="4261821" y="17082386"/>
                  <a:pt x="3214733" y="16981091"/>
                </a:cubicBezTo>
                <a:cubicBezTo>
                  <a:pt x="2229569" y="16886128"/>
                  <a:pt x="2421983" y="16520782"/>
                  <a:pt x="2867355" y="16531127"/>
                </a:cubicBezTo>
                <a:close/>
                <a:moveTo>
                  <a:pt x="12922557" y="16313630"/>
                </a:moveTo>
                <a:cubicBezTo>
                  <a:pt x="13328363" y="16331853"/>
                  <a:pt x="13717239" y="16509947"/>
                  <a:pt x="13902801" y="16946567"/>
                </a:cubicBezTo>
                <a:cubicBezTo>
                  <a:pt x="14326939" y="17940803"/>
                  <a:pt x="13786443" y="18466059"/>
                  <a:pt x="13294743" y="18619884"/>
                </a:cubicBezTo>
                <a:cubicBezTo>
                  <a:pt x="12803041" y="18769958"/>
                  <a:pt x="12652905" y="18499826"/>
                  <a:pt x="13309757" y="18364760"/>
                </a:cubicBezTo>
                <a:cubicBezTo>
                  <a:pt x="13970361" y="18229694"/>
                  <a:pt x="13921567" y="17149165"/>
                  <a:pt x="13347291" y="16792741"/>
                </a:cubicBezTo>
                <a:cubicBezTo>
                  <a:pt x="12769261" y="16436318"/>
                  <a:pt x="11804627" y="16522610"/>
                  <a:pt x="11737065" y="17704437"/>
                </a:cubicBezTo>
                <a:cubicBezTo>
                  <a:pt x="11669503" y="18890016"/>
                  <a:pt x="12836823" y="19261448"/>
                  <a:pt x="14360719" y="20732166"/>
                </a:cubicBezTo>
                <a:cubicBezTo>
                  <a:pt x="15884617" y="22202885"/>
                  <a:pt x="15629383" y="23692363"/>
                  <a:pt x="15509273" y="24131328"/>
                </a:cubicBezTo>
                <a:cubicBezTo>
                  <a:pt x="15392917" y="24570292"/>
                  <a:pt x="15122669" y="24247634"/>
                  <a:pt x="15257793" y="23977502"/>
                </a:cubicBezTo>
                <a:cubicBezTo>
                  <a:pt x="15779521" y="22949500"/>
                  <a:pt x="14987545" y="21951512"/>
                  <a:pt x="14717297" y="21493788"/>
                </a:cubicBezTo>
                <a:cubicBezTo>
                  <a:pt x="14443295" y="21036065"/>
                  <a:pt x="13107071" y="19888004"/>
                  <a:pt x="12179971" y="19280207"/>
                </a:cubicBezTo>
                <a:cubicBezTo>
                  <a:pt x="11249117" y="18668658"/>
                  <a:pt x="11350459" y="17351765"/>
                  <a:pt x="11669503" y="16826508"/>
                </a:cubicBezTo>
                <a:cubicBezTo>
                  <a:pt x="11851075" y="16531051"/>
                  <a:pt x="12400809" y="16290201"/>
                  <a:pt x="12922557" y="16313630"/>
                </a:cubicBezTo>
                <a:close/>
                <a:moveTo>
                  <a:pt x="7459751" y="9656264"/>
                </a:moveTo>
                <a:cubicBezTo>
                  <a:pt x="7568213" y="9663614"/>
                  <a:pt x="7601127" y="9742384"/>
                  <a:pt x="7511989" y="9912380"/>
                </a:cubicBezTo>
                <a:cubicBezTo>
                  <a:pt x="7222995" y="10452615"/>
                  <a:pt x="6427327" y="10670210"/>
                  <a:pt x="6055765" y="11383020"/>
                </a:cubicBezTo>
                <a:cubicBezTo>
                  <a:pt x="5684201" y="12092079"/>
                  <a:pt x="4854755" y="13664014"/>
                  <a:pt x="5177525" y="14984588"/>
                </a:cubicBezTo>
                <a:cubicBezTo>
                  <a:pt x="5496545" y="16301411"/>
                  <a:pt x="5481531" y="15337241"/>
                  <a:pt x="5346417" y="14999594"/>
                </a:cubicBezTo>
                <a:cubicBezTo>
                  <a:pt x="5211305" y="14661947"/>
                  <a:pt x="5260095" y="14474365"/>
                  <a:pt x="5564101" y="13934131"/>
                </a:cubicBezTo>
                <a:cubicBezTo>
                  <a:pt x="5868107" y="13393896"/>
                  <a:pt x="5766771" y="13581478"/>
                  <a:pt x="5785537" y="14001661"/>
                </a:cubicBezTo>
                <a:cubicBezTo>
                  <a:pt x="5800549" y="14425594"/>
                  <a:pt x="5481531" y="15220940"/>
                  <a:pt x="5800549" y="16132587"/>
                </a:cubicBezTo>
                <a:cubicBezTo>
                  <a:pt x="6123321" y="17047985"/>
                  <a:pt x="6918989" y="18619920"/>
                  <a:pt x="8405239" y="19261449"/>
                </a:cubicBezTo>
                <a:cubicBezTo>
                  <a:pt x="8761789" y="19415266"/>
                  <a:pt x="8780555" y="19531567"/>
                  <a:pt x="8356449" y="19362743"/>
                </a:cubicBezTo>
                <a:cubicBezTo>
                  <a:pt x="7932341" y="19193920"/>
                  <a:pt x="5732993" y="17892103"/>
                  <a:pt x="5109969" y="15573594"/>
                </a:cubicBezTo>
                <a:cubicBezTo>
                  <a:pt x="4483193" y="13258837"/>
                  <a:pt x="5447753" y="11112903"/>
                  <a:pt x="6142087" y="10433857"/>
                </a:cubicBezTo>
                <a:cubicBezTo>
                  <a:pt x="6616861" y="9969592"/>
                  <a:pt x="7221135" y="9640093"/>
                  <a:pt x="7459751" y="9656264"/>
                </a:cubicBezTo>
                <a:close/>
                <a:moveTo>
                  <a:pt x="11821183" y="9293170"/>
                </a:moveTo>
                <a:cubicBezTo>
                  <a:pt x="11880699" y="9293170"/>
                  <a:pt x="11982361" y="9308997"/>
                  <a:pt x="12093523" y="9334319"/>
                </a:cubicBezTo>
                <a:cubicBezTo>
                  <a:pt x="13395561" y="9641941"/>
                  <a:pt x="14070971" y="10789895"/>
                  <a:pt x="14206053" y="11348865"/>
                </a:cubicBezTo>
                <a:cubicBezTo>
                  <a:pt x="14341135" y="11904085"/>
                  <a:pt x="14697601" y="12920737"/>
                  <a:pt x="15136617" y="13037033"/>
                </a:cubicBezTo>
                <a:cubicBezTo>
                  <a:pt x="15575633" y="13157080"/>
                  <a:pt x="15695705" y="13378417"/>
                  <a:pt x="15035305" y="13172086"/>
                </a:cubicBezTo>
                <a:cubicBezTo>
                  <a:pt x="14374905" y="12969506"/>
                  <a:pt x="13935889" y="11904085"/>
                  <a:pt x="13564415" y="10958711"/>
                </a:cubicBezTo>
                <a:cubicBezTo>
                  <a:pt x="13192939" y="10013337"/>
                  <a:pt x="12483759" y="9641941"/>
                  <a:pt x="12025983" y="9454366"/>
                </a:cubicBezTo>
                <a:cubicBezTo>
                  <a:pt x="11739871" y="9337133"/>
                  <a:pt x="11721989" y="9293170"/>
                  <a:pt x="11821183" y="9293170"/>
                </a:cubicBezTo>
                <a:close/>
                <a:moveTo>
                  <a:pt x="368253" y="8716763"/>
                </a:moveTo>
                <a:cubicBezTo>
                  <a:pt x="382785" y="8716673"/>
                  <a:pt x="398638" y="8716786"/>
                  <a:pt x="415822" y="8717073"/>
                </a:cubicBezTo>
                <a:cubicBezTo>
                  <a:pt x="580788" y="8719820"/>
                  <a:pt x="868373" y="8738461"/>
                  <a:pt x="1286295" y="8745495"/>
                </a:cubicBezTo>
                <a:cubicBezTo>
                  <a:pt x="2400755" y="8760501"/>
                  <a:pt x="2944851" y="10114814"/>
                  <a:pt x="2978622" y="10636280"/>
                </a:cubicBezTo>
                <a:cubicBezTo>
                  <a:pt x="3012394" y="11161498"/>
                  <a:pt x="3282565" y="11195262"/>
                  <a:pt x="3147479" y="10655038"/>
                </a:cubicBezTo>
                <a:cubicBezTo>
                  <a:pt x="3012394" y="10114814"/>
                  <a:pt x="3046165" y="9435781"/>
                  <a:pt x="3263803" y="9690888"/>
                </a:cubicBezTo>
                <a:cubicBezTo>
                  <a:pt x="3485195" y="9945993"/>
                  <a:pt x="3875443" y="10842616"/>
                  <a:pt x="3605271" y="12482046"/>
                </a:cubicBezTo>
                <a:cubicBezTo>
                  <a:pt x="3331347" y="14121475"/>
                  <a:pt x="4044301" y="15745900"/>
                  <a:pt x="4382015" y="16353653"/>
                </a:cubicBezTo>
                <a:cubicBezTo>
                  <a:pt x="4719729" y="16961405"/>
                  <a:pt x="4423291" y="16781330"/>
                  <a:pt x="4044301" y="16353653"/>
                </a:cubicBezTo>
                <a:cubicBezTo>
                  <a:pt x="3248793" y="15457030"/>
                  <a:pt x="3196261" y="14001428"/>
                  <a:pt x="3181251" y="13393675"/>
                </a:cubicBezTo>
                <a:cubicBezTo>
                  <a:pt x="3162489" y="12785923"/>
                  <a:pt x="3012394" y="12294469"/>
                  <a:pt x="2400755" y="11923065"/>
                </a:cubicBezTo>
                <a:cubicBezTo>
                  <a:pt x="1792868" y="11551661"/>
                  <a:pt x="2250659" y="11431610"/>
                  <a:pt x="1826639" y="11011436"/>
                </a:cubicBezTo>
                <a:cubicBezTo>
                  <a:pt x="1406372" y="10587510"/>
                  <a:pt x="2183116" y="10790094"/>
                  <a:pt x="2554603" y="11315312"/>
                </a:cubicBezTo>
                <a:cubicBezTo>
                  <a:pt x="2926089" y="11836779"/>
                  <a:pt x="2655917" y="10587510"/>
                  <a:pt x="1995497" y="10452454"/>
                </a:cubicBezTo>
                <a:cubicBezTo>
                  <a:pt x="1338829" y="10317398"/>
                  <a:pt x="1169971" y="9300726"/>
                  <a:pt x="577094" y="8963085"/>
                </a:cubicBezTo>
                <a:cubicBezTo>
                  <a:pt x="229706" y="8765249"/>
                  <a:pt x="150279" y="8718108"/>
                  <a:pt x="368253" y="8716763"/>
                </a:cubicBezTo>
                <a:close/>
                <a:moveTo>
                  <a:pt x="9304231" y="8648275"/>
                </a:moveTo>
                <a:cubicBezTo>
                  <a:pt x="10160207" y="8657581"/>
                  <a:pt x="11179261" y="8901720"/>
                  <a:pt x="11993095" y="9642639"/>
                </a:cubicBezTo>
                <a:cubicBezTo>
                  <a:pt x="13295229" y="10824357"/>
                  <a:pt x="13362777" y="12970208"/>
                  <a:pt x="13276467" y="13649226"/>
                </a:cubicBezTo>
                <a:cubicBezTo>
                  <a:pt x="13193911" y="14324492"/>
                  <a:pt x="13246447" y="15404920"/>
                  <a:pt x="13651723" y="15795075"/>
                </a:cubicBezTo>
                <a:cubicBezTo>
                  <a:pt x="14056997" y="16185230"/>
                  <a:pt x="13685497" y="16166472"/>
                  <a:pt x="13107603" y="15389914"/>
                </a:cubicBezTo>
                <a:cubicBezTo>
                  <a:pt x="12533461" y="14613357"/>
                  <a:pt x="12889955" y="13765523"/>
                  <a:pt x="13006285" y="12868917"/>
                </a:cubicBezTo>
                <a:cubicBezTo>
                  <a:pt x="13126365" y="11972312"/>
                  <a:pt x="12837419" y="11585909"/>
                  <a:pt x="12702327" y="10993174"/>
                </a:cubicBezTo>
                <a:cubicBezTo>
                  <a:pt x="12567235" y="10400439"/>
                  <a:pt x="12417133" y="10535493"/>
                  <a:pt x="12585997" y="10944405"/>
                </a:cubicBezTo>
                <a:cubicBezTo>
                  <a:pt x="12754863" y="11349565"/>
                  <a:pt x="12889955" y="12077354"/>
                  <a:pt x="12736101" y="13360362"/>
                </a:cubicBezTo>
                <a:cubicBezTo>
                  <a:pt x="12585997" y="14647120"/>
                  <a:pt x="11873013" y="15915123"/>
                  <a:pt x="11317635" y="16166472"/>
                </a:cubicBezTo>
                <a:cubicBezTo>
                  <a:pt x="10758505" y="16421573"/>
                  <a:pt x="9745317" y="16759207"/>
                  <a:pt x="9152413" y="17014308"/>
                </a:cubicBezTo>
                <a:cubicBezTo>
                  <a:pt x="8559509" y="17265657"/>
                  <a:pt x="8882229" y="18147257"/>
                  <a:pt x="8728375" y="18128499"/>
                </a:cubicBezTo>
                <a:cubicBezTo>
                  <a:pt x="8578273" y="18113493"/>
                  <a:pt x="8338109" y="17873398"/>
                  <a:pt x="8593283" y="16879254"/>
                </a:cubicBezTo>
                <a:cubicBezTo>
                  <a:pt x="8848457" y="15881359"/>
                  <a:pt x="10015501" y="16016413"/>
                  <a:pt x="11081225" y="15645016"/>
                </a:cubicBezTo>
                <a:cubicBezTo>
                  <a:pt x="12146949" y="15269867"/>
                  <a:pt x="12195733" y="14290729"/>
                  <a:pt x="12330825" y="13968103"/>
                </a:cubicBezTo>
                <a:cubicBezTo>
                  <a:pt x="12465917" y="13649226"/>
                  <a:pt x="12736101" y="12835154"/>
                  <a:pt x="12210743" y="13934340"/>
                </a:cubicBezTo>
                <a:cubicBezTo>
                  <a:pt x="11689137" y="15033523"/>
                  <a:pt x="9437607" y="16436579"/>
                  <a:pt x="7730197" y="14830942"/>
                </a:cubicBezTo>
                <a:cubicBezTo>
                  <a:pt x="6022785" y="13225309"/>
                  <a:pt x="7238613" y="11533388"/>
                  <a:pt x="7512549" y="11349565"/>
                </a:cubicBezTo>
                <a:cubicBezTo>
                  <a:pt x="7782733" y="11161991"/>
                  <a:pt x="8506975" y="10843115"/>
                  <a:pt x="8679593" y="11315802"/>
                </a:cubicBezTo>
                <a:cubicBezTo>
                  <a:pt x="8848457" y="11788489"/>
                  <a:pt x="8270563" y="12058596"/>
                  <a:pt x="7884051" y="12178644"/>
                </a:cubicBezTo>
                <a:cubicBezTo>
                  <a:pt x="7493785" y="12294940"/>
                  <a:pt x="7156057" y="13379120"/>
                  <a:pt x="8101699" y="14459546"/>
                </a:cubicBezTo>
                <a:cubicBezTo>
                  <a:pt x="9051095" y="15539974"/>
                  <a:pt x="12008105" y="15660021"/>
                  <a:pt x="12432143" y="12786385"/>
                </a:cubicBezTo>
                <a:cubicBezTo>
                  <a:pt x="12856181" y="9912746"/>
                  <a:pt x="11062461" y="9199964"/>
                  <a:pt x="10522095" y="9064910"/>
                </a:cubicBezTo>
                <a:cubicBezTo>
                  <a:pt x="10979905" y="9286248"/>
                  <a:pt x="11520273" y="9623882"/>
                  <a:pt x="12026869" y="10738073"/>
                </a:cubicBezTo>
                <a:cubicBezTo>
                  <a:pt x="12533461" y="11856016"/>
                  <a:pt x="11906785" y="13596706"/>
                  <a:pt x="10589641" y="13799286"/>
                </a:cubicBezTo>
                <a:cubicBezTo>
                  <a:pt x="9268743" y="14001866"/>
                  <a:pt x="8645819" y="13105261"/>
                  <a:pt x="8627057" y="12921438"/>
                </a:cubicBezTo>
                <a:cubicBezTo>
                  <a:pt x="8612045" y="12733864"/>
                  <a:pt x="9051095" y="13311593"/>
                  <a:pt x="9692781" y="13495416"/>
                </a:cubicBezTo>
                <a:cubicBezTo>
                  <a:pt x="10334467" y="13682990"/>
                  <a:pt x="11873013" y="13105261"/>
                  <a:pt x="11839241" y="11417092"/>
                </a:cubicBezTo>
                <a:cubicBezTo>
                  <a:pt x="11805467" y="9725172"/>
                  <a:pt x="10184365" y="8678507"/>
                  <a:pt x="8585777" y="8903596"/>
                </a:cubicBezTo>
                <a:cubicBezTo>
                  <a:pt x="6987191" y="9132437"/>
                  <a:pt x="5043369" y="10569256"/>
                  <a:pt x="4600569" y="13307841"/>
                </a:cubicBezTo>
                <a:cubicBezTo>
                  <a:pt x="4161519" y="16050176"/>
                  <a:pt x="6900883" y="19869189"/>
                  <a:pt x="10488321" y="21122186"/>
                </a:cubicBezTo>
                <a:cubicBezTo>
                  <a:pt x="14072009" y="22371431"/>
                  <a:pt x="15306597" y="23808250"/>
                  <a:pt x="15475463" y="25856561"/>
                </a:cubicBezTo>
                <a:cubicBezTo>
                  <a:pt x="15648081" y="27901121"/>
                  <a:pt x="14342193" y="28426329"/>
                  <a:pt x="13261457" y="28054933"/>
                </a:cubicBezTo>
                <a:cubicBezTo>
                  <a:pt x="12180723" y="27679785"/>
                  <a:pt x="12601009" y="26363013"/>
                  <a:pt x="13310241" y="26261723"/>
                </a:cubicBezTo>
                <a:cubicBezTo>
                  <a:pt x="14023225" y="26160433"/>
                  <a:pt x="14240873" y="27057037"/>
                  <a:pt x="13835597" y="27259617"/>
                </a:cubicBezTo>
                <a:cubicBezTo>
                  <a:pt x="13561661" y="27394671"/>
                  <a:pt x="13411559" y="27248363"/>
                  <a:pt x="13385291" y="27214599"/>
                </a:cubicBezTo>
                <a:cubicBezTo>
                  <a:pt x="13392797" y="27225855"/>
                  <a:pt x="13407807" y="27248363"/>
                  <a:pt x="13430321" y="27293381"/>
                </a:cubicBezTo>
                <a:cubicBezTo>
                  <a:pt x="13565413" y="27544731"/>
                  <a:pt x="15002641" y="27578495"/>
                  <a:pt x="14664913" y="25721509"/>
                </a:cubicBezTo>
                <a:cubicBezTo>
                  <a:pt x="14327181" y="23860771"/>
                  <a:pt x="12450905" y="23995824"/>
                  <a:pt x="11771695" y="24145884"/>
                </a:cubicBezTo>
                <a:cubicBezTo>
                  <a:pt x="11096235" y="24299695"/>
                  <a:pt x="11501511" y="24907436"/>
                  <a:pt x="10893597" y="24993720"/>
                </a:cubicBezTo>
                <a:cubicBezTo>
                  <a:pt x="10285685" y="25076252"/>
                  <a:pt x="10874835" y="24352216"/>
                  <a:pt x="11081225" y="24232168"/>
                </a:cubicBezTo>
                <a:cubicBezTo>
                  <a:pt x="11283863" y="24112120"/>
                  <a:pt x="10285685" y="24213411"/>
                  <a:pt x="10030511" y="24993720"/>
                </a:cubicBezTo>
                <a:cubicBezTo>
                  <a:pt x="9779089" y="25770277"/>
                  <a:pt x="9133651" y="25837805"/>
                  <a:pt x="8593283" y="26006621"/>
                </a:cubicBezTo>
                <a:cubicBezTo>
                  <a:pt x="8052915" y="26175439"/>
                  <a:pt x="8131719" y="25852811"/>
                  <a:pt x="8491965" y="25721509"/>
                </a:cubicBezTo>
                <a:cubicBezTo>
                  <a:pt x="8949775" y="25552691"/>
                  <a:pt x="8829693" y="25076252"/>
                  <a:pt x="8998559" y="24622323"/>
                </a:cubicBezTo>
                <a:cubicBezTo>
                  <a:pt x="9167423" y="24164641"/>
                  <a:pt x="9726553" y="23639433"/>
                  <a:pt x="10319457" y="23658191"/>
                </a:cubicBezTo>
                <a:cubicBezTo>
                  <a:pt x="10912361" y="23673197"/>
                  <a:pt x="10604651" y="23436853"/>
                  <a:pt x="10435785" y="23489374"/>
                </a:cubicBezTo>
                <a:cubicBezTo>
                  <a:pt x="10266921" y="23538143"/>
                  <a:pt x="10131829" y="23538143"/>
                  <a:pt x="9760327" y="23369326"/>
                </a:cubicBezTo>
                <a:cubicBezTo>
                  <a:pt x="9388825" y="23200509"/>
                  <a:pt x="10116819" y="23268036"/>
                  <a:pt x="10859825" y="23151740"/>
                </a:cubicBezTo>
                <a:cubicBezTo>
                  <a:pt x="11602829" y="23031692"/>
                  <a:pt x="12450905" y="23253030"/>
                  <a:pt x="13700505" y="23875777"/>
                </a:cubicBezTo>
                <a:cubicBezTo>
                  <a:pt x="14953857" y="24502275"/>
                  <a:pt x="15137733" y="26074147"/>
                  <a:pt x="14901321" y="26835699"/>
                </a:cubicBezTo>
                <a:cubicBezTo>
                  <a:pt x="14664913" y="27597251"/>
                  <a:pt x="13989453" y="27732305"/>
                  <a:pt x="13666733" y="27631015"/>
                </a:cubicBezTo>
                <a:cubicBezTo>
                  <a:pt x="13347765" y="27529725"/>
                  <a:pt x="13246447" y="27597251"/>
                  <a:pt x="13516631" y="27766069"/>
                </a:cubicBezTo>
                <a:cubicBezTo>
                  <a:pt x="13786813" y="27934885"/>
                  <a:pt x="14308419" y="27968649"/>
                  <a:pt x="14833777" y="27409677"/>
                </a:cubicBezTo>
                <a:cubicBezTo>
                  <a:pt x="15359133" y="26854457"/>
                  <a:pt x="15340371" y="25143779"/>
                  <a:pt x="14375965" y="23860771"/>
                </a:cubicBezTo>
                <a:cubicBezTo>
                  <a:pt x="13415313" y="22574011"/>
                  <a:pt x="12282041" y="22270141"/>
                  <a:pt x="9572699" y="21155949"/>
                </a:cubicBezTo>
                <a:cubicBezTo>
                  <a:pt x="6867109" y="20038006"/>
                  <a:pt x="3992655" y="16590390"/>
                  <a:pt x="4431703" y="13360362"/>
                </a:cubicBezTo>
                <a:cubicBezTo>
                  <a:pt x="4874505" y="10130332"/>
                  <a:pt x="7174819" y="9117431"/>
                  <a:pt x="8019143" y="8828567"/>
                </a:cubicBezTo>
                <a:cubicBezTo>
                  <a:pt x="8335765" y="8721649"/>
                  <a:pt x="8790645" y="8642692"/>
                  <a:pt x="9304231" y="8648275"/>
                </a:cubicBezTo>
                <a:close/>
                <a:moveTo>
                  <a:pt x="12811587" y="8435415"/>
                </a:moveTo>
                <a:cubicBezTo>
                  <a:pt x="13354517" y="8431008"/>
                  <a:pt x="13793357" y="8851497"/>
                  <a:pt x="13902407" y="9199487"/>
                </a:cubicBezTo>
                <a:cubicBezTo>
                  <a:pt x="14022481" y="9574427"/>
                  <a:pt x="13887399" y="9690658"/>
                  <a:pt x="13767325" y="9300721"/>
                </a:cubicBezTo>
                <a:cubicBezTo>
                  <a:pt x="13651005" y="8914533"/>
                  <a:pt x="12923065" y="8659574"/>
                  <a:pt x="12228893" y="8895786"/>
                </a:cubicBezTo>
                <a:cubicBezTo>
                  <a:pt x="11534723" y="9131998"/>
                  <a:pt x="11283321" y="8914533"/>
                  <a:pt x="10960625" y="8847044"/>
                </a:cubicBezTo>
                <a:cubicBezTo>
                  <a:pt x="10637929" y="8779555"/>
                  <a:pt x="10720481" y="8708316"/>
                  <a:pt x="11013157" y="8745811"/>
                </a:cubicBezTo>
                <a:cubicBezTo>
                  <a:pt x="11958729" y="8862042"/>
                  <a:pt x="12112573" y="8509598"/>
                  <a:pt x="12701681" y="8442109"/>
                </a:cubicBezTo>
                <a:cubicBezTo>
                  <a:pt x="12738735" y="8437891"/>
                  <a:pt x="12775393" y="8435709"/>
                  <a:pt x="12811587" y="8435415"/>
                </a:cubicBezTo>
                <a:close/>
                <a:moveTo>
                  <a:pt x="13397985" y="7721914"/>
                </a:moveTo>
                <a:cubicBezTo>
                  <a:pt x="13861633" y="7714002"/>
                  <a:pt x="14363755" y="7824764"/>
                  <a:pt x="14682673" y="8120127"/>
                </a:cubicBezTo>
                <a:cubicBezTo>
                  <a:pt x="15189193" y="8592708"/>
                  <a:pt x="15778255" y="9387846"/>
                  <a:pt x="15054121" y="10182983"/>
                </a:cubicBezTo>
                <a:cubicBezTo>
                  <a:pt x="14326235" y="10978120"/>
                  <a:pt x="14003565" y="10453029"/>
                  <a:pt x="13684645" y="9995450"/>
                </a:cubicBezTo>
                <a:cubicBezTo>
                  <a:pt x="13361973" y="9541622"/>
                  <a:pt x="12821687" y="9369092"/>
                  <a:pt x="12532785" y="9354089"/>
                </a:cubicBezTo>
                <a:cubicBezTo>
                  <a:pt x="12247633" y="9335336"/>
                  <a:pt x="12041273" y="9084043"/>
                  <a:pt x="12551545" y="8982775"/>
                </a:cubicBezTo>
                <a:cubicBezTo>
                  <a:pt x="13058063" y="8881508"/>
                  <a:pt x="13583341" y="9166557"/>
                  <a:pt x="13767189" y="9571627"/>
                </a:cubicBezTo>
                <a:cubicBezTo>
                  <a:pt x="13954789" y="9980448"/>
                  <a:pt x="14258699" y="10333009"/>
                  <a:pt x="14341243" y="9811669"/>
                </a:cubicBezTo>
                <a:cubicBezTo>
                  <a:pt x="14427539" y="9286578"/>
                  <a:pt x="13936029" y="8525197"/>
                  <a:pt x="13395741" y="8288906"/>
                </a:cubicBezTo>
                <a:cubicBezTo>
                  <a:pt x="12855455" y="8052615"/>
                  <a:pt x="11973737" y="8356418"/>
                  <a:pt x="11771131" y="8442682"/>
                </a:cubicBezTo>
                <a:cubicBezTo>
                  <a:pt x="11568523" y="8525197"/>
                  <a:pt x="10724325" y="8727731"/>
                  <a:pt x="10386647" y="8405176"/>
                </a:cubicBezTo>
                <a:cubicBezTo>
                  <a:pt x="10048967" y="8086372"/>
                  <a:pt x="10454181" y="8086372"/>
                  <a:pt x="10859397" y="8067618"/>
                </a:cubicBezTo>
                <a:cubicBezTo>
                  <a:pt x="11058253" y="8060117"/>
                  <a:pt x="11013229" y="7951348"/>
                  <a:pt x="11317139" y="8033863"/>
                </a:cubicBezTo>
                <a:cubicBezTo>
                  <a:pt x="11621051" y="8120127"/>
                  <a:pt x="12112561" y="8052615"/>
                  <a:pt x="12652847" y="7850080"/>
                </a:cubicBezTo>
                <a:cubicBezTo>
                  <a:pt x="12855455" y="7774130"/>
                  <a:pt x="13119795" y="7726661"/>
                  <a:pt x="13397985" y="7721914"/>
                </a:cubicBezTo>
                <a:close/>
                <a:moveTo>
                  <a:pt x="12808867" y="6574481"/>
                </a:moveTo>
                <a:cubicBezTo>
                  <a:pt x="12842627" y="6578231"/>
                  <a:pt x="12837939" y="6656978"/>
                  <a:pt x="12753537" y="6833223"/>
                </a:cubicBezTo>
                <a:cubicBezTo>
                  <a:pt x="12584731" y="7189463"/>
                  <a:pt x="12329647" y="7695698"/>
                  <a:pt x="11736951" y="7729448"/>
                </a:cubicBezTo>
                <a:cubicBezTo>
                  <a:pt x="11148007" y="7763197"/>
                  <a:pt x="10671601" y="7748198"/>
                  <a:pt x="10454029" y="7916943"/>
                </a:cubicBezTo>
                <a:cubicBezTo>
                  <a:pt x="10232707" y="8085688"/>
                  <a:pt x="9557483" y="8303182"/>
                  <a:pt x="9152351" y="8220685"/>
                </a:cubicBezTo>
                <a:cubicBezTo>
                  <a:pt x="8747217" y="8134437"/>
                  <a:pt x="8916023" y="8220685"/>
                  <a:pt x="9118589" y="7999441"/>
                </a:cubicBezTo>
                <a:cubicBezTo>
                  <a:pt x="9321157" y="7781947"/>
                  <a:pt x="9201117" y="7729448"/>
                  <a:pt x="9523723" y="7748198"/>
                </a:cubicBezTo>
                <a:cubicBezTo>
                  <a:pt x="9846329" y="7763197"/>
                  <a:pt x="10285223" y="7560703"/>
                  <a:pt x="10454029" y="7155713"/>
                </a:cubicBezTo>
                <a:cubicBezTo>
                  <a:pt x="10622835" y="6750725"/>
                  <a:pt x="10994207" y="6765725"/>
                  <a:pt x="11148007" y="7088215"/>
                </a:cubicBezTo>
                <a:cubicBezTo>
                  <a:pt x="11298057" y="7410707"/>
                  <a:pt x="12112075" y="7714449"/>
                  <a:pt x="12633497" y="6765725"/>
                </a:cubicBezTo>
                <a:cubicBezTo>
                  <a:pt x="12702895" y="6641979"/>
                  <a:pt x="12775105" y="6570731"/>
                  <a:pt x="12808867" y="6574481"/>
                </a:cubicBezTo>
                <a:close/>
                <a:moveTo>
                  <a:pt x="9950635" y="6096378"/>
                </a:moveTo>
                <a:cubicBezTo>
                  <a:pt x="10386425" y="6135058"/>
                  <a:pt x="10504605" y="6665333"/>
                  <a:pt x="9947469" y="7073238"/>
                </a:cubicBezTo>
                <a:cubicBezTo>
                  <a:pt x="9200867" y="7613357"/>
                  <a:pt x="9084561" y="6885695"/>
                  <a:pt x="9017029" y="7444569"/>
                </a:cubicBezTo>
                <a:cubicBezTo>
                  <a:pt x="8949497" y="7999693"/>
                  <a:pt x="7681401" y="8404783"/>
                  <a:pt x="7561343" y="8067208"/>
                </a:cubicBezTo>
                <a:cubicBezTo>
                  <a:pt x="7478805" y="7830906"/>
                  <a:pt x="8019059" y="7088239"/>
                  <a:pt x="8626845" y="7073238"/>
                </a:cubicBezTo>
                <a:cubicBezTo>
                  <a:pt x="9234633" y="7054484"/>
                  <a:pt x="8611839" y="6716906"/>
                  <a:pt x="9422221" y="6244300"/>
                </a:cubicBezTo>
                <a:cubicBezTo>
                  <a:pt x="9624817" y="6125211"/>
                  <a:pt x="9805371" y="6083484"/>
                  <a:pt x="9950635" y="6096378"/>
                </a:cubicBezTo>
                <a:close/>
                <a:moveTo>
                  <a:pt x="11834597" y="6031422"/>
                </a:moveTo>
                <a:cubicBezTo>
                  <a:pt x="12270861" y="6028636"/>
                  <a:pt x="12749701" y="6533913"/>
                  <a:pt x="12146055" y="6850947"/>
                </a:cubicBezTo>
                <a:cubicBezTo>
                  <a:pt x="11399353" y="7241145"/>
                  <a:pt x="11279281" y="6333184"/>
                  <a:pt x="11553195" y="6123078"/>
                </a:cubicBezTo>
                <a:cubicBezTo>
                  <a:pt x="11635511" y="6059766"/>
                  <a:pt x="11733919" y="6032067"/>
                  <a:pt x="11834597" y="6031422"/>
                </a:cubicBezTo>
                <a:close/>
                <a:moveTo>
                  <a:pt x="10909635" y="5705330"/>
                </a:moveTo>
                <a:cubicBezTo>
                  <a:pt x="10986569" y="5698291"/>
                  <a:pt x="11050367" y="5724571"/>
                  <a:pt x="11080391" y="5800601"/>
                </a:cubicBezTo>
                <a:cubicBezTo>
                  <a:pt x="11196729" y="6108478"/>
                  <a:pt x="10528717" y="6442634"/>
                  <a:pt x="10419885" y="6224866"/>
                </a:cubicBezTo>
                <a:cubicBezTo>
                  <a:pt x="10329817" y="6047466"/>
                  <a:pt x="10678833" y="5726450"/>
                  <a:pt x="10909635" y="5705330"/>
                </a:cubicBezTo>
                <a:close/>
                <a:moveTo>
                  <a:pt x="15114663" y="5414081"/>
                </a:moveTo>
                <a:cubicBezTo>
                  <a:pt x="15173427" y="5412570"/>
                  <a:pt x="15242677" y="5423650"/>
                  <a:pt x="15324987" y="5448972"/>
                </a:cubicBezTo>
                <a:cubicBezTo>
                  <a:pt x="15763969" y="5584027"/>
                  <a:pt x="15475065" y="6900792"/>
                  <a:pt x="15272459" y="7189653"/>
                </a:cubicBezTo>
                <a:cubicBezTo>
                  <a:pt x="15069853" y="7478517"/>
                  <a:pt x="15272459" y="7729865"/>
                  <a:pt x="15122379" y="7864918"/>
                </a:cubicBezTo>
                <a:cubicBezTo>
                  <a:pt x="14968549" y="7999970"/>
                  <a:pt x="14750935" y="7864918"/>
                  <a:pt x="14717167" y="7782386"/>
                </a:cubicBezTo>
                <a:cubicBezTo>
                  <a:pt x="14683399" y="7696102"/>
                  <a:pt x="14548327" y="7493523"/>
                  <a:pt x="14240665" y="7444753"/>
                </a:cubicBezTo>
                <a:cubicBezTo>
                  <a:pt x="13936755" y="7392233"/>
                  <a:pt x="14019299" y="7335961"/>
                  <a:pt x="14225657" y="7170897"/>
                </a:cubicBezTo>
                <a:cubicBezTo>
                  <a:pt x="14480791" y="6968317"/>
                  <a:pt x="14649631" y="6428105"/>
                  <a:pt x="14732175" y="6007940"/>
                </a:cubicBezTo>
                <a:cubicBezTo>
                  <a:pt x="14802289" y="5663511"/>
                  <a:pt x="14860019" y="5420619"/>
                  <a:pt x="15114663" y="5414081"/>
                </a:cubicBezTo>
                <a:close/>
                <a:moveTo>
                  <a:pt x="5277167" y="4631486"/>
                </a:moveTo>
                <a:cubicBezTo>
                  <a:pt x="5333669" y="4631779"/>
                  <a:pt x="5416901" y="4651474"/>
                  <a:pt x="5530375" y="4702123"/>
                </a:cubicBezTo>
                <a:cubicBezTo>
                  <a:pt x="5988025" y="4908466"/>
                  <a:pt x="7135905" y="5685060"/>
                  <a:pt x="7034621" y="6968135"/>
                </a:cubicBezTo>
                <a:cubicBezTo>
                  <a:pt x="6933337" y="8254961"/>
                  <a:pt x="6325637" y="8592611"/>
                  <a:pt x="5616653" y="9436739"/>
                </a:cubicBezTo>
                <a:cubicBezTo>
                  <a:pt x="4907669" y="10284618"/>
                  <a:pt x="3673511" y="12498107"/>
                  <a:pt x="4382495" y="15405654"/>
                </a:cubicBezTo>
                <a:cubicBezTo>
                  <a:pt x="3467193" y="12565637"/>
                  <a:pt x="4600067" y="11012443"/>
                  <a:pt x="5008951" y="10014497"/>
                </a:cubicBezTo>
                <a:cubicBezTo>
                  <a:pt x="5414085" y="9016551"/>
                  <a:pt x="6783289" y="8202437"/>
                  <a:pt x="6426921" y="7343303"/>
                </a:cubicBezTo>
                <a:cubicBezTo>
                  <a:pt x="6070553" y="6480418"/>
                  <a:pt x="5901747" y="6379122"/>
                  <a:pt x="6224353" y="6461658"/>
                </a:cubicBezTo>
                <a:cubicBezTo>
                  <a:pt x="6546961" y="6547947"/>
                  <a:pt x="6817049" y="7275773"/>
                  <a:pt x="6764533" y="6799310"/>
                </a:cubicBezTo>
                <a:cubicBezTo>
                  <a:pt x="6715765" y="6326599"/>
                  <a:pt x="5939259" y="6056477"/>
                  <a:pt x="5973021" y="5598774"/>
                </a:cubicBezTo>
                <a:cubicBezTo>
                  <a:pt x="6006781" y="5144820"/>
                  <a:pt x="5901747" y="4923470"/>
                  <a:pt x="5395329" y="4840934"/>
                </a:cubicBezTo>
                <a:cubicBezTo>
                  <a:pt x="5178697" y="4804356"/>
                  <a:pt x="5107657" y="4630606"/>
                  <a:pt x="5277167" y="4631486"/>
                </a:cubicBezTo>
                <a:close/>
                <a:moveTo>
                  <a:pt x="10153663" y="4049789"/>
                </a:moveTo>
                <a:cubicBezTo>
                  <a:pt x="10681689" y="4049854"/>
                  <a:pt x="11128019" y="4843071"/>
                  <a:pt x="10570795" y="5212513"/>
                </a:cubicBezTo>
                <a:cubicBezTo>
                  <a:pt x="9861301" y="5685395"/>
                  <a:pt x="9328241" y="4675826"/>
                  <a:pt x="9711143" y="4262991"/>
                </a:cubicBezTo>
                <a:cubicBezTo>
                  <a:pt x="9851563" y="4111932"/>
                  <a:pt x="10005817" y="4049768"/>
                  <a:pt x="10153663" y="4049789"/>
                </a:cubicBezTo>
                <a:close/>
                <a:moveTo>
                  <a:pt x="13025619" y="3972452"/>
                </a:moveTo>
                <a:cubicBezTo>
                  <a:pt x="13066949" y="3976100"/>
                  <a:pt x="13101355" y="3992932"/>
                  <a:pt x="13125083" y="4026150"/>
                </a:cubicBezTo>
                <a:cubicBezTo>
                  <a:pt x="13293817" y="4262380"/>
                  <a:pt x="12416391" y="4836084"/>
                  <a:pt x="12348897" y="4652350"/>
                </a:cubicBezTo>
                <a:cubicBezTo>
                  <a:pt x="12266637" y="4432993"/>
                  <a:pt x="12719061" y="4000753"/>
                  <a:pt x="12982119" y="3973083"/>
                </a:cubicBezTo>
                <a:cubicBezTo>
                  <a:pt x="12997295" y="3971489"/>
                  <a:pt x="13011841" y="3971237"/>
                  <a:pt x="13025619" y="3972452"/>
                </a:cubicBezTo>
                <a:close/>
                <a:moveTo>
                  <a:pt x="9402555" y="3863713"/>
                </a:moveTo>
                <a:cubicBezTo>
                  <a:pt x="9633393" y="3852170"/>
                  <a:pt x="9601383" y="3949455"/>
                  <a:pt x="9437233" y="3992148"/>
                </a:cubicBezTo>
                <a:cubicBezTo>
                  <a:pt x="9253383" y="4044691"/>
                  <a:pt x="8881933" y="4146024"/>
                  <a:pt x="8896941" y="4667705"/>
                </a:cubicBezTo>
                <a:cubicBezTo>
                  <a:pt x="8915701" y="5193141"/>
                  <a:pt x="9726139" y="5380798"/>
                  <a:pt x="9759907" y="5598478"/>
                </a:cubicBezTo>
                <a:cubicBezTo>
                  <a:pt x="9793675" y="5819910"/>
                  <a:pt x="9894981" y="5834924"/>
                  <a:pt x="9538537" y="5868700"/>
                </a:cubicBezTo>
                <a:cubicBezTo>
                  <a:pt x="9185847" y="5902478"/>
                  <a:pt x="8746859" y="6292803"/>
                  <a:pt x="8626795" y="6649349"/>
                </a:cubicBezTo>
                <a:cubicBezTo>
                  <a:pt x="8506729" y="7002140"/>
                  <a:pt x="8202815" y="6698136"/>
                  <a:pt x="8018967" y="6885794"/>
                </a:cubicBezTo>
                <a:cubicBezTo>
                  <a:pt x="7831365" y="7069693"/>
                  <a:pt x="7913909" y="6923322"/>
                  <a:pt x="7831365" y="6698136"/>
                </a:cubicBezTo>
                <a:cubicBezTo>
                  <a:pt x="7696293" y="6326581"/>
                  <a:pt x="7951429" y="6123912"/>
                  <a:pt x="8120271" y="5973789"/>
                </a:cubicBezTo>
                <a:cubicBezTo>
                  <a:pt x="8289113" y="5819910"/>
                  <a:pt x="8645555" y="5786132"/>
                  <a:pt x="8559259" y="5110573"/>
                </a:cubicBezTo>
                <a:cubicBezTo>
                  <a:pt x="8476713" y="4431261"/>
                  <a:pt x="8930709" y="3924590"/>
                  <a:pt x="9287151" y="3875802"/>
                </a:cubicBezTo>
                <a:cubicBezTo>
                  <a:pt x="9331237" y="3869234"/>
                  <a:pt x="9369579" y="3865364"/>
                  <a:pt x="9402555" y="3863713"/>
                </a:cubicBezTo>
                <a:close/>
                <a:moveTo>
                  <a:pt x="13869245" y="3798159"/>
                </a:moveTo>
                <a:cubicBezTo>
                  <a:pt x="13945447" y="3799121"/>
                  <a:pt x="13992933" y="3903597"/>
                  <a:pt x="13954943" y="4093543"/>
                </a:cubicBezTo>
                <a:cubicBezTo>
                  <a:pt x="13887405" y="4431227"/>
                  <a:pt x="13564729" y="4772665"/>
                  <a:pt x="13497193" y="5177888"/>
                </a:cubicBezTo>
                <a:cubicBezTo>
                  <a:pt x="13429655" y="5583113"/>
                  <a:pt x="13091971" y="5920799"/>
                  <a:pt x="12788053" y="6089638"/>
                </a:cubicBezTo>
                <a:cubicBezTo>
                  <a:pt x="12484137" y="6258482"/>
                  <a:pt x="12585443" y="6007093"/>
                  <a:pt x="12566683" y="5733195"/>
                </a:cubicBezTo>
                <a:cubicBezTo>
                  <a:pt x="12551675" y="5463046"/>
                  <a:pt x="12112683" y="5211657"/>
                  <a:pt x="11823775" y="5395509"/>
                </a:cubicBezTo>
                <a:cubicBezTo>
                  <a:pt x="11534867" y="5583113"/>
                  <a:pt x="11598651" y="5406767"/>
                  <a:pt x="11703709" y="5260435"/>
                </a:cubicBezTo>
                <a:cubicBezTo>
                  <a:pt x="11891313" y="5009048"/>
                  <a:pt x="12349063" y="4941510"/>
                  <a:pt x="12855591" y="4806435"/>
                </a:cubicBezTo>
                <a:cubicBezTo>
                  <a:pt x="13362119" y="4667610"/>
                  <a:pt x="13515953" y="4296152"/>
                  <a:pt x="13666035" y="3992237"/>
                </a:cubicBezTo>
                <a:cubicBezTo>
                  <a:pt x="13733337" y="3859274"/>
                  <a:pt x="13809977" y="3797407"/>
                  <a:pt x="13869245" y="3798159"/>
                </a:cubicBezTo>
                <a:close/>
                <a:moveTo>
                  <a:pt x="4762145" y="3590059"/>
                </a:moveTo>
                <a:cubicBezTo>
                  <a:pt x="5859153" y="3632620"/>
                  <a:pt x="7108151" y="4317823"/>
                  <a:pt x="7426207" y="5800794"/>
                </a:cubicBezTo>
                <a:cubicBezTo>
                  <a:pt x="7850281" y="7781837"/>
                  <a:pt x="7020897" y="8303362"/>
                  <a:pt x="6750691" y="8524728"/>
                </a:cubicBezTo>
                <a:cubicBezTo>
                  <a:pt x="6480485" y="8746095"/>
                  <a:pt x="6420441" y="8633536"/>
                  <a:pt x="6649365" y="8423425"/>
                </a:cubicBezTo>
                <a:cubicBezTo>
                  <a:pt x="7324879" y="7796845"/>
                  <a:pt x="7411195" y="7001424"/>
                  <a:pt x="7020897" y="5650715"/>
                </a:cubicBezTo>
                <a:cubicBezTo>
                  <a:pt x="6630601" y="4296251"/>
                  <a:pt x="4840485" y="3789735"/>
                  <a:pt x="3485703" y="4213707"/>
                </a:cubicBezTo>
                <a:cubicBezTo>
                  <a:pt x="2130919" y="4633929"/>
                  <a:pt x="2183459" y="5935864"/>
                  <a:pt x="2472430" y="6547435"/>
                </a:cubicBezTo>
                <a:cubicBezTo>
                  <a:pt x="2757647" y="7155256"/>
                  <a:pt x="3789685" y="7612998"/>
                  <a:pt x="4450187" y="6900124"/>
                </a:cubicBezTo>
                <a:cubicBezTo>
                  <a:pt x="5110691" y="6190999"/>
                  <a:pt x="4382637" y="5598186"/>
                  <a:pt x="4498975" y="5380572"/>
                </a:cubicBezTo>
                <a:cubicBezTo>
                  <a:pt x="4619067" y="5159206"/>
                  <a:pt x="4975589" y="5631955"/>
                  <a:pt x="5125703" y="6311061"/>
                </a:cubicBezTo>
                <a:cubicBezTo>
                  <a:pt x="5279569" y="6986418"/>
                  <a:pt x="4044879" y="8374650"/>
                  <a:pt x="2723871" y="7106481"/>
                </a:cubicBezTo>
                <a:cubicBezTo>
                  <a:pt x="1406617" y="5834562"/>
                  <a:pt x="2588768" y="4247476"/>
                  <a:pt x="3755909" y="3755967"/>
                </a:cubicBezTo>
                <a:cubicBezTo>
                  <a:pt x="4047695" y="3633089"/>
                  <a:pt x="4396475" y="3575871"/>
                  <a:pt x="4762145" y="3590059"/>
                </a:cubicBezTo>
                <a:close/>
                <a:moveTo>
                  <a:pt x="10652945" y="3390860"/>
                </a:moveTo>
                <a:cubicBezTo>
                  <a:pt x="10857907" y="3384295"/>
                  <a:pt x="11078343" y="3409614"/>
                  <a:pt x="11215297" y="3486506"/>
                </a:cubicBezTo>
                <a:cubicBezTo>
                  <a:pt x="11485451" y="3640296"/>
                  <a:pt x="12093297" y="3891606"/>
                  <a:pt x="12247135" y="3707810"/>
                </a:cubicBezTo>
                <a:cubicBezTo>
                  <a:pt x="12397221" y="3520266"/>
                  <a:pt x="12971297" y="3366479"/>
                  <a:pt x="13395289" y="3452750"/>
                </a:cubicBezTo>
                <a:cubicBezTo>
                  <a:pt x="13819281" y="3539020"/>
                  <a:pt x="13530365" y="3655298"/>
                  <a:pt x="13125135" y="3689057"/>
                </a:cubicBezTo>
                <a:cubicBezTo>
                  <a:pt x="12719905" y="3722816"/>
                  <a:pt x="12247135" y="4011636"/>
                  <a:pt x="12179597" y="4281704"/>
                </a:cubicBezTo>
                <a:cubicBezTo>
                  <a:pt x="12112057" y="4551769"/>
                  <a:pt x="11905691" y="4889350"/>
                  <a:pt x="11534229" y="5110656"/>
                </a:cubicBezTo>
                <a:cubicBezTo>
                  <a:pt x="11162767" y="5328209"/>
                  <a:pt x="11279083" y="5185672"/>
                  <a:pt x="11331613" y="4941862"/>
                </a:cubicBezTo>
                <a:cubicBezTo>
                  <a:pt x="11485451" y="4214185"/>
                  <a:pt x="10622459" y="3674053"/>
                  <a:pt x="10232237" y="3689057"/>
                </a:cubicBezTo>
                <a:cubicBezTo>
                  <a:pt x="9845767" y="3707810"/>
                  <a:pt x="10029621" y="3587784"/>
                  <a:pt x="10183459" y="3486506"/>
                </a:cubicBezTo>
                <a:cubicBezTo>
                  <a:pt x="10258503" y="3435871"/>
                  <a:pt x="10447985" y="3397423"/>
                  <a:pt x="10652945" y="3390860"/>
                </a:cubicBezTo>
                <a:close/>
                <a:moveTo>
                  <a:pt x="12536135" y="1304598"/>
                </a:moveTo>
                <a:cubicBezTo>
                  <a:pt x="12640473" y="1305661"/>
                  <a:pt x="12811523" y="1338778"/>
                  <a:pt x="13091771" y="1423188"/>
                </a:cubicBezTo>
                <a:cubicBezTo>
                  <a:pt x="13988565" y="1693295"/>
                  <a:pt x="14442589" y="2676188"/>
                  <a:pt x="14528893" y="2946297"/>
                </a:cubicBezTo>
                <a:cubicBezTo>
                  <a:pt x="14615195" y="3216408"/>
                  <a:pt x="14341279" y="3385223"/>
                  <a:pt x="14547653" y="3707853"/>
                </a:cubicBezTo>
                <a:cubicBezTo>
                  <a:pt x="14750277" y="4026730"/>
                  <a:pt x="14817817" y="4146779"/>
                  <a:pt x="14716505" y="4754521"/>
                </a:cubicBezTo>
                <a:cubicBezTo>
                  <a:pt x="14615195" y="5362262"/>
                  <a:pt x="14341279" y="5260974"/>
                  <a:pt x="14056105" y="5294738"/>
                </a:cubicBezTo>
                <a:cubicBezTo>
                  <a:pt x="13767181" y="5328500"/>
                  <a:pt x="13800951" y="5549839"/>
                  <a:pt x="13936033" y="5549839"/>
                </a:cubicBezTo>
                <a:cubicBezTo>
                  <a:pt x="14071115" y="5549839"/>
                  <a:pt x="14528893" y="5362262"/>
                  <a:pt x="14510131" y="5598609"/>
                </a:cubicBezTo>
                <a:cubicBezTo>
                  <a:pt x="14495121" y="5834954"/>
                  <a:pt x="14292499" y="6750318"/>
                  <a:pt x="14022335" y="7054189"/>
                </a:cubicBezTo>
                <a:cubicBezTo>
                  <a:pt x="13752171" y="7358061"/>
                  <a:pt x="13024231" y="7444346"/>
                  <a:pt x="12769077" y="7410582"/>
                </a:cubicBezTo>
                <a:cubicBezTo>
                  <a:pt x="12517673" y="7376818"/>
                  <a:pt x="12870387" y="6986662"/>
                  <a:pt x="13005469" y="6750318"/>
                </a:cubicBezTo>
                <a:cubicBezTo>
                  <a:pt x="13140551" y="6513973"/>
                  <a:pt x="12937929" y="6311393"/>
                  <a:pt x="13159313" y="6090053"/>
                </a:cubicBezTo>
                <a:cubicBezTo>
                  <a:pt x="13380697" y="5872466"/>
                  <a:pt x="13583319" y="5381021"/>
                  <a:pt x="13785941" y="5110915"/>
                </a:cubicBezTo>
                <a:cubicBezTo>
                  <a:pt x="13988565" y="4840806"/>
                  <a:pt x="13954795" y="4484415"/>
                  <a:pt x="14123647" y="4248068"/>
                </a:cubicBezTo>
                <a:cubicBezTo>
                  <a:pt x="14292499" y="4011724"/>
                  <a:pt x="14224957" y="3790387"/>
                  <a:pt x="13969803" y="3467754"/>
                </a:cubicBezTo>
                <a:cubicBezTo>
                  <a:pt x="13718401" y="3148878"/>
                  <a:pt x="13226853" y="2946297"/>
                  <a:pt x="12971699" y="3163886"/>
                </a:cubicBezTo>
                <a:cubicBezTo>
                  <a:pt x="12720297" y="3385223"/>
                  <a:pt x="12450133" y="3216408"/>
                  <a:pt x="12007365" y="3418989"/>
                </a:cubicBezTo>
                <a:cubicBezTo>
                  <a:pt x="11568349" y="3621568"/>
                  <a:pt x="11350717" y="3182643"/>
                  <a:pt x="11028021" y="3231412"/>
                </a:cubicBezTo>
                <a:cubicBezTo>
                  <a:pt x="10705327" y="3283933"/>
                  <a:pt x="10649041" y="3197650"/>
                  <a:pt x="10825399" y="2980063"/>
                </a:cubicBezTo>
                <a:cubicBezTo>
                  <a:pt x="10960481" y="2811242"/>
                  <a:pt x="11399497" y="2488613"/>
                  <a:pt x="11770971" y="2406081"/>
                </a:cubicBezTo>
                <a:cubicBezTo>
                  <a:pt x="12146199" y="2319797"/>
                  <a:pt x="12315051" y="1712052"/>
                  <a:pt x="12363831" y="1558242"/>
                </a:cubicBezTo>
                <a:cubicBezTo>
                  <a:pt x="12399947" y="1455076"/>
                  <a:pt x="12306595" y="1302261"/>
                  <a:pt x="12536135" y="1304598"/>
                </a:cubicBezTo>
                <a:close/>
                <a:moveTo>
                  <a:pt x="6059999" y="750427"/>
                </a:moveTo>
                <a:cubicBezTo>
                  <a:pt x="6304173" y="747203"/>
                  <a:pt x="6525363" y="776049"/>
                  <a:pt x="6682047" y="848280"/>
                </a:cubicBezTo>
                <a:cubicBezTo>
                  <a:pt x="7308785" y="1137204"/>
                  <a:pt x="7815431" y="1253524"/>
                  <a:pt x="8254525" y="1726312"/>
                </a:cubicBezTo>
                <a:cubicBezTo>
                  <a:pt x="8693617" y="2199099"/>
                  <a:pt x="9031381" y="2960809"/>
                  <a:pt x="8712381" y="3621211"/>
                </a:cubicBezTo>
                <a:cubicBezTo>
                  <a:pt x="8389629" y="4281613"/>
                  <a:pt x="8254525" y="4619316"/>
                  <a:pt x="8254525" y="4754396"/>
                </a:cubicBezTo>
                <a:cubicBezTo>
                  <a:pt x="8254525" y="4889478"/>
                  <a:pt x="8085641" y="5227182"/>
                  <a:pt x="8085641" y="4739389"/>
                </a:cubicBezTo>
                <a:cubicBezTo>
                  <a:pt x="8085641" y="4247840"/>
                  <a:pt x="8389629" y="3977679"/>
                  <a:pt x="8389629" y="3471121"/>
                </a:cubicBezTo>
                <a:cubicBezTo>
                  <a:pt x="8389629" y="2960809"/>
                  <a:pt x="8220747" y="3163434"/>
                  <a:pt x="8168207" y="3501139"/>
                </a:cubicBezTo>
                <a:cubicBezTo>
                  <a:pt x="8119419" y="3842597"/>
                  <a:pt x="7897995" y="4566784"/>
                  <a:pt x="7916761" y="4889478"/>
                </a:cubicBezTo>
                <a:cubicBezTo>
                  <a:pt x="7931773" y="5212175"/>
                  <a:pt x="8186971" y="5516109"/>
                  <a:pt x="7984313" y="5617419"/>
                </a:cubicBezTo>
                <a:cubicBezTo>
                  <a:pt x="7781655" y="5718734"/>
                  <a:pt x="7526455" y="5497347"/>
                  <a:pt x="7594009" y="4701867"/>
                </a:cubicBezTo>
                <a:cubicBezTo>
                  <a:pt x="7661561" y="3910136"/>
                  <a:pt x="6257965" y="2405473"/>
                  <a:pt x="4246397" y="2912029"/>
                </a:cubicBezTo>
                <a:cubicBezTo>
                  <a:pt x="3371963" y="3133418"/>
                  <a:pt x="3248117" y="2690645"/>
                  <a:pt x="3499563" y="2337933"/>
                </a:cubicBezTo>
                <a:cubicBezTo>
                  <a:pt x="3754763" y="1981467"/>
                  <a:pt x="4516607" y="1441138"/>
                  <a:pt x="5023253" y="1726312"/>
                </a:cubicBezTo>
                <a:cubicBezTo>
                  <a:pt x="5529897" y="2015237"/>
                  <a:pt x="5529897" y="1778844"/>
                  <a:pt x="5278451" y="1643763"/>
                </a:cubicBezTo>
                <a:cubicBezTo>
                  <a:pt x="5023253" y="1508681"/>
                  <a:pt x="4328961" y="1711302"/>
                  <a:pt x="4362737" y="1339829"/>
                </a:cubicBezTo>
                <a:cubicBezTo>
                  <a:pt x="4388069" y="1058407"/>
                  <a:pt x="5327473" y="760101"/>
                  <a:pt x="6059999" y="750427"/>
                </a:cubicBezTo>
                <a:close/>
                <a:moveTo>
                  <a:pt x="11970109" y="701"/>
                </a:moveTo>
                <a:cubicBezTo>
                  <a:pt x="12028591" y="10670"/>
                  <a:pt x="12079397" y="128845"/>
                  <a:pt x="12146725" y="476808"/>
                </a:cubicBezTo>
                <a:cubicBezTo>
                  <a:pt x="12296869" y="1272148"/>
                  <a:pt x="11857703" y="1913673"/>
                  <a:pt x="11568679" y="2217553"/>
                </a:cubicBezTo>
                <a:cubicBezTo>
                  <a:pt x="11283409" y="2521432"/>
                  <a:pt x="10622785" y="2622726"/>
                  <a:pt x="10637799" y="2810308"/>
                </a:cubicBezTo>
                <a:cubicBezTo>
                  <a:pt x="10656567" y="2994137"/>
                  <a:pt x="10656567" y="3080424"/>
                  <a:pt x="10401325" y="2979130"/>
                </a:cubicBezTo>
                <a:cubicBezTo>
                  <a:pt x="10149837" y="2877835"/>
                  <a:pt x="9639355" y="3331782"/>
                  <a:pt x="9320303" y="3534369"/>
                </a:cubicBezTo>
                <a:cubicBezTo>
                  <a:pt x="8997499" y="3740707"/>
                  <a:pt x="9012513" y="3500602"/>
                  <a:pt x="9083829" y="3162960"/>
                </a:cubicBezTo>
                <a:cubicBezTo>
                  <a:pt x="9402881" y="1624799"/>
                  <a:pt x="8543319" y="1624799"/>
                  <a:pt x="8509537" y="1253390"/>
                </a:cubicBezTo>
                <a:cubicBezTo>
                  <a:pt x="8475755" y="881981"/>
                  <a:pt x="9504227" y="761931"/>
                  <a:pt x="10048493" y="848217"/>
                </a:cubicBezTo>
                <a:cubicBezTo>
                  <a:pt x="10589003" y="930751"/>
                  <a:pt x="10570235" y="1591034"/>
                  <a:pt x="10386311" y="1996208"/>
                </a:cubicBezTo>
                <a:cubicBezTo>
                  <a:pt x="10198633" y="2405133"/>
                  <a:pt x="10401325" y="2303839"/>
                  <a:pt x="10656567" y="1827386"/>
                </a:cubicBezTo>
                <a:cubicBezTo>
                  <a:pt x="10911809" y="1354682"/>
                  <a:pt x="10911809" y="578102"/>
                  <a:pt x="11215845" y="578102"/>
                </a:cubicBezTo>
                <a:cubicBezTo>
                  <a:pt x="11519883" y="578102"/>
                  <a:pt x="11384755" y="390520"/>
                  <a:pt x="11655011" y="240456"/>
                </a:cubicBezTo>
                <a:cubicBezTo>
                  <a:pt x="11807031" y="153934"/>
                  <a:pt x="11894915" y="-12119"/>
                  <a:pt x="11970109" y="701"/>
                </a:cubicBezTo>
                <a:close/>
              </a:path>
            </a:pathLst>
          </a:custGeom>
          <a:solidFill>
            <a:srgbClr val="FEBDBD"/>
          </a:solidFill>
          <a:ln>
            <a:noFill/>
          </a:ln>
          <a:extLst/>
        </p:spPr>
        <p:txBody>
          <a:bodyPr anchor="ctr" anchorCtr="1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endParaRPr altLang="en-US" lang="zh-CN"/>
          </a:p>
        </p:txBody>
      </p:sp>
    </p:spTree>
    <p:extLst>
      <p:ext uri="{BB962C8B-B14F-4D97-AF65-F5344CB8AC3E}">
        <p14:creationId val="843129376"/>
      </p:ext>
    </p:extLst>
  </p:cSld>
  <p:clrMapOvr>
    <a:masterClrMapping/>
  </p:clrMapOvr>
  <p:transition spd="slow"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0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 nodeType="clickPar">
                      <p:stCondLst>
                        <p:cond delay="indefinite"/>
                      </p:stCondLst>
                      <p:childTnLst>
                        <p:par>
                          <p:cTn fill="hold" id="1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3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4" nodeType="clickPar">
                      <p:stCondLst>
                        <p:cond delay="indefinite"/>
                      </p:stCondLst>
                      <p:childTnLst>
                        <p:par>
                          <p:cTn fill="hold" id="25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6" nodeType="click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3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3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3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500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500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42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48"/>
      <p:bldP grpId="0" spid="49"/>
      <p:bldP grpId="0" spid="50"/>
      <p:bldP grpId="0" spid="52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12131" y="489055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9F1C8C0A-A0CB-420D-920B-6A670D3F5386}"/>
              </a:ext>
            </a:extLst>
          </p:cNvPr>
          <p:cNvGrpSpPr/>
          <p:nvPr/>
        </p:nvGrpSpPr>
        <p:grpSpPr>
          <a:xfrm>
            <a:off x="887778" y="2119810"/>
            <a:ext cx="831871" cy="831871"/>
            <a:chOff x="304800" y="673100"/>
            <a:chExt cx="4000500" cy="4000500"/>
          </a:xfrm>
          <a:effectLst>
            <a:outerShdw algn="tr" blurRad="317500" dir="8100000" dist="190500" rotWithShape="0">
              <a:prstClr val="black">
                <a:alpha val="50000"/>
              </a:prstClr>
            </a:outerShdw>
          </a:effectLst>
        </p:grpSpPr>
        <p:sp>
          <p:nvSpPr>
            <p:cNvPr id="25" name="同心圆 18">
              <a:extLst>
                <a:ext uri="{FF2B5EF4-FFF2-40B4-BE49-F238E27FC236}">
                  <a16:creationId xmlns:a16="http://schemas.microsoft.com/office/drawing/2014/main" id="{B477F8CC-E166-4242-8948-A9B55E910A9A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3333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26" name="椭圆 25">
              <a:extLst>
                <a:ext uri="{FF2B5EF4-FFF2-40B4-BE49-F238E27FC236}">
                  <a16:creationId xmlns:a16="http://schemas.microsoft.com/office/drawing/2014/main" id="{AAFF477A-48AD-4111-A5F6-287FAED20B1E}"/>
                </a:ext>
              </a:extLst>
            </p:cNvPr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400">
                  <a:solidFill>
                    <a:srgbClr val="FD6B6B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01</a:t>
              </a:r>
            </a:p>
          </p:txBody>
        </p:sp>
      </p:grpSp>
      <p:sp>
        <p:nvSpPr>
          <p:cNvPr id="27" name="TextBox 21">
            <a:extLst>
              <a:ext uri="{FF2B5EF4-FFF2-40B4-BE49-F238E27FC236}">
                <a16:creationId xmlns:a16="http://schemas.microsoft.com/office/drawing/2014/main" id="{7D3F6518-332D-4541-BE4E-D184C420CAEC}"/>
              </a:ext>
            </a:extLst>
          </p:cNvPr>
          <p:cNvSpPr txBox="1"/>
          <p:nvPr/>
        </p:nvSpPr>
        <p:spPr>
          <a:xfrm>
            <a:off x="2030444" y="2093436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grpSp>
        <p:nvGrpSpPr>
          <p:cNvPr id="28" name="组合 27">
            <a:extLst>
              <a:ext uri="{FF2B5EF4-FFF2-40B4-BE49-F238E27FC236}">
                <a16:creationId xmlns:a16="http://schemas.microsoft.com/office/drawing/2014/main" id="{63B0F51F-57D5-4CCE-8A73-73CE29DE40B4}"/>
              </a:ext>
            </a:extLst>
          </p:cNvPr>
          <p:cNvGrpSpPr/>
          <p:nvPr/>
        </p:nvGrpSpPr>
        <p:grpSpPr>
          <a:xfrm>
            <a:off x="5205778" y="4757019"/>
            <a:ext cx="831871" cy="831871"/>
            <a:chOff x="304800" y="673100"/>
            <a:chExt cx="4000500" cy="4000500"/>
          </a:xfrm>
          <a:effectLst>
            <a:outerShdw algn="tr" blurRad="317500" dir="8100000" dist="190500" rotWithShape="0">
              <a:prstClr val="black">
                <a:alpha val="50000"/>
              </a:prstClr>
            </a:outerShdw>
          </a:effectLst>
        </p:grpSpPr>
        <p:sp>
          <p:nvSpPr>
            <p:cNvPr id="29" name="同心圆 18">
              <a:extLst>
                <a:ext uri="{FF2B5EF4-FFF2-40B4-BE49-F238E27FC236}">
                  <a16:creationId xmlns:a16="http://schemas.microsoft.com/office/drawing/2014/main" id="{F4D26FD6-C231-4A21-AFE7-5BDB46AE6DA9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b="1" lang="zh-CN" sz="3333">
                <a:solidFill>
                  <a:schemeClr val="bg1">
                    <a:lumMod val="50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30" name="椭圆 29">
              <a:extLst>
                <a:ext uri="{FF2B5EF4-FFF2-40B4-BE49-F238E27FC236}">
                  <a16:creationId xmlns:a16="http://schemas.microsoft.com/office/drawing/2014/main" id="{F25D20F8-028A-4B8C-8503-AC78B130E307}"/>
                </a:ext>
              </a:extLst>
            </p:cNvPr>
            <p:cNvSpPr/>
            <p:nvPr/>
          </p:nvSpPr>
          <p:spPr>
            <a:xfrm>
              <a:off x="392113" y="760413"/>
              <a:ext cx="3825874" cy="3825874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400">
                  <a:solidFill>
                    <a:srgbClr val="FD6B6B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02</a:t>
              </a:r>
            </a:p>
          </p:txBody>
        </p:sp>
      </p:grpSp>
      <p:sp>
        <p:nvSpPr>
          <p:cNvPr id="31" name="TextBox 21">
            <a:extLst>
              <a:ext uri="{FF2B5EF4-FFF2-40B4-BE49-F238E27FC236}">
                <a16:creationId xmlns:a16="http://schemas.microsoft.com/office/drawing/2014/main" id="{F8505424-C96B-4D7E-B68D-FB566C43F062}"/>
              </a:ext>
            </a:extLst>
          </p:cNvPr>
          <p:cNvSpPr txBox="1"/>
          <p:nvPr/>
        </p:nvSpPr>
        <p:spPr>
          <a:xfrm>
            <a:off x="6310344" y="4953000"/>
            <a:ext cx="4825243" cy="731520"/>
          </a:xfrm>
          <a:prstGeom prst="rect">
            <a:avLst/>
          </a:prstGeom>
          <a:noFill/>
        </p:spPr>
        <p:txBody>
          <a:bodyPr bIns="0" lIns="0" rIns="0" rtlCol="0" tIns="0" wrap="square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  <a:sym charset="0" typeface="Gill Sans"/>
              </a:rPr>
              <a:t>此处添加详细文本描述，建议与标题相关并符合整体语言风格，语言描述尽量简洁生动。</a:t>
            </a:r>
          </a:p>
        </p:txBody>
      </p:sp>
      <p:sp>
        <p:nvSpPr>
          <p:cNvPr id="32" name="KSO_Shape">
            <a:extLst>
              <a:ext uri="{FF2B5EF4-FFF2-40B4-BE49-F238E27FC236}">
                <a16:creationId xmlns:a16="http://schemas.microsoft.com/office/drawing/2014/main" id="{6E2D79F7-9EEF-42B5-9846-44AB8AC371F9}"/>
              </a:ext>
            </a:extLst>
          </p:cNvPr>
          <p:cNvSpPr/>
          <p:nvPr/>
        </p:nvSpPr>
        <p:spPr bwMode="auto">
          <a:xfrm rot="18324732">
            <a:off x="2308565" y="1792551"/>
            <a:ext cx="3298286" cy="4047896"/>
          </a:xfrm>
          <a:custGeom>
            <a:rect b="b" l="0" r="r" t="0"/>
            <a:pathLst>
              <a:path h="8258175" w="6733519">
                <a:moveTo>
                  <a:pt x="4411491" y="4683125"/>
                </a:moveTo>
                <a:cubicBezTo>
                  <a:pt x="4494075" y="4683125"/>
                  <a:pt x="4587921" y="4724390"/>
                  <a:pt x="4700535" y="4844434"/>
                </a:cubicBezTo>
                <a:cubicBezTo>
                  <a:pt x="4891979" y="5043256"/>
                  <a:pt x="4914503" y="5317106"/>
                  <a:pt x="4967057" y="5324608"/>
                </a:cubicBezTo>
                <a:cubicBezTo>
                  <a:pt x="4970811" y="5328360"/>
                  <a:pt x="4970811" y="5328360"/>
                  <a:pt x="4974563" y="5328360"/>
                </a:cubicBezTo>
                <a:cubicBezTo>
                  <a:pt x="5008349" y="5328360"/>
                  <a:pt x="5008349" y="5287095"/>
                  <a:pt x="5004595" y="5249581"/>
                </a:cubicBezTo>
                <a:cubicBezTo>
                  <a:pt x="5000841" y="5208316"/>
                  <a:pt x="4993333" y="5170803"/>
                  <a:pt x="5015855" y="5170803"/>
                </a:cubicBezTo>
                <a:cubicBezTo>
                  <a:pt x="5259853" y="5215819"/>
                  <a:pt x="5334931" y="5485917"/>
                  <a:pt x="5372469" y="5602209"/>
                </a:cubicBezTo>
                <a:cubicBezTo>
                  <a:pt x="5391237" y="5643474"/>
                  <a:pt x="5402499" y="5658480"/>
                  <a:pt x="5410007" y="5658480"/>
                </a:cubicBezTo>
                <a:cubicBezTo>
                  <a:pt x="5425021" y="5658480"/>
                  <a:pt x="5432529" y="5613463"/>
                  <a:pt x="5440037" y="5564696"/>
                </a:cubicBezTo>
                <a:cubicBezTo>
                  <a:pt x="5447545" y="5519679"/>
                  <a:pt x="5458807" y="5474663"/>
                  <a:pt x="5473821" y="5474663"/>
                </a:cubicBezTo>
                <a:cubicBezTo>
                  <a:pt x="5477575" y="5474663"/>
                  <a:pt x="5481329" y="5474663"/>
                  <a:pt x="5485083" y="5478414"/>
                </a:cubicBezTo>
                <a:cubicBezTo>
                  <a:pt x="5650251" y="5620966"/>
                  <a:pt x="5548897" y="5782275"/>
                  <a:pt x="5473821" y="5872308"/>
                </a:cubicBezTo>
                <a:cubicBezTo>
                  <a:pt x="5398745" y="5958589"/>
                  <a:pt x="5361207" y="6037368"/>
                  <a:pt x="5346191" y="6206179"/>
                </a:cubicBezTo>
                <a:cubicBezTo>
                  <a:pt x="5383729" y="6116146"/>
                  <a:pt x="5515113" y="5958589"/>
                  <a:pt x="5699051" y="5958589"/>
                </a:cubicBezTo>
                <a:cubicBezTo>
                  <a:pt x="5725327" y="5958589"/>
                  <a:pt x="5751603" y="5962340"/>
                  <a:pt x="5781635" y="5969843"/>
                </a:cubicBezTo>
                <a:cubicBezTo>
                  <a:pt x="6081939" y="6041119"/>
                  <a:pt x="6100709" y="6344979"/>
                  <a:pt x="6048155" y="6344979"/>
                </a:cubicBezTo>
                <a:cubicBezTo>
                  <a:pt x="6044401" y="6344979"/>
                  <a:pt x="6036893" y="6341228"/>
                  <a:pt x="6029387" y="6329974"/>
                </a:cubicBezTo>
                <a:cubicBezTo>
                  <a:pt x="5984341" y="6266201"/>
                  <a:pt x="5946803" y="6243693"/>
                  <a:pt x="5909263" y="6243693"/>
                </a:cubicBezTo>
                <a:cubicBezTo>
                  <a:pt x="5856711" y="6243693"/>
                  <a:pt x="5811665" y="6292460"/>
                  <a:pt x="5777881" y="6318720"/>
                </a:cubicBezTo>
                <a:cubicBezTo>
                  <a:pt x="5789143" y="6318720"/>
                  <a:pt x="5800403" y="6318720"/>
                  <a:pt x="5811665" y="6318720"/>
                </a:cubicBezTo>
                <a:cubicBezTo>
                  <a:pt x="5860465" y="6318720"/>
                  <a:pt x="5898003" y="6333725"/>
                  <a:pt x="5913017" y="6352482"/>
                </a:cubicBezTo>
                <a:cubicBezTo>
                  <a:pt x="5928033" y="6367488"/>
                  <a:pt x="5920525" y="6386244"/>
                  <a:pt x="5890495" y="6386244"/>
                </a:cubicBezTo>
                <a:cubicBezTo>
                  <a:pt x="5890495" y="6386244"/>
                  <a:pt x="5886741" y="6386244"/>
                  <a:pt x="5886741" y="6386244"/>
                </a:cubicBezTo>
                <a:cubicBezTo>
                  <a:pt x="5875479" y="6386244"/>
                  <a:pt x="5864219" y="6386244"/>
                  <a:pt x="5856711" y="6386244"/>
                </a:cubicBezTo>
                <a:cubicBezTo>
                  <a:pt x="5732835" y="6386244"/>
                  <a:pt x="5642743" y="6427509"/>
                  <a:pt x="5590189" y="6472526"/>
                </a:cubicBezTo>
                <a:cubicBezTo>
                  <a:pt x="5541391" y="6513791"/>
                  <a:pt x="5530129" y="6558807"/>
                  <a:pt x="5560159" y="6558807"/>
                </a:cubicBezTo>
                <a:cubicBezTo>
                  <a:pt x="5571421" y="6558807"/>
                  <a:pt x="5586435" y="6555056"/>
                  <a:pt x="5608959" y="6540050"/>
                </a:cubicBezTo>
                <a:cubicBezTo>
                  <a:pt x="5721573" y="6491283"/>
                  <a:pt x="5815419" y="6468774"/>
                  <a:pt x="5898003" y="6468774"/>
                </a:cubicBezTo>
                <a:cubicBezTo>
                  <a:pt x="6258369" y="6468774"/>
                  <a:pt x="6352215" y="6870170"/>
                  <a:pt x="6363475" y="6971457"/>
                </a:cubicBezTo>
                <a:cubicBezTo>
                  <a:pt x="6370983" y="7046485"/>
                  <a:pt x="6340953" y="7080247"/>
                  <a:pt x="6314677" y="7080247"/>
                </a:cubicBezTo>
                <a:cubicBezTo>
                  <a:pt x="6303415" y="7080247"/>
                  <a:pt x="6295907" y="7072744"/>
                  <a:pt x="6292153" y="7061490"/>
                </a:cubicBezTo>
                <a:cubicBezTo>
                  <a:pt x="6254615" y="6915187"/>
                  <a:pt x="6153263" y="6873922"/>
                  <a:pt x="6059417" y="6873922"/>
                </a:cubicBezTo>
                <a:cubicBezTo>
                  <a:pt x="5920525" y="6873922"/>
                  <a:pt x="5785389" y="6963955"/>
                  <a:pt x="5860465" y="6967706"/>
                </a:cubicBezTo>
                <a:cubicBezTo>
                  <a:pt x="6078185" y="6967706"/>
                  <a:pt x="6153263" y="7155274"/>
                  <a:pt x="6078185" y="7155274"/>
                </a:cubicBezTo>
                <a:cubicBezTo>
                  <a:pt x="6074431" y="7155274"/>
                  <a:pt x="6070679" y="7155274"/>
                  <a:pt x="6066925" y="7155274"/>
                </a:cubicBezTo>
                <a:cubicBezTo>
                  <a:pt x="6025633" y="7151523"/>
                  <a:pt x="5991847" y="7147771"/>
                  <a:pt x="5958063" y="7147771"/>
                </a:cubicBezTo>
                <a:cubicBezTo>
                  <a:pt x="5503851" y="7147771"/>
                  <a:pt x="5593943" y="7552919"/>
                  <a:pt x="5680281" y="7721730"/>
                </a:cubicBezTo>
                <a:cubicBezTo>
                  <a:pt x="5687789" y="7732984"/>
                  <a:pt x="5695297" y="7736736"/>
                  <a:pt x="5699051" y="7736736"/>
                </a:cubicBezTo>
                <a:cubicBezTo>
                  <a:pt x="5706559" y="7736736"/>
                  <a:pt x="5714065" y="7725481"/>
                  <a:pt x="5714065" y="7714227"/>
                </a:cubicBezTo>
                <a:cubicBezTo>
                  <a:pt x="5699051" y="7507902"/>
                  <a:pt x="5830435" y="7432875"/>
                  <a:pt x="5898003" y="7429124"/>
                </a:cubicBezTo>
                <a:cubicBezTo>
                  <a:pt x="5898003" y="7429124"/>
                  <a:pt x="5898003" y="7429124"/>
                  <a:pt x="5901757" y="7429124"/>
                </a:cubicBezTo>
                <a:cubicBezTo>
                  <a:pt x="5991847" y="7429124"/>
                  <a:pt x="5841695" y="7567924"/>
                  <a:pt x="5875479" y="7597935"/>
                </a:cubicBezTo>
                <a:cubicBezTo>
                  <a:pt x="5879233" y="7601686"/>
                  <a:pt x="5879233" y="7601686"/>
                  <a:pt x="5879233" y="7601686"/>
                </a:cubicBezTo>
                <a:cubicBezTo>
                  <a:pt x="5905511" y="7601686"/>
                  <a:pt x="5943049" y="7556670"/>
                  <a:pt x="5988095" y="7511654"/>
                </a:cubicBezTo>
                <a:cubicBezTo>
                  <a:pt x="6036893" y="7470389"/>
                  <a:pt x="6096955" y="7425372"/>
                  <a:pt x="6172031" y="7425372"/>
                </a:cubicBezTo>
                <a:cubicBezTo>
                  <a:pt x="6198307" y="7425372"/>
                  <a:pt x="6224585" y="7429124"/>
                  <a:pt x="6254615" y="7444129"/>
                </a:cubicBezTo>
                <a:cubicBezTo>
                  <a:pt x="6363475" y="7489145"/>
                  <a:pt x="6397259" y="7579178"/>
                  <a:pt x="6397259" y="7669211"/>
                </a:cubicBezTo>
                <a:cubicBezTo>
                  <a:pt x="6393507" y="7695471"/>
                  <a:pt x="6385999" y="7702973"/>
                  <a:pt x="6374737" y="7702973"/>
                </a:cubicBezTo>
                <a:cubicBezTo>
                  <a:pt x="6367229" y="7702973"/>
                  <a:pt x="6359723" y="7699222"/>
                  <a:pt x="6355969" y="7695471"/>
                </a:cubicBezTo>
                <a:cubicBezTo>
                  <a:pt x="6329691" y="7684216"/>
                  <a:pt x="6310923" y="7676714"/>
                  <a:pt x="6288399" y="7676714"/>
                </a:cubicBezTo>
                <a:cubicBezTo>
                  <a:pt x="6194555" y="7676714"/>
                  <a:pt x="6149509" y="7815514"/>
                  <a:pt x="6187047" y="7928055"/>
                </a:cubicBezTo>
                <a:cubicBezTo>
                  <a:pt x="6239599" y="8096866"/>
                  <a:pt x="6378491" y="8198153"/>
                  <a:pt x="6697565" y="8220661"/>
                </a:cubicBezTo>
                <a:cubicBezTo>
                  <a:pt x="6735103" y="8220661"/>
                  <a:pt x="6746365" y="8258175"/>
                  <a:pt x="6716335" y="8258175"/>
                </a:cubicBezTo>
                <a:cubicBezTo>
                  <a:pt x="6716335" y="8258175"/>
                  <a:pt x="6457321" y="8258175"/>
                  <a:pt x="6258369" y="8258175"/>
                </a:cubicBezTo>
                <a:cubicBezTo>
                  <a:pt x="6078185" y="8254424"/>
                  <a:pt x="5898003" y="7871785"/>
                  <a:pt x="6111971" y="7616692"/>
                </a:cubicBezTo>
                <a:cubicBezTo>
                  <a:pt x="6123231" y="7601686"/>
                  <a:pt x="6115723" y="7594184"/>
                  <a:pt x="6108217" y="7594184"/>
                </a:cubicBezTo>
                <a:cubicBezTo>
                  <a:pt x="6100709" y="7594184"/>
                  <a:pt x="6096955" y="7594184"/>
                  <a:pt x="6093201" y="7594184"/>
                </a:cubicBezTo>
                <a:cubicBezTo>
                  <a:pt x="5879233" y="7695471"/>
                  <a:pt x="5909263" y="7973071"/>
                  <a:pt x="5988095" y="8134380"/>
                </a:cubicBezTo>
                <a:cubicBezTo>
                  <a:pt x="5995601" y="8149386"/>
                  <a:pt x="5988095" y="8160640"/>
                  <a:pt x="5980587" y="8160640"/>
                </a:cubicBezTo>
                <a:cubicBezTo>
                  <a:pt x="5973079" y="8160640"/>
                  <a:pt x="5969325" y="8160640"/>
                  <a:pt x="5961817" y="8153137"/>
                </a:cubicBezTo>
                <a:cubicBezTo>
                  <a:pt x="5762865" y="8014336"/>
                  <a:pt x="5563913" y="7796757"/>
                  <a:pt x="5511359" y="7492897"/>
                </a:cubicBezTo>
                <a:cubicBezTo>
                  <a:pt x="5455053" y="7159025"/>
                  <a:pt x="5545143" y="6937695"/>
                  <a:pt x="5676527" y="6802646"/>
                </a:cubicBezTo>
                <a:cubicBezTo>
                  <a:pt x="5747851" y="6731370"/>
                  <a:pt x="5819173" y="6701359"/>
                  <a:pt x="5901757" y="6701359"/>
                </a:cubicBezTo>
                <a:cubicBezTo>
                  <a:pt x="5931787" y="6701359"/>
                  <a:pt x="5958063" y="6705110"/>
                  <a:pt x="5988095" y="6712613"/>
                </a:cubicBezTo>
                <a:cubicBezTo>
                  <a:pt x="5991847" y="6712613"/>
                  <a:pt x="5991847" y="6712613"/>
                  <a:pt x="5991847" y="6712613"/>
                </a:cubicBezTo>
                <a:cubicBezTo>
                  <a:pt x="6010617" y="6712613"/>
                  <a:pt x="6014371" y="6690105"/>
                  <a:pt x="5995601" y="6678851"/>
                </a:cubicBezTo>
                <a:cubicBezTo>
                  <a:pt x="5946803" y="6645088"/>
                  <a:pt x="5898003" y="6626332"/>
                  <a:pt x="5845449" y="6626332"/>
                </a:cubicBezTo>
                <a:cubicBezTo>
                  <a:pt x="5789143" y="6626332"/>
                  <a:pt x="5732835" y="6648840"/>
                  <a:pt x="5680281" y="6686354"/>
                </a:cubicBezTo>
                <a:cubicBezTo>
                  <a:pt x="5556405" y="6772635"/>
                  <a:pt x="5488837" y="6911435"/>
                  <a:pt x="5436283" y="7087750"/>
                </a:cubicBezTo>
                <a:cubicBezTo>
                  <a:pt x="5432529" y="7095252"/>
                  <a:pt x="5428775" y="7099004"/>
                  <a:pt x="5425021" y="7099004"/>
                </a:cubicBezTo>
                <a:cubicBezTo>
                  <a:pt x="5417515" y="7099004"/>
                  <a:pt x="5410007" y="7091501"/>
                  <a:pt x="5410007" y="7076495"/>
                </a:cubicBezTo>
                <a:cubicBezTo>
                  <a:pt x="5398745" y="6978960"/>
                  <a:pt x="5387483" y="6832657"/>
                  <a:pt x="5364961" y="6738873"/>
                </a:cubicBezTo>
                <a:cubicBezTo>
                  <a:pt x="5372469" y="6543802"/>
                  <a:pt x="5440037" y="6371239"/>
                  <a:pt x="5522621" y="6266201"/>
                </a:cubicBezTo>
                <a:cubicBezTo>
                  <a:pt x="5578929" y="6191173"/>
                  <a:pt x="5657759" y="6134903"/>
                  <a:pt x="5747851" y="6123649"/>
                </a:cubicBezTo>
                <a:cubicBezTo>
                  <a:pt x="5766619" y="6123649"/>
                  <a:pt x="5770373" y="6104892"/>
                  <a:pt x="5747851" y="6097389"/>
                </a:cubicBezTo>
                <a:cubicBezTo>
                  <a:pt x="5729081" y="6089887"/>
                  <a:pt x="5706559" y="6089887"/>
                  <a:pt x="5684035" y="6089887"/>
                </a:cubicBezTo>
                <a:cubicBezTo>
                  <a:pt x="5620221" y="6089887"/>
                  <a:pt x="5556405" y="6116146"/>
                  <a:pt x="5496345" y="6168665"/>
                </a:cubicBezTo>
                <a:cubicBezTo>
                  <a:pt x="5421267" y="6247444"/>
                  <a:pt x="5368715" y="6333725"/>
                  <a:pt x="5334931" y="6438763"/>
                </a:cubicBezTo>
                <a:cubicBezTo>
                  <a:pt x="5331177" y="6450018"/>
                  <a:pt x="5323669" y="6453769"/>
                  <a:pt x="5319915" y="6453769"/>
                </a:cubicBezTo>
                <a:cubicBezTo>
                  <a:pt x="5312407" y="6453769"/>
                  <a:pt x="5304899" y="6450018"/>
                  <a:pt x="5304899" y="6438763"/>
                </a:cubicBezTo>
                <a:cubicBezTo>
                  <a:pt x="5271115" y="6329974"/>
                  <a:pt x="5199793" y="6138654"/>
                  <a:pt x="5154747" y="6044870"/>
                </a:cubicBezTo>
                <a:cubicBezTo>
                  <a:pt x="5188531" y="5936081"/>
                  <a:pt x="5233577" y="5744761"/>
                  <a:pt x="5166009" y="5530933"/>
                </a:cubicBezTo>
                <a:cubicBezTo>
                  <a:pt x="5162255" y="5519679"/>
                  <a:pt x="5158501" y="5512176"/>
                  <a:pt x="5150993" y="5512176"/>
                </a:cubicBezTo>
                <a:cubicBezTo>
                  <a:pt x="5147239" y="5512176"/>
                  <a:pt x="5143485" y="5519679"/>
                  <a:pt x="5143485" y="5534685"/>
                </a:cubicBezTo>
                <a:cubicBezTo>
                  <a:pt x="5154747" y="5703496"/>
                  <a:pt x="5124717" y="5816037"/>
                  <a:pt x="5094687" y="5917324"/>
                </a:cubicBezTo>
                <a:cubicBezTo>
                  <a:pt x="5023363" y="5782275"/>
                  <a:pt x="4891979" y="5613463"/>
                  <a:pt x="4805643" y="5500922"/>
                </a:cubicBezTo>
                <a:cubicBezTo>
                  <a:pt x="4809395" y="5197062"/>
                  <a:pt x="4708043" y="4990737"/>
                  <a:pt x="4557891" y="4885699"/>
                </a:cubicBezTo>
                <a:cubicBezTo>
                  <a:pt x="4542875" y="4878196"/>
                  <a:pt x="4527859" y="4870693"/>
                  <a:pt x="4520353" y="4870693"/>
                </a:cubicBezTo>
                <a:cubicBezTo>
                  <a:pt x="4512845" y="4870693"/>
                  <a:pt x="4512845" y="4874445"/>
                  <a:pt x="4516599" y="4878196"/>
                </a:cubicBezTo>
                <a:cubicBezTo>
                  <a:pt x="4614197" y="4986986"/>
                  <a:pt x="4674259" y="5155797"/>
                  <a:pt x="4696781" y="5328360"/>
                </a:cubicBezTo>
                <a:cubicBezTo>
                  <a:pt x="4700535" y="5350868"/>
                  <a:pt x="4693027" y="5362122"/>
                  <a:pt x="4681767" y="5362122"/>
                </a:cubicBezTo>
                <a:cubicBezTo>
                  <a:pt x="4678013" y="5362122"/>
                  <a:pt x="4670505" y="5358371"/>
                  <a:pt x="4666751" y="5354619"/>
                </a:cubicBezTo>
                <a:cubicBezTo>
                  <a:pt x="4295123" y="5005742"/>
                  <a:pt x="3949773" y="4855688"/>
                  <a:pt x="3608175" y="4773158"/>
                </a:cubicBezTo>
                <a:cubicBezTo>
                  <a:pt x="3585651" y="4769406"/>
                  <a:pt x="3585651" y="4746898"/>
                  <a:pt x="3608175" y="4743147"/>
                </a:cubicBezTo>
                <a:cubicBezTo>
                  <a:pt x="3679497" y="4728141"/>
                  <a:pt x="3747067" y="4720639"/>
                  <a:pt x="3807127" y="4720639"/>
                </a:cubicBezTo>
                <a:cubicBezTo>
                  <a:pt x="3987311" y="4720639"/>
                  <a:pt x="4118693" y="4776909"/>
                  <a:pt x="4208785" y="4833180"/>
                </a:cubicBezTo>
                <a:cubicBezTo>
                  <a:pt x="4302631" y="4889450"/>
                  <a:pt x="4355185" y="4945721"/>
                  <a:pt x="4373953" y="4945721"/>
                </a:cubicBezTo>
                <a:cubicBezTo>
                  <a:pt x="4377707" y="4945721"/>
                  <a:pt x="4377707" y="4945721"/>
                  <a:pt x="4381461" y="4945721"/>
                </a:cubicBezTo>
                <a:cubicBezTo>
                  <a:pt x="4452783" y="4896953"/>
                  <a:pt x="4220047" y="4754401"/>
                  <a:pt x="4287615" y="4713136"/>
                </a:cubicBezTo>
                <a:cubicBezTo>
                  <a:pt x="4325153" y="4694379"/>
                  <a:pt x="4366445" y="4683125"/>
                  <a:pt x="4411491" y="4683125"/>
                </a:cubicBezTo>
                <a:close/>
                <a:moveTo>
                  <a:pt x="2190533" y="4649788"/>
                </a:moveTo>
                <a:cubicBezTo>
                  <a:pt x="2194287" y="4649788"/>
                  <a:pt x="2198039" y="4649788"/>
                  <a:pt x="2205545" y="4649788"/>
                </a:cubicBezTo>
                <a:cubicBezTo>
                  <a:pt x="2411963" y="4736057"/>
                  <a:pt x="2685937" y="4803571"/>
                  <a:pt x="2929885" y="4826076"/>
                </a:cubicBezTo>
                <a:cubicBezTo>
                  <a:pt x="2723467" y="4863584"/>
                  <a:pt x="2487025" y="5028619"/>
                  <a:pt x="2445741" y="5174901"/>
                </a:cubicBezTo>
                <a:cubicBezTo>
                  <a:pt x="2441989" y="5193655"/>
                  <a:pt x="2457001" y="5212409"/>
                  <a:pt x="2472013" y="5212409"/>
                </a:cubicBezTo>
                <a:cubicBezTo>
                  <a:pt x="2475765" y="5212409"/>
                  <a:pt x="2479519" y="5208658"/>
                  <a:pt x="2483271" y="5204907"/>
                </a:cubicBezTo>
                <a:cubicBezTo>
                  <a:pt x="2565839" y="5107386"/>
                  <a:pt x="2742233" y="4949853"/>
                  <a:pt x="3121291" y="4874836"/>
                </a:cubicBezTo>
                <a:cubicBezTo>
                  <a:pt x="3155069" y="4867335"/>
                  <a:pt x="3192599" y="4863584"/>
                  <a:pt x="3233883" y="4863584"/>
                </a:cubicBezTo>
                <a:cubicBezTo>
                  <a:pt x="3534127" y="4863584"/>
                  <a:pt x="4018273" y="5028619"/>
                  <a:pt x="4254715" y="5201157"/>
                </a:cubicBezTo>
                <a:cubicBezTo>
                  <a:pt x="4273481" y="5216160"/>
                  <a:pt x="4262221" y="5234914"/>
                  <a:pt x="4243455" y="5234914"/>
                </a:cubicBezTo>
                <a:cubicBezTo>
                  <a:pt x="4243455" y="5234914"/>
                  <a:pt x="4239703" y="5234914"/>
                  <a:pt x="4235949" y="5234914"/>
                </a:cubicBezTo>
                <a:cubicBezTo>
                  <a:pt x="4127111" y="5212409"/>
                  <a:pt x="4022025" y="5204907"/>
                  <a:pt x="3920693" y="5204907"/>
                </a:cubicBezTo>
                <a:cubicBezTo>
                  <a:pt x="3519115" y="5204907"/>
                  <a:pt x="3218871" y="5369943"/>
                  <a:pt x="3196353" y="5737522"/>
                </a:cubicBezTo>
                <a:cubicBezTo>
                  <a:pt x="3192599" y="5752525"/>
                  <a:pt x="3200105" y="5763777"/>
                  <a:pt x="3203859" y="5763777"/>
                </a:cubicBezTo>
                <a:cubicBezTo>
                  <a:pt x="3207611" y="5763777"/>
                  <a:pt x="3211365" y="5756276"/>
                  <a:pt x="3215119" y="5748774"/>
                </a:cubicBezTo>
                <a:cubicBezTo>
                  <a:pt x="3338969" y="5399949"/>
                  <a:pt x="3620449" y="5291176"/>
                  <a:pt x="3920693" y="5291176"/>
                </a:cubicBezTo>
                <a:cubicBezTo>
                  <a:pt x="4104593" y="5291176"/>
                  <a:pt x="4292245" y="5332435"/>
                  <a:pt x="4453627" y="5381195"/>
                </a:cubicBezTo>
                <a:cubicBezTo>
                  <a:pt x="4472393" y="5388697"/>
                  <a:pt x="4513675" y="5411202"/>
                  <a:pt x="4532441" y="5426205"/>
                </a:cubicBezTo>
                <a:cubicBezTo>
                  <a:pt x="4663799" y="5527477"/>
                  <a:pt x="4900241" y="5816289"/>
                  <a:pt x="5031599" y="6108851"/>
                </a:cubicBezTo>
                <a:cubicBezTo>
                  <a:pt x="5039103" y="6127606"/>
                  <a:pt x="5035351" y="6142609"/>
                  <a:pt x="5024091" y="6142609"/>
                </a:cubicBezTo>
                <a:cubicBezTo>
                  <a:pt x="5020339" y="6142609"/>
                  <a:pt x="5012833" y="6142609"/>
                  <a:pt x="5009079" y="6138858"/>
                </a:cubicBezTo>
                <a:cubicBezTo>
                  <a:pt x="4855205" y="6007580"/>
                  <a:pt x="4656293" y="5891305"/>
                  <a:pt x="4446121" y="5891305"/>
                </a:cubicBezTo>
                <a:cubicBezTo>
                  <a:pt x="4344789" y="5891305"/>
                  <a:pt x="4239703" y="5917560"/>
                  <a:pt x="4134617" y="5981324"/>
                </a:cubicBezTo>
                <a:cubicBezTo>
                  <a:pt x="4119605" y="5992576"/>
                  <a:pt x="4119605" y="6003829"/>
                  <a:pt x="4134617" y="6003829"/>
                </a:cubicBezTo>
                <a:cubicBezTo>
                  <a:pt x="4138371" y="6003829"/>
                  <a:pt x="4142123" y="6003829"/>
                  <a:pt x="4142123" y="6003829"/>
                </a:cubicBezTo>
                <a:cubicBezTo>
                  <a:pt x="4228443" y="5981324"/>
                  <a:pt x="4307257" y="5973822"/>
                  <a:pt x="4382319" y="5973822"/>
                </a:cubicBezTo>
                <a:cubicBezTo>
                  <a:pt x="4768883" y="5973822"/>
                  <a:pt x="5012833" y="6232628"/>
                  <a:pt x="5151695" y="6442673"/>
                </a:cubicBezTo>
                <a:cubicBezTo>
                  <a:pt x="5185473" y="6525191"/>
                  <a:pt x="5234263" y="6817754"/>
                  <a:pt x="5260535" y="7031550"/>
                </a:cubicBezTo>
                <a:cubicBezTo>
                  <a:pt x="5264287" y="7042802"/>
                  <a:pt x="5256781" y="7054055"/>
                  <a:pt x="5253029" y="7054055"/>
                </a:cubicBezTo>
                <a:cubicBezTo>
                  <a:pt x="5245523" y="7054055"/>
                  <a:pt x="5241769" y="7050304"/>
                  <a:pt x="5234263" y="7042802"/>
                </a:cubicBezTo>
                <a:cubicBezTo>
                  <a:pt x="5046611" y="6802751"/>
                  <a:pt x="4858957" y="6731485"/>
                  <a:pt x="4720095" y="6731485"/>
                </a:cubicBezTo>
                <a:cubicBezTo>
                  <a:pt x="4633773" y="6731485"/>
                  <a:pt x="4566219" y="6757741"/>
                  <a:pt x="4524935" y="6787747"/>
                </a:cubicBezTo>
                <a:cubicBezTo>
                  <a:pt x="4509923" y="6802751"/>
                  <a:pt x="4521183" y="6821505"/>
                  <a:pt x="4536195" y="6821505"/>
                </a:cubicBezTo>
                <a:cubicBezTo>
                  <a:pt x="4588737" y="6810252"/>
                  <a:pt x="4637527" y="6802751"/>
                  <a:pt x="4690069" y="6802751"/>
                </a:cubicBezTo>
                <a:cubicBezTo>
                  <a:pt x="4753871" y="6802751"/>
                  <a:pt x="4817673" y="6814003"/>
                  <a:pt x="4892735" y="6859013"/>
                </a:cubicBezTo>
                <a:cubicBezTo>
                  <a:pt x="5238015" y="7057805"/>
                  <a:pt x="5324337" y="7354119"/>
                  <a:pt x="5391891" y="7560413"/>
                </a:cubicBezTo>
                <a:cubicBezTo>
                  <a:pt x="5399397" y="7590420"/>
                  <a:pt x="5388139" y="7605423"/>
                  <a:pt x="5369373" y="7605423"/>
                </a:cubicBezTo>
                <a:cubicBezTo>
                  <a:pt x="5365619" y="7605423"/>
                  <a:pt x="5361867" y="7605423"/>
                  <a:pt x="5358115" y="7605423"/>
                </a:cubicBezTo>
                <a:cubicBezTo>
                  <a:pt x="5241769" y="7575417"/>
                  <a:pt x="5016585" y="7504151"/>
                  <a:pt x="4896487" y="7444138"/>
                </a:cubicBezTo>
                <a:cubicBezTo>
                  <a:pt x="4892735" y="7444138"/>
                  <a:pt x="4885229" y="7440388"/>
                  <a:pt x="4885229" y="7440388"/>
                </a:cubicBezTo>
                <a:cubicBezTo>
                  <a:pt x="4873969" y="7440388"/>
                  <a:pt x="4870217" y="7455391"/>
                  <a:pt x="4881475" y="7466643"/>
                </a:cubicBezTo>
                <a:cubicBezTo>
                  <a:pt x="4997821" y="7582918"/>
                  <a:pt x="5249275" y="7657934"/>
                  <a:pt x="5448187" y="7717947"/>
                </a:cubicBezTo>
                <a:cubicBezTo>
                  <a:pt x="5463199" y="7751704"/>
                  <a:pt x="5504483" y="7834222"/>
                  <a:pt x="5605815" y="7942995"/>
                </a:cubicBezTo>
                <a:cubicBezTo>
                  <a:pt x="5620827" y="7957999"/>
                  <a:pt x="5620827" y="7969251"/>
                  <a:pt x="5609569" y="7969251"/>
                </a:cubicBezTo>
                <a:cubicBezTo>
                  <a:pt x="5605815" y="7969251"/>
                  <a:pt x="5602063" y="7969251"/>
                  <a:pt x="5594557" y="7965500"/>
                </a:cubicBezTo>
                <a:cubicBezTo>
                  <a:pt x="5414409" y="7879232"/>
                  <a:pt x="5084141" y="7762957"/>
                  <a:pt x="4888981" y="7661685"/>
                </a:cubicBezTo>
                <a:cubicBezTo>
                  <a:pt x="4697575" y="7564164"/>
                  <a:pt x="4641279" y="7387876"/>
                  <a:pt x="4667551" y="7267850"/>
                </a:cubicBezTo>
                <a:cubicBezTo>
                  <a:pt x="4671305" y="7252847"/>
                  <a:pt x="4682563" y="7237844"/>
                  <a:pt x="4701329" y="7237844"/>
                </a:cubicBezTo>
                <a:cubicBezTo>
                  <a:pt x="4708835" y="7237844"/>
                  <a:pt x="4716341" y="7241595"/>
                  <a:pt x="4723847" y="7245346"/>
                </a:cubicBezTo>
                <a:cubicBezTo>
                  <a:pt x="4821427" y="7312860"/>
                  <a:pt x="4990315" y="7327863"/>
                  <a:pt x="5084141" y="7331614"/>
                </a:cubicBezTo>
                <a:cubicBezTo>
                  <a:pt x="5144189" y="7331614"/>
                  <a:pt x="5132931" y="7294106"/>
                  <a:pt x="5099153" y="7260349"/>
                </a:cubicBezTo>
                <a:cubicBezTo>
                  <a:pt x="4949031" y="7039051"/>
                  <a:pt x="4765131" y="6982789"/>
                  <a:pt x="4615009" y="6982789"/>
                </a:cubicBezTo>
                <a:cubicBezTo>
                  <a:pt x="4506171" y="6982789"/>
                  <a:pt x="4412343" y="7012796"/>
                  <a:pt x="4367307" y="7035301"/>
                </a:cubicBezTo>
                <a:cubicBezTo>
                  <a:pt x="4295999" y="7069058"/>
                  <a:pt x="4235949" y="7084061"/>
                  <a:pt x="4187159" y="7084061"/>
                </a:cubicBezTo>
                <a:cubicBezTo>
                  <a:pt x="4130865" y="7084061"/>
                  <a:pt x="4093333" y="7065307"/>
                  <a:pt x="4074569" y="7035301"/>
                </a:cubicBezTo>
                <a:cubicBezTo>
                  <a:pt x="4037037" y="6979038"/>
                  <a:pt x="4070815" y="6877767"/>
                  <a:pt x="4134617" y="6795249"/>
                </a:cubicBezTo>
                <a:cubicBezTo>
                  <a:pt x="4232197" y="6660220"/>
                  <a:pt x="4427355" y="6513938"/>
                  <a:pt x="4708835" y="6513938"/>
                </a:cubicBezTo>
                <a:cubicBezTo>
                  <a:pt x="4735107" y="6513938"/>
                  <a:pt x="4761377" y="6513938"/>
                  <a:pt x="4787649" y="6517689"/>
                </a:cubicBezTo>
                <a:cubicBezTo>
                  <a:pt x="4791403" y="6517689"/>
                  <a:pt x="4795155" y="6517689"/>
                  <a:pt x="4795155" y="6517689"/>
                </a:cubicBezTo>
                <a:cubicBezTo>
                  <a:pt x="4821427" y="6517689"/>
                  <a:pt x="4832687" y="6498935"/>
                  <a:pt x="4821427" y="6483932"/>
                </a:cubicBezTo>
                <a:cubicBezTo>
                  <a:pt x="4806415" y="6461427"/>
                  <a:pt x="4768883" y="6431421"/>
                  <a:pt x="4678811" y="6393913"/>
                </a:cubicBezTo>
                <a:cubicBezTo>
                  <a:pt x="4524935" y="6330149"/>
                  <a:pt x="4547453" y="6408916"/>
                  <a:pt x="4307257" y="6273887"/>
                </a:cubicBezTo>
                <a:cubicBezTo>
                  <a:pt x="4232197" y="6232628"/>
                  <a:pt x="4164641" y="6217625"/>
                  <a:pt x="4104593" y="6217625"/>
                </a:cubicBezTo>
                <a:cubicBezTo>
                  <a:pt x="3965729" y="6217625"/>
                  <a:pt x="3856891" y="6296392"/>
                  <a:pt x="3793089" y="6326398"/>
                </a:cubicBezTo>
                <a:cubicBezTo>
                  <a:pt x="3774323" y="6337651"/>
                  <a:pt x="3759311" y="6341402"/>
                  <a:pt x="3744299" y="6341402"/>
                </a:cubicBezTo>
                <a:cubicBezTo>
                  <a:pt x="3688003" y="6341402"/>
                  <a:pt x="3676745" y="6273887"/>
                  <a:pt x="3684251" y="6228877"/>
                </a:cubicBezTo>
                <a:cubicBezTo>
                  <a:pt x="3823113" y="5703764"/>
                  <a:pt x="4280987" y="5745023"/>
                  <a:pt x="4337283" y="5737522"/>
                </a:cubicBezTo>
                <a:cubicBezTo>
                  <a:pt x="4393579" y="5730020"/>
                  <a:pt x="4374813" y="5700014"/>
                  <a:pt x="4352295" y="5673758"/>
                </a:cubicBezTo>
                <a:cubicBezTo>
                  <a:pt x="4277233" y="5583739"/>
                  <a:pt x="4175901" y="5538729"/>
                  <a:pt x="4070815" y="5538729"/>
                </a:cubicBezTo>
                <a:cubicBezTo>
                  <a:pt x="3939459" y="5538729"/>
                  <a:pt x="3800595" y="5606243"/>
                  <a:pt x="3699263" y="5730020"/>
                </a:cubicBezTo>
                <a:cubicBezTo>
                  <a:pt x="3672991" y="5763777"/>
                  <a:pt x="3654225" y="5775030"/>
                  <a:pt x="3642967" y="5775030"/>
                </a:cubicBezTo>
                <a:cubicBezTo>
                  <a:pt x="3624201" y="5775030"/>
                  <a:pt x="3620449" y="5733771"/>
                  <a:pt x="3616695" y="5692512"/>
                </a:cubicBezTo>
                <a:cubicBezTo>
                  <a:pt x="3609189" y="5651253"/>
                  <a:pt x="3597931" y="5613745"/>
                  <a:pt x="3560399" y="5613745"/>
                </a:cubicBezTo>
                <a:cubicBezTo>
                  <a:pt x="3556647" y="5613745"/>
                  <a:pt x="3556647" y="5613745"/>
                  <a:pt x="3552893" y="5613745"/>
                </a:cubicBezTo>
                <a:cubicBezTo>
                  <a:pt x="3451561" y="5617496"/>
                  <a:pt x="3308945" y="5857547"/>
                  <a:pt x="3384005" y="6007580"/>
                </a:cubicBezTo>
                <a:cubicBezTo>
                  <a:pt x="3421537" y="6082596"/>
                  <a:pt x="3372747" y="6116353"/>
                  <a:pt x="3305191" y="6116353"/>
                </a:cubicBezTo>
                <a:cubicBezTo>
                  <a:pt x="3260155" y="6116353"/>
                  <a:pt x="3203859" y="6101350"/>
                  <a:pt x="3162575" y="6075094"/>
                </a:cubicBezTo>
                <a:cubicBezTo>
                  <a:pt x="2689691" y="5733771"/>
                  <a:pt x="3034971" y="5238665"/>
                  <a:pt x="3305191" y="5062377"/>
                </a:cubicBezTo>
                <a:cubicBezTo>
                  <a:pt x="3327709" y="5047373"/>
                  <a:pt x="3320203" y="5024869"/>
                  <a:pt x="3297685" y="5021118"/>
                </a:cubicBezTo>
                <a:cubicBezTo>
                  <a:pt x="3290179" y="5021118"/>
                  <a:pt x="3286427" y="5021118"/>
                  <a:pt x="3278919" y="5021118"/>
                </a:cubicBezTo>
                <a:cubicBezTo>
                  <a:pt x="2922379" y="5021118"/>
                  <a:pt x="2734727" y="5156147"/>
                  <a:pt x="2652159" y="5246166"/>
                </a:cubicBezTo>
                <a:cubicBezTo>
                  <a:pt x="2584605" y="5324933"/>
                  <a:pt x="2532061" y="5384946"/>
                  <a:pt x="2610875" y="5429956"/>
                </a:cubicBezTo>
                <a:cubicBezTo>
                  <a:pt x="2670925" y="5467464"/>
                  <a:pt x="2655913" y="5489969"/>
                  <a:pt x="2640901" y="5504972"/>
                </a:cubicBezTo>
                <a:cubicBezTo>
                  <a:pt x="2607123" y="5527477"/>
                  <a:pt x="2562087" y="5542480"/>
                  <a:pt x="2509543" y="5542480"/>
                </a:cubicBezTo>
                <a:cubicBezTo>
                  <a:pt x="2393199" y="5542480"/>
                  <a:pt x="2258089" y="5459962"/>
                  <a:pt x="2261841" y="5242415"/>
                </a:cubicBezTo>
                <a:cubicBezTo>
                  <a:pt x="2269347" y="4957354"/>
                  <a:pt x="2487025" y="4897341"/>
                  <a:pt x="2528309" y="4882338"/>
                </a:cubicBezTo>
                <a:cubicBezTo>
                  <a:pt x="2565839" y="4871086"/>
                  <a:pt x="2535815" y="4841079"/>
                  <a:pt x="2475765" y="4841079"/>
                </a:cubicBezTo>
                <a:cubicBezTo>
                  <a:pt x="2472013" y="4841079"/>
                  <a:pt x="2472013" y="4841079"/>
                  <a:pt x="2472013" y="4841079"/>
                </a:cubicBezTo>
                <a:cubicBezTo>
                  <a:pt x="2306879" y="4833578"/>
                  <a:pt x="2198039" y="4781066"/>
                  <a:pt x="2171769" y="4683545"/>
                </a:cubicBezTo>
                <a:cubicBezTo>
                  <a:pt x="2168015" y="4668542"/>
                  <a:pt x="2171769" y="4649788"/>
                  <a:pt x="2190533" y="4649788"/>
                </a:cubicBezTo>
                <a:close/>
                <a:moveTo>
                  <a:pt x="2490251" y="338138"/>
                </a:moveTo>
                <a:cubicBezTo>
                  <a:pt x="2493999" y="338138"/>
                  <a:pt x="2505249" y="345641"/>
                  <a:pt x="2516499" y="364400"/>
                </a:cubicBezTo>
                <a:cubicBezTo>
                  <a:pt x="2613993" y="529476"/>
                  <a:pt x="2666491" y="833367"/>
                  <a:pt x="2527747" y="1035960"/>
                </a:cubicBezTo>
                <a:cubicBezTo>
                  <a:pt x="2464001" y="1129754"/>
                  <a:pt x="2329009" y="1204788"/>
                  <a:pt x="2197767" y="1204788"/>
                </a:cubicBezTo>
                <a:cubicBezTo>
                  <a:pt x="2070275" y="1204788"/>
                  <a:pt x="1946531" y="1137257"/>
                  <a:pt x="1879035" y="949671"/>
                </a:cubicBezTo>
                <a:cubicBezTo>
                  <a:pt x="1867785" y="930912"/>
                  <a:pt x="1856537" y="919657"/>
                  <a:pt x="1845287" y="919657"/>
                </a:cubicBezTo>
                <a:cubicBezTo>
                  <a:pt x="1834037" y="919657"/>
                  <a:pt x="1822789" y="934664"/>
                  <a:pt x="1819039" y="975933"/>
                </a:cubicBezTo>
                <a:cubicBezTo>
                  <a:pt x="1822789" y="1167271"/>
                  <a:pt x="1942781" y="1264816"/>
                  <a:pt x="2089023" y="1291079"/>
                </a:cubicBezTo>
                <a:cubicBezTo>
                  <a:pt x="2126521" y="1298582"/>
                  <a:pt x="2149019" y="1317341"/>
                  <a:pt x="2111521" y="1324844"/>
                </a:cubicBezTo>
                <a:cubicBezTo>
                  <a:pt x="2077773" y="1336099"/>
                  <a:pt x="2040275" y="1339851"/>
                  <a:pt x="2002777" y="1339851"/>
                </a:cubicBezTo>
                <a:cubicBezTo>
                  <a:pt x="1909033" y="1339851"/>
                  <a:pt x="1811539" y="1309837"/>
                  <a:pt x="1729043" y="1223547"/>
                </a:cubicBezTo>
                <a:cubicBezTo>
                  <a:pt x="1594051" y="1088485"/>
                  <a:pt x="1579051" y="975933"/>
                  <a:pt x="1590301" y="923409"/>
                </a:cubicBezTo>
                <a:cubicBezTo>
                  <a:pt x="1597801" y="915905"/>
                  <a:pt x="1605301" y="915905"/>
                  <a:pt x="1612801" y="915905"/>
                </a:cubicBezTo>
                <a:cubicBezTo>
                  <a:pt x="1624049" y="915905"/>
                  <a:pt x="1635299" y="919657"/>
                  <a:pt x="1646549" y="923409"/>
                </a:cubicBezTo>
                <a:cubicBezTo>
                  <a:pt x="1654047" y="923409"/>
                  <a:pt x="1665297" y="927160"/>
                  <a:pt x="1672797" y="927160"/>
                </a:cubicBezTo>
                <a:cubicBezTo>
                  <a:pt x="1676547" y="927160"/>
                  <a:pt x="1680297" y="927160"/>
                  <a:pt x="1680297" y="919657"/>
                </a:cubicBezTo>
                <a:cubicBezTo>
                  <a:pt x="1665297" y="814608"/>
                  <a:pt x="1706545" y="713312"/>
                  <a:pt x="1815289" y="642029"/>
                </a:cubicBezTo>
                <a:cubicBezTo>
                  <a:pt x="1852787" y="619518"/>
                  <a:pt x="1909033" y="600759"/>
                  <a:pt x="1961531" y="600759"/>
                </a:cubicBezTo>
                <a:cubicBezTo>
                  <a:pt x="2032777" y="600759"/>
                  <a:pt x="2104023" y="630773"/>
                  <a:pt x="2134021" y="717063"/>
                </a:cubicBezTo>
                <a:cubicBezTo>
                  <a:pt x="2141519" y="732070"/>
                  <a:pt x="2141519" y="739574"/>
                  <a:pt x="2137771" y="739574"/>
                </a:cubicBezTo>
                <a:cubicBezTo>
                  <a:pt x="2130271" y="739574"/>
                  <a:pt x="2111521" y="728318"/>
                  <a:pt x="2092773" y="720815"/>
                </a:cubicBezTo>
                <a:cubicBezTo>
                  <a:pt x="2074023" y="709560"/>
                  <a:pt x="2047775" y="698304"/>
                  <a:pt x="2025277" y="698304"/>
                </a:cubicBezTo>
                <a:cubicBezTo>
                  <a:pt x="1999029" y="698304"/>
                  <a:pt x="1969029" y="713312"/>
                  <a:pt x="1950281" y="765836"/>
                </a:cubicBezTo>
                <a:cubicBezTo>
                  <a:pt x="1927783" y="829615"/>
                  <a:pt x="1976529" y="957174"/>
                  <a:pt x="2017777" y="968429"/>
                </a:cubicBezTo>
                <a:cubicBezTo>
                  <a:pt x="2021527" y="968429"/>
                  <a:pt x="2021527" y="968429"/>
                  <a:pt x="2025277" y="968429"/>
                </a:cubicBezTo>
                <a:cubicBezTo>
                  <a:pt x="2044025" y="968429"/>
                  <a:pt x="2062775" y="953423"/>
                  <a:pt x="2081523" y="938416"/>
                </a:cubicBezTo>
                <a:cubicBezTo>
                  <a:pt x="2100273" y="923409"/>
                  <a:pt x="2115271" y="908401"/>
                  <a:pt x="2130271" y="908401"/>
                </a:cubicBezTo>
                <a:cubicBezTo>
                  <a:pt x="2134021" y="908401"/>
                  <a:pt x="2134021" y="908401"/>
                  <a:pt x="2134021" y="908401"/>
                </a:cubicBezTo>
                <a:cubicBezTo>
                  <a:pt x="2167769" y="915905"/>
                  <a:pt x="2171519" y="1009699"/>
                  <a:pt x="2220265" y="1009699"/>
                </a:cubicBezTo>
                <a:cubicBezTo>
                  <a:pt x="2224015" y="1009699"/>
                  <a:pt x="2224015" y="1009699"/>
                  <a:pt x="2224015" y="1009699"/>
                </a:cubicBezTo>
                <a:cubicBezTo>
                  <a:pt x="2426503" y="1002195"/>
                  <a:pt x="2546497" y="702056"/>
                  <a:pt x="2479001" y="379407"/>
                </a:cubicBezTo>
                <a:cubicBezTo>
                  <a:pt x="2475251" y="360648"/>
                  <a:pt x="2475251" y="338138"/>
                  <a:pt x="2490251" y="338138"/>
                </a:cubicBezTo>
                <a:close/>
                <a:moveTo>
                  <a:pt x="1871073" y="330200"/>
                </a:moveTo>
                <a:cubicBezTo>
                  <a:pt x="1904845" y="330200"/>
                  <a:pt x="1934865" y="330200"/>
                  <a:pt x="1964885" y="333952"/>
                </a:cubicBezTo>
                <a:cubicBezTo>
                  <a:pt x="2024923" y="341456"/>
                  <a:pt x="2006161" y="382729"/>
                  <a:pt x="1961131" y="382729"/>
                </a:cubicBezTo>
                <a:cubicBezTo>
                  <a:pt x="1735983" y="397737"/>
                  <a:pt x="1552111" y="487785"/>
                  <a:pt x="1420775" y="600346"/>
                </a:cubicBezTo>
                <a:cubicBezTo>
                  <a:pt x="1334469" y="667882"/>
                  <a:pt x="1387003" y="720411"/>
                  <a:pt x="1439537" y="757931"/>
                </a:cubicBezTo>
                <a:cubicBezTo>
                  <a:pt x="1495825" y="806708"/>
                  <a:pt x="1503329" y="881749"/>
                  <a:pt x="1469557" y="923020"/>
                </a:cubicBezTo>
                <a:cubicBezTo>
                  <a:pt x="1420775" y="975549"/>
                  <a:pt x="1251913" y="960541"/>
                  <a:pt x="1105567" y="1080605"/>
                </a:cubicBezTo>
                <a:cubicBezTo>
                  <a:pt x="955469" y="1208174"/>
                  <a:pt x="902933" y="1380768"/>
                  <a:pt x="944211" y="1440800"/>
                </a:cubicBezTo>
                <a:cubicBezTo>
                  <a:pt x="962973" y="1470816"/>
                  <a:pt x="1008003" y="1482072"/>
                  <a:pt x="1071795" y="1482072"/>
                </a:cubicBezTo>
                <a:cubicBezTo>
                  <a:pt x="1173111" y="1482072"/>
                  <a:pt x="1315707" y="1448304"/>
                  <a:pt x="1458301" y="1373264"/>
                </a:cubicBezTo>
                <a:cubicBezTo>
                  <a:pt x="1473311" y="1365760"/>
                  <a:pt x="1488319" y="1362008"/>
                  <a:pt x="1503329" y="1362008"/>
                </a:cubicBezTo>
                <a:cubicBezTo>
                  <a:pt x="1593389" y="1362008"/>
                  <a:pt x="1578379" y="1560864"/>
                  <a:pt x="1349479" y="1770978"/>
                </a:cubicBezTo>
                <a:cubicBezTo>
                  <a:pt x="1285687" y="1831011"/>
                  <a:pt x="981735" y="2044876"/>
                  <a:pt x="940459" y="2217470"/>
                </a:cubicBezTo>
                <a:cubicBezTo>
                  <a:pt x="925449" y="2254990"/>
                  <a:pt x="944211" y="2266246"/>
                  <a:pt x="962973" y="2266246"/>
                </a:cubicBezTo>
                <a:cubicBezTo>
                  <a:pt x="974231" y="2266246"/>
                  <a:pt x="985489" y="2262494"/>
                  <a:pt x="989241" y="2258742"/>
                </a:cubicBezTo>
                <a:cubicBezTo>
                  <a:pt x="1199379" y="2067388"/>
                  <a:pt x="1424527" y="1992348"/>
                  <a:pt x="1600895" y="1992348"/>
                </a:cubicBezTo>
                <a:cubicBezTo>
                  <a:pt x="1781013" y="1992348"/>
                  <a:pt x="1904845" y="2074893"/>
                  <a:pt x="1897339" y="2187453"/>
                </a:cubicBezTo>
                <a:cubicBezTo>
                  <a:pt x="1897339" y="2198709"/>
                  <a:pt x="1886083" y="2221222"/>
                  <a:pt x="1863567" y="2221222"/>
                </a:cubicBezTo>
                <a:cubicBezTo>
                  <a:pt x="1859815" y="2221222"/>
                  <a:pt x="1856063" y="2221222"/>
                  <a:pt x="1848557" y="2217470"/>
                </a:cubicBezTo>
                <a:cubicBezTo>
                  <a:pt x="1829795" y="2209966"/>
                  <a:pt x="1811033" y="2206214"/>
                  <a:pt x="1796023" y="2206214"/>
                </a:cubicBezTo>
                <a:cubicBezTo>
                  <a:pt x="1683449" y="2206214"/>
                  <a:pt x="1668439" y="2363798"/>
                  <a:pt x="1645923" y="2483863"/>
                </a:cubicBezTo>
                <a:cubicBezTo>
                  <a:pt x="1623409" y="2633945"/>
                  <a:pt x="1465805" y="2697729"/>
                  <a:pt x="1413271" y="2851562"/>
                </a:cubicBezTo>
                <a:cubicBezTo>
                  <a:pt x="1353231" y="3016651"/>
                  <a:pt x="1341973" y="3223013"/>
                  <a:pt x="1360735" y="3354334"/>
                </a:cubicBezTo>
                <a:cubicBezTo>
                  <a:pt x="1364489" y="3376846"/>
                  <a:pt x="1371993" y="3384350"/>
                  <a:pt x="1379499" y="3384350"/>
                </a:cubicBezTo>
                <a:cubicBezTo>
                  <a:pt x="1390755" y="3384350"/>
                  <a:pt x="1398261" y="3373094"/>
                  <a:pt x="1402013" y="3358086"/>
                </a:cubicBezTo>
                <a:cubicBezTo>
                  <a:pt x="1454547" y="3061676"/>
                  <a:pt x="1604647" y="2825298"/>
                  <a:pt x="1683449" y="2742753"/>
                </a:cubicBezTo>
                <a:cubicBezTo>
                  <a:pt x="1754745" y="2663961"/>
                  <a:pt x="1904845" y="2555152"/>
                  <a:pt x="1972389" y="2555152"/>
                </a:cubicBezTo>
                <a:cubicBezTo>
                  <a:pt x="1983647" y="2555152"/>
                  <a:pt x="1994905" y="2558904"/>
                  <a:pt x="1998657" y="2566408"/>
                </a:cubicBezTo>
                <a:cubicBezTo>
                  <a:pt x="2069953" y="2630193"/>
                  <a:pt x="1912349" y="2708985"/>
                  <a:pt x="1938617" y="2757761"/>
                </a:cubicBezTo>
                <a:cubicBezTo>
                  <a:pt x="1946123" y="2772770"/>
                  <a:pt x="1961131" y="2780274"/>
                  <a:pt x="1983647" y="2780274"/>
                </a:cubicBezTo>
                <a:cubicBezTo>
                  <a:pt x="2051191" y="2780274"/>
                  <a:pt x="2171271" y="2716489"/>
                  <a:pt x="2235063" y="2701481"/>
                </a:cubicBezTo>
                <a:cubicBezTo>
                  <a:pt x="2257577" y="2697729"/>
                  <a:pt x="2280093" y="2693977"/>
                  <a:pt x="2298855" y="2693977"/>
                </a:cubicBezTo>
                <a:cubicBezTo>
                  <a:pt x="2441449" y="2693977"/>
                  <a:pt x="2572785" y="2795282"/>
                  <a:pt x="2595301" y="3027907"/>
                </a:cubicBezTo>
                <a:cubicBezTo>
                  <a:pt x="2599053" y="3050420"/>
                  <a:pt x="2584043" y="3057924"/>
                  <a:pt x="2565281" y="3057924"/>
                </a:cubicBezTo>
                <a:cubicBezTo>
                  <a:pt x="2557775" y="3057924"/>
                  <a:pt x="2550271" y="3057924"/>
                  <a:pt x="2546519" y="3057924"/>
                </a:cubicBezTo>
                <a:cubicBezTo>
                  <a:pt x="2505241" y="3042915"/>
                  <a:pt x="2463963" y="3035411"/>
                  <a:pt x="2418935" y="3035411"/>
                </a:cubicBezTo>
                <a:cubicBezTo>
                  <a:pt x="2201291" y="3035411"/>
                  <a:pt x="1979895" y="3211757"/>
                  <a:pt x="2032429" y="3391854"/>
                </a:cubicBezTo>
                <a:cubicBezTo>
                  <a:pt x="2043687" y="3421870"/>
                  <a:pt x="2077459" y="3421870"/>
                  <a:pt x="2107479" y="3421870"/>
                </a:cubicBezTo>
                <a:cubicBezTo>
                  <a:pt x="2111231" y="3421870"/>
                  <a:pt x="2111231" y="3421870"/>
                  <a:pt x="2114983" y="3421870"/>
                </a:cubicBezTo>
                <a:cubicBezTo>
                  <a:pt x="2118735" y="3421870"/>
                  <a:pt x="2118735" y="3421870"/>
                  <a:pt x="2122489" y="3421870"/>
                </a:cubicBezTo>
                <a:cubicBezTo>
                  <a:pt x="2171271" y="3421870"/>
                  <a:pt x="2208795" y="3429374"/>
                  <a:pt x="2107479" y="3564447"/>
                </a:cubicBezTo>
                <a:cubicBezTo>
                  <a:pt x="1923607" y="3812081"/>
                  <a:pt x="2036181" y="4112243"/>
                  <a:pt x="2107479" y="4112243"/>
                </a:cubicBezTo>
                <a:cubicBezTo>
                  <a:pt x="2148755" y="4112243"/>
                  <a:pt x="2242567" y="4014690"/>
                  <a:pt x="2298855" y="3823337"/>
                </a:cubicBezTo>
                <a:cubicBezTo>
                  <a:pt x="2343885" y="3692016"/>
                  <a:pt x="2493983" y="3594463"/>
                  <a:pt x="2651587" y="3594463"/>
                </a:cubicBezTo>
                <a:cubicBezTo>
                  <a:pt x="2666597" y="3594463"/>
                  <a:pt x="2681607" y="3594463"/>
                  <a:pt x="2696617" y="3594463"/>
                </a:cubicBezTo>
                <a:cubicBezTo>
                  <a:pt x="2734143" y="3601967"/>
                  <a:pt x="2722885" y="3631983"/>
                  <a:pt x="2711627" y="3646992"/>
                </a:cubicBezTo>
                <a:cubicBezTo>
                  <a:pt x="2625321" y="3744544"/>
                  <a:pt x="2632825" y="3902130"/>
                  <a:pt x="2677855" y="3902130"/>
                </a:cubicBezTo>
                <a:cubicBezTo>
                  <a:pt x="2685359" y="3902130"/>
                  <a:pt x="2692865" y="3898378"/>
                  <a:pt x="2696617" y="3894626"/>
                </a:cubicBezTo>
                <a:cubicBezTo>
                  <a:pt x="2730389" y="3872113"/>
                  <a:pt x="2760409" y="3864609"/>
                  <a:pt x="2790429" y="3864609"/>
                </a:cubicBezTo>
                <a:cubicBezTo>
                  <a:pt x="2872983" y="3864609"/>
                  <a:pt x="2933023" y="3920890"/>
                  <a:pt x="2887993" y="3947154"/>
                </a:cubicBezTo>
                <a:cubicBezTo>
                  <a:pt x="2767915" y="4029698"/>
                  <a:pt x="2719131" y="4262324"/>
                  <a:pt x="2835459" y="4408653"/>
                </a:cubicBezTo>
                <a:cubicBezTo>
                  <a:pt x="2839211" y="4416157"/>
                  <a:pt x="2850469" y="4423661"/>
                  <a:pt x="2861727" y="4423661"/>
                </a:cubicBezTo>
                <a:cubicBezTo>
                  <a:pt x="2869231" y="4423661"/>
                  <a:pt x="2876735" y="4416157"/>
                  <a:pt x="2876735" y="4401149"/>
                </a:cubicBezTo>
                <a:cubicBezTo>
                  <a:pt x="2891747" y="4266076"/>
                  <a:pt x="2929271" y="4134755"/>
                  <a:pt x="3011825" y="4134755"/>
                </a:cubicBezTo>
                <a:cubicBezTo>
                  <a:pt x="3011825" y="4134755"/>
                  <a:pt x="3015577" y="4134755"/>
                  <a:pt x="3019331" y="4134755"/>
                </a:cubicBezTo>
                <a:cubicBezTo>
                  <a:pt x="3101885" y="4146011"/>
                  <a:pt x="3131905" y="4494949"/>
                  <a:pt x="3327033" y="4667542"/>
                </a:cubicBezTo>
                <a:cubicBezTo>
                  <a:pt x="3357053" y="4693807"/>
                  <a:pt x="3349547" y="4727575"/>
                  <a:pt x="3312023" y="4727575"/>
                </a:cubicBezTo>
                <a:cubicBezTo>
                  <a:pt x="3312023" y="4727575"/>
                  <a:pt x="3308271" y="4727575"/>
                  <a:pt x="3308271" y="4727575"/>
                </a:cubicBezTo>
                <a:cubicBezTo>
                  <a:pt x="2996815" y="4701311"/>
                  <a:pt x="2801687" y="4660038"/>
                  <a:pt x="2674103" y="4637527"/>
                </a:cubicBezTo>
                <a:cubicBezTo>
                  <a:pt x="2460211" y="4491197"/>
                  <a:pt x="2433943" y="4206043"/>
                  <a:pt x="2497735" y="3965914"/>
                </a:cubicBezTo>
                <a:cubicBezTo>
                  <a:pt x="2501489" y="3950906"/>
                  <a:pt x="2497735" y="3943402"/>
                  <a:pt x="2490231" y="3943402"/>
                </a:cubicBezTo>
                <a:cubicBezTo>
                  <a:pt x="2486479" y="3943402"/>
                  <a:pt x="2482727" y="3947154"/>
                  <a:pt x="2475221" y="3954658"/>
                </a:cubicBezTo>
                <a:cubicBezTo>
                  <a:pt x="2381409" y="4089731"/>
                  <a:pt x="2343885" y="4292340"/>
                  <a:pt x="2463963" y="4528717"/>
                </a:cubicBezTo>
                <a:cubicBezTo>
                  <a:pt x="2482727" y="4562486"/>
                  <a:pt x="2467717" y="4577494"/>
                  <a:pt x="2448953" y="4577494"/>
                </a:cubicBezTo>
                <a:cubicBezTo>
                  <a:pt x="2445201" y="4577494"/>
                  <a:pt x="2441449" y="4577494"/>
                  <a:pt x="2437697" y="4573742"/>
                </a:cubicBezTo>
                <a:cubicBezTo>
                  <a:pt x="2238815" y="4509958"/>
                  <a:pt x="1957379" y="4371133"/>
                  <a:pt x="1863567" y="4311100"/>
                </a:cubicBezTo>
                <a:cubicBezTo>
                  <a:pt x="1713469" y="4217300"/>
                  <a:pt x="1477063" y="3324317"/>
                  <a:pt x="2054943" y="3001643"/>
                </a:cubicBezTo>
                <a:cubicBezTo>
                  <a:pt x="2088717" y="2982883"/>
                  <a:pt x="2092469" y="2967875"/>
                  <a:pt x="2073707" y="2967875"/>
                </a:cubicBezTo>
                <a:cubicBezTo>
                  <a:pt x="2066201" y="2967875"/>
                  <a:pt x="2051191" y="2971627"/>
                  <a:pt x="2036181" y="2979131"/>
                </a:cubicBezTo>
                <a:cubicBezTo>
                  <a:pt x="1559617" y="3159228"/>
                  <a:pt x="1548359" y="3707024"/>
                  <a:pt x="1672191" y="4115995"/>
                </a:cubicBezTo>
                <a:cubicBezTo>
                  <a:pt x="1675943" y="4134755"/>
                  <a:pt x="1664687" y="4146011"/>
                  <a:pt x="1653429" y="4146011"/>
                </a:cubicBezTo>
                <a:cubicBezTo>
                  <a:pt x="1645923" y="4146011"/>
                  <a:pt x="1638419" y="4142259"/>
                  <a:pt x="1630915" y="4138507"/>
                </a:cubicBezTo>
                <a:cubicBezTo>
                  <a:pt x="1387003" y="3932146"/>
                  <a:pt x="1191875" y="3692016"/>
                  <a:pt x="1131835" y="3549439"/>
                </a:cubicBezTo>
                <a:cubicBezTo>
                  <a:pt x="1113073" y="3504415"/>
                  <a:pt x="1101815" y="3459390"/>
                  <a:pt x="1098063" y="3433126"/>
                </a:cubicBezTo>
                <a:cubicBezTo>
                  <a:pt x="1045527" y="3031659"/>
                  <a:pt x="1165607" y="2581416"/>
                  <a:pt x="1379499" y="2341287"/>
                </a:cubicBezTo>
                <a:cubicBezTo>
                  <a:pt x="1417023" y="2300014"/>
                  <a:pt x="1420775" y="2273750"/>
                  <a:pt x="1405765" y="2273750"/>
                </a:cubicBezTo>
                <a:cubicBezTo>
                  <a:pt x="1394507" y="2273750"/>
                  <a:pt x="1375745" y="2281254"/>
                  <a:pt x="1353231" y="2300014"/>
                </a:cubicBezTo>
                <a:cubicBezTo>
                  <a:pt x="1086805" y="2502623"/>
                  <a:pt x="996745" y="2915347"/>
                  <a:pt x="992993" y="3181740"/>
                </a:cubicBezTo>
                <a:cubicBezTo>
                  <a:pt x="992993" y="3200501"/>
                  <a:pt x="989241" y="3211757"/>
                  <a:pt x="981735" y="3211757"/>
                </a:cubicBezTo>
                <a:cubicBezTo>
                  <a:pt x="974231" y="3211757"/>
                  <a:pt x="962973" y="3204253"/>
                  <a:pt x="959221" y="3185493"/>
                </a:cubicBezTo>
                <a:cubicBezTo>
                  <a:pt x="839141" y="2896586"/>
                  <a:pt x="685291" y="2363798"/>
                  <a:pt x="722815" y="2236230"/>
                </a:cubicBezTo>
                <a:cubicBezTo>
                  <a:pt x="779101" y="2052380"/>
                  <a:pt x="970479" y="1834763"/>
                  <a:pt x="1165607" y="1707194"/>
                </a:cubicBezTo>
                <a:cubicBezTo>
                  <a:pt x="1191875" y="1688433"/>
                  <a:pt x="1188121" y="1665922"/>
                  <a:pt x="1165607" y="1665922"/>
                </a:cubicBezTo>
                <a:cubicBezTo>
                  <a:pt x="1161855" y="1665922"/>
                  <a:pt x="1154349" y="1669673"/>
                  <a:pt x="1150597" y="1669673"/>
                </a:cubicBezTo>
                <a:cubicBezTo>
                  <a:pt x="966725" y="1725954"/>
                  <a:pt x="865409" y="1853523"/>
                  <a:pt x="741577" y="2018612"/>
                </a:cubicBezTo>
                <a:cubicBezTo>
                  <a:pt x="734073" y="2029868"/>
                  <a:pt x="719063" y="2044876"/>
                  <a:pt x="704053" y="2044876"/>
                </a:cubicBezTo>
                <a:cubicBezTo>
                  <a:pt x="696547" y="2044876"/>
                  <a:pt x="689043" y="2033620"/>
                  <a:pt x="689043" y="1999852"/>
                </a:cubicBezTo>
                <a:cubicBezTo>
                  <a:pt x="689043" y="1654666"/>
                  <a:pt x="775349" y="1155646"/>
                  <a:pt x="887923" y="1058093"/>
                </a:cubicBezTo>
                <a:cubicBezTo>
                  <a:pt x="1019261" y="949285"/>
                  <a:pt x="1146845" y="893005"/>
                  <a:pt x="1263171" y="874244"/>
                </a:cubicBezTo>
                <a:cubicBezTo>
                  <a:pt x="1293191" y="870492"/>
                  <a:pt x="1300697" y="847980"/>
                  <a:pt x="1274429" y="840475"/>
                </a:cubicBezTo>
                <a:cubicBezTo>
                  <a:pt x="1248161" y="832971"/>
                  <a:pt x="1218141" y="829219"/>
                  <a:pt x="1188121" y="829219"/>
                </a:cubicBezTo>
                <a:cubicBezTo>
                  <a:pt x="1139339" y="829219"/>
                  <a:pt x="1086805" y="840475"/>
                  <a:pt x="1026765" y="859236"/>
                </a:cubicBezTo>
                <a:cubicBezTo>
                  <a:pt x="1019261" y="862988"/>
                  <a:pt x="1015507" y="866740"/>
                  <a:pt x="1008003" y="866740"/>
                </a:cubicBezTo>
                <a:cubicBezTo>
                  <a:pt x="992993" y="866740"/>
                  <a:pt x="992993" y="847980"/>
                  <a:pt x="1004251" y="829219"/>
                </a:cubicBezTo>
                <a:cubicBezTo>
                  <a:pt x="1113073" y="675387"/>
                  <a:pt x="1274429" y="510298"/>
                  <a:pt x="1477063" y="412744"/>
                </a:cubicBezTo>
                <a:cubicBezTo>
                  <a:pt x="1604647" y="356464"/>
                  <a:pt x="1750993" y="330200"/>
                  <a:pt x="1871073" y="330200"/>
                </a:cubicBezTo>
                <a:close/>
                <a:moveTo>
                  <a:pt x="1319173" y="0"/>
                </a:moveTo>
                <a:cubicBezTo>
                  <a:pt x="1326677" y="0"/>
                  <a:pt x="1330429" y="0"/>
                  <a:pt x="1334181" y="0"/>
                </a:cubicBezTo>
                <a:cubicBezTo>
                  <a:pt x="1397959" y="15011"/>
                  <a:pt x="1341683" y="97571"/>
                  <a:pt x="1296663" y="172626"/>
                </a:cubicBezTo>
                <a:cubicBezTo>
                  <a:pt x="1277905" y="206401"/>
                  <a:pt x="1281657" y="213907"/>
                  <a:pt x="1296663" y="213907"/>
                </a:cubicBezTo>
                <a:cubicBezTo>
                  <a:pt x="1315423" y="213907"/>
                  <a:pt x="1360441" y="191390"/>
                  <a:pt x="1382951" y="176379"/>
                </a:cubicBezTo>
                <a:cubicBezTo>
                  <a:pt x="1566783" y="56291"/>
                  <a:pt x="1780627" y="11258"/>
                  <a:pt x="1941947" y="11258"/>
                </a:cubicBezTo>
                <a:cubicBezTo>
                  <a:pt x="2069503" y="11258"/>
                  <a:pt x="2163295" y="37527"/>
                  <a:pt x="2182053" y="82560"/>
                </a:cubicBezTo>
                <a:cubicBezTo>
                  <a:pt x="2061999" y="116335"/>
                  <a:pt x="2137033" y="157615"/>
                  <a:pt x="2182053" y="168874"/>
                </a:cubicBezTo>
                <a:cubicBezTo>
                  <a:pt x="2230823" y="183885"/>
                  <a:pt x="2305857" y="255187"/>
                  <a:pt x="2339621" y="315231"/>
                </a:cubicBezTo>
                <a:cubicBezTo>
                  <a:pt x="2410903" y="431567"/>
                  <a:pt x="2403399" y="517880"/>
                  <a:pt x="2384641" y="517880"/>
                </a:cubicBezTo>
                <a:cubicBezTo>
                  <a:pt x="2377139" y="517880"/>
                  <a:pt x="2373387" y="510374"/>
                  <a:pt x="2365883" y="495364"/>
                </a:cubicBezTo>
                <a:cubicBezTo>
                  <a:pt x="2257085" y="300220"/>
                  <a:pt x="2050745" y="228918"/>
                  <a:pt x="1836901" y="228918"/>
                </a:cubicBezTo>
                <a:cubicBezTo>
                  <a:pt x="1630561" y="228918"/>
                  <a:pt x="1416717" y="296467"/>
                  <a:pt x="1281657" y="379028"/>
                </a:cubicBezTo>
                <a:cubicBezTo>
                  <a:pt x="1221631" y="412803"/>
                  <a:pt x="1169107" y="457836"/>
                  <a:pt x="1116585" y="502869"/>
                </a:cubicBezTo>
                <a:cubicBezTo>
                  <a:pt x="1105329" y="510374"/>
                  <a:pt x="1097827" y="514128"/>
                  <a:pt x="1090323" y="514128"/>
                </a:cubicBezTo>
                <a:cubicBezTo>
                  <a:pt x="1079069" y="514128"/>
                  <a:pt x="1075317" y="495364"/>
                  <a:pt x="1075317" y="480352"/>
                </a:cubicBezTo>
                <a:cubicBezTo>
                  <a:pt x="1082819" y="420308"/>
                  <a:pt x="1097827" y="356511"/>
                  <a:pt x="1109081" y="296467"/>
                </a:cubicBezTo>
                <a:cubicBezTo>
                  <a:pt x="1109081" y="288962"/>
                  <a:pt x="1105329" y="281456"/>
                  <a:pt x="1094075" y="281456"/>
                </a:cubicBezTo>
                <a:cubicBezTo>
                  <a:pt x="1086571" y="281456"/>
                  <a:pt x="1071565" y="288962"/>
                  <a:pt x="1060311" y="303973"/>
                </a:cubicBezTo>
                <a:cubicBezTo>
                  <a:pt x="1007787" y="375275"/>
                  <a:pt x="996533" y="484105"/>
                  <a:pt x="992781" y="581677"/>
                </a:cubicBezTo>
                <a:cubicBezTo>
                  <a:pt x="989029" y="600441"/>
                  <a:pt x="985277" y="641721"/>
                  <a:pt x="966519" y="667990"/>
                </a:cubicBezTo>
                <a:cubicBezTo>
                  <a:pt x="850217" y="803090"/>
                  <a:pt x="778937" y="938188"/>
                  <a:pt x="715159" y="1069535"/>
                </a:cubicBezTo>
                <a:cubicBezTo>
                  <a:pt x="707655" y="1092051"/>
                  <a:pt x="700151" y="1099557"/>
                  <a:pt x="692649" y="1099557"/>
                </a:cubicBezTo>
                <a:cubicBezTo>
                  <a:pt x="681393" y="1099557"/>
                  <a:pt x="670139" y="1080794"/>
                  <a:pt x="662635" y="1065782"/>
                </a:cubicBezTo>
                <a:cubicBezTo>
                  <a:pt x="640125" y="1001985"/>
                  <a:pt x="621367" y="919425"/>
                  <a:pt x="606361" y="818100"/>
                </a:cubicBezTo>
                <a:cubicBezTo>
                  <a:pt x="606361" y="810595"/>
                  <a:pt x="602609" y="803090"/>
                  <a:pt x="595105" y="803090"/>
                </a:cubicBezTo>
                <a:cubicBezTo>
                  <a:pt x="587603" y="803090"/>
                  <a:pt x="576347" y="814348"/>
                  <a:pt x="576347" y="829359"/>
                </a:cubicBezTo>
                <a:cubicBezTo>
                  <a:pt x="557589" y="926931"/>
                  <a:pt x="583851" y="1088299"/>
                  <a:pt x="606361" y="1234656"/>
                </a:cubicBezTo>
                <a:cubicBezTo>
                  <a:pt x="617615" y="1283442"/>
                  <a:pt x="621367" y="1320969"/>
                  <a:pt x="610113" y="1358497"/>
                </a:cubicBezTo>
                <a:cubicBezTo>
                  <a:pt x="531327" y="1576157"/>
                  <a:pt x="527577" y="2026487"/>
                  <a:pt x="587603" y="2416774"/>
                </a:cubicBezTo>
                <a:cubicBezTo>
                  <a:pt x="591355" y="2446796"/>
                  <a:pt x="583851" y="2458054"/>
                  <a:pt x="576347" y="2458054"/>
                </a:cubicBezTo>
                <a:cubicBezTo>
                  <a:pt x="568845" y="2458054"/>
                  <a:pt x="553837" y="2446796"/>
                  <a:pt x="542583" y="2431785"/>
                </a:cubicBezTo>
                <a:cubicBezTo>
                  <a:pt x="430033" y="2296686"/>
                  <a:pt x="298725" y="2116554"/>
                  <a:pt x="227445" y="1910152"/>
                </a:cubicBezTo>
                <a:cubicBezTo>
                  <a:pt x="223693" y="1898894"/>
                  <a:pt x="216189" y="1891389"/>
                  <a:pt x="212437" y="1891389"/>
                </a:cubicBezTo>
                <a:cubicBezTo>
                  <a:pt x="204935" y="1891389"/>
                  <a:pt x="197431" y="1898894"/>
                  <a:pt x="201183" y="1913905"/>
                </a:cubicBezTo>
                <a:cubicBezTo>
                  <a:pt x="216189" y="2165339"/>
                  <a:pt x="471301" y="2510593"/>
                  <a:pt x="591355" y="2649445"/>
                </a:cubicBezTo>
                <a:cubicBezTo>
                  <a:pt x="606361" y="2668209"/>
                  <a:pt x="643877" y="2716994"/>
                  <a:pt x="655133" y="2765780"/>
                </a:cubicBezTo>
                <a:cubicBezTo>
                  <a:pt x="681393" y="2840835"/>
                  <a:pt x="718911" y="2972182"/>
                  <a:pt x="775185" y="3118539"/>
                </a:cubicBezTo>
                <a:cubicBezTo>
                  <a:pt x="786439" y="3144808"/>
                  <a:pt x="782689" y="3159819"/>
                  <a:pt x="771433" y="3159819"/>
                </a:cubicBezTo>
                <a:cubicBezTo>
                  <a:pt x="763931" y="3159819"/>
                  <a:pt x="748923" y="3152314"/>
                  <a:pt x="733917" y="3141056"/>
                </a:cubicBezTo>
                <a:cubicBezTo>
                  <a:pt x="617615" y="3066001"/>
                  <a:pt x="512569" y="3013462"/>
                  <a:pt x="411275" y="3013462"/>
                </a:cubicBezTo>
                <a:cubicBezTo>
                  <a:pt x="407523" y="3013462"/>
                  <a:pt x="403771" y="3013462"/>
                  <a:pt x="400021" y="3013462"/>
                </a:cubicBezTo>
                <a:cubicBezTo>
                  <a:pt x="366255" y="3013462"/>
                  <a:pt x="362503" y="3047237"/>
                  <a:pt x="396269" y="3054742"/>
                </a:cubicBezTo>
                <a:cubicBezTo>
                  <a:pt x="557589" y="3096023"/>
                  <a:pt x="722661" y="3223616"/>
                  <a:pt x="842715" y="3347457"/>
                </a:cubicBezTo>
                <a:cubicBezTo>
                  <a:pt x="853969" y="3358715"/>
                  <a:pt x="902741" y="3426265"/>
                  <a:pt x="925251" y="3463793"/>
                </a:cubicBezTo>
                <a:cubicBezTo>
                  <a:pt x="1007787" y="3613903"/>
                  <a:pt x="1082819" y="3752755"/>
                  <a:pt x="1221631" y="3925382"/>
                </a:cubicBezTo>
                <a:cubicBezTo>
                  <a:pt x="1244141" y="3955403"/>
                  <a:pt x="1240389" y="3966662"/>
                  <a:pt x="1232885" y="3966662"/>
                </a:cubicBezTo>
                <a:cubicBezTo>
                  <a:pt x="1225383" y="3966662"/>
                  <a:pt x="1217879" y="3962909"/>
                  <a:pt x="1210375" y="3959156"/>
                </a:cubicBezTo>
                <a:cubicBezTo>
                  <a:pt x="1154101" y="3932887"/>
                  <a:pt x="1079069" y="3899112"/>
                  <a:pt x="981525" y="3857832"/>
                </a:cubicBezTo>
                <a:cubicBezTo>
                  <a:pt x="981525" y="3854079"/>
                  <a:pt x="977773" y="3854079"/>
                  <a:pt x="977773" y="3854079"/>
                </a:cubicBezTo>
                <a:cubicBezTo>
                  <a:pt x="966519" y="3854079"/>
                  <a:pt x="955263" y="3869090"/>
                  <a:pt x="970271" y="3884101"/>
                </a:cubicBezTo>
                <a:cubicBezTo>
                  <a:pt x="1071565" y="3992931"/>
                  <a:pt x="1379201" y="4143041"/>
                  <a:pt x="1427971" y="4161805"/>
                </a:cubicBezTo>
                <a:cubicBezTo>
                  <a:pt x="1499253" y="4218096"/>
                  <a:pt x="1649319" y="4356948"/>
                  <a:pt x="1825647" y="4462025"/>
                </a:cubicBezTo>
                <a:cubicBezTo>
                  <a:pt x="1851907" y="4480789"/>
                  <a:pt x="1848155" y="4495800"/>
                  <a:pt x="1829397" y="4495800"/>
                </a:cubicBezTo>
                <a:cubicBezTo>
                  <a:pt x="1821895" y="4495800"/>
                  <a:pt x="1818143" y="4495800"/>
                  <a:pt x="1814391" y="4495800"/>
                </a:cubicBezTo>
                <a:cubicBezTo>
                  <a:pt x="1570535" y="4435756"/>
                  <a:pt x="1352939" y="4330679"/>
                  <a:pt x="1180363" y="4218096"/>
                </a:cubicBezTo>
                <a:cubicBezTo>
                  <a:pt x="996533" y="4094255"/>
                  <a:pt x="745171" y="3917876"/>
                  <a:pt x="583851" y="3737744"/>
                </a:cubicBezTo>
                <a:cubicBezTo>
                  <a:pt x="561341" y="3715227"/>
                  <a:pt x="561341" y="3688958"/>
                  <a:pt x="587603" y="3673947"/>
                </a:cubicBezTo>
                <a:cubicBezTo>
                  <a:pt x="625119" y="3655183"/>
                  <a:pt x="673891" y="3643925"/>
                  <a:pt x="726413" y="3643925"/>
                </a:cubicBezTo>
                <a:cubicBezTo>
                  <a:pt x="760179" y="3643925"/>
                  <a:pt x="797695" y="3647678"/>
                  <a:pt x="831459" y="3655183"/>
                </a:cubicBezTo>
                <a:cubicBezTo>
                  <a:pt x="831459" y="3655183"/>
                  <a:pt x="835211" y="3655183"/>
                  <a:pt x="835211" y="3655183"/>
                </a:cubicBezTo>
                <a:cubicBezTo>
                  <a:pt x="865225" y="3655183"/>
                  <a:pt x="868977" y="3632667"/>
                  <a:pt x="857721" y="3613903"/>
                </a:cubicBezTo>
                <a:cubicBezTo>
                  <a:pt x="538831" y="3208605"/>
                  <a:pt x="204935" y="3122292"/>
                  <a:pt x="36111" y="3081012"/>
                </a:cubicBezTo>
                <a:cubicBezTo>
                  <a:pt x="17353" y="3077259"/>
                  <a:pt x="-12661" y="3043484"/>
                  <a:pt x="6097" y="3005957"/>
                </a:cubicBezTo>
                <a:cubicBezTo>
                  <a:pt x="58621" y="2878363"/>
                  <a:pt x="148659" y="2728253"/>
                  <a:pt x="332491" y="2713242"/>
                </a:cubicBezTo>
                <a:cubicBezTo>
                  <a:pt x="366255" y="2709489"/>
                  <a:pt x="366255" y="2679467"/>
                  <a:pt x="351249" y="2664456"/>
                </a:cubicBezTo>
                <a:cubicBezTo>
                  <a:pt x="-181485" y="1988960"/>
                  <a:pt x="9849" y="1493597"/>
                  <a:pt x="163667" y="1369756"/>
                </a:cubicBezTo>
                <a:cubicBezTo>
                  <a:pt x="167419" y="1366003"/>
                  <a:pt x="171169" y="1362250"/>
                  <a:pt x="178673" y="1362250"/>
                </a:cubicBezTo>
                <a:cubicBezTo>
                  <a:pt x="189929" y="1362250"/>
                  <a:pt x="204935" y="1373508"/>
                  <a:pt x="208687" y="1403530"/>
                </a:cubicBezTo>
                <a:cubicBezTo>
                  <a:pt x="231197" y="1561146"/>
                  <a:pt x="324987" y="1730020"/>
                  <a:pt x="388765" y="1831344"/>
                </a:cubicBezTo>
                <a:cubicBezTo>
                  <a:pt x="392517" y="1842603"/>
                  <a:pt x="400021" y="1846356"/>
                  <a:pt x="403771" y="1846356"/>
                </a:cubicBezTo>
                <a:cubicBezTo>
                  <a:pt x="411275" y="1846356"/>
                  <a:pt x="415027" y="1831344"/>
                  <a:pt x="411275" y="1816333"/>
                </a:cubicBezTo>
                <a:cubicBezTo>
                  <a:pt x="257457" y="930683"/>
                  <a:pt x="568845" y="502869"/>
                  <a:pt x="621367" y="502869"/>
                </a:cubicBezTo>
                <a:cubicBezTo>
                  <a:pt x="666387" y="514128"/>
                  <a:pt x="688897" y="679249"/>
                  <a:pt x="730165" y="683002"/>
                </a:cubicBezTo>
                <a:cubicBezTo>
                  <a:pt x="730165" y="683002"/>
                  <a:pt x="730165" y="683002"/>
                  <a:pt x="733917" y="683002"/>
                </a:cubicBezTo>
                <a:cubicBezTo>
                  <a:pt x="775185" y="683002"/>
                  <a:pt x="812701" y="517880"/>
                  <a:pt x="872727" y="397792"/>
                </a:cubicBezTo>
                <a:cubicBezTo>
                  <a:pt x="936505" y="273951"/>
                  <a:pt x="981525" y="206401"/>
                  <a:pt x="1109081" y="112582"/>
                </a:cubicBezTo>
                <a:cubicBezTo>
                  <a:pt x="1157853" y="78808"/>
                  <a:pt x="1255395" y="0"/>
                  <a:pt x="1319173" y="0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sp>
        <p:nvSpPr>
          <p:cNvPr id="33" name="KSO_Shape">
            <a:extLst>
              <a:ext uri="{FF2B5EF4-FFF2-40B4-BE49-F238E27FC236}">
                <a16:creationId xmlns:a16="http://schemas.microsoft.com/office/drawing/2014/main" id="{FA53DCE5-2A38-4705-A27A-FF6CB403DC68}"/>
              </a:ext>
            </a:extLst>
          </p:cNvPr>
          <p:cNvSpPr/>
          <p:nvPr/>
        </p:nvSpPr>
        <p:spPr bwMode="auto">
          <a:xfrm>
            <a:off x="7738551" y="1480315"/>
            <a:ext cx="2221323" cy="2942732"/>
          </a:xfrm>
          <a:custGeom>
            <a:rect b="b" l="0" r="r" t="0"/>
            <a:pathLst>
              <a:path h="8553861" w="6453453">
                <a:moveTo>
                  <a:pt x="4956168" y="7661831"/>
                </a:moveTo>
                <a:cubicBezTo>
                  <a:pt x="4975561" y="7660600"/>
                  <a:pt x="4992254" y="7661218"/>
                  <a:pt x="5005347" y="7663833"/>
                </a:cubicBezTo>
                <a:cubicBezTo>
                  <a:pt x="5107761" y="7684757"/>
                  <a:pt x="5058882" y="7705680"/>
                  <a:pt x="4965778" y="7710329"/>
                </a:cubicBezTo>
                <a:cubicBezTo>
                  <a:pt x="4875003" y="7712654"/>
                  <a:pt x="4823796" y="7835868"/>
                  <a:pt x="4779572" y="7917236"/>
                </a:cubicBezTo>
                <a:cubicBezTo>
                  <a:pt x="4735348" y="7996279"/>
                  <a:pt x="4481641" y="8056723"/>
                  <a:pt x="4400176" y="8077647"/>
                </a:cubicBezTo>
                <a:cubicBezTo>
                  <a:pt x="4318710" y="8098570"/>
                  <a:pt x="4125521" y="8193886"/>
                  <a:pt x="4076642" y="8184587"/>
                </a:cubicBezTo>
                <a:cubicBezTo>
                  <a:pt x="3981211" y="8161339"/>
                  <a:pt x="4358279" y="8066023"/>
                  <a:pt x="4460693" y="7907937"/>
                </a:cubicBezTo>
                <a:cubicBezTo>
                  <a:pt x="4552341" y="7769612"/>
                  <a:pt x="4820413" y="7670444"/>
                  <a:pt x="4956168" y="7661831"/>
                </a:cubicBezTo>
                <a:close/>
                <a:moveTo>
                  <a:pt x="3124317" y="7524942"/>
                </a:moveTo>
                <a:cubicBezTo>
                  <a:pt x="3142618" y="7524824"/>
                  <a:pt x="3160142" y="7526822"/>
                  <a:pt x="3176429" y="7531180"/>
                </a:cubicBezTo>
                <a:cubicBezTo>
                  <a:pt x="3309055" y="7566049"/>
                  <a:pt x="3444009" y="8154172"/>
                  <a:pt x="2899541" y="8321542"/>
                </a:cubicBezTo>
                <a:cubicBezTo>
                  <a:pt x="2745973" y="8368034"/>
                  <a:pt x="2778549" y="8302946"/>
                  <a:pt x="2885581" y="8277375"/>
                </a:cubicBezTo>
                <a:cubicBezTo>
                  <a:pt x="2992613" y="8251804"/>
                  <a:pt x="3190389" y="8135575"/>
                  <a:pt x="3171775" y="7893817"/>
                </a:cubicBezTo>
                <a:cubicBezTo>
                  <a:pt x="3153161" y="7654384"/>
                  <a:pt x="3008900" y="7693902"/>
                  <a:pt x="2906522" y="7812456"/>
                </a:cubicBezTo>
                <a:cubicBezTo>
                  <a:pt x="2801816" y="7928686"/>
                  <a:pt x="2531909" y="8151847"/>
                  <a:pt x="2399283" y="8070486"/>
                </a:cubicBezTo>
                <a:cubicBezTo>
                  <a:pt x="2264329" y="7989125"/>
                  <a:pt x="2380668" y="8040266"/>
                  <a:pt x="2476066" y="8028643"/>
                </a:cubicBezTo>
                <a:cubicBezTo>
                  <a:pt x="2573791" y="8017020"/>
                  <a:pt x="2729686" y="7896142"/>
                  <a:pt x="2783202" y="7754341"/>
                </a:cubicBezTo>
                <a:cubicBezTo>
                  <a:pt x="2830029" y="7630266"/>
                  <a:pt x="2996212" y="7525768"/>
                  <a:pt x="3124317" y="7524942"/>
                </a:cubicBezTo>
                <a:close/>
                <a:moveTo>
                  <a:pt x="4852998" y="7365571"/>
                </a:moveTo>
                <a:cubicBezTo>
                  <a:pt x="4936202" y="7366116"/>
                  <a:pt x="5015297" y="7378027"/>
                  <a:pt x="5082180" y="7398944"/>
                </a:cubicBezTo>
                <a:cubicBezTo>
                  <a:pt x="4740207" y="7443102"/>
                  <a:pt x="4547119" y="7510502"/>
                  <a:pt x="4444760" y="7780098"/>
                </a:cubicBezTo>
                <a:cubicBezTo>
                  <a:pt x="4342401" y="8049695"/>
                  <a:pt x="3609600" y="8447118"/>
                  <a:pt x="3337417" y="8465711"/>
                </a:cubicBezTo>
                <a:cubicBezTo>
                  <a:pt x="3262974" y="8470359"/>
                  <a:pt x="3402555" y="8426201"/>
                  <a:pt x="3535157" y="8356478"/>
                </a:cubicBezTo>
                <a:cubicBezTo>
                  <a:pt x="3667759" y="8284430"/>
                  <a:pt x="4072544" y="8084557"/>
                  <a:pt x="4212125" y="7731292"/>
                </a:cubicBezTo>
                <a:cubicBezTo>
                  <a:pt x="4316811" y="7464601"/>
                  <a:pt x="4603388" y="7363937"/>
                  <a:pt x="4852998" y="7365571"/>
                </a:cubicBezTo>
                <a:close/>
                <a:moveTo>
                  <a:pt x="3103055" y="7090555"/>
                </a:moveTo>
                <a:cubicBezTo>
                  <a:pt x="3268191" y="7089683"/>
                  <a:pt x="3439140" y="7139118"/>
                  <a:pt x="3539152" y="7272886"/>
                </a:cubicBezTo>
                <a:cubicBezTo>
                  <a:pt x="3739175" y="7540420"/>
                  <a:pt x="3611253" y="7814934"/>
                  <a:pt x="3513567" y="7996392"/>
                </a:cubicBezTo>
                <a:cubicBezTo>
                  <a:pt x="3415882" y="8180176"/>
                  <a:pt x="3185623" y="8361634"/>
                  <a:pt x="3060027" y="8431426"/>
                </a:cubicBezTo>
                <a:cubicBezTo>
                  <a:pt x="2932105" y="8498891"/>
                  <a:pt x="2941409" y="8391877"/>
                  <a:pt x="3043746" y="8347676"/>
                </a:cubicBezTo>
                <a:cubicBezTo>
                  <a:pt x="3404253" y="8189482"/>
                  <a:pt x="3443792" y="7831218"/>
                  <a:pt x="3474028" y="7668371"/>
                </a:cubicBezTo>
                <a:cubicBezTo>
                  <a:pt x="3501938" y="7503198"/>
                  <a:pt x="3341455" y="7389205"/>
                  <a:pt x="3190274" y="7349656"/>
                </a:cubicBezTo>
                <a:cubicBezTo>
                  <a:pt x="3039094" y="7312434"/>
                  <a:pt x="2662307" y="7454344"/>
                  <a:pt x="2541362" y="7661392"/>
                </a:cubicBezTo>
                <a:cubicBezTo>
                  <a:pt x="2420418" y="7868441"/>
                  <a:pt x="2211092" y="7952190"/>
                  <a:pt x="2064563" y="7973128"/>
                </a:cubicBezTo>
                <a:cubicBezTo>
                  <a:pt x="1915709" y="7994065"/>
                  <a:pt x="1662191" y="7940559"/>
                  <a:pt x="2027349" y="7914968"/>
                </a:cubicBezTo>
                <a:cubicBezTo>
                  <a:pt x="2390182" y="7887052"/>
                  <a:pt x="2548340" y="7342677"/>
                  <a:pt x="2701846" y="7210073"/>
                </a:cubicBezTo>
                <a:cubicBezTo>
                  <a:pt x="2778599" y="7142608"/>
                  <a:pt x="2937920" y="7091428"/>
                  <a:pt x="3103055" y="7090555"/>
                </a:cubicBezTo>
                <a:close/>
                <a:moveTo>
                  <a:pt x="5321408" y="6984425"/>
                </a:moveTo>
                <a:cubicBezTo>
                  <a:pt x="5586592" y="6989081"/>
                  <a:pt x="5768034" y="7219515"/>
                  <a:pt x="5777338" y="7310292"/>
                </a:cubicBezTo>
                <a:cubicBezTo>
                  <a:pt x="5786643" y="7401070"/>
                  <a:pt x="5742446" y="7482536"/>
                  <a:pt x="5735467" y="7338224"/>
                </a:cubicBezTo>
                <a:cubicBezTo>
                  <a:pt x="5728489" y="7193911"/>
                  <a:pt x="5591244" y="7198567"/>
                  <a:pt x="5442369" y="7245119"/>
                </a:cubicBezTo>
                <a:cubicBezTo>
                  <a:pt x="5293493" y="7293999"/>
                  <a:pt x="5312103" y="7217188"/>
                  <a:pt x="5139966" y="7149687"/>
                </a:cubicBezTo>
                <a:cubicBezTo>
                  <a:pt x="4970155" y="7082186"/>
                  <a:pt x="4614250" y="7268395"/>
                  <a:pt x="4511898" y="7324258"/>
                </a:cubicBezTo>
                <a:cubicBezTo>
                  <a:pt x="4458396" y="7354517"/>
                  <a:pt x="4602619" y="7235808"/>
                  <a:pt x="4660773" y="7198567"/>
                </a:cubicBezTo>
                <a:cubicBezTo>
                  <a:pt x="4721254" y="7161325"/>
                  <a:pt x="5056223" y="6979770"/>
                  <a:pt x="5321408" y="6984425"/>
                </a:cubicBezTo>
                <a:close/>
                <a:moveTo>
                  <a:pt x="3460141" y="6700621"/>
                </a:moveTo>
                <a:cubicBezTo>
                  <a:pt x="3669499" y="6693644"/>
                  <a:pt x="3574125" y="6744813"/>
                  <a:pt x="3702066" y="6900645"/>
                </a:cubicBezTo>
                <a:cubicBezTo>
                  <a:pt x="3827681" y="7054152"/>
                  <a:pt x="3820703" y="6942511"/>
                  <a:pt x="3767200" y="6828544"/>
                </a:cubicBezTo>
                <a:cubicBezTo>
                  <a:pt x="3713697" y="6712251"/>
                  <a:pt x="3853270" y="6654104"/>
                  <a:pt x="3918403" y="6965769"/>
                </a:cubicBezTo>
                <a:cubicBezTo>
                  <a:pt x="3981211" y="7277435"/>
                  <a:pt x="3667173" y="7996125"/>
                  <a:pt x="3709045" y="7803079"/>
                </a:cubicBezTo>
                <a:cubicBezTo>
                  <a:pt x="3727655" y="7719348"/>
                  <a:pt x="3771853" y="7493740"/>
                  <a:pt x="3746264" y="7426290"/>
                </a:cubicBezTo>
                <a:cubicBezTo>
                  <a:pt x="3720676" y="7358840"/>
                  <a:pt x="3650890" y="7337907"/>
                  <a:pt x="3653216" y="7284412"/>
                </a:cubicBezTo>
                <a:cubicBezTo>
                  <a:pt x="3657868" y="7230917"/>
                  <a:pt x="3636933" y="7156490"/>
                  <a:pt x="3569473" y="7121602"/>
                </a:cubicBezTo>
                <a:cubicBezTo>
                  <a:pt x="3504339" y="7086714"/>
                  <a:pt x="3464793" y="7042523"/>
                  <a:pt x="3502013" y="7035545"/>
                </a:cubicBezTo>
                <a:cubicBezTo>
                  <a:pt x="3541558" y="7028568"/>
                  <a:pt x="3599713" y="6991354"/>
                  <a:pt x="3632280" y="7063456"/>
                </a:cubicBezTo>
                <a:cubicBezTo>
                  <a:pt x="3664847" y="7137883"/>
                  <a:pt x="3734633" y="7191378"/>
                  <a:pt x="3725328" y="7133231"/>
                </a:cubicBezTo>
                <a:cubicBezTo>
                  <a:pt x="3713697" y="7075085"/>
                  <a:pt x="3695088" y="6933207"/>
                  <a:pt x="3578777" y="6949488"/>
                </a:cubicBezTo>
                <a:cubicBezTo>
                  <a:pt x="3462467" y="6963444"/>
                  <a:pt x="3367093" y="6954140"/>
                  <a:pt x="3332200" y="6900645"/>
                </a:cubicBezTo>
                <a:cubicBezTo>
                  <a:pt x="3294980" y="6849476"/>
                  <a:pt x="3194954" y="6800633"/>
                  <a:pt x="3120515" y="6789004"/>
                </a:cubicBezTo>
                <a:cubicBezTo>
                  <a:pt x="3046076" y="6777375"/>
                  <a:pt x="3029793" y="6726206"/>
                  <a:pt x="3134472" y="6726206"/>
                </a:cubicBezTo>
                <a:cubicBezTo>
                  <a:pt x="3241478" y="6726206"/>
                  <a:pt x="3250783" y="6705273"/>
                  <a:pt x="3460141" y="6700621"/>
                </a:cubicBezTo>
                <a:close/>
                <a:moveTo>
                  <a:pt x="1148501" y="6559091"/>
                </a:moveTo>
                <a:cubicBezTo>
                  <a:pt x="1158678" y="6556767"/>
                  <a:pt x="1197639" y="6588142"/>
                  <a:pt x="1252300" y="6649728"/>
                </a:cubicBezTo>
                <a:cubicBezTo>
                  <a:pt x="1361623" y="6775224"/>
                  <a:pt x="1557010" y="6872833"/>
                  <a:pt x="1675637" y="6910017"/>
                </a:cubicBezTo>
                <a:cubicBezTo>
                  <a:pt x="1796590" y="6947201"/>
                  <a:pt x="1896609" y="6954173"/>
                  <a:pt x="2085017" y="6872833"/>
                </a:cubicBezTo>
                <a:cubicBezTo>
                  <a:pt x="2275751" y="6793816"/>
                  <a:pt x="2406009" y="6814732"/>
                  <a:pt x="2308316" y="6930933"/>
                </a:cubicBezTo>
                <a:cubicBezTo>
                  <a:pt x="2210623" y="7049457"/>
                  <a:pt x="1947782" y="7063401"/>
                  <a:pt x="1689593" y="7019245"/>
                </a:cubicBezTo>
                <a:cubicBezTo>
                  <a:pt x="1431404" y="6975089"/>
                  <a:pt x="1268582" y="6733392"/>
                  <a:pt x="1217410" y="6670644"/>
                </a:cubicBezTo>
                <a:cubicBezTo>
                  <a:pt x="1156933" y="6597438"/>
                  <a:pt x="1138325" y="6561415"/>
                  <a:pt x="1148501" y="6559091"/>
                </a:cubicBezTo>
                <a:close/>
                <a:moveTo>
                  <a:pt x="3367655" y="6332204"/>
                </a:moveTo>
                <a:cubicBezTo>
                  <a:pt x="3433569" y="6321926"/>
                  <a:pt x="3519325" y="6364858"/>
                  <a:pt x="3512027" y="6440536"/>
                </a:cubicBezTo>
                <a:cubicBezTo>
                  <a:pt x="3500349" y="6561619"/>
                  <a:pt x="3292490" y="6519706"/>
                  <a:pt x="3294825" y="6412593"/>
                </a:cubicBezTo>
                <a:cubicBezTo>
                  <a:pt x="3295701" y="6363694"/>
                  <a:pt x="3328106" y="6338371"/>
                  <a:pt x="3367655" y="6332204"/>
                </a:cubicBezTo>
                <a:close/>
                <a:moveTo>
                  <a:pt x="2947041" y="6233139"/>
                </a:moveTo>
                <a:cubicBezTo>
                  <a:pt x="3053804" y="6235756"/>
                  <a:pt x="3174636" y="6441246"/>
                  <a:pt x="3092627" y="6535484"/>
                </a:cubicBezTo>
                <a:cubicBezTo>
                  <a:pt x="2929774" y="6723959"/>
                  <a:pt x="2755288" y="6533157"/>
                  <a:pt x="2853000" y="6309779"/>
                </a:cubicBezTo>
                <a:cubicBezTo>
                  <a:pt x="2877428" y="6253935"/>
                  <a:pt x="2911453" y="6232266"/>
                  <a:pt x="2947041" y="6233139"/>
                </a:cubicBezTo>
                <a:close/>
                <a:moveTo>
                  <a:pt x="921040" y="6188708"/>
                </a:moveTo>
                <a:cubicBezTo>
                  <a:pt x="932083" y="6189872"/>
                  <a:pt x="941963" y="6252099"/>
                  <a:pt x="938476" y="6345148"/>
                </a:cubicBezTo>
                <a:cubicBezTo>
                  <a:pt x="933826" y="6531248"/>
                  <a:pt x="1061685" y="6766198"/>
                  <a:pt x="1215115" y="6875531"/>
                </a:cubicBezTo>
                <a:cubicBezTo>
                  <a:pt x="1366221" y="6987191"/>
                  <a:pt x="1496404" y="7001148"/>
                  <a:pt x="1554522" y="7150028"/>
                </a:cubicBezTo>
                <a:cubicBezTo>
                  <a:pt x="1614964" y="7296581"/>
                  <a:pt x="1533600" y="7245404"/>
                  <a:pt x="1405741" y="7268666"/>
                </a:cubicBezTo>
                <a:cubicBezTo>
                  <a:pt x="1277882" y="7291929"/>
                  <a:pt x="998918" y="7026737"/>
                  <a:pt x="938476" y="6808070"/>
                </a:cubicBezTo>
                <a:cubicBezTo>
                  <a:pt x="878033" y="6587077"/>
                  <a:pt x="896631" y="6398652"/>
                  <a:pt x="896631" y="6398652"/>
                </a:cubicBezTo>
                <a:cubicBezTo>
                  <a:pt x="897793" y="6247446"/>
                  <a:pt x="909998" y="6187545"/>
                  <a:pt x="921040" y="6188708"/>
                </a:cubicBezTo>
                <a:close/>
                <a:moveTo>
                  <a:pt x="5258658" y="5882736"/>
                </a:moveTo>
                <a:cubicBezTo>
                  <a:pt x="5267377" y="5885063"/>
                  <a:pt x="5269121" y="5931018"/>
                  <a:pt x="5256332" y="6058994"/>
                </a:cubicBezTo>
                <a:cubicBezTo>
                  <a:pt x="5230756" y="6314946"/>
                  <a:pt x="4958713" y="6524361"/>
                  <a:pt x="4837806" y="6580206"/>
                </a:cubicBezTo>
                <a:cubicBezTo>
                  <a:pt x="4763401" y="6612781"/>
                  <a:pt x="4802929" y="6538322"/>
                  <a:pt x="4870358" y="6508074"/>
                </a:cubicBezTo>
                <a:cubicBezTo>
                  <a:pt x="4937787" y="6475498"/>
                  <a:pt x="4981965" y="6361483"/>
                  <a:pt x="4986615" y="6275390"/>
                </a:cubicBezTo>
                <a:cubicBezTo>
                  <a:pt x="4991265" y="6186970"/>
                  <a:pt x="4995916" y="6114838"/>
                  <a:pt x="5065670" y="6100877"/>
                </a:cubicBezTo>
                <a:cubicBezTo>
                  <a:pt x="5137750" y="6089243"/>
                  <a:pt x="5191228" y="6058994"/>
                  <a:pt x="5219130" y="5968248"/>
                </a:cubicBezTo>
                <a:cubicBezTo>
                  <a:pt x="5234243" y="5921711"/>
                  <a:pt x="5249938" y="5880410"/>
                  <a:pt x="5258658" y="5882736"/>
                </a:cubicBezTo>
                <a:close/>
                <a:moveTo>
                  <a:pt x="5894460" y="5544371"/>
                </a:moveTo>
                <a:cubicBezTo>
                  <a:pt x="5973568" y="5537393"/>
                  <a:pt x="5999162" y="5572281"/>
                  <a:pt x="5954954" y="5581585"/>
                </a:cubicBezTo>
                <a:cubicBezTo>
                  <a:pt x="5910747" y="5588562"/>
                  <a:pt x="5836292" y="5616473"/>
                  <a:pt x="5717629" y="5756025"/>
                </a:cubicBezTo>
                <a:cubicBezTo>
                  <a:pt x="5596640" y="5897902"/>
                  <a:pt x="5785104" y="6125837"/>
                  <a:pt x="5673422" y="6207243"/>
                </a:cubicBezTo>
                <a:cubicBezTo>
                  <a:pt x="5564066" y="6286322"/>
                  <a:pt x="5417483" y="6286322"/>
                  <a:pt x="5326741" y="6330513"/>
                </a:cubicBezTo>
                <a:cubicBezTo>
                  <a:pt x="5235999" y="6372379"/>
                  <a:pt x="5294167" y="6442155"/>
                  <a:pt x="5329068" y="6381682"/>
                </a:cubicBezTo>
                <a:cubicBezTo>
                  <a:pt x="5366295" y="6323536"/>
                  <a:pt x="5517532" y="6321210"/>
                  <a:pt x="5587333" y="6309581"/>
                </a:cubicBezTo>
                <a:cubicBezTo>
                  <a:pt x="5657135" y="6295625"/>
                  <a:pt x="5833965" y="6216546"/>
                  <a:pt x="5643175" y="6390986"/>
                </a:cubicBezTo>
                <a:cubicBezTo>
                  <a:pt x="5450057" y="6565426"/>
                  <a:pt x="5298821" y="6432852"/>
                  <a:pt x="5208079" y="6581707"/>
                </a:cubicBezTo>
                <a:cubicBezTo>
                  <a:pt x="5117337" y="6730562"/>
                  <a:pt x="4824171" y="6853833"/>
                  <a:pt x="4665954" y="6828249"/>
                </a:cubicBezTo>
                <a:cubicBezTo>
                  <a:pt x="4570559" y="6811968"/>
                  <a:pt x="4658974" y="6684045"/>
                  <a:pt x="4814864" y="6700326"/>
                </a:cubicBezTo>
                <a:cubicBezTo>
                  <a:pt x="4970754" y="6718933"/>
                  <a:pt x="5166198" y="6467740"/>
                  <a:pt x="5217386" y="6377031"/>
                </a:cubicBezTo>
                <a:cubicBezTo>
                  <a:pt x="5317435" y="6200265"/>
                  <a:pt x="5333721" y="5939768"/>
                  <a:pt x="5422137" y="5804868"/>
                </a:cubicBezTo>
                <a:cubicBezTo>
                  <a:pt x="5508225" y="5669967"/>
                  <a:pt x="5817678" y="5553674"/>
                  <a:pt x="5894460" y="5544371"/>
                </a:cubicBezTo>
                <a:close/>
                <a:moveTo>
                  <a:pt x="3044994" y="5333802"/>
                </a:moveTo>
                <a:cubicBezTo>
                  <a:pt x="3059596" y="5333148"/>
                  <a:pt x="3073707" y="5333947"/>
                  <a:pt x="3087454" y="5335982"/>
                </a:cubicBezTo>
                <a:cubicBezTo>
                  <a:pt x="3169939" y="5348189"/>
                  <a:pt x="3239330" y="5404863"/>
                  <a:pt x="3323125" y="5458922"/>
                </a:cubicBezTo>
                <a:cubicBezTo>
                  <a:pt x="3437177" y="5528675"/>
                  <a:pt x="3518644" y="5658881"/>
                  <a:pt x="3548903" y="5707708"/>
                </a:cubicBezTo>
                <a:cubicBezTo>
                  <a:pt x="3576834" y="5754210"/>
                  <a:pt x="3560541" y="5777461"/>
                  <a:pt x="3527954" y="5737934"/>
                </a:cubicBezTo>
                <a:cubicBezTo>
                  <a:pt x="3437177" y="5630980"/>
                  <a:pt x="3323125" y="5458922"/>
                  <a:pt x="3176485" y="5484498"/>
                </a:cubicBezTo>
                <a:cubicBezTo>
                  <a:pt x="3029846" y="5512399"/>
                  <a:pt x="3036829" y="5624004"/>
                  <a:pt x="2946052" y="5586803"/>
                </a:cubicBezTo>
                <a:cubicBezTo>
                  <a:pt x="2852948" y="5551926"/>
                  <a:pt x="2787775" y="5517049"/>
                  <a:pt x="2745878" y="5624004"/>
                </a:cubicBezTo>
                <a:cubicBezTo>
                  <a:pt x="2706308" y="5730959"/>
                  <a:pt x="2666739" y="5691432"/>
                  <a:pt x="2722602" y="5596103"/>
                </a:cubicBezTo>
                <a:cubicBezTo>
                  <a:pt x="2776137" y="5498449"/>
                  <a:pt x="2871569" y="5370568"/>
                  <a:pt x="2999587" y="5340341"/>
                </a:cubicBezTo>
                <a:cubicBezTo>
                  <a:pt x="3015299" y="5336563"/>
                  <a:pt x="3030392" y="5334456"/>
                  <a:pt x="3044994" y="5333802"/>
                </a:cubicBezTo>
                <a:close/>
                <a:moveTo>
                  <a:pt x="5696968" y="5103157"/>
                </a:moveTo>
                <a:cubicBezTo>
                  <a:pt x="5732385" y="5107273"/>
                  <a:pt x="5767761" y="5127140"/>
                  <a:pt x="5793935" y="5168346"/>
                </a:cubicBezTo>
                <a:cubicBezTo>
                  <a:pt x="5886999" y="5317181"/>
                  <a:pt x="5663645" y="5431133"/>
                  <a:pt x="5577561" y="5286949"/>
                </a:cubicBezTo>
                <a:cubicBezTo>
                  <a:pt x="5523758" y="5198287"/>
                  <a:pt x="5585377" y="5116893"/>
                  <a:pt x="5661878" y="5104084"/>
                </a:cubicBezTo>
                <a:cubicBezTo>
                  <a:pt x="5673353" y="5102163"/>
                  <a:pt x="5685163" y="5101785"/>
                  <a:pt x="5696968" y="5103157"/>
                </a:cubicBezTo>
                <a:close/>
                <a:moveTo>
                  <a:pt x="5963971" y="4930662"/>
                </a:moveTo>
                <a:cubicBezTo>
                  <a:pt x="5880265" y="4946938"/>
                  <a:pt x="5903516" y="5077146"/>
                  <a:pt x="5987223" y="5060870"/>
                </a:cubicBezTo>
                <a:cubicBezTo>
                  <a:pt x="6070930" y="5046919"/>
                  <a:pt x="6045353" y="4916711"/>
                  <a:pt x="5963971" y="4930662"/>
                </a:cubicBezTo>
                <a:close/>
                <a:moveTo>
                  <a:pt x="2322161" y="4855614"/>
                </a:moveTo>
                <a:cubicBezTo>
                  <a:pt x="2386740" y="4853615"/>
                  <a:pt x="2451519" y="4858740"/>
                  <a:pt x="2515789" y="4872405"/>
                </a:cubicBezTo>
                <a:cubicBezTo>
                  <a:pt x="3032276" y="4984061"/>
                  <a:pt x="3492927" y="5221329"/>
                  <a:pt x="3734885" y="5612125"/>
                </a:cubicBezTo>
                <a:cubicBezTo>
                  <a:pt x="3979169" y="6002921"/>
                  <a:pt x="4158311" y="6651920"/>
                  <a:pt x="4048965" y="7061325"/>
                </a:cubicBezTo>
                <a:cubicBezTo>
                  <a:pt x="3939618" y="7470730"/>
                  <a:pt x="3914027" y="7342791"/>
                  <a:pt x="3972189" y="7082261"/>
                </a:cubicBezTo>
                <a:cubicBezTo>
                  <a:pt x="4030353" y="6819404"/>
                  <a:pt x="3927986" y="6442566"/>
                  <a:pt x="3793047" y="6314627"/>
                </a:cubicBezTo>
                <a:cubicBezTo>
                  <a:pt x="3655783" y="6189014"/>
                  <a:pt x="3325417" y="6184361"/>
                  <a:pt x="3253295" y="5940114"/>
                </a:cubicBezTo>
                <a:cubicBezTo>
                  <a:pt x="3183500" y="5695867"/>
                  <a:pt x="3218397" y="5602820"/>
                  <a:pt x="3262601" y="5693541"/>
                </a:cubicBezTo>
                <a:cubicBezTo>
                  <a:pt x="3304479" y="5784261"/>
                  <a:pt x="3432437" y="5872655"/>
                  <a:pt x="3530151" y="5861025"/>
                </a:cubicBezTo>
                <a:cubicBezTo>
                  <a:pt x="3627865" y="5851720"/>
                  <a:pt x="3711619" y="5907548"/>
                  <a:pt x="3753497" y="5993616"/>
                </a:cubicBezTo>
                <a:cubicBezTo>
                  <a:pt x="3795374" y="6077358"/>
                  <a:pt x="3869823" y="6088989"/>
                  <a:pt x="3765129" y="5916853"/>
                </a:cubicBezTo>
                <a:cubicBezTo>
                  <a:pt x="3660436" y="5744716"/>
                  <a:pt x="3395213" y="5305071"/>
                  <a:pt x="3116031" y="5225982"/>
                </a:cubicBezTo>
                <a:cubicBezTo>
                  <a:pt x="2836849" y="5144566"/>
                  <a:pt x="2585585" y="4993365"/>
                  <a:pt x="2269178" y="5030584"/>
                </a:cubicBezTo>
                <a:cubicBezTo>
                  <a:pt x="1952772" y="5070129"/>
                  <a:pt x="1661957" y="5249243"/>
                  <a:pt x="1508407" y="5460924"/>
                </a:cubicBezTo>
                <a:cubicBezTo>
                  <a:pt x="1357183" y="5674931"/>
                  <a:pt x="1245510" y="6105272"/>
                  <a:pt x="1471182" y="6189014"/>
                </a:cubicBezTo>
                <a:cubicBezTo>
                  <a:pt x="1696855" y="6270430"/>
                  <a:pt x="1785262" y="6242516"/>
                  <a:pt x="1836446" y="6086663"/>
                </a:cubicBezTo>
                <a:cubicBezTo>
                  <a:pt x="1887629" y="5933136"/>
                  <a:pt x="1775956" y="5907548"/>
                  <a:pt x="1827140" y="5858698"/>
                </a:cubicBezTo>
                <a:cubicBezTo>
                  <a:pt x="1878323" y="5809849"/>
                  <a:pt x="1924853" y="5991290"/>
                  <a:pt x="1917874" y="6072706"/>
                </a:cubicBezTo>
                <a:cubicBezTo>
                  <a:pt x="1913221" y="6151795"/>
                  <a:pt x="1752691" y="6426283"/>
                  <a:pt x="1564243" y="6375107"/>
                </a:cubicBezTo>
                <a:cubicBezTo>
                  <a:pt x="1378122" y="6323931"/>
                  <a:pt x="1506080" y="6412326"/>
                  <a:pt x="1561917" y="6435587"/>
                </a:cubicBezTo>
                <a:cubicBezTo>
                  <a:pt x="1620080" y="6458849"/>
                  <a:pt x="1787589" y="6512351"/>
                  <a:pt x="1945792" y="6470480"/>
                </a:cubicBezTo>
                <a:cubicBezTo>
                  <a:pt x="2103995" y="6428609"/>
                  <a:pt x="2315708" y="6396042"/>
                  <a:pt x="2432034" y="6023856"/>
                </a:cubicBezTo>
                <a:cubicBezTo>
                  <a:pt x="2501830" y="5800544"/>
                  <a:pt x="2420402" y="5742390"/>
                  <a:pt x="2336647" y="5619104"/>
                </a:cubicBezTo>
                <a:cubicBezTo>
                  <a:pt x="2255219" y="5495817"/>
                  <a:pt x="2355259" y="5570254"/>
                  <a:pt x="2408769" y="5647018"/>
                </a:cubicBezTo>
                <a:cubicBezTo>
                  <a:pt x="2462279" y="5721455"/>
                  <a:pt x="2615829" y="6088989"/>
                  <a:pt x="2483218" y="6312300"/>
                </a:cubicBezTo>
                <a:cubicBezTo>
                  <a:pt x="2352933" y="6533286"/>
                  <a:pt x="1985343" y="6931060"/>
                  <a:pt x="1459550" y="6705422"/>
                </a:cubicBezTo>
                <a:cubicBezTo>
                  <a:pt x="936083" y="6477458"/>
                  <a:pt x="1022164" y="5716802"/>
                  <a:pt x="1238531" y="5458598"/>
                </a:cubicBezTo>
                <a:cubicBezTo>
                  <a:pt x="1427851" y="5232669"/>
                  <a:pt x="1870107" y="4869607"/>
                  <a:pt x="2322161" y="4855614"/>
                </a:cubicBezTo>
                <a:close/>
                <a:moveTo>
                  <a:pt x="5990007" y="4821498"/>
                </a:moveTo>
                <a:cubicBezTo>
                  <a:pt x="6058360" y="4818255"/>
                  <a:pt x="6133129" y="4848119"/>
                  <a:pt x="6173238" y="4907410"/>
                </a:cubicBezTo>
                <a:cubicBezTo>
                  <a:pt x="6282522" y="5065520"/>
                  <a:pt x="5966296" y="5267808"/>
                  <a:pt x="5891890" y="5130624"/>
                </a:cubicBezTo>
                <a:cubicBezTo>
                  <a:pt x="5779991" y="4924268"/>
                  <a:pt x="5876087" y="4826902"/>
                  <a:pt x="5990007" y="4821498"/>
                </a:cubicBezTo>
                <a:close/>
                <a:moveTo>
                  <a:pt x="6351311" y="4778889"/>
                </a:moveTo>
                <a:cubicBezTo>
                  <a:pt x="6387403" y="4783554"/>
                  <a:pt x="6430481" y="4813289"/>
                  <a:pt x="6447945" y="4856434"/>
                </a:cubicBezTo>
                <a:cubicBezTo>
                  <a:pt x="6485202" y="4942725"/>
                  <a:pt x="6322205" y="4989368"/>
                  <a:pt x="6296591" y="4851770"/>
                </a:cubicBezTo>
                <a:cubicBezTo>
                  <a:pt x="6286113" y="4794631"/>
                  <a:pt x="6315219" y="4774225"/>
                  <a:pt x="6351311" y="4778889"/>
                </a:cubicBezTo>
                <a:close/>
                <a:moveTo>
                  <a:pt x="1889990" y="4694206"/>
                </a:moveTo>
                <a:cubicBezTo>
                  <a:pt x="1924730" y="4694837"/>
                  <a:pt x="1956749" y="4699160"/>
                  <a:pt x="1984952" y="4707880"/>
                </a:cubicBezTo>
                <a:cubicBezTo>
                  <a:pt x="2208248" y="4777638"/>
                  <a:pt x="2019842" y="4728807"/>
                  <a:pt x="1777937" y="4805541"/>
                </a:cubicBezTo>
                <a:cubicBezTo>
                  <a:pt x="1277847" y="4963659"/>
                  <a:pt x="1015009" y="5393833"/>
                  <a:pt x="896383" y="5607757"/>
                </a:cubicBezTo>
                <a:cubicBezTo>
                  <a:pt x="775430" y="5821682"/>
                  <a:pt x="817299" y="6149544"/>
                  <a:pt x="796365" y="6358818"/>
                </a:cubicBezTo>
                <a:cubicBezTo>
                  <a:pt x="775430" y="6565767"/>
                  <a:pt x="624240" y="6679705"/>
                  <a:pt x="547482" y="6733186"/>
                </a:cubicBezTo>
                <a:cubicBezTo>
                  <a:pt x="473050" y="6786667"/>
                  <a:pt x="368380" y="6833172"/>
                  <a:pt x="461420" y="6756438"/>
                </a:cubicBezTo>
                <a:cubicBezTo>
                  <a:pt x="552134" y="6679705"/>
                  <a:pt x="605632" y="6505310"/>
                  <a:pt x="656804" y="6391372"/>
                </a:cubicBezTo>
                <a:cubicBezTo>
                  <a:pt x="707976" y="6275108"/>
                  <a:pt x="584698" y="6098388"/>
                  <a:pt x="589350" y="5914692"/>
                </a:cubicBezTo>
                <a:cubicBezTo>
                  <a:pt x="594002" y="5689141"/>
                  <a:pt x="780082" y="5484518"/>
                  <a:pt x="856841" y="5463591"/>
                </a:cubicBezTo>
                <a:cubicBezTo>
                  <a:pt x="931273" y="5442663"/>
                  <a:pt x="919643" y="5384532"/>
                  <a:pt x="814973" y="5417085"/>
                </a:cubicBezTo>
                <a:cubicBezTo>
                  <a:pt x="707976" y="5451964"/>
                  <a:pt x="610284" y="5417085"/>
                  <a:pt x="577720" y="5317099"/>
                </a:cubicBezTo>
                <a:cubicBezTo>
                  <a:pt x="759148" y="5407784"/>
                  <a:pt x="982445" y="5117126"/>
                  <a:pt x="1135961" y="4982260"/>
                </a:cubicBezTo>
                <a:cubicBezTo>
                  <a:pt x="1270288" y="4866288"/>
                  <a:pt x="1646809" y="4689787"/>
                  <a:pt x="1889990" y="4694206"/>
                </a:cubicBezTo>
                <a:close/>
                <a:moveTo>
                  <a:pt x="2020481" y="4154053"/>
                </a:moveTo>
                <a:cubicBezTo>
                  <a:pt x="2522917" y="4154053"/>
                  <a:pt x="3055593" y="4430967"/>
                  <a:pt x="3153289" y="4498451"/>
                </a:cubicBezTo>
                <a:cubicBezTo>
                  <a:pt x="3253311" y="4565934"/>
                  <a:pt x="3264942" y="4631091"/>
                  <a:pt x="3141659" y="4535683"/>
                </a:cubicBezTo>
                <a:cubicBezTo>
                  <a:pt x="3018376" y="4437948"/>
                  <a:pt x="2597353" y="4272732"/>
                  <a:pt x="1992568" y="4316942"/>
                </a:cubicBezTo>
                <a:cubicBezTo>
                  <a:pt x="1808806" y="4330905"/>
                  <a:pt x="1585501" y="4398388"/>
                  <a:pt x="1390109" y="4521721"/>
                </a:cubicBezTo>
                <a:cubicBezTo>
                  <a:pt x="1194717" y="4642726"/>
                  <a:pt x="1138891" y="4554299"/>
                  <a:pt x="1059804" y="4633418"/>
                </a:cubicBezTo>
                <a:cubicBezTo>
                  <a:pt x="983042" y="4714865"/>
                  <a:pt x="978390" y="4649708"/>
                  <a:pt x="1078412" y="4479834"/>
                </a:cubicBezTo>
                <a:cubicBezTo>
                  <a:pt x="1178434" y="4307634"/>
                  <a:pt x="1520370" y="4154053"/>
                  <a:pt x="2020481" y="4154053"/>
                </a:cubicBezTo>
                <a:close/>
                <a:moveTo>
                  <a:pt x="3936671" y="4058448"/>
                </a:moveTo>
                <a:cubicBezTo>
                  <a:pt x="3949030" y="4061721"/>
                  <a:pt x="3971857" y="4078593"/>
                  <a:pt x="4009078" y="4116408"/>
                </a:cubicBezTo>
                <a:cubicBezTo>
                  <a:pt x="4155637" y="4267669"/>
                  <a:pt x="4239385" y="4260688"/>
                  <a:pt x="4448755" y="4537611"/>
                </a:cubicBezTo>
                <a:cubicBezTo>
                  <a:pt x="4658125" y="4816863"/>
                  <a:pt x="4634862" y="5044919"/>
                  <a:pt x="4597640" y="5494051"/>
                </a:cubicBezTo>
                <a:cubicBezTo>
                  <a:pt x="4583682" y="5563864"/>
                  <a:pt x="4539482" y="5570845"/>
                  <a:pt x="4546461" y="5496378"/>
                </a:cubicBezTo>
                <a:cubicBezTo>
                  <a:pt x="4551114" y="5424238"/>
                  <a:pt x="4562745" y="5156620"/>
                  <a:pt x="4481324" y="5072845"/>
                </a:cubicBezTo>
                <a:cubicBezTo>
                  <a:pt x="4399902" y="4989069"/>
                  <a:pt x="4244038" y="4819190"/>
                  <a:pt x="4244038" y="4649312"/>
                </a:cubicBezTo>
                <a:cubicBezTo>
                  <a:pt x="4246364" y="4477106"/>
                  <a:pt x="4064910" y="4244398"/>
                  <a:pt x="4002099" y="4197857"/>
                </a:cubicBezTo>
                <a:cubicBezTo>
                  <a:pt x="3956736" y="4161204"/>
                  <a:pt x="3899595" y="4048631"/>
                  <a:pt x="3936671" y="4058448"/>
                </a:cubicBezTo>
                <a:close/>
                <a:moveTo>
                  <a:pt x="2118454" y="4038468"/>
                </a:moveTo>
                <a:cubicBezTo>
                  <a:pt x="3499076" y="4102417"/>
                  <a:pt x="4582760" y="5391369"/>
                  <a:pt x="4382057" y="6715080"/>
                </a:cubicBezTo>
                <a:cubicBezTo>
                  <a:pt x="4165648" y="8129364"/>
                  <a:pt x="3374473" y="8371282"/>
                  <a:pt x="3211584" y="8496892"/>
                </a:cubicBezTo>
                <a:cubicBezTo>
                  <a:pt x="3051022" y="8624829"/>
                  <a:pt x="3002155" y="8503871"/>
                  <a:pt x="3195295" y="8457348"/>
                </a:cubicBezTo>
                <a:cubicBezTo>
                  <a:pt x="3090581" y="8243345"/>
                  <a:pt x="4086530" y="8468979"/>
                  <a:pt x="4333191" y="6689492"/>
                </a:cubicBezTo>
                <a:cubicBezTo>
                  <a:pt x="4577524" y="4910007"/>
                  <a:pt x="2846247" y="4023756"/>
                  <a:pt x="1836336" y="4077257"/>
                </a:cubicBezTo>
                <a:cubicBezTo>
                  <a:pt x="824098" y="4130758"/>
                  <a:pt x="388951" y="4968160"/>
                  <a:pt x="286564" y="5470603"/>
                </a:cubicBezTo>
                <a:cubicBezTo>
                  <a:pt x="186503" y="5973046"/>
                  <a:pt x="-43868" y="5970720"/>
                  <a:pt x="7325" y="5619475"/>
                </a:cubicBezTo>
                <a:cubicBezTo>
                  <a:pt x="56192" y="5265903"/>
                  <a:pt x="326122" y="4151693"/>
                  <a:pt x="1838663" y="4042364"/>
                </a:cubicBezTo>
                <a:cubicBezTo>
                  <a:pt x="1933051" y="4035387"/>
                  <a:pt x="2026413" y="4034205"/>
                  <a:pt x="2118454" y="4038468"/>
                </a:cubicBezTo>
                <a:close/>
                <a:moveTo>
                  <a:pt x="5088590" y="3799929"/>
                </a:moveTo>
                <a:cubicBezTo>
                  <a:pt x="5102554" y="3795567"/>
                  <a:pt x="5106626" y="3809525"/>
                  <a:pt x="5086844" y="3846745"/>
                </a:cubicBezTo>
                <a:cubicBezTo>
                  <a:pt x="5047280" y="3918860"/>
                  <a:pt x="4975133" y="3986320"/>
                  <a:pt x="5075208" y="4104960"/>
                </a:cubicBezTo>
                <a:cubicBezTo>
                  <a:pt x="5177610" y="4225925"/>
                  <a:pt x="5268375" y="4321299"/>
                  <a:pt x="5261393" y="4500421"/>
                </a:cubicBezTo>
                <a:cubicBezTo>
                  <a:pt x="5254411" y="4679542"/>
                  <a:pt x="5124081" y="4698153"/>
                  <a:pt x="5124081" y="4795856"/>
                </a:cubicBezTo>
                <a:cubicBezTo>
                  <a:pt x="5121754" y="4895885"/>
                  <a:pt x="5156664" y="4935431"/>
                  <a:pt x="5172955" y="4814465"/>
                </a:cubicBezTo>
                <a:cubicBezTo>
                  <a:pt x="5189246" y="4693500"/>
                  <a:pt x="5380086" y="4644649"/>
                  <a:pt x="5433614" y="4653954"/>
                </a:cubicBezTo>
                <a:cubicBezTo>
                  <a:pt x="5489470" y="4663259"/>
                  <a:pt x="5540671" y="4700479"/>
                  <a:pt x="5470851" y="4707458"/>
                </a:cubicBezTo>
                <a:cubicBezTo>
                  <a:pt x="5398705" y="4712110"/>
                  <a:pt x="5245102" y="4807486"/>
                  <a:pt x="5289321" y="4944736"/>
                </a:cubicBezTo>
                <a:cubicBezTo>
                  <a:pt x="5333540" y="5081985"/>
                  <a:pt x="5312594" y="5177361"/>
                  <a:pt x="5249757" y="5195971"/>
                </a:cubicBezTo>
                <a:cubicBezTo>
                  <a:pt x="5186919" y="5214581"/>
                  <a:pt x="5142700" y="5261107"/>
                  <a:pt x="5131063" y="5337873"/>
                </a:cubicBezTo>
                <a:cubicBezTo>
                  <a:pt x="5117099" y="5412313"/>
                  <a:pt x="5142700" y="5479775"/>
                  <a:pt x="5165973" y="5389051"/>
                </a:cubicBezTo>
                <a:cubicBezTo>
                  <a:pt x="5189246" y="5300653"/>
                  <a:pt x="5293975" y="5358809"/>
                  <a:pt x="5340522" y="5298327"/>
                </a:cubicBezTo>
                <a:cubicBezTo>
                  <a:pt x="5389395" y="5235518"/>
                  <a:pt x="5431287" y="5175035"/>
                  <a:pt x="5426633" y="5296000"/>
                </a:cubicBezTo>
                <a:cubicBezTo>
                  <a:pt x="5421978" y="5414640"/>
                  <a:pt x="5370777" y="5498385"/>
                  <a:pt x="5293975" y="5537931"/>
                </a:cubicBezTo>
                <a:cubicBezTo>
                  <a:pt x="5214847" y="5579804"/>
                  <a:pt x="5091499" y="5482101"/>
                  <a:pt x="5056589" y="5693791"/>
                </a:cubicBezTo>
                <a:cubicBezTo>
                  <a:pt x="5024007" y="5905480"/>
                  <a:pt x="4923932" y="5863608"/>
                  <a:pt x="4795930" y="5991552"/>
                </a:cubicBezTo>
                <a:cubicBezTo>
                  <a:pt x="4667927" y="6121822"/>
                  <a:pt x="4598108" y="6100886"/>
                  <a:pt x="4702837" y="5982247"/>
                </a:cubicBezTo>
                <a:cubicBezTo>
                  <a:pt x="4849458" y="5817082"/>
                  <a:pt x="4916950" y="5579804"/>
                  <a:pt x="4979788" y="5409987"/>
                </a:cubicBezTo>
                <a:cubicBezTo>
                  <a:pt x="5040298" y="5240170"/>
                  <a:pt x="5007716" y="4891232"/>
                  <a:pt x="4956515" y="4674890"/>
                </a:cubicBezTo>
                <a:cubicBezTo>
                  <a:pt x="4902986" y="4460874"/>
                  <a:pt x="4898332" y="4402718"/>
                  <a:pt x="4900659" y="4230577"/>
                </a:cubicBezTo>
                <a:cubicBezTo>
                  <a:pt x="4900659" y="4058435"/>
                  <a:pt x="4991424" y="3937469"/>
                  <a:pt x="5030989" y="3863029"/>
                </a:cubicBezTo>
                <a:cubicBezTo>
                  <a:pt x="5050771" y="3826972"/>
                  <a:pt x="5074626" y="3804291"/>
                  <a:pt x="5088590" y="3799929"/>
                </a:cubicBezTo>
                <a:close/>
                <a:moveTo>
                  <a:pt x="2626327" y="3685793"/>
                </a:moveTo>
                <a:cubicBezTo>
                  <a:pt x="2697024" y="3693207"/>
                  <a:pt x="2760836" y="3853697"/>
                  <a:pt x="2706639" y="3935687"/>
                </a:cubicBezTo>
                <a:cubicBezTo>
                  <a:pt x="2594749" y="4107807"/>
                  <a:pt x="2475865" y="3898471"/>
                  <a:pt x="2557452" y="3737981"/>
                </a:cubicBezTo>
                <a:cubicBezTo>
                  <a:pt x="2578432" y="3697859"/>
                  <a:pt x="2602762" y="3683322"/>
                  <a:pt x="2626327" y="3685793"/>
                </a:cubicBezTo>
                <a:close/>
                <a:moveTo>
                  <a:pt x="2301872" y="3445855"/>
                </a:moveTo>
                <a:cubicBezTo>
                  <a:pt x="2394363" y="3451385"/>
                  <a:pt x="2471730" y="3515416"/>
                  <a:pt x="2432174" y="3660942"/>
                </a:cubicBezTo>
                <a:cubicBezTo>
                  <a:pt x="2353062" y="3954321"/>
                  <a:pt x="2020326" y="3830915"/>
                  <a:pt x="2080823" y="3581776"/>
                </a:cubicBezTo>
                <a:cubicBezTo>
                  <a:pt x="2101765" y="3493297"/>
                  <a:pt x="2209380" y="3440326"/>
                  <a:pt x="2301872" y="3445855"/>
                </a:cubicBezTo>
                <a:close/>
                <a:moveTo>
                  <a:pt x="4945305" y="3404243"/>
                </a:moveTo>
                <a:cubicBezTo>
                  <a:pt x="4973215" y="3405702"/>
                  <a:pt x="4998798" y="3425443"/>
                  <a:pt x="5021442" y="3455980"/>
                </a:cubicBezTo>
                <a:cubicBezTo>
                  <a:pt x="5084148" y="3537415"/>
                  <a:pt x="4907643" y="3509494"/>
                  <a:pt x="4847260" y="3725877"/>
                </a:cubicBezTo>
                <a:cubicBezTo>
                  <a:pt x="4789199" y="3942259"/>
                  <a:pt x="4775265" y="4081860"/>
                  <a:pt x="4805456" y="4181908"/>
                </a:cubicBezTo>
                <a:cubicBezTo>
                  <a:pt x="4837970" y="4281954"/>
                  <a:pt x="4770620" y="4242402"/>
                  <a:pt x="4733461" y="4102801"/>
                </a:cubicBezTo>
                <a:cubicBezTo>
                  <a:pt x="4684690" y="3935279"/>
                  <a:pt x="4696302" y="3800331"/>
                  <a:pt x="4789199" y="3583948"/>
                </a:cubicBezTo>
                <a:cubicBezTo>
                  <a:pt x="4845808" y="3450164"/>
                  <a:pt x="4898789" y="3401812"/>
                  <a:pt x="4945305" y="3404243"/>
                </a:cubicBezTo>
                <a:close/>
                <a:moveTo>
                  <a:pt x="3110873" y="3284032"/>
                </a:moveTo>
                <a:cubicBezTo>
                  <a:pt x="3128611" y="3281706"/>
                  <a:pt x="3148966" y="3302639"/>
                  <a:pt x="3153619" y="3351481"/>
                </a:cubicBezTo>
                <a:cubicBezTo>
                  <a:pt x="3165250" y="3446841"/>
                  <a:pt x="3072198" y="3477076"/>
                  <a:pt x="3409511" y="3798043"/>
                </a:cubicBezTo>
                <a:cubicBezTo>
                  <a:pt x="3744498" y="4119009"/>
                  <a:pt x="3986433" y="4393455"/>
                  <a:pt x="4349336" y="5249364"/>
                </a:cubicBezTo>
                <a:cubicBezTo>
                  <a:pt x="4712238" y="6107599"/>
                  <a:pt x="4514503" y="6763486"/>
                  <a:pt x="4398188" y="7207721"/>
                </a:cubicBezTo>
                <a:cubicBezTo>
                  <a:pt x="4281873" y="7651957"/>
                  <a:pt x="3944560" y="8035720"/>
                  <a:pt x="3874771" y="8096192"/>
                </a:cubicBezTo>
                <a:cubicBezTo>
                  <a:pt x="3807308" y="8154338"/>
                  <a:pt x="3709604" y="8270630"/>
                  <a:pt x="3677036" y="8231091"/>
                </a:cubicBezTo>
                <a:cubicBezTo>
                  <a:pt x="3677036" y="8231091"/>
                  <a:pt x="3881750" y="8014788"/>
                  <a:pt x="4051569" y="7798485"/>
                </a:cubicBezTo>
                <a:cubicBezTo>
                  <a:pt x="4223715" y="7582182"/>
                  <a:pt x="4407493" y="7072822"/>
                  <a:pt x="4474956" y="6619284"/>
                </a:cubicBezTo>
                <a:cubicBezTo>
                  <a:pt x="4544745" y="6163419"/>
                  <a:pt x="4533113" y="5856408"/>
                  <a:pt x="4291178" y="5260993"/>
                </a:cubicBezTo>
                <a:cubicBezTo>
                  <a:pt x="4049243" y="4665578"/>
                  <a:pt x="3409511" y="4056211"/>
                  <a:pt x="3316459" y="3974807"/>
                </a:cubicBezTo>
                <a:cubicBezTo>
                  <a:pt x="3221081" y="3893402"/>
                  <a:pt x="3044283" y="3714312"/>
                  <a:pt x="2934947" y="3735245"/>
                </a:cubicBezTo>
                <a:cubicBezTo>
                  <a:pt x="2825611" y="3753852"/>
                  <a:pt x="2765127" y="3739896"/>
                  <a:pt x="2816306" y="3695706"/>
                </a:cubicBezTo>
                <a:cubicBezTo>
                  <a:pt x="2867484" y="3653840"/>
                  <a:pt x="2955883" y="3637560"/>
                  <a:pt x="3097788" y="3691054"/>
                </a:cubicBezTo>
                <a:cubicBezTo>
                  <a:pt x="3239692" y="3744548"/>
                  <a:pt x="3172229" y="3702683"/>
                  <a:pt x="3141987" y="3637560"/>
                </a:cubicBezTo>
                <a:cubicBezTo>
                  <a:pt x="3109419" y="3570110"/>
                  <a:pt x="3093135" y="3446841"/>
                  <a:pt x="3083830" y="3356133"/>
                </a:cubicBezTo>
                <a:cubicBezTo>
                  <a:pt x="3078014" y="3311942"/>
                  <a:pt x="3093135" y="3286358"/>
                  <a:pt x="3110873" y="3284032"/>
                </a:cubicBezTo>
                <a:close/>
                <a:moveTo>
                  <a:pt x="4655090" y="3244214"/>
                </a:moveTo>
                <a:cubicBezTo>
                  <a:pt x="4700803" y="3249878"/>
                  <a:pt x="4720005" y="3303909"/>
                  <a:pt x="4660654" y="3363169"/>
                </a:cubicBezTo>
                <a:cubicBezTo>
                  <a:pt x="4583847" y="3444505"/>
                  <a:pt x="4567555" y="3532814"/>
                  <a:pt x="4595485" y="3679220"/>
                </a:cubicBezTo>
                <a:cubicBezTo>
                  <a:pt x="4609450" y="3762880"/>
                  <a:pt x="4688584" y="3972032"/>
                  <a:pt x="4637379" y="3916258"/>
                </a:cubicBezTo>
                <a:cubicBezTo>
                  <a:pt x="4588502" y="3858161"/>
                  <a:pt x="4541953" y="3642037"/>
                  <a:pt x="4539625" y="3565348"/>
                </a:cubicBezTo>
                <a:cubicBezTo>
                  <a:pt x="4539625" y="3486336"/>
                  <a:pt x="4523333" y="3295775"/>
                  <a:pt x="4602467" y="3256269"/>
                </a:cubicBezTo>
                <a:cubicBezTo>
                  <a:pt x="4621669" y="3245811"/>
                  <a:pt x="4639852" y="3242325"/>
                  <a:pt x="4655090" y="3244214"/>
                </a:cubicBezTo>
                <a:close/>
                <a:moveTo>
                  <a:pt x="1591807" y="3120794"/>
                </a:moveTo>
                <a:cubicBezTo>
                  <a:pt x="1512707" y="3137076"/>
                  <a:pt x="1459199" y="3213836"/>
                  <a:pt x="1475484" y="3290595"/>
                </a:cubicBezTo>
                <a:cubicBezTo>
                  <a:pt x="1489443" y="3369681"/>
                  <a:pt x="1566216" y="3420854"/>
                  <a:pt x="1642989" y="3406898"/>
                </a:cubicBezTo>
                <a:cubicBezTo>
                  <a:pt x="1722088" y="3392941"/>
                  <a:pt x="1775596" y="3316182"/>
                  <a:pt x="1761638" y="3239422"/>
                </a:cubicBezTo>
                <a:cubicBezTo>
                  <a:pt x="1745353" y="3160337"/>
                  <a:pt x="1668580" y="3106838"/>
                  <a:pt x="1591807" y="3120794"/>
                </a:cubicBezTo>
                <a:close/>
                <a:moveTo>
                  <a:pt x="919523" y="2980276"/>
                </a:moveTo>
                <a:cubicBezTo>
                  <a:pt x="994872" y="2973056"/>
                  <a:pt x="1081376" y="3021920"/>
                  <a:pt x="1059522" y="3128004"/>
                </a:cubicBezTo>
                <a:cubicBezTo>
                  <a:pt x="1001246" y="3427945"/>
                  <a:pt x="791451" y="3172182"/>
                  <a:pt x="821755" y="3053600"/>
                </a:cubicBezTo>
                <a:cubicBezTo>
                  <a:pt x="833119" y="3009132"/>
                  <a:pt x="874313" y="2984609"/>
                  <a:pt x="919523" y="2980276"/>
                </a:cubicBezTo>
                <a:close/>
                <a:moveTo>
                  <a:pt x="1563788" y="2977722"/>
                </a:moveTo>
                <a:cubicBezTo>
                  <a:pt x="1773252" y="3003683"/>
                  <a:pt x="1991375" y="3326213"/>
                  <a:pt x="1908204" y="3506918"/>
                </a:cubicBezTo>
                <a:cubicBezTo>
                  <a:pt x="1710456" y="3939562"/>
                  <a:pt x="1110230" y="3653458"/>
                  <a:pt x="1312632" y="3167315"/>
                </a:cubicBezTo>
                <a:cubicBezTo>
                  <a:pt x="1375155" y="3015395"/>
                  <a:pt x="1468577" y="2965921"/>
                  <a:pt x="1563788" y="2977722"/>
                </a:cubicBezTo>
                <a:close/>
                <a:moveTo>
                  <a:pt x="2910573" y="2085982"/>
                </a:moveTo>
                <a:cubicBezTo>
                  <a:pt x="2929229" y="2081777"/>
                  <a:pt x="2996852" y="2121786"/>
                  <a:pt x="3039026" y="2150883"/>
                </a:cubicBezTo>
                <a:cubicBezTo>
                  <a:pt x="3106504" y="2197439"/>
                  <a:pt x="3250767" y="2330123"/>
                  <a:pt x="3162348" y="2504707"/>
                </a:cubicBezTo>
                <a:cubicBezTo>
                  <a:pt x="3076255" y="2679290"/>
                  <a:pt x="3180962" y="2711879"/>
                  <a:pt x="3211211" y="2798008"/>
                </a:cubicBezTo>
                <a:cubicBezTo>
                  <a:pt x="3239133" y="2886464"/>
                  <a:pt x="3329879" y="3054064"/>
                  <a:pt x="3255421" y="2967936"/>
                </a:cubicBezTo>
                <a:cubicBezTo>
                  <a:pt x="3041353" y="2744469"/>
                  <a:pt x="2969221" y="2737485"/>
                  <a:pt x="3013431" y="2544279"/>
                </a:cubicBezTo>
                <a:cubicBezTo>
                  <a:pt x="3055314" y="2351073"/>
                  <a:pt x="3055314" y="2278911"/>
                  <a:pt x="2945953" y="2153211"/>
                </a:cubicBezTo>
                <a:cubicBezTo>
                  <a:pt x="2905815" y="2106946"/>
                  <a:pt x="2899380" y="2088506"/>
                  <a:pt x="2910573" y="2085982"/>
                </a:cubicBezTo>
                <a:close/>
                <a:moveTo>
                  <a:pt x="3037360" y="1688621"/>
                </a:moveTo>
                <a:cubicBezTo>
                  <a:pt x="3121335" y="1678734"/>
                  <a:pt x="3207924" y="1690947"/>
                  <a:pt x="3271850" y="1732819"/>
                </a:cubicBezTo>
                <a:cubicBezTo>
                  <a:pt x="3399701" y="1814237"/>
                  <a:pt x="3534526" y="1979398"/>
                  <a:pt x="3508956" y="2195737"/>
                </a:cubicBezTo>
                <a:cubicBezTo>
                  <a:pt x="3485710" y="2393466"/>
                  <a:pt x="3460140" y="2430685"/>
                  <a:pt x="3413649" y="2609804"/>
                </a:cubicBezTo>
                <a:cubicBezTo>
                  <a:pt x="3367157" y="2791249"/>
                  <a:pt x="3404350" y="2954085"/>
                  <a:pt x="3469438" y="3200664"/>
                </a:cubicBezTo>
                <a:cubicBezTo>
                  <a:pt x="3264876" y="2874993"/>
                  <a:pt x="3234657" y="2854057"/>
                  <a:pt x="3269525" y="2577237"/>
                </a:cubicBezTo>
                <a:cubicBezTo>
                  <a:pt x="3304394" y="2300417"/>
                  <a:pt x="3343912" y="2049185"/>
                  <a:pt x="3176543" y="1900307"/>
                </a:cubicBezTo>
                <a:cubicBezTo>
                  <a:pt x="3011499" y="1753755"/>
                  <a:pt x="2895270" y="1795627"/>
                  <a:pt x="2790665" y="1879371"/>
                </a:cubicBezTo>
                <a:cubicBezTo>
                  <a:pt x="2688384" y="1965441"/>
                  <a:pt x="2709305" y="1867740"/>
                  <a:pt x="2818560" y="1777017"/>
                </a:cubicBezTo>
                <a:cubicBezTo>
                  <a:pt x="2872025" y="1730493"/>
                  <a:pt x="2953385" y="1698507"/>
                  <a:pt x="3037360" y="1688621"/>
                </a:cubicBezTo>
                <a:close/>
                <a:moveTo>
                  <a:pt x="5019046" y="1397293"/>
                </a:moveTo>
                <a:cubicBezTo>
                  <a:pt x="5335435" y="1390315"/>
                  <a:pt x="5784427" y="1574063"/>
                  <a:pt x="5879809" y="1950862"/>
                </a:cubicBezTo>
                <a:cubicBezTo>
                  <a:pt x="5977517" y="2329986"/>
                  <a:pt x="5917031" y="2650963"/>
                  <a:pt x="5744879" y="2788192"/>
                </a:cubicBezTo>
                <a:cubicBezTo>
                  <a:pt x="5570399" y="2925422"/>
                  <a:pt x="5219115" y="2951007"/>
                  <a:pt x="5095817" y="2820756"/>
                </a:cubicBezTo>
                <a:cubicBezTo>
                  <a:pt x="4974845" y="2692830"/>
                  <a:pt x="4902727" y="2553274"/>
                  <a:pt x="4995782" y="2383482"/>
                </a:cubicBezTo>
                <a:cubicBezTo>
                  <a:pt x="5091164" y="2216016"/>
                  <a:pt x="5228421" y="2176476"/>
                  <a:pt x="5298212" y="2197409"/>
                </a:cubicBezTo>
                <a:cubicBezTo>
                  <a:pt x="5368004" y="2216016"/>
                  <a:pt x="5426163" y="2278816"/>
                  <a:pt x="5395921" y="2369527"/>
                </a:cubicBezTo>
                <a:cubicBezTo>
                  <a:pt x="5368004" y="2462564"/>
                  <a:pt x="5260990" y="2499778"/>
                  <a:pt x="5254011" y="2423023"/>
                </a:cubicBezTo>
                <a:cubicBezTo>
                  <a:pt x="5295886" y="2329986"/>
                  <a:pt x="5170261" y="2292772"/>
                  <a:pt x="5114428" y="2348594"/>
                </a:cubicBezTo>
                <a:cubicBezTo>
                  <a:pt x="5060921" y="2406742"/>
                  <a:pt x="5007414" y="2592815"/>
                  <a:pt x="5140018" y="2667245"/>
                </a:cubicBezTo>
                <a:cubicBezTo>
                  <a:pt x="5272622" y="2741674"/>
                  <a:pt x="5707656" y="2809126"/>
                  <a:pt x="5696024" y="2348594"/>
                </a:cubicBezTo>
                <a:cubicBezTo>
                  <a:pt x="5684393" y="1888062"/>
                  <a:pt x="5349393" y="1574063"/>
                  <a:pt x="4830609" y="1662448"/>
                </a:cubicBezTo>
                <a:cubicBezTo>
                  <a:pt x="4311825" y="1750832"/>
                  <a:pt x="4121061" y="1897365"/>
                  <a:pt x="3944256" y="2122979"/>
                </a:cubicBezTo>
                <a:cubicBezTo>
                  <a:pt x="3767451" y="2346268"/>
                  <a:pt x="3760471" y="2453260"/>
                  <a:pt x="3867485" y="2348594"/>
                </a:cubicBezTo>
                <a:cubicBezTo>
                  <a:pt x="3974499" y="2241602"/>
                  <a:pt x="4297867" y="2176476"/>
                  <a:pt x="4383943" y="2357897"/>
                </a:cubicBezTo>
                <a:cubicBezTo>
                  <a:pt x="4470019" y="2539319"/>
                  <a:pt x="4537484" y="2725392"/>
                  <a:pt x="4321130" y="2871926"/>
                </a:cubicBezTo>
                <a:cubicBezTo>
                  <a:pt x="4102450" y="3018459"/>
                  <a:pt x="4060575" y="2892859"/>
                  <a:pt x="4200158" y="2860297"/>
                </a:cubicBezTo>
                <a:cubicBezTo>
                  <a:pt x="4339741" y="2830060"/>
                  <a:pt x="4346721" y="2583511"/>
                  <a:pt x="4225749" y="2499778"/>
                </a:cubicBezTo>
                <a:cubicBezTo>
                  <a:pt x="4104777" y="2416045"/>
                  <a:pt x="3883770" y="2469542"/>
                  <a:pt x="3788388" y="2560252"/>
                </a:cubicBezTo>
                <a:cubicBezTo>
                  <a:pt x="3693006" y="2650963"/>
                  <a:pt x="3609256" y="2811451"/>
                  <a:pt x="3681374" y="3062651"/>
                </a:cubicBezTo>
                <a:cubicBezTo>
                  <a:pt x="3755819" y="3311525"/>
                  <a:pt x="3883770" y="3474340"/>
                  <a:pt x="4146651" y="3688324"/>
                </a:cubicBezTo>
                <a:cubicBezTo>
                  <a:pt x="4411859" y="3904635"/>
                  <a:pt x="4691026" y="4241893"/>
                  <a:pt x="4725921" y="4507045"/>
                </a:cubicBezTo>
                <a:cubicBezTo>
                  <a:pt x="4763144" y="4769874"/>
                  <a:pt x="4863178" y="5181560"/>
                  <a:pt x="4809671" y="5381590"/>
                </a:cubicBezTo>
                <a:cubicBezTo>
                  <a:pt x="4753838" y="5583945"/>
                  <a:pt x="4730574" y="5818863"/>
                  <a:pt x="4651477" y="5853751"/>
                </a:cubicBezTo>
                <a:cubicBezTo>
                  <a:pt x="4572380" y="5888640"/>
                  <a:pt x="4558422" y="5779322"/>
                  <a:pt x="4618908" y="5642093"/>
                </a:cubicBezTo>
                <a:cubicBezTo>
                  <a:pt x="4679394" y="5504863"/>
                  <a:pt x="4758491" y="4962925"/>
                  <a:pt x="4577033" y="4621015"/>
                </a:cubicBezTo>
                <a:cubicBezTo>
                  <a:pt x="4393248" y="4276781"/>
                  <a:pt x="4190853" y="3958131"/>
                  <a:pt x="3951235" y="3772057"/>
                </a:cubicBezTo>
                <a:cubicBezTo>
                  <a:pt x="3711617" y="3583657"/>
                  <a:pt x="3239361" y="3130103"/>
                  <a:pt x="3544118" y="2341616"/>
                </a:cubicBezTo>
                <a:cubicBezTo>
                  <a:pt x="3846548" y="1553129"/>
                  <a:pt x="4702658" y="1401945"/>
                  <a:pt x="5019046" y="1397293"/>
                </a:cubicBezTo>
                <a:close/>
                <a:moveTo>
                  <a:pt x="4241813" y="946580"/>
                </a:moveTo>
                <a:cubicBezTo>
                  <a:pt x="4409201" y="1244325"/>
                  <a:pt x="4325507" y="1360631"/>
                  <a:pt x="4125572" y="1456003"/>
                </a:cubicBezTo>
                <a:cubicBezTo>
                  <a:pt x="3990732" y="1521134"/>
                  <a:pt x="3834969" y="1651398"/>
                  <a:pt x="3693154" y="1832836"/>
                </a:cubicBezTo>
                <a:cubicBezTo>
                  <a:pt x="3544365" y="2025904"/>
                  <a:pt x="3748950" y="1637441"/>
                  <a:pt x="3765224" y="1542070"/>
                </a:cubicBezTo>
                <a:cubicBezTo>
                  <a:pt x="3781497" y="1446698"/>
                  <a:pt x="3862866" y="1279217"/>
                  <a:pt x="3997706" y="1302478"/>
                </a:cubicBezTo>
                <a:cubicBezTo>
                  <a:pt x="4134871" y="1323413"/>
                  <a:pt x="4206941" y="1209433"/>
                  <a:pt x="4241813" y="946580"/>
                </a:cubicBezTo>
                <a:close/>
                <a:moveTo>
                  <a:pt x="2717158" y="470061"/>
                </a:moveTo>
                <a:cubicBezTo>
                  <a:pt x="2773015" y="479991"/>
                  <a:pt x="2694628" y="656125"/>
                  <a:pt x="2546222" y="769550"/>
                </a:cubicBezTo>
                <a:cubicBezTo>
                  <a:pt x="2311099" y="951028"/>
                  <a:pt x="2210998" y="1379132"/>
                  <a:pt x="2159783" y="1679270"/>
                </a:cubicBezTo>
                <a:cubicBezTo>
                  <a:pt x="2108568" y="1979407"/>
                  <a:pt x="2215653" y="2302812"/>
                  <a:pt x="2250573" y="2381918"/>
                </a:cubicBezTo>
                <a:cubicBezTo>
                  <a:pt x="2283164" y="2461024"/>
                  <a:pt x="2234277" y="2516863"/>
                  <a:pt x="2178406" y="2309792"/>
                </a:cubicBezTo>
                <a:cubicBezTo>
                  <a:pt x="2059681" y="1893321"/>
                  <a:pt x="2075977" y="1113894"/>
                  <a:pt x="2457760" y="681137"/>
                </a:cubicBezTo>
                <a:cubicBezTo>
                  <a:pt x="2601802" y="517981"/>
                  <a:pt x="2683644" y="464104"/>
                  <a:pt x="2717158" y="470061"/>
                </a:cubicBezTo>
                <a:close/>
                <a:moveTo>
                  <a:pt x="2535396" y="1393"/>
                </a:moveTo>
                <a:cubicBezTo>
                  <a:pt x="2663050" y="-14922"/>
                  <a:pt x="2608337" y="116364"/>
                  <a:pt x="2541154" y="169286"/>
                </a:cubicBezTo>
                <a:cubicBezTo>
                  <a:pt x="2466701" y="229767"/>
                  <a:pt x="2362000" y="234420"/>
                  <a:pt x="2087453" y="676402"/>
                </a:cubicBezTo>
                <a:cubicBezTo>
                  <a:pt x="1812905" y="1116057"/>
                  <a:pt x="1810578" y="1544082"/>
                  <a:pt x="2015326" y="2225664"/>
                </a:cubicBezTo>
                <a:cubicBezTo>
                  <a:pt x="2220073" y="2909572"/>
                  <a:pt x="2764515" y="3356207"/>
                  <a:pt x="2894809" y="3451582"/>
                </a:cubicBezTo>
                <a:cubicBezTo>
                  <a:pt x="3025102" y="3546957"/>
                  <a:pt x="3106536" y="3614417"/>
                  <a:pt x="3087923" y="3633027"/>
                </a:cubicBezTo>
                <a:cubicBezTo>
                  <a:pt x="3041389" y="3674899"/>
                  <a:pt x="2945995" y="3514390"/>
                  <a:pt x="2825008" y="3430646"/>
                </a:cubicBezTo>
                <a:cubicBezTo>
                  <a:pt x="2704021" y="3346902"/>
                  <a:pt x="2266607" y="2946792"/>
                  <a:pt x="1945525" y="2207054"/>
                </a:cubicBezTo>
                <a:cubicBezTo>
                  <a:pt x="1626771" y="1467316"/>
                  <a:pt x="1882705" y="746189"/>
                  <a:pt x="1968792" y="564743"/>
                </a:cubicBezTo>
                <a:cubicBezTo>
                  <a:pt x="2054879" y="385624"/>
                  <a:pt x="2257300" y="90194"/>
                  <a:pt x="2469027" y="18081"/>
                </a:cubicBezTo>
                <a:cubicBezTo>
                  <a:pt x="2495202" y="9067"/>
                  <a:pt x="2517160" y="3724"/>
                  <a:pt x="2535396" y="1393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</p:spTree>
    <p:extLst>
      <p:ext uri="{BB962C8B-B14F-4D97-AF65-F5344CB8AC3E}">
        <p14:creationId val="3014745052"/>
      </p:ext>
    </p:extLst>
  </p:cSld>
  <p:clrMapOvr>
    <a:masterClrMapping/>
  </p:clrMapOvr>
  <p:transition spd="slow">
    <p:cover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1" nodeType="clickPar">
                      <p:stCondLst>
                        <p:cond delay="indefinite"/>
                      </p:stCondLst>
                      <p:childTnLst>
                        <p:par>
                          <p:cTn fill="hold" id="1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5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1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grpId="0" id="28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7"/>
      <p:bldP grpId="0" spid="31"/>
      <p:bldP grpId="0" spid="32"/>
      <p:bldP grpId="0" spid="33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7775FD5-9214-4E24-860A-D7D940040BCD}"/>
              </a:ext>
            </a:extLst>
          </p:cNvPr>
          <p:cNvSpPr>
            <a:spLocks noGrp="1"/>
          </p:cNvSpPr>
          <p:nvPr>
            <p:ph idx="13" sz="quarter" type="body"/>
          </p:nvPr>
        </p:nvSpPr>
        <p:spPr>
          <a:xfrm>
            <a:off x="1162050" y="516839"/>
            <a:ext cx="4737100" cy="469900"/>
          </a:xfrm>
        </p:spPr>
        <p:txBody>
          <a:bodyPr/>
          <a:lstStyle/>
          <a:p>
            <a:r>
              <a:rPr altLang="en-US" lang="zh-CN"/>
              <a:t>添加文本标题</a:t>
            </a:r>
          </a:p>
        </p:txBody>
      </p:sp>
      <p:sp>
        <p:nvSpPr>
          <p:cNvPr id="25" name="同心圆 138">
            <a:extLst>
              <a:ext uri="{FF2B5EF4-FFF2-40B4-BE49-F238E27FC236}">
                <a16:creationId xmlns:a16="http://schemas.microsoft.com/office/drawing/2014/main" id="{47E88965-007E-4B8A-8264-0FE23F6C5FBC}"/>
              </a:ext>
            </a:extLst>
          </p:cNvPr>
          <p:cNvSpPr/>
          <p:nvPr/>
        </p:nvSpPr>
        <p:spPr>
          <a:xfrm>
            <a:off x="1122109" y="2033079"/>
            <a:ext cx="1610332" cy="1609190"/>
          </a:xfrm>
          <a:prstGeom prst="donut">
            <a:avLst>
              <a:gd fmla="val 4879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D5DA1164-51CA-4E29-9281-C838339FADA8}"/>
              </a:ext>
            </a:extLst>
          </p:cNvPr>
          <p:cNvSpPr/>
          <p:nvPr/>
        </p:nvSpPr>
        <p:spPr>
          <a:xfrm>
            <a:off x="1296715" y="2051170"/>
            <a:ext cx="1566811" cy="1565699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20" name="椭圆 19">
            <a:extLst>
              <a:ext uri="{FF2B5EF4-FFF2-40B4-BE49-F238E27FC236}">
                <a16:creationId xmlns:a16="http://schemas.microsoft.com/office/drawing/2014/main" id="{A3EB863C-419A-460C-AF36-601D9085DE61}"/>
              </a:ext>
            </a:extLst>
          </p:cNvPr>
          <p:cNvSpPr/>
          <p:nvPr/>
        </p:nvSpPr>
        <p:spPr>
          <a:xfrm>
            <a:off x="1317893" y="2228721"/>
            <a:ext cx="1218765" cy="1217900"/>
          </a:xfrm>
          <a:prstGeom prst="ellipse">
            <a:avLst/>
          </a:prstGeom>
          <a:noFill/>
          <a:ln w="22225">
            <a:noFill/>
          </a:ln>
          <a:effectLst>
            <a:outerShdw algn="tl" blurRad="419100" dir="3600000" dist="419100" rotWithShape="0">
              <a:schemeClr val="accent2">
                <a:lumMod val="50000"/>
                <a:alpha val="50000"/>
              </a:scheme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fontAlgn="base"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</a:pPr>
            <a:endParaRPr altLang="en-US" b="1" lang="zh-CN" sz="2400">
              <a:solidFill>
                <a:srgbClr val="87B0C7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18" name="TextBox 20">
            <a:extLst>
              <a:ext uri="{FF2B5EF4-FFF2-40B4-BE49-F238E27FC236}">
                <a16:creationId xmlns:a16="http://schemas.microsoft.com/office/drawing/2014/main" id="{5B0B20CE-3D5D-48D9-89D7-40FB730DBB65}"/>
              </a:ext>
            </a:extLst>
          </p:cNvPr>
          <p:cNvSpPr txBox="1"/>
          <p:nvPr/>
        </p:nvSpPr>
        <p:spPr>
          <a:xfrm>
            <a:off x="1689127" y="2383074"/>
            <a:ext cx="913073" cy="830997"/>
          </a:xfrm>
          <a:prstGeom prst="rect">
            <a:avLst/>
          </a:prstGeom>
          <a:noFill/>
          <a:ln w="22225">
            <a:noFill/>
          </a:ln>
          <a:effectLst/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  <a:defRPr b="1" sz="2400">
                <a:solidFill>
                  <a:schemeClr val="accent1"/>
                </a:solidFill>
                <a:latin typeface="+mn-ea"/>
                <a:cs typeface="+mn-ea"/>
              </a:defRPr>
            </a:lvl1pPr>
            <a:lvl2pPr algn="ctr" fontAlgn="base" marL="3429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2pPr>
            <a:lvl3pPr algn="ctr" fontAlgn="base" marL="6858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3pPr>
            <a:lvl4pPr algn="ctr" fontAlgn="base" marL="10287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4pPr>
            <a:lvl5pPr algn="ctr" fontAlgn="base" marL="13716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5pPr>
            <a:lvl6pPr defTabSz="685800" marL="1714500">
              <a:defRPr b="1" sz="2850">
                <a:solidFill>
                  <a:schemeClr val="lt1"/>
                </a:solidFill>
              </a:defRPr>
            </a:lvl6pPr>
            <a:lvl7pPr defTabSz="685800" marL="2057400">
              <a:defRPr b="1" sz="2850">
                <a:solidFill>
                  <a:schemeClr val="lt1"/>
                </a:solidFill>
              </a:defRPr>
            </a:lvl7pPr>
            <a:lvl8pPr defTabSz="685800" marL="2400300">
              <a:defRPr b="1" sz="2850">
                <a:solidFill>
                  <a:schemeClr val="lt1"/>
                </a:solidFill>
              </a:defRPr>
            </a:lvl8pPr>
            <a:lvl9pPr defTabSz="685800" marL="2743200">
              <a:defRPr b="1" sz="2850">
                <a:solidFill>
                  <a:schemeClr val="lt1"/>
                </a:solidFill>
              </a:defRPr>
            </a:lvl9pPr>
          </a:lstStyle>
          <a:p>
            <a:r>
              <a:rPr altLang="en-US" lang="zh-CN">
                <a:solidFill>
                  <a:srgbClr val="4A97BE"/>
                </a:solidFill>
                <a:sym typeface="+mn-lt"/>
              </a:rPr>
              <a:t>添加</a:t>
            </a:r>
          </a:p>
          <a:p>
            <a:r>
              <a:rPr altLang="en-US" lang="zh-CN">
                <a:solidFill>
                  <a:srgbClr val="4A97BE"/>
                </a:solidFill>
                <a:sym typeface="+mn-lt"/>
              </a:rPr>
              <a:t>内容</a:t>
            </a:r>
          </a:p>
        </p:txBody>
      </p: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291DD370-E3D6-454A-A56B-97F7A652DABC}"/>
              </a:ext>
            </a:extLst>
          </p:cNvPr>
          <p:cNvGrpSpPr/>
          <p:nvPr/>
        </p:nvGrpSpPr>
        <p:grpSpPr>
          <a:xfrm>
            <a:off x="847289" y="3974173"/>
            <a:ext cx="2159971" cy="1827885"/>
            <a:chOff x="1294428" y="3732769"/>
            <a:chExt cx="2159971" cy="1827885"/>
          </a:xfrm>
        </p:grpSpPr>
        <p:sp>
          <p:nvSpPr>
            <p:cNvPr id="37" name="Rectangle 5">
              <a:extLst>
                <a:ext uri="{FF2B5EF4-FFF2-40B4-BE49-F238E27FC236}">
                  <a16:creationId xmlns:a16="http://schemas.microsoft.com/office/drawing/2014/main" id="{06649DA6-1AEC-4D53-8CFE-18DFC7E5E79C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454CC010-E6AA-42CF-BBED-1119ADF78881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sp>
        <p:nvSpPr>
          <p:cNvPr id="39" name="同心圆 138">
            <a:extLst>
              <a:ext uri="{FF2B5EF4-FFF2-40B4-BE49-F238E27FC236}">
                <a16:creationId xmlns:a16="http://schemas.microsoft.com/office/drawing/2014/main" id="{81171842-A55F-43FB-860F-A42FB1116619}"/>
              </a:ext>
            </a:extLst>
          </p:cNvPr>
          <p:cNvSpPr/>
          <p:nvPr/>
        </p:nvSpPr>
        <p:spPr>
          <a:xfrm>
            <a:off x="3865309" y="2033079"/>
            <a:ext cx="1610332" cy="1609190"/>
          </a:xfrm>
          <a:prstGeom prst="donut">
            <a:avLst>
              <a:gd fmla="val 4879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40" name="椭圆 39">
            <a:extLst>
              <a:ext uri="{FF2B5EF4-FFF2-40B4-BE49-F238E27FC236}">
                <a16:creationId xmlns:a16="http://schemas.microsoft.com/office/drawing/2014/main" id="{B445007E-0CD3-44A7-810B-77D6AD55A04F}"/>
              </a:ext>
            </a:extLst>
          </p:cNvPr>
          <p:cNvSpPr/>
          <p:nvPr/>
        </p:nvSpPr>
        <p:spPr>
          <a:xfrm>
            <a:off x="4039915" y="2051170"/>
            <a:ext cx="1566811" cy="1565699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41" name="椭圆 40">
            <a:extLst>
              <a:ext uri="{FF2B5EF4-FFF2-40B4-BE49-F238E27FC236}">
                <a16:creationId xmlns:a16="http://schemas.microsoft.com/office/drawing/2014/main" id="{94C22A1B-C94E-47C9-941B-E76C888094D1}"/>
              </a:ext>
            </a:extLst>
          </p:cNvPr>
          <p:cNvSpPr/>
          <p:nvPr/>
        </p:nvSpPr>
        <p:spPr>
          <a:xfrm>
            <a:off x="4061093" y="2228721"/>
            <a:ext cx="1218765" cy="1217900"/>
          </a:xfrm>
          <a:prstGeom prst="ellipse">
            <a:avLst/>
          </a:prstGeom>
          <a:noFill/>
          <a:ln w="22225">
            <a:noFill/>
          </a:ln>
          <a:effectLst>
            <a:outerShdw algn="tl" blurRad="419100" dir="3600000" dist="419100" rotWithShape="0">
              <a:schemeClr val="accent2">
                <a:lumMod val="50000"/>
                <a:alpha val="50000"/>
              </a:scheme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fontAlgn="base"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</a:pPr>
            <a:endParaRPr altLang="en-US" b="1" lang="zh-CN" sz="2400">
              <a:solidFill>
                <a:srgbClr val="87B0C7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42" name="TextBox 20">
            <a:extLst>
              <a:ext uri="{FF2B5EF4-FFF2-40B4-BE49-F238E27FC236}">
                <a16:creationId xmlns:a16="http://schemas.microsoft.com/office/drawing/2014/main" id="{5EF607E8-62ED-4B2A-9BDE-8923239FAB94}"/>
              </a:ext>
            </a:extLst>
          </p:cNvPr>
          <p:cNvSpPr txBox="1"/>
          <p:nvPr/>
        </p:nvSpPr>
        <p:spPr>
          <a:xfrm>
            <a:off x="4432327" y="2383074"/>
            <a:ext cx="913073" cy="830997"/>
          </a:xfrm>
          <a:prstGeom prst="rect">
            <a:avLst/>
          </a:prstGeom>
          <a:noFill/>
          <a:ln w="22225">
            <a:noFill/>
          </a:ln>
          <a:effectLst/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  <a:defRPr b="1" sz="2400">
                <a:solidFill>
                  <a:schemeClr val="accent1"/>
                </a:solidFill>
                <a:latin typeface="+mn-ea"/>
                <a:cs typeface="+mn-ea"/>
              </a:defRPr>
            </a:lvl1pPr>
            <a:lvl2pPr algn="ctr" fontAlgn="base" marL="3429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2pPr>
            <a:lvl3pPr algn="ctr" fontAlgn="base" marL="6858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3pPr>
            <a:lvl4pPr algn="ctr" fontAlgn="base" marL="10287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4pPr>
            <a:lvl5pPr algn="ctr" fontAlgn="base" marL="13716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5pPr>
            <a:lvl6pPr defTabSz="685800" marL="1714500">
              <a:defRPr b="1" sz="2850">
                <a:solidFill>
                  <a:schemeClr val="lt1"/>
                </a:solidFill>
              </a:defRPr>
            </a:lvl6pPr>
            <a:lvl7pPr defTabSz="685800" marL="2057400">
              <a:defRPr b="1" sz="2850">
                <a:solidFill>
                  <a:schemeClr val="lt1"/>
                </a:solidFill>
              </a:defRPr>
            </a:lvl7pPr>
            <a:lvl8pPr defTabSz="685800" marL="2400300">
              <a:defRPr b="1" sz="2850">
                <a:solidFill>
                  <a:schemeClr val="lt1"/>
                </a:solidFill>
              </a:defRPr>
            </a:lvl8pPr>
            <a:lvl9pPr defTabSz="685800" marL="2743200">
              <a:defRPr b="1" sz="2850">
                <a:solidFill>
                  <a:schemeClr val="lt1"/>
                </a:solidFill>
              </a:defRPr>
            </a:lvl9pPr>
          </a:lstStyle>
          <a:p>
            <a:r>
              <a:rPr altLang="en-US" lang="zh-CN">
                <a:solidFill>
                  <a:srgbClr val="4A97BE"/>
                </a:solidFill>
                <a:sym typeface="+mn-lt"/>
              </a:rPr>
              <a:t>添加</a:t>
            </a:r>
          </a:p>
          <a:p>
            <a:r>
              <a:rPr altLang="en-US" lang="zh-CN">
                <a:solidFill>
                  <a:srgbClr val="4A97BE"/>
                </a:solidFill>
                <a:sym typeface="+mn-lt"/>
              </a:rPr>
              <a:t>内容</a:t>
            </a: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7656895F-CC4F-4604-B156-623FA4353624}"/>
              </a:ext>
            </a:extLst>
          </p:cNvPr>
          <p:cNvGrpSpPr/>
          <p:nvPr/>
        </p:nvGrpSpPr>
        <p:grpSpPr>
          <a:xfrm>
            <a:off x="3590489" y="3974173"/>
            <a:ext cx="2159971" cy="1827885"/>
            <a:chOff x="1294428" y="3732769"/>
            <a:chExt cx="2159971" cy="1827885"/>
          </a:xfrm>
        </p:grpSpPr>
        <p:sp>
          <p:nvSpPr>
            <p:cNvPr id="44" name="Rectangle 5">
              <a:extLst>
                <a:ext uri="{FF2B5EF4-FFF2-40B4-BE49-F238E27FC236}">
                  <a16:creationId xmlns:a16="http://schemas.microsoft.com/office/drawing/2014/main" id="{2BC87103-2F00-4672-BE24-A0395DBD5406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45" name="矩形 44">
              <a:extLst>
                <a:ext uri="{FF2B5EF4-FFF2-40B4-BE49-F238E27FC236}">
                  <a16:creationId xmlns:a16="http://schemas.microsoft.com/office/drawing/2014/main" id="{95805598-CD27-43F4-896D-A0D55FF370C6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sp>
        <p:nvSpPr>
          <p:cNvPr id="46" name="同心圆 138">
            <a:extLst>
              <a:ext uri="{FF2B5EF4-FFF2-40B4-BE49-F238E27FC236}">
                <a16:creationId xmlns:a16="http://schemas.microsoft.com/office/drawing/2014/main" id="{31060BDC-7732-4E3D-A9B2-72B4D0EE4CA0}"/>
              </a:ext>
            </a:extLst>
          </p:cNvPr>
          <p:cNvSpPr/>
          <p:nvPr/>
        </p:nvSpPr>
        <p:spPr>
          <a:xfrm>
            <a:off x="6672009" y="2033079"/>
            <a:ext cx="1610332" cy="1609190"/>
          </a:xfrm>
          <a:prstGeom prst="donut">
            <a:avLst>
              <a:gd fmla="val 4879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47" name="椭圆 46">
            <a:extLst>
              <a:ext uri="{FF2B5EF4-FFF2-40B4-BE49-F238E27FC236}">
                <a16:creationId xmlns:a16="http://schemas.microsoft.com/office/drawing/2014/main" id="{5FEFE70C-1EDF-4874-A5DB-BBF56AFD1CA3}"/>
              </a:ext>
            </a:extLst>
          </p:cNvPr>
          <p:cNvSpPr/>
          <p:nvPr/>
        </p:nvSpPr>
        <p:spPr>
          <a:xfrm>
            <a:off x="6846615" y="2051170"/>
            <a:ext cx="1566811" cy="1565699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48" name="椭圆 47">
            <a:extLst>
              <a:ext uri="{FF2B5EF4-FFF2-40B4-BE49-F238E27FC236}">
                <a16:creationId xmlns:a16="http://schemas.microsoft.com/office/drawing/2014/main" id="{9399861B-FB20-43B2-9492-3E9CE4913D56}"/>
              </a:ext>
            </a:extLst>
          </p:cNvPr>
          <p:cNvSpPr/>
          <p:nvPr/>
        </p:nvSpPr>
        <p:spPr>
          <a:xfrm>
            <a:off x="6867793" y="2228721"/>
            <a:ext cx="1218765" cy="1217900"/>
          </a:xfrm>
          <a:prstGeom prst="ellipse">
            <a:avLst/>
          </a:prstGeom>
          <a:noFill/>
          <a:ln w="22225">
            <a:noFill/>
          </a:ln>
          <a:effectLst>
            <a:outerShdw algn="tl" blurRad="419100" dir="3600000" dist="419100" rotWithShape="0">
              <a:schemeClr val="accent2">
                <a:lumMod val="50000"/>
                <a:alpha val="50000"/>
              </a:scheme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fontAlgn="base"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</a:pPr>
            <a:endParaRPr altLang="en-US" b="1" lang="zh-CN" sz="2400">
              <a:solidFill>
                <a:srgbClr val="87B0C7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49" name="TextBox 20">
            <a:extLst>
              <a:ext uri="{FF2B5EF4-FFF2-40B4-BE49-F238E27FC236}">
                <a16:creationId xmlns:a16="http://schemas.microsoft.com/office/drawing/2014/main" id="{47466306-423C-4387-9E1C-51676C89F906}"/>
              </a:ext>
            </a:extLst>
          </p:cNvPr>
          <p:cNvSpPr txBox="1"/>
          <p:nvPr/>
        </p:nvSpPr>
        <p:spPr>
          <a:xfrm>
            <a:off x="7239027" y="2383074"/>
            <a:ext cx="913073" cy="830997"/>
          </a:xfrm>
          <a:prstGeom prst="rect">
            <a:avLst/>
          </a:prstGeom>
          <a:noFill/>
          <a:ln w="22225">
            <a:noFill/>
          </a:ln>
          <a:effectLst/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  <a:defRPr b="1" sz="2400">
                <a:solidFill>
                  <a:schemeClr val="accent1"/>
                </a:solidFill>
                <a:latin typeface="+mn-ea"/>
                <a:cs typeface="+mn-ea"/>
              </a:defRPr>
            </a:lvl1pPr>
            <a:lvl2pPr algn="ctr" fontAlgn="base" marL="3429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2pPr>
            <a:lvl3pPr algn="ctr" fontAlgn="base" marL="6858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3pPr>
            <a:lvl4pPr algn="ctr" fontAlgn="base" marL="10287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4pPr>
            <a:lvl5pPr algn="ctr" fontAlgn="base" marL="13716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5pPr>
            <a:lvl6pPr defTabSz="685800" marL="1714500">
              <a:defRPr b="1" sz="2850">
                <a:solidFill>
                  <a:schemeClr val="lt1"/>
                </a:solidFill>
              </a:defRPr>
            </a:lvl6pPr>
            <a:lvl7pPr defTabSz="685800" marL="2057400">
              <a:defRPr b="1" sz="2850">
                <a:solidFill>
                  <a:schemeClr val="lt1"/>
                </a:solidFill>
              </a:defRPr>
            </a:lvl7pPr>
            <a:lvl8pPr defTabSz="685800" marL="2400300">
              <a:defRPr b="1" sz="2850">
                <a:solidFill>
                  <a:schemeClr val="lt1"/>
                </a:solidFill>
              </a:defRPr>
            </a:lvl8pPr>
            <a:lvl9pPr defTabSz="685800" marL="2743200">
              <a:defRPr b="1" sz="2850">
                <a:solidFill>
                  <a:schemeClr val="lt1"/>
                </a:solidFill>
              </a:defRPr>
            </a:lvl9pPr>
          </a:lstStyle>
          <a:p>
            <a:r>
              <a:rPr altLang="en-US" lang="zh-CN">
                <a:solidFill>
                  <a:srgbClr val="4A97BE"/>
                </a:solidFill>
                <a:sym typeface="+mn-lt"/>
              </a:rPr>
              <a:t>添加</a:t>
            </a:r>
          </a:p>
          <a:p>
            <a:r>
              <a:rPr altLang="en-US" lang="zh-CN">
                <a:solidFill>
                  <a:srgbClr val="4A97BE"/>
                </a:solidFill>
                <a:sym typeface="+mn-lt"/>
              </a:rPr>
              <a:t>内容</a:t>
            </a:r>
          </a:p>
        </p:txBody>
      </p: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09E6E717-A13E-4367-9B12-A145B2B2AAE7}"/>
              </a:ext>
            </a:extLst>
          </p:cNvPr>
          <p:cNvGrpSpPr/>
          <p:nvPr/>
        </p:nvGrpSpPr>
        <p:grpSpPr>
          <a:xfrm>
            <a:off x="6397189" y="3974173"/>
            <a:ext cx="2159971" cy="1827885"/>
            <a:chOff x="1294428" y="3732769"/>
            <a:chExt cx="2159971" cy="1827885"/>
          </a:xfrm>
        </p:grpSpPr>
        <p:sp>
          <p:nvSpPr>
            <p:cNvPr id="51" name="Rectangle 5">
              <a:extLst>
                <a:ext uri="{FF2B5EF4-FFF2-40B4-BE49-F238E27FC236}">
                  <a16:creationId xmlns:a16="http://schemas.microsoft.com/office/drawing/2014/main" id="{7CAF1826-23F8-46B5-9FA7-59910C323F5B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52" name="矩形 51">
              <a:extLst>
                <a:ext uri="{FF2B5EF4-FFF2-40B4-BE49-F238E27FC236}">
                  <a16:creationId xmlns:a16="http://schemas.microsoft.com/office/drawing/2014/main" id="{3F82F568-5FDC-457B-AB1E-0C2AE0C49030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  <p:sp>
        <p:nvSpPr>
          <p:cNvPr id="53" name="同心圆 138">
            <a:extLst>
              <a:ext uri="{FF2B5EF4-FFF2-40B4-BE49-F238E27FC236}">
                <a16:creationId xmlns:a16="http://schemas.microsoft.com/office/drawing/2014/main" id="{1AB03F5F-7F1F-49CB-8B7A-23C6F1337459}"/>
              </a:ext>
            </a:extLst>
          </p:cNvPr>
          <p:cNvSpPr/>
          <p:nvPr/>
        </p:nvSpPr>
        <p:spPr>
          <a:xfrm>
            <a:off x="9466702" y="2033079"/>
            <a:ext cx="1610332" cy="1609190"/>
          </a:xfrm>
          <a:prstGeom prst="donut">
            <a:avLst>
              <a:gd fmla="val 4879" name="adj"/>
            </a:avLst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54" name="椭圆 53">
            <a:extLst>
              <a:ext uri="{FF2B5EF4-FFF2-40B4-BE49-F238E27FC236}">
                <a16:creationId xmlns:a16="http://schemas.microsoft.com/office/drawing/2014/main" id="{823E37EB-80D8-495C-814E-34C81EC32E8D}"/>
              </a:ext>
            </a:extLst>
          </p:cNvPr>
          <p:cNvSpPr/>
          <p:nvPr/>
        </p:nvSpPr>
        <p:spPr>
          <a:xfrm>
            <a:off x="9641308" y="2051170"/>
            <a:ext cx="1566811" cy="1565699"/>
          </a:xfrm>
          <a:prstGeom prst="ellipse">
            <a:avLst/>
          </a:pr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1000" sy="101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altLang="en-US" lang="zh-CN" sz="3600">
              <a:solidFill>
                <a:srgbClr val="FD6B6B"/>
              </a:solidFill>
              <a:latin charset="-122" panose="020b0503020204020204" pitchFamily="34" typeface="微软雅黑"/>
              <a:ea charset="-122" panose="020b0503020204020204" pitchFamily="34" typeface="微软雅黑"/>
              <a:sym typeface="+mn-lt"/>
            </a:endParaRPr>
          </a:p>
        </p:txBody>
      </p:sp>
      <p:sp>
        <p:nvSpPr>
          <p:cNvPr id="55" name="椭圆 54">
            <a:extLst>
              <a:ext uri="{FF2B5EF4-FFF2-40B4-BE49-F238E27FC236}">
                <a16:creationId xmlns:a16="http://schemas.microsoft.com/office/drawing/2014/main" id="{3155A14A-FA1D-42D1-B727-7466361D225B}"/>
              </a:ext>
            </a:extLst>
          </p:cNvPr>
          <p:cNvSpPr/>
          <p:nvPr/>
        </p:nvSpPr>
        <p:spPr>
          <a:xfrm>
            <a:off x="9662486" y="2228721"/>
            <a:ext cx="1218765" cy="1217900"/>
          </a:xfrm>
          <a:prstGeom prst="ellipse">
            <a:avLst/>
          </a:prstGeom>
          <a:noFill/>
          <a:ln w="22225">
            <a:noFill/>
          </a:ln>
          <a:effectLst>
            <a:outerShdw algn="tl" blurRad="419100" dir="3600000" dist="419100" rotWithShape="0">
              <a:schemeClr val="accent2">
                <a:lumMod val="50000"/>
                <a:alpha val="50000"/>
              </a:schemeClr>
            </a:outerShdw>
          </a:effectLst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fontAlgn="base"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</a:pPr>
            <a:endParaRPr altLang="en-US" b="1" lang="zh-CN" sz="2400">
              <a:solidFill>
                <a:srgbClr val="87B0C7"/>
              </a:solidFill>
              <a:latin typeface="+mn-ea"/>
              <a:cs typeface="+mn-ea"/>
              <a:sym typeface="+mn-lt"/>
            </a:endParaRPr>
          </a:p>
        </p:txBody>
      </p:sp>
      <p:sp>
        <p:nvSpPr>
          <p:cNvPr id="56" name="TextBox 20">
            <a:extLst>
              <a:ext uri="{FF2B5EF4-FFF2-40B4-BE49-F238E27FC236}">
                <a16:creationId xmlns:a16="http://schemas.microsoft.com/office/drawing/2014/main" id="{36626732-60EA-4742-9C99-30AEAF56C3BD}"/>
              </a:ext>
            </a:extLst>
          </p:cNvPr>
          <p:cNvSpPr txBox="1"/>
          <p:nvPr/>
        </p:nvSpPr>
        <p:spPr>
          <a:xfrm>
            <a:off x="10033720" y="2383074"/>
            <a:ext cx="913073" cy="830997"/>
          </a:xfrm>
          <a:prstGeom prst="rect">
            <a:avLst/>
          </a:prstGeom>
          <a:noFill/>
          <a:ln w="22225">
            <a:noFill/>
          </a:ln>
          <a:effectLst/>
          <a:extLst>
            <a:ext uri="{91240B29-F687-4F45-9708-019B960494DF}">
              <a14:hiddenLine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None/>
              <a:defRPr b="1" sz="2400">
                <a:solidFill>
                  <a:schemeClr val="accent1"/>
                </a:solidFill>
                <a:latin typeface="+mn-ea"/>
                <a:cs typeface="+mn-ea"/>
              </a:defRPr>
            </a:lvl1pPr>
            <a:lvl2pPr algn="ctr" fontAlgn="base" marL="3429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2pPr>
            <a:lvl3pPr algn="ctr" fontAlgn="base" marL="6858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3pPr>
            <a:lvl4pPr algn="ctr" fontAlgn="base" marL="10287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4pPr>
            <a:lvl5pPr algn="ctr" fontAlgn="base" marL="137160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charset="2" panose="05000000000000000000" pitchFamily="2" typeface="Wingdings"/>
              <a:buChar char="§"/>
              <a:defRPr b="1" sz="2850">
                <a:solidFill>
                  <a:schemeClr val="lt1"/>
                </a:solidFill>
              </a:defRPr>
            </a:lvl5pPr>
            <a:lvl6pPr defTabSz="685800" marL="1714500">
              <a:defRPr b="1" sz="2850">
                <a:solidFill>
                  <a:schemeClr val="lt1"/>
                </a:solidFill>
              </a:defRPr>
            </a:lvl6pPr>
            <a:lvl7pPr defTabSz="685800" marL="2057400">
              <a:defRPr b="1" sz="2850">
                <a:solidFill>
                  <a:schemeClr val="lt1"/>
                </a:solidFill>
              </a:defRPr>
            </a:lvl7pPr>
            <a:lvl8pPr defTabSz="685800" marL="2400300">
              <a:defRPr b="1" sz="2850">
                <a:solidFill>
                  <a:schemeClr val="lt1"/>
                </a:solidFill>
              </a:defRPr>
            </a:lvl8pPr>
            <a:lvl9pPr defTabSz="685800" marL="2743200">
              <a:defRPr b="1" sz="2850">
                <a:solidFill>
                  <a:schemeClr val="lt1"/>
                </a:solidFill>
              </a:defRPr>
            </a:lvl9pPr>
          </a:lstStyle>
          <a:p>
            <a:r>
              <a:rPr altLang="en-US" lang="zh-CN">
                <a:solidFill>
                  <a:srgbClr val="4A97BE"/>
                </a:solidFill>
                <a:sym typeface="+mn-lt"/>
              </a:rPr>
              <a:t>添加</a:t>
            </a:r>
          </a:p>
          <a:p>
            <a:r>
              <a:rPr altLang="en-US" lang="zh-CN">
                <a:solidFill>
                  <a:srgbClr val="4A97BE"/>
                </a:solidFill>
                <a:sym typeface="+mn-lt"/>
              </a:rPr>
              <a:t>内容</a:t>
            </a:r>
          </a:p>
        </p:txBody>
      </p:sp>
      <p:grpSp>
        <p:nvGrpSpPr>
          <p:cNvPr id="57" name="组合 56">
            <a:extLst>
              <a:ext uri="{FF2B5EF4-FFF2-40B4-BE49-F238E27FC236}">
                <a16:creationId xmlns:a16="http://schemas.microsoft.com/office/drawing/2014/main" id="{A4735B84-8559-4934-8123-9DDA7AB72883}"/>
              </a:ext>
            </a:extLst>
          </p:cNvPr>
          <p:cNvGrpSpPr/>
          <p:nvPr/>
        </p:nvGrpSpPr>
        <p:grpSpPr>
          <a:xfrm>
            <a:off x="9191882" y="3974173"/>
            <a:ext cx="2159971" cy="1827885"/>
            <a:chOff x="1294428" y="3732769"/>
            <a:chExt cx="2159971" cy="1827885"/>
          </a:xfrm>
        </p:grpSpPr>
        <p:sp>
          <p:nvSpPr>
            <p:cNvPr id="58" name="Rectangle 5">
              <a:extLst>
                <a:ext uri="{FF2B5EF4-FFF2-40B4-BE49-F238E27FC236}">
                  <a16:creationId xmlns:a16="http://schemas.microsoft.com/office/drawing/2014/main" id="{9804ED9A-2131-46A3-979D-F5F09C7A9956}"/>
                </a:ext>
              </a:extLst>
            </p:cNvPr>
            <p:cNvSpPr/>
            <p:nvPr/>
          </p:nvSpPr>
          <p:spPr bwMode="auto">
            <a:xfrm>
              <a:off x="1294428" y="4194434"/>
              <a:ext cx="2159971" cy="1366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cap="flat" w="12700">
                  <a:solidFill>
                    <a:schemeClr val="tx1"/>
                  </a:solidFill>
                  <a:miter lim="800000"/>
                  <a:headEnd len="med" type="none" w="med"/>
                  <a:tailEnd len="med" type="none" w="med"/>
                </a14:hiddenLine>
              </a:ext>
            </a:extLst>
          </p:spPr>
          <p:txBody>
            <a:bodyPr anchor="t" bIns="0" lIns="0" rIns="0" tIns="0"/>
            <a:lstStyle/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  <a:sym charset="0" typeface="Gill Sans"/>
                </a:rPr>
                <a:t>此处添加详细文本描述，建议与标题相关并符合整体语言风格，语言描述尽量简洁生动</a:t>
              </a:r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8C0C83A0-D403-4552-BD1B-6A8E1B8CC7B3}"/>
                </a:ext>
              </a:extLst>
            </p:cNvPr>
            <p:cNvSpPr/>
            <p:nvPr/>
          </p:nvSpPr>
          <p:spPr>
            <a:xfrm>
              <a:off x="1673373" y="3732769"/>
              <a:ext cx="1402080" cy="45720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en-US" lang="zh-CN" sz="24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标题内容</a:t>
              </a:r>
            </a:p>
          </p:txBody>
        </p:sp>
      </p:grpSp>
    </p:spTree>
    <p:extLst>
      <p:ext uri="{BB962C8B-B14F-4D97-AF65-F5344CB8AC3E}">
        <p14:creationId val="3380715141"/>
      </p:ext>
    </p:extLst>
  </p:cSld>
  <p:clrMapOvr>
    <a:masterClrMapping/>
  </p:clrMapOvr>
  <mc:AlternateContent>
    <mc:Choice Requires="p15">
      <p:transition p14:dur="2000"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9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7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1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2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3" nodeType="clickPar">
                      <p:stCondLst>
                        <p:cond delay="indefinite"/>
                      </p:stCondLst>
                      <p:childTnLst>
                        <p:par>
                          <p:cTn fill="hold" id="2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3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6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3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2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3" nodeType="clickPar">
                      <p:stCondLst>
                        <p:cond delay="indefinite"/>
                      </p:stCondLst>
                      <p:childTnLst>
                        <p:par>
                          <p:cTn fill="hold" id="4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4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7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7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5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1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2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3" nodeType="clickPar">
                      <p:stCondLst>
                        <p:cond delay="indefinite"/>
                      </p:stCondLst>
                      <p:childTnLst>
                        <p:par>
                          <p:cTn fill="hold" id="6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65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67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68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1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72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79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8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2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5"/>
      <p:bldP grpId="0" spid="30"/>
      <p:bldP grpId="0" spid="18"/>
      <p:bldP grpId="0" spid="39"/>
      <p:bldP grpId="0" spid="40"/>
      <p:bldP grpId="0" spid="42"/>
      <p:bldP grpId="0" spid="46"/>
      <p:bldP grpId="0" spid="47"/>
      <p:bldP grpId="0" spid="49"/>
      <p:bldP grpId="0" spid="53"/>
      <p:bldP grpId="0" spid="54"/>
      <p:bldP grpId="0" spid="56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7" name="KSO_Shape">
            <a:extLst>
              <a:ext uri="{FF2B5EF4-FFF2-40B4-BE49-F238E27FC236}">
                <a16:creationId xmlns:a16="http://schemas.microsoft.com/office/drawing/2014/main" id="{93101531-EB98-49B7-A2E5-5D532A8A6ABD}"/>
              </a:ext>
            </a:extLst>
          </p:cNvPr>
          <p:cNvSpPr/>
          <p:nvPr/>
        </p:nvSpPr>
        <p:spPr bwMode="auto">
          <a:xfrm>
            <a:off x="2230949" y="1559593"/>
            <a:ext cx="2999088" cy="3188156"/>
          </a:xfrm>
          <a:custGeom>
            <a:rect b="b" l="0" r="r" t="0"/>
            <a:pathLst>
              <a:path h="4878910" w="4842878">
                <a:moveTo>
                  <a:pt x="1551333" y="4385664"/>
                </a:moveTo>
                <a:cubicBezTo>
                  <a:pt x="1721786" y="4397880"/>
                  <a:pt x="1804829" y="4512858"/>
                  <a:pt x="1893627" y="4604841"/>
                </a:cubicBezTo>
                <a:cubicBezTo>
                  <a:pt x="1995110" y="4709963"/>
                  <a:pt x="2235663" y="4848875"/>
                  <a:pt x="2363457" y="4833858"/>
                </a:cubicBezTo>
                <a:cubicBezTo>
                  <a:pt x="2491251" y="4815086"/>
                  <a:pt x="2517561" y="4878910"/>
                  <a:pt x="2374733" y="4878910"/>
                </a:cubicBezTo>
                <a:cubicBezTo>
                  <a:pt x="2231904" y="4878910"/>
                  <a:pt x="2100352" y="4878910"/>
                  <a:pt x="1889868" y="4694946"/>
                </a:cubicBezTo>
                <a:cubicBezTo>
                  <a:pt x="1675626" y="4510981"/>
                  <a:pt x="1529038" y="4387087"/>
                  <a:pt x="1435072" y="4525999"/>
                </a:cubicBezTo>
                <a:cubicBezTo>
                  <a:pt x="1341106" y="4664911"/>
                  <a:pt x="1427555" y="4788805"/>
                  <a:pt x="1562866" y="4691191"/>
                </a:cubicBezTo>
                <a:cubicBezTo>
                  <a:pt x="1634280" y="4634876"/>
                  <a:pt x="1694419" y="4638630"/>
                  <a:pt x="1634280" y="4709963"/>
                </a:cubicBezTo>
                <a:cubicBezTo>
                  <a:pt x="1577900" y="4785051"/>
                  <a:pt x="1420038" y="4848875"/>
                  <a:pt x="1329830" y="4736244"/>
                </a:cubicBezTo>
                <a:cubicBezTo>
                  <a:pt x="1239623" y="4627367"/>
                  <a:pt x="1243381" y="4417122"/>
                  <a:pt x="1472659" y="4387087"/>
                </a:cubicBezTo>
                <a:cubicBezTo>
                  <a:pt x="1500849" y="4384271"/>
                  <a:pt x="1526983" y="4383919"/>
                  <a:pt x="1551333" y="4385664"/>
                </a:cubicBezTo>
                <a:close/>
                <a:moveTo>
                  <a:pt x="1125503" y="3949276"/>
                </a:moveTo>
                <a:cubicBezTo>
                  <a:pt x="1135992" y="3948902"/>
                  <a:pt x="1163140" y="3953483"/>
                  <a:pt x="1212500" y="3954892"/>
                </a:cubicBezTo>
                <a:cubicBezTo>
                  <a:pt x="1344126" y="3962410"/>
                  <a:pt x="1648749" y="4176652"/>
                  <a:pt x="1739007" y="4353308"/>
                </a:cubicBezTo>
                <a:cubicBezTo>
                  <a:pt x="1784136" y="4435998"/>
                  <a:pt x="1754050" y="4417205"/>
                  <a:pt x="1708921" y="4353308"/>
                </a:cubicBezTo>
                <a:cubicBezTo>
                  <a:pt x="1660031" y="4289411"/>
                  <a:pt x="1566011" y="4135307"/>
                  <a:pt x="1411820" y="4124031"/>
                </a:cubicBezTo>
                <a:cubicBezTo>
                  <a:pt x="1257629" y="4112755"/>
                  <a:pt x="1265150" y="4135307"/>
                  <a:pt x="1186174" y="4030065"/>
                </a:cubicBezTo>
                <a:cubicBezTo>
                  <a:pt x="1136814" y="3964289"/>
                  <a:pt x="1108021" y="3949900"/>
                  <a:pt x="1125503" y="3949276"/>
                </a:cubicBezTo>
                <a:close/>
                <a:moveTo>
                  <a:pt x="2329509" y="3885333"/>
                </a:moveTo>
                <a:cubicBezTo>
                  <a:pt x="2342029" y="3879523"/>
                  <a:pt x="2345556" y="3904878"/>
                  <a:pt x="2351200" y="3947135"/>
                </a:cubicBezTo>
                <a:cubicBezTo>
                  <a:pt x="2358724" y="3999722"/>
                  <a:pt x="2392583" y="4086115"/>
                  <a:pt x="2332389" y="4176264"/>
                </a:cubicBezTo>
                <a:cubicBezTo>
                  <a:pt x="2268432" y="4262657"/>
                  <a:pt x="2381297" y="4442956"/>
                  <a:pt x="2441492" y="4495543"/>
                </a:cubicBezTo>
                <a:cubicBezTo>
                  <a:pt x="2501686" y="4548130"/>
                  <a:pt x="2452778" y="4551886"/>
                  <a:pt x="2370010" y="4469249"/>
                </a:cubicBezTo>
                <a:cubicBezTo>
                  <a:pt x="2287243" y="4386613"/>
                  <a:pt x="2227048" y="4210070"/>
                  <a:pt x="2238335" y="4097384"/>
                </a:cubicBezTo>
                <a:cubicBezTo>
                  <a:pt x="2249621" y="3980941"/>
                  <a:pt x="2291005" y="3935866"/>
                  <a:pt x="2313578" y="3902060"/>
                </a:cubicBezTo>
                <a:cubicBezTo>
                  <a:pt x="2320162" y="3892670"/>
                  <a:pt x="2325335" y="3887270"/>
                  <a:pt x="2329509" y="3885333"/>
                </a:cubicBezTo>
                <a:close/>
                <a:moveTo>
                  <a:pt x="976380" y="3681649"/>
                </a:moveTo>
                <a:cubicBezTo>
                  <a:pt x="1008216" y="3680952"/>
                  <a:pt x="1038570" y="3683184"/>
                  <a:pt x="1066281" y="3688351"/>
                </a:cubicBezTo>
                <a:cubicBezTo>
                  <a:pt x="1287973" y="3729692"/>
                  <a:pt x="1588572" y="4004046"/>
                  <a:pt x="1738872" y="4229542"/>
                </a:cubicBezTo>
                <a:cubicBezTo>
                  <a:pt x="1892929" y="4458796"/>
                  <a:pt x="1975593" y="4642951"/>
                  <a:pt x="2204800" y="4710600"/>
                </a:cubicBezTo>
                <a:cubicBezTo>
                  <a:pt x="2430249" y="4778249"/>
                  <a:pt x="2340070" y="4823348"/>
                  <a:pt x="2197285" y="4770732"/>
                </a:cubicBezTo>
                <a:cubicBezTo>
                  <a:pt x="2058258" y="4718117"/>
                  <a:pt x="1896686" y="4567786"/>
                  <a:pt x="1727599" y="4293432"/>
                </a:cubicBezTo>
                <a:cubicBezTo>
                  <a:pt x="1562269" y="4019079"/>
                  <a:pt x="1227853" y="3812374"/>
                  <a:pt x="994889" y="3808616"/>
                </a:cubicBezTo>
                <a:cubicBezTo>
                  <a:pt x="761925" y="3804858"/>
                  <a:pt x="521446" y="3887539"/>
                  <a:pt x="547748" y="4146860"/>
                </a:cubicBezTo>
                <a:cubicBezTo>
                  <a:pt x="574050" y="4406180"/>
                  <a:pt x="859619" y="4436247"/>
                  <a:pt x="942284" y="4319740"/>
                </a:cubicBezTo>
                <a:cubicBezTo>
                  <a:pt x="1028706" y="4203234"/>
                  <a:pt x="1017434" y="4184443"/>
                  <a:pt x="983616" y="4124310"/>
                </a:cubicBezTo>
                <a:cubicBezTo>
                  <a:pt x="931012" y="4026595"/>
                  <a:pt x="968586" y="4052903"/>
                  <a:pt x="1009919" y="4120552"/>
                </a:cubicBezTo>
                <a:cubicBezTo>
                  <a:pt x="1055009" y="4188201"/>
                  <a:pt x="1047494" y="4368598"/>
                  <a:pt x="912224" y="4417455"/>
                </a:cubicBezTo>
                <a:cubicBezTo>
                  <a:pt x="773197" y="4462554"/>
                  <a:pt x="525203" y="4458796"/>
                  <a:pt x="487628" y="4124310"/>
                </a:cubicBezTo>
                <a:cubicBezTo>
                  <a:pt x="458038" y="3834924"/>
                  <a:pt x="753529" y="3686531"/>
                  <a:pt x="976380" y="3681649"/>
                </a:cubicBezTo>
                <a:close/>
                <a:moveTo>
                  <a:pt x="2219855" y="3613759"/>
                </a:moveTo>
                <a:cubicBezTo>
                  <a:pt x="2224217" y="3612756"/>
                  <a:pt x="2228636" y="3613086"/>
                  <a:pt x="2233096" y="3614936"/>
                </a:cubicBezTo>
                <a:cubicBezTo>
                  <a:pt x="2244990" y="3619869"/>
                  <a:pt x="2257177" y="3635606"/>
                  <a:pt x="2269364" y="3665671"/>
                </a:cubicBezTo>
                <a:cubicBezTo>
                  <a:pt x="2314361" y="3782175"/>
                  <a:pt x="2231866" y="3834789"/>
                  <a:pt x="2198118" y="3943776"/>
                </a:cubicBezTo>
                <a:cubicBezTo>
                  <a:pt x="2160620" y="4049004"/>
                  <a:pt x="2156870" y="4173023"/>
                  <a:pt x="2190618" y="4225638"/>
                </a:cubicBezTo>
                <a:cubicBezTo>
                  <a:pt x="2220616" y="4282010"/>
                  <a:pt x="2160620" y="4259461"/>
                  <a:pt x="2134371" y="4165507"/>
                </a:cubicBezTo>
                <a:cubicBezTo>
                  <a:pt x="2096873" y="4033971"/>
                  <a:pt x="2111872" y="3883645"/>
                  <a:pt x="2141871" y="3767142"/>
                </a:cubicBezTo>
                <a:cubicBezTo>
                  <a:pt x="2161557" y="3693153"/>
                  <a:pt x="2189318" y="3620783"/>
                  <a:pt x="2219855" y="3613759"/>
                </a:cubicBezTo>
                <a:close/>
                <a:moveTo>
                  <a:pt x="780378" y="3564827"/>
                </a:moveTo>
                <a:cubicBezTo>
                  <a:pt x="818277" y="3564651"/>
                  <a:pt x="858232" y="3567936"/>
                  <a:pt x="900538" y="3575444"/>
                </a:cubicBezTo>
                <a:cubicBezTo>
                  <a:pt x="1069761" y="3609232"/>
                  <a:pt x="1013353" y="3646774"/>
                  <a:pt x="885496" y="3601724"/>
                </a:cubicBezTo>
                <a:cubicBezTo>
                  <a:pt x="780202" y="3564181"/>
                  <a:pt x="689950" y="3612986"/>
                  <a:pt x="595937" y="3691825"/>
                </a:cubicBezTo>
                <a:cubicBezTo>
                  <a:pt x="498164" y="3770664"/>
                  <a:pt x="313899" y="3823223"/>
                  <a:pt x="197324" y="3766910"/>
                </a:cubicBezTo>
                <a:cubicBezTo>
                  <a:pt x="80748" y="3706842"/>
                  <a:pt x="114592" y="3703088"/>
                  <a:pt x="193563" y="3740630"/>
                </a:cubicBezTo>
                <a:cubicBezTo>
                  <a:pt x="272534" y="3778172"/>
                  <a:pt x="377828" y="3699334"/>
                  <a:pt x="486882" y="3639266"/>
                </a:cubicBezTo>
                <a:cubicBezTo>
                  <a:pt x="571494" y="3597031"/>
                  <a:pt x="666682" y="3565355"/>
                  <a:pt x="780378" y="3564827"/>
                </a:cubicBezTo>
                <a:close/>
                <a:moveTo>
                  <a:pt x="2249554" y="3060139"/>
                </a:moveTo>
                <a:cubicBezTo>
                  <a:pt x="2295001" y="3052213"/>
                  <a:pt x="2309798" y="3126184"/>
                  <a:pt x="2309798" y="3210723"/>
                </a:cubicBezTo>
                <a:cubicBezTo>
                  <a:pt x="2309798" y="3319684"/>
                  <a:pt x="2369924" y="3391072"/>
                  <a:pt x="2219608" y="3454945"/>
                </a:cubicBezTo>
                <a:cubicBezTo>
                  <a:pt x="2069291" y="3518819"/>
                  <a:pt x="1964070" y="3706682"/>
                  <a:pt x="2016680" y="3928361"/>
                </a:cubicBezTo>
                <a:cubicBezTo>
                  <a:pt x="2058017" y="4089923"/>
                  <a:pt x="2001649" y="4022292"/>
                  <a:pt x="1960312" y="3894545"/>
                </a:cubicBezTo>
                <a:cubicBezTo>
                  <a:pt x="1915217" y="3766798"/>
                  <a:pt x="1888911" y="3699168"/>
                  <a:pt x="1945280" y="3537605"/>
                </a:cubicBezTo>
                <a:cubicBezTo>
                  <a:pt x="2005407" y="3376043"/>
                  <a:pt x="2099354" y="3191936"/>
                  <a:pt x="2193302" y="3098005"/>
                </a:cubicBezTo>
                <a:cubicBezTo>
                  <a:pt x="2215850" y="3074522"/>
                  <a:pt x="2234404" y="3062780"/>
                  <a:pt x="2249554" y="3060139"/>
                </a:cubicBezTo>
                <a:close/>
                <a:moveTo>
                  <a:pt x="3430477" y="2647048"/>
                </a:moveTo>
                <a:cubicBezTo>
                  <a:pt x="3441589" y="2648855"/>
                  <a:pt x="3466009" y="2661367"/>
                  <a:pt x="3502551" y="2688153"/>
                </a:cubicBezTo>
                <a:cubicBezTo>
                  <a:pt x="3603745" y="2759582"/>
                  <a:pt x="3757411" y="2864847"/>
                  <a:pt x="3783646" y="3052820"/>
                </a:cubicBezTo>
                <a:cubicBezTo>
                  <a:pt x="3809882" y="3237033"/>
                  <a:pt x="3783646" y="3285906"/>
                  <a:pt x="3836117" y="3312222"/>
                </a:cubicBezTo>
                <a:cubicBezTo>
                  <a:pt x="3884840" y="3338538"/>
                  <a:pt x="3892336" y="3372373"/>
                  <a:pt x="3821126" y="3334779"/>
                </a:cubicBezTo>
                <a:cubicBezTo>
                  <a:pt x="3749915" y="3300944"/>
                  <a:pt x="3674956" y="3259590"/>
                  <a:pt x="3697444" y="3128009"/>
                </a:cubicBezTo>
                <a:cubicBezTo>
                  <a:pt x="3719931" y="2992668"/>
                  <a:pt x="3626233" y="2793417"/>
                  <a:pt x="3491307" y="2710709"/>
                </a:cubicBezTo>
                <a:cubicBezTo>
                  <a:pt x="3430403" y="2670765"/>
                  <a:pt x="3411957" y="2644038"/>
                  <a:pt x="3430477" y="2647048"/>
                </a:cubicBezTo>
                <a:close/>
                <a:moveTo>
                  <a:pt x="639176" y="2611857"/>
                </a:moveTo>
                <a:cubicBezTo>
                  <a:pt x="646254" y="2611483"/>
                  <a:pt x="667423" y="2615006"/>
                  <a:pt x="701292" y="2620643"/>
                </a:cubicBezTo>
                <a:cubicBezTo>
                  <a:pt x="787848" y="2635676"/>
                  <a:pt x="848061" y="2639435"/>
                  <a:pt x="972251" y="2786008"/>
                </a:cubicBezTo>
                <a:cubicBezTo>
                  <a:pt x="1100203" y="2932581"/>
                  <a:pt x="1092677" y="3233244"/>
                  <a:pt x="1171706" y="3413642"/>
                </a:cubicBezTo>
                <a:cubicBezTo>
                  <a:pt x="1250736" y="3597798"/>
                  <a:pt x="1224393" y="3530149"/>
                  <a:pt x="1122783" y="3436192"/>
                </a:cubicBezTo>
                <a:cubicBezTo>
                  <a:pt x="1047517" y="3364784"/>
                  <a:pt x="1028700" y="3090429"/>
                  <a:pt x="934618" y="3064121"/>
                </a:cubicBezTo>
                <a:cubicBezTo>
                  <a:pt x="836771" y="3034055"/>
                  <a:pt x="817955" y="3019022"/>
                  <a:pt x="836771" y="2958889"/>
                </a:cubicBezTo>
                <a:cubicBezTo>
                  <a:pt x="859351" y="2898757"/>
                  <a:pt x="844298" y="2707084"/>
                  <a:pt x="727635" y="2654468"/>
                </a:cubicBezTo>
                <a:cubicBezTo>
                  <a:pt x="654721" y="2623932"/>
                  <a:pt x="627378" y="2612481"/>
                  <a:pt x="639176" y="2611857"/>
                </a:cubicBezTo>
                <a:close/>
                <a:moveTo>
                  <a:pt x="2716482" y="2498430"/>
                </a:moveTo>
                <a:cubicBezTo>
                  <a:pt x="2857738" y="2493870"/>
                  <a:pt x="3004744" y="2519243"/>
                  <a:pt x="3148578" y="2582675"/>
                </a:cubicBezTo>
                <a:cubicBezTo>
                  <a:pt x="3535894" y="2751828"/>
                  <a:pt x="3550935" y="2958569"/>
                  <a:pt x="3573497" y="3236731"/>
                </a:cubicBezTo>
                <a:cubicBezTo>
                  <a:pt x="3592299" y="3518651"/>
                  <a:pt x="3291471" y="3856955"/>
                  <a:pt x="2937998" y="3725393"/>
                </a:cubicBezTo>
                <a:cubicBezTo>
                  <a:pt x="2584525" y="3590071"/>
                  <a:pt x="2659732" y="3232972"/>
                  <a:pt x="2776303" y="3101409"/>
                </a:cubicBezTo>
                <a:cubicBezTo>
                  <a:pt x="2889113" y="2969846"/>
                  <a:pt x="3020725" y="3011194"/>
                  <a:pt x="2847749" y="3176588"/>
                </a:cubicBezTo>
                <a:cubicBezTo>
                  <a:pt x="2674773" y="3338222"/>
                  <a:pt x="2885353" y="3770500"/>
                  <a:pt x="3216264" y="3635178"/>
                </a:cubicBezTo>
                <a:cubicBezTo>
                  <a:pt x="3550935" y="3496097"/>
                  <a:pt x="3547175" y="3060060"/>
                  <a:pt x="3276430" y="2785658"/>
                </a:cubicBezTo>
                <a:cubicBezTo>
                  <a:pt x="3005684" y="2511256"/>
                  <a:pt x="2140803" y="2484943"/>
                  <a:pt x="1892620" y="3210418"/>
                </a:cubicBezTo>
                <a:cubicBezTo>
                  <a:pt x="1644436" y="3939652"/>
                  <a:pt x="2208489" y="4424555"/>
                  <a:pt x="2464193" y="4601225"/>
                </a:cubicBezTo>
                <a:cubicBezTo>
                  <a:pt x="2716137" y="4774136"/>
                  <a:pt x="2603326" y="4747824"/>
                  <a:pt x="2456673" y="4653850"/>
                </a:cubicBezTo>
                <a:cubicBezTo>
                  <a:pt x="2182167" y="4477180"/>
                  <a:pt x="1843735" y="4112563"/>
                  <a:pt x="1764768" y="3706598"/>
                </a:cubicBezTo>
                <a:cubicBezTo>
                  <a:pt x="1685800" y="3300633"/>
                  <a:pt x="1839975" y="2947292"/>
                  <a:pt x="2099439" y="2733033"/>
                </a:cubicBezTo>
                <a:cubicBezTo>
                  <a:pt x="2261604" y="2596771"/>
                  <a:pt x="2481056" y="2506028"/>
                  <a:pt x="2716482" y="2498430"/>
                </a:cubicBezTo>
                <a:close/>
                <a:moveTo>
                  <a:pt x="514618" y="2252577"/>
                </a:moveTo>
                <a:cubicBezTo>
                  <a:pt x="521263" y="2252216"/>
                  <a:pt x="526470" y="2252261"/>
                  <a:pt x="530268" y="2252673"/>
                </a:cubicBezTo>
                <a:cubicBezTo>
                  <a:pt x="555587" y="2255422"/>
                  <a:pt x="518251" y="2274481"/>
                  <a:pt x="426529" y="2297938"/>
                </a:cubicBezTo>
                <a:cubicBezTo>
                  <a:pt x="294826" y="2335469"/>
                  <a:pt x="129255" y="2478087"/>
                  <a:pt x="155596" y="2609446"/>
                </a:cubicBezTo>
                <a:cubicBezTo>
                  <a:pt x="185700" y="2737052"/>
                  <a:pt x="87863" y="2770830"/>
                  <a:pt x="50233" y="2812114"/>
                </a:cubicBezTo>
                <a:cubicBezTo>
                  <a:pt x="8841" y="2857151"/>
                  <a:pt x="-28789" y="2883423"/>
                  <a:pt x="31418" y="2800855"/>
                </a:cubicBezTo>
                <a:cubicBezTo>
                  <a:pt x="87863" y="2718286"/>
                  <a:pt x="-13737" y="2643224"/>
                  <a:pt x="46470" y="2556903"/>
                </a:cubicBezTo>
                <a:cubicBezTo>
                  <a:pt x="106678" y="2470581"/>
                  <a:pt x="249670" y="2301691"/>
                  <a:pt x="415240" y="2267913"/>
                </a:cubicBezTo>
                <a:cubicBezTo>
                  <a:pt x="461807" y="2258413"/>
                  <a:pt x="494682" y="2253663"/>
                  <a:pt x="514618" y="2252577"/>
                </a:cubicBezTo>
                <a:close/>
                <a:moveTo>
                  <a:pt x="2802594" y="1975251"/>
                </a:moveTo>
                <a:cubicBezTo>
                  <a:pt x="2821972" y="1963802"/>
                  <a:pt x="2827609" y="2065959"/>
                  <a:pt x="2790967" y="2127958"/>
                </a:cubicBezTo>
                <a:cubicBezTo>
                  <a:pt x="2738353" y="2210623"/>
                  <a:pt x="2723320" y="2266986"/>
                  <a:pt x="2527896" y="2315834"/>
                </a:cubicBezTo>
                <a:cubicBezTo>
                  <a:pt x="2336229" y="2360924"/>
                  <a:pt x="2148321" y="2522497"/>
                  <a:pt x="2016785" y="2725403"/>
                </a:cubicBezTo>
                <a:cubicBezTo>
                  <a:pt x="1952897" y="2823098"/>
                  <a:pt x="1919073" y="2804311"/>
                  <a:pt x="1986720" y="2702858"/>
                </a:cubicBezTo>
                <a:cubicBezTo>
                  <a:pt x="2054367" y="2597647"/>
                  <a:pt x="2223484" y="2360924"/>
                  <a:pt x="2392602" y="2278259"/>
                </a:cubicBezTo>
                <a:cubicBezTo>
                  <a:pt x="2565477" y="2195593"/>
                  <a:pt x="2742111" y="2169291"/>
                  <a:pt x="2779693" y="2030263"/>
                </a:cubicBezTo>
                <a:cubicBezTo>
                  <a:pt x="2788149" y="1995506"/>
                  <a:pt x="2796135" y="1979067"/>
                  <a:pt x="2802594" y="1975251"/>
                </a:cubicBezTo>
                <a:close/>
                <a:moveTo>
                  <a:pt x="653958" y="1930338"/>
                </a:moveTo>
                <a:cubicBezTo>
                  <a:pt x="687821" y="1932217"/>
                  <a:pt x="761190" y="1966979"/>
                  <a:pt x="904166" y="2045898"/>
                </a:cubicBezTo>
                <a:cubicBezTo>
                  <a:pt x="1193881" y="2203736"/>
                  <a:pt x="1227744" y="2647187"/>
                  <a:pt x="1265369" y="3116944"/>
                </a:cubicBezTo>
                <a:cubicBezTo>
                  <a:pt x="1306757" y="3590459"/>
                  <a:pt x="1562609" y="3857281"/>
                  <a:pt x="1641623" y="3992571"/>
                </a:cubicBezTo>
                <a:cubicBezTo>
                  <a:pt x="1720636" y="4127861"/>
                  <a:pt x="1713111" y="4139135"/>
                  <a:pt x="1619047" y="4022635"/>
                </a:cubicBezTo>
                <a:cubicBezTo>
                  <a:pt x="1306757" y="3620524"/>
                  <a:pt x="1216457" y="3289815"/>
                  <a:pt x="1133681" y="2756171"/>
                </a:cubicBezTo>
                <a:cubicBezTo>
                  <a:pt x="1054668" y="2218769"/>
                  <a:pt x="565538" y="2346543"/>
                  <a:pt x="430087" y="2466801"/>
                </a:cubicBezTo>
                <a:cubicBezTo>
                  <a:pt x="294636" y="2583300"/>
                  <a:pt x="494050" y="2624639"/>
                  <a:pt x="339787" y="2748655"/>
                </a:cubicBezTo>
                <a:cubicBezTo>
                  <a:pt x="185523" y="2876429"/>
                  <a:pt x="460188" y="3154525"/>
                  <a:pt x="512863" y="2944074"/>
                </a:cubicBezTo>
                <a:cubicBezTo>
                  <a:pt x="565538" y="2733623"/>
                  <a:pt x="813866" y="3011719"/>
                  <a:pt x="584351" y="3045541"/>
                </a:cubicBezTo>
                <a:cubicBezTo>
                  <a:pt x="354837" y="3083122"/>
                  <a:pt x="223148" y="2925283"/>
                  <a:pt x="245723" y="2692284"/>
                </a:cubicBezTo>
                <a:cubicBezTo>
                  <a:pt x="264536" y="2459285"/>
                  <a:pt x="471475" y="2346543"/>
                  <a:pt x="734852" y="2323994"/>
                </a:cubicBezTo>
                <a:cubicBezTo>
                  <a:pt x="1001992" y="2297688"/>
                  <a:pt x="1129918" y="2553236"/>
                  <a:pt x="1160019" y="2714832"/>
                </a:cubicBezTo>
                <a:cubicBezTo>
                  <a:pt x="1186356" y="2876429"/>
                  <a:pt x="1208931" y="3034267"/>
                  <a:pt x="1201406" y="2865154"/>
                </a:cubicBezTo>
                <a:cubicBezTo>
                  <a:pt x="1193881" y="2696042"/>
                  <a:pt x="1073480" y="2354059"/>
                  <a:pt x="945554" y="2308962"/>
                </a:cubicBezTo>
                <a:cubicBezTo>
                  <a:pt x="817628" y="2260107"/>
                  <a:pt x="667127" y="2113543"/>
                  <a:pt x="640789" y="2012076"/>
                </a:cubicBezTo>
                <a:cubicBezTo>
                  <a:pt x="625739" y="1959463"/>
                  <a:pt x="620095" y="1928459"/>
                  <a:pt x="653958" y="1930338"/>
                </a:cubicBezTo>
                <a:close/>
                <a:moveTo>
                  <a:pt x="2027853" y="1816664"/>
                </a:moveTo>
                <a:cubicBezTo>
                  <a:pt x="2044897" y="1819747"/>
                  <a:pt x="1964969" y="1958634"/>
                  <a:pt x="1979074" y="2031454"/>
                </a:cubicBezTo>
                <a:cubicBezTo>
                  <a:pt x="2001642" y="2144209"/>
                  <a:pt x="1990358" y="2189310"/>
                  <a:pt x="1858712" y="2317098"/>
                </a:cubicBezTo>
                <a:cubicBezTo>
                  <a:pt x="1727067" y="2441128"/>
                  <a:pt x="1576615" y="2659120"/>
                  <a:pt x="1550286" y="3019933"/>
                </a:cubicBezTo>
                <a:cubicBezTo>
                  <a:pt x="1535241" y="3204098"/>
                  <a:pt x="1512673" y="3174030"/>
                  <a:pt x="1512673" y="3023692"/>
                </a:cubicBezTo>
                <a:cubicBezTo>
                  <a:pt x="1512673" y="2873353"/>
                  <a:pt x="1527718" y="2373475"/>
                  <a:pt x="1851190" y="2001387"/>
                </a:cubicBezTo>
                <a:cubicBezTo>
                  <a:pt x="1972492" y="1861853"/>
                  <a:pt x="2017627" y="1814814"/>
                  <a:pt x="2027853" y="1816664"/>
                </a:cubicBezTo>
                <a:close/>
                <a:moveTo>
                  <a:pt x="831464" y="1485959"/>
                </a:moveTo>
                <a:cubicBezTo>
                  <a:pt x="842710" y="1493446"/>
                  <a:pt x="864716" y="1527090"/>
                  <a:pt x="908377" y="1587685"/>
                </a:cubicBezTo>
                <a:cubicBezTo>
                  <a:pt x="1028563" y="1749273"/>
                  <a:pt x="934668" y="1824430"/>
                  <a:pt x="1058609" y="2072448"/>
                </a:cubicBezTo>
                <a:cubicBezTo>
                  <a:pt x="1099923" y="2151363"/>
                  <a:pt x="1092411" y="2203973"/>
                  <a:pt x="1032318" y="2091237"/>
                </a:cubicBezTo>
                <a:cubicBezTo>
                  <a:pt x="972226" y="1974744"/>
                  <a:pt x="799459" y="1869524"/>
                  <a:pt x="814483" y="1662842"/>
                </a:cubicBezTo>
                <a:cubicBezTo>
                  <a:pt x="823872" y="1533666"/>
                  <a:pt x="812722" y="1473482"/>
                  <a:pt x="831464" y="1485959"/>
                </a:cubicBezTo>
                <a:close/>
                <a:moveTo>
                  <a:pt x="2693500" y="1385562"/>
                </a:moveTo>
                <a:cubicBezTo>
                  <a:pt x="2779957" y="1382281"/>
                  <a:pt x="2865475" y="1390717"/>
                  <a:pt x="2927498" y="1418836"/>
                </a:cubicBezTo>
                <a:cubicBezTo>
                  <a:pt x="3047786" y="1471325"/>
                  <a:pt x="2972606" y="1538811"/>
                  <a:pt x="2852318" y="1493820"/>
                </a:cubicBezTo>
                <a:cubicBezTo>
                  <a:pt x="2728271" y="1445081"/>
                  <a:pt x="2547839" y="1426334"/>
                  <a:pt x="2457622" y="1456328"/>
                </a:cubicBezTo>
                <a:cubicBezTo>
                  <a:pt x="2348611" y="1493820"/>
                  <a:pt x="2322298" y="1456328"/>
                  <a:pt x="2453863" y="1422585"/>
                </a:cubicBezTo>
                <a:cubicBezTo>
                  <a:pt x="2519646" y="1403839"/>
                  <a:pt x="2607043" y="1388842"/>
                  <a:pt x="2693500" y="1385562"/>
                </a:cubicBezTo>
                <a:close/>
                <a:moveTo>
                  <a:pt x="4528806" y="1376703"/>
                </a:moveTo>
                <a:cubicBezTo>
                  <a:pt x="4543857" y="1374351"/>
                  <a:pt x="4579605" y="1398805"/>
                  <a:pt x="4611591" y="1447712"/>
                </a:cubicBezTo>
                <a:cubicBezTo>
                  <a:pt x="4675561" y="1549288"/>
                  <a:pt x="4777161" y="1827681"/>
                  <a:pt x="4750820" y="1993213"/>
                </a:cubicBezTo>
                <a:cubicBezTo>
                  <a:pt x="4724479" y="2158744"/>
                  <a:pt x="4728242" y="2215175"/>
                  <a:pt x="4803502" y="2271606"/>
                </a:cubicBezTo>
                <a:cubicBezTo>
                  <a:pt x="4874998" y="2331800"/>
                  <a:pt x="4841131" y="2346848"/>
                  <a:pt x="4765872" y="2297941"/>
                </a:cubicBezTo>
                <a:cubicBezTo>
                  <a:pt x="4690613" y="2252796"/>
                  <a:pt x="4596539" y="2124885"/>
                  <a:pt x="4664272" y="1951830"/>
                </a:cubicBezTo>
                <a:cubicBezTo>
                  <a:pt x="4735768" y="1775012"/>
                  <a:pt x="4637932" y="1545526"/>
                  <a:pt x="4570198" y="1466522"/>
                </a:cubicBezTo>
                <a:cubicBezTo>
                  <a:pt x="4519398" y="1408210"/>
                  <a:pt x="4513754" y="1379054"/>
                  <a:pt x="4528806" y="1376703"/>
                </a:cubicBezTo>
                <a:close/>
                <a:moveTo>
                  <a:pt x="2889008" y="1275285"/>
                </a:moveTo>
                <a:cubicBezTo>
                  <a:pt x="3005448" y="1275285"/>
                  <a:pt x="3197011" y="1309160"/>
                  <a:pt x="3159450" y="1407022"/>
                </a:cubicBezTo>
                <a:cubicBezTo>
                  <a:pt x="3118132" y="1508648"/>
                  <a:pt x="3140669" y="1346799"/>
                  <a:pt x="2896520" y="1354327"/>
                </a:cubicBezTo>
                <a:cubicBezTo>
                  <a:pt x="2806372" y="1354327"/>
                  <a:pt x="2776323" y="1275285"/>
                  <a:pt x="2889008" y="1275285"/>
                </a:cubicBezTo>
                <a:close/>
                <a:moveTo>
                  <a:pt x="1202997" y="1073514"/>
                </a:moveTo>
                <a:cubicBezTo>
                  <a:pt x="1213080" y="1070652"/>
                  <a:pt x="1189614" y="1168696"/>
                  <a:pt x="1201347" y="1222708"/>
                </a:cubicBezTo>
                <a:cubicBezTo>
                  <a:pt x="1223874" y="1309128"/>
                  <a:pt x="1208856" y="1508268"/>
                  <a:pt x="1167556" y="1613475"/>
                </a:cubicBezTo>
                <a:cubicBezTo>
                  <a:pt x="1122501" y="1722439"/>
                  <a:pt x="1141274" y="2030543"/>
                  <a:pt x="1190083" y="2195868"/>
                </a:cubicBezTo>
                <a:cubicBezTo>
                  <a:pt x="1227629" y="2319861"/>
                  <a:pt x="1193838" y="2319861"/>
                  <a:pt x="1160046" y="2203382"/>
                </a:cubicBezTo>
                <a:cubicBezTo>
                  <a:pt x="1122501" y="2090661"/>
                  <a:pt x="1058673" y="1797586"/>
                  <a:pt x="1099973" y="1594688"/>
                </a:cubicBezTo>
                <a:cubicBezTo>
                  <a:pt x="1141274" y="1391790"/>
                  <a:pt x="1017373" y="1500754"/>
                  <a:pt x="1133764" y="1218951"/>
                </a:cubicBezTo>
                <a:cubicBezTo>
                  <a:pt x="1178819" y="1113275"/>
                  <a:pt x="1196947" y="1075232"/>
                  <a:pt x="1202997" y="1073514"/>
                </a:cubicBezTo>
                <a:close/>
                <a:moveTo>
                  <a:pt x="3301642" y="1013356"/>
                </a:moveTo>
                <a:cubicBezTo>
                  <a:pt x="3388529" y="1017650"/>
                  <a:pt x="3480305" y="1039840"/>
                  <a:pt x="3566267" y="1094786"/>
                </a:cubicBezTo>
                <a:cubicBezTo>
                  <a:pt x="3795499" y="1241312"/>
                  <a:pt x="3735373" y="1230041"/>
                  <a:pt x="3618877" y="1181199"/>
                </a:cubicBezTo>
                <a:cubicBezTo>
                  <a:pt x="3498624" y="1136114"/>
                  <a:pt x="3468561" y="1293912"/>
                  <a:pt x="3179202" y="1211256"/>
                </a:cubicBezTo>
                <a:cubicBezTo>
                  <a:pt x="2889843" y="1128600"/>
                  <a:pt x="2574178" y="1316454"/>
                  <a:pt x="2491504" y="1354025"/>
                </a:cubicBezTo>
                <a:cubicBezTo>
                  <a:pt x="2378767" y="1399110"/>
                  <a:pt x="2352461" y="1395353"/>
                  <a:pt x="2465199" y="1331482"/>
                </a:cubicBezTo>
                <a:cubicBezTo>
                  <a:pt x="2581694" y="1271369"/>
                  <a:pt x="2844748" y="1106058"/>
                  <a:pt x="2957485" y="1072244"/>
                </a:cubicBezTo>
                <a:cubicBezTo>
                  <a:pt x="3025597" y="1048763"/>
                  <a:pt x="3156830" y="1006202"/>
                  <a:pt x="3301642" y="1013356"/>
                </a:cubicBezTo>
                <a:close/>
                <a:moveTo>
                  <a:pt x="3483046" y="765011"/>
                </a:moveTo>
                <a:cubicBezTo>
                  <a:pt x="4113992" y="741400"/>
                  <a:pt x="4388748" y="1190926"/>
                  <a:pt x="4517056" y="1670219"/>
                </a:cubicBezTo>
                <a:cubicBezTo>
                  <a:pt x="4674974" y="2263874"/>
                  <a:pt x="4043301" y="2519372"/>
                  <a:pt x="3746265" y="2256360"/>
                </a:cubicBezTo>
                <a:cubicBezTo>
                  <a:pt x="3449228" y="1993348"/>
                  <a:pt x="3618426" y="1681491"/>
                  <a:pt x="3866584" y="1602587"/>
                </a:cubicBezTo>
                <a:cubicBezTo>
                  <a:pt x="4114741" y="1523684"/>
                  <a:pt x="4114741" y="1692763"/>
                  <a:pt x="3930503" y="1704035"/>
                </a:cubicBezTo>
                <a:cubicBezTo>
                  <a:pt x="3746265" y="1715307"/>
                  <a:pt x="3603387" y="2109825"/>
                  <a:pt x="3915463" y="2200000"/>
                </a:cubicBezTo>
                <a:cubicBezTo>
                  <a:pt x="4306498" y="2312720"/>
                  <a:pt x="4513296" y="1888143"/>
                  <a:pt x="4347858" y="1456052"/>
                </a:cubicBezTo>
                <a:cubicBezTo>
                  <a:pt x="4182420" y="1023961"/>
                  <a:pt x="3802664" y="775979"/>
                  <a:pt x="3159712" y="922514"/>
                </a:cubicBezTo>
                <a:cubicBezTo>
                  <a:pt x="2516759" y="1069049"/>
                  <a:pt x="1764768" y="1715307"/>
                  <a:pt x="1542930" y="2361565"/>
                </a:cubicBezTo>
                <a:cubicBezTo>
                  <a:pt x="1321093" y="3011580"/>
                  <a:pt x="1527890" y="3533847"/>
                  <a:pt x="1798608" y="4052356"/>
                </a:cubicBezTo>
                <a:cubicBezTo>
                  <a:pt x="2065565" y="4567108"/>
                  <a:pt x="2437800" y="4717401"/>
                  <a:pt x="2580679" y="4743702"/>
                </a:cubicBezTo>
                <a:cubicBezTo>
                  <a:pt x="2719797" y="4770004"/>
                  <a:pt x="2648358" y="4837635"/>
                  <a:pt x="2546839" y="4811334"/>
                </a:cubicBezTo>
                <a:cubicBezTo>
                  <a:pt x="2445320" y="4785033"/>
                  <a:pt x="1813648" y="4646012"/>
                  <a:pt x="1445171" y="3451186"/>
                </a:cubicBezTo>
                <a:cubicBezTo>
                  <a:pt x="1072936" y="2252602"/>
                  <a:pt x="1994125" y="1193040"/>
                  <a:pt x="2986754" y="862397"/>
                </a:cubicBezTo>
                <a:cubicBezTo>
                  <a:pt x="3172872" y="801106"/>
                  <a:pt x="3337443" y="770461"/>
                  <a:pt x="3483046" y="765011"/>
                </a:cubicBezTo>
                <a:close/>
                <a:moveTo>
                  <a:pt x="1772097" y="512520"/>
                </a:moveTo>
                <a:cubicBezTo>
                  <a:pt x="1779037" y="515625"/>
                  <a:pt x="1775864" y="552621"/>
                  <a:pt x="1775864" y="637182"/>
                </a:cubicBezTo>
                <a:cubicBezTo>
                  <a:pt x="1775864" y="862680"/>
                  <a:pt x="1587870" y="982945"/>
                  <a:pt x="1478834" y="1272332"/>
                </a:cubicBezTo>
                <a:cubicBezTo>
                  <a:pt x="1373558" y="1557962"/>
                  <a:pt x="1260762" y="1866141"/>
                  <a:pt x="1272041" y="2219420"/>
                </a:cubicBezTo>
                <a:cubicBezTo>
                  <a:pt x="1279561" y="2396060"/>
                  <a:pt x="1257002" y="2354719"/>
                  <a:pt x="1241962" y="2208146"/>
                </a:cubicBezTo>
                <a:cubicBezTo>
                  <a:pt x="1226923" y="2061572"/>
                  <a:pt x="1253242" y="1501588"/>
                  <a:pt x="1388597" y="1234749"/>
                </a:cubicBezTo>
                <a:cubicBezTo>
                  <a:pt x="1523952" y="971670"/>
                  <a:pt x="1381077" y="911538"/>
                  <a:pt x="1591630" y="716106"/>
                </a:cubicBezTo>
                <a:cubicBezTo>
                  <a:pt x="1720876" y="596311"/>
                  <a:pt x="1760531" y="507345"/>
                  <a:pt x="1772097" y="512520"/>
                </a:cubicBezTo>
                <a:close/>
                <a:moveTo>
                  <a:pt x="3076070" y="411326"/>
                </a:moveTo>
                <a:cubicBezTo>
                  <a:pt x="3097213" y="412267"/>
                  <a:pt x="3056807" y="448010"/>
                  <a:pt x="3021099" y="500685"/>
                </a:cubicBezTo>
                <a:cubicBezTo>
                  <a:pt x="2949683" y="609798"/>
                  <a:pt x="2851957" y="764061"/>
                  <a:pt x="2611400" y="767823"/>
                </a:cubicBezTo>
                <a:cubicBezTo>
                  <a:pt x="2374602" y="771585"/>
                  <a:pt x="2107734" y="1106448"/>
                  <a:pt x="2010007" y="1185460"/>
                </a:cubicBezTo>
                <a:cubicBezTo>
                  <a:pt x="1859659" y="1313385"/>
                  <a:pt x="1833348" y="1313385"/>
                  <a:pt x="1987455" y="1170410"/>
                </a:cubicBezTo>
                <a:cubicBezTo>
                  <a:pt x="2141562" y="1027435"/>
                  <a:pt x="2344532" y="700098"/>
                  <a:pt x="2761748" y="530785"/>
                </a:cubicBezTo>
                <a:cubicBezTo>
                  <a:pt x="2972236" y="444248"/>
                  <a:pt x="3054927" y="410386"/>
                  <a:pt x="3076070" y="411326"/>
                </a:cubicBezTo>
                <a:close/>
                <a:moveTo>
                  <a:pt x="3581041" y="1339"/>
                </a:moveTo>
                <a:cubicBezTo>
                  <a:pt x="3733498" y="-6150"/>
                  <a:pt x="3882981" y="17286"/>
                  <a:pt x="4032463" y="83542"/>
                </a:cubicBezTo>
                <a:cubicBezTo>
                  <a:pt x="4427323" y="256465"/>
                  <a:pt x="4352112" y="790272"/>
                  <a:pt x="4269379" y="579757"/>
                </a:cubicBezTo>
                <a:cubicBezTo>
                  <a:pt x="4182886" y="365482"/>
                  <a:pt x="4096393" y="87301"/>
                  <a:pt x="3731618" y="45950"/>
                </a:cubicBezTo>
                <a:cubicBezTo>
                  <a:pt x="3366843" y="4599"/>
                  <a:pt x="3039673" y="181282"/>
                  <a:pt x="2795236" y="279021"/>
                </a:cubicBezTo>
                <a:cubicBezTo>
                  <a:pt x="2554560" y="373001"/>
                  <a:pt x="1986714" y="831623"/>
                  <a:pt x="1719714" y="1312801"/>
                </a:cubicBezTo>
                <a:cubicBezTo>
                  <a:pt x="1448952" y="1793978"/>
                  <a:pt x="1640741" y="1508279"/>
                  <a:pt x="1749798" y="1316560"/>
                </a:cubicBezTo>
                <a:cubicBezTo>
                  <a:pt x="1862615" y="1128600"/>
                  <a:pt x="2208588" y="658700"/>
                  <a:pt x="2689940" y="384278"/>
                </a:cubicBezTo>
                <a:cubicBezTo>
                  <a:pt x="3171293" y="109857"/>
                  <a:pt x="3682730" y="-59307"/>
                  <a:pt x="3972294" y="207596"/>
                </a:cubicBezTo>
                <a:cubicBezTo>
                  <a:pt x="4265619" y="478258"/>
                  <a:pt x="3957252" y="726366"/>
                  <a:pt x="3769224" y="651182"/>
                </a:cubicBezTo>
                <a:cubicBezTo>
                  <a:pt x="3577435" y="579757"/>
                  <a:pt x="3592477" y="312854"/>
                  <a:pt x="3788026" y="312854"/>
                </a:cubicBezTo>
                <a:cubicBezTo>
                  <a:pt x="3983576" y="312854"/>
                  <a:pt x="3904604" y="530887"/>
                  <a:pt x="3769224" y="500814"/>
                </a:cubicBezTo>
                <a:cubicBezTo>
                  <a:pt x="3630083" y="466981"/>
                  <a:pt x="3712815" y="673737"/>
                  <a:pt x="3814350" y="621108"/>
                </a:cubicBezTo>
                <a:cubicBezTo>
                  <a:pt x="3915886" y="568479"/>
                  <a:pt x="3829393" y="508332"/>
                  <a:pt x="3961013" y="429389"/>
                </a:cubicBezTo>
                <a:cubicBezTo>
                  <a:pt x="4096393" y="350446"/>
                  <a:pt x="3889562" y="-2919"/>
                  <a:pt x="3419491" y="124893"/>
                </a:cubicBezTo>
                <a:cubicBezTo>
                  <a:pt x="2949420" y="252706"/>
                  <a:pt x="2234912" y="579757"/>
                  <a:pt x="1840052" y="1260172"/>
                </a:cubicBezTo>
                <a:cubicBezTo>
                  <a:pt x="1445192" y="1940587"/>
                  <a:pt x="1400065" y="2128547"/>
                  <a:pt x="1347417" y="2519504"/>
                </a:cubicBezTo>
                <a:cubicBezTo>
                  <a:pt x="1324853" y="2692427"/>
                  <a:pt x="1287248" y="2726260"/>
                  <a:pt x="1317332" y="2463116"/>
                </a:cubicBezTo>
                <a:cubicBezTo>
                  <a:pt x="1347417" y="2199972"/>
                  <a:pt x="1463994" y="1639851"/>
                  <a:pt x="1670826" y="1290245"/>
                </a:cubicBezTo>
                <a:cubicBezTo>
                  <a:pt x="1877658" y="944399"/>
                  <a:pt x="2325165" y="444426"/>
                  <a:pt x="2780194" y="241429"/>
                </a:cubicBezTo>
                <a:cubicBezTo>
                  <a:pt x="3064587" y="112206"/>
                  <a:pt x="3326946" y="13821"/>
                  <a:pt x="3581041" y="1339"/>
                </a:cubicBezTo>
                <a:close/>
              </a:path>
            </a:pathLst>
          </a:custGeom>
          <a:gradFill flip="none" rotWithShape="1">
            <a:gsLst>
              <a:gs pos="100000">
                <a:srgbClr val="FCFCFC"/>
              </a:gs>
              <a:gs pos="0">
                <a:srgbClr val="CCCCCC"/>
              </a:gs>
            </a:gsLst>
            <a:lin ang="7200000" scaled="0"/>
          </a:gradFill>
          <a:ln w="9525">
            <a:gradFill>
              <a:gsLst>
                <a:gs pos="89000">
                  <a:schemeClr val="bg1">
                    <a:lumMod val="85000"/>
                  </a:schemeClr>
                </a:gs>
                <a:gs pos="0">
                  <a:schemeClr val="bg1"/>
                </a:gs>
              </a:gsLst>
              <a:lin ang="7200000" scaled="0"/>
            </a:gradFill>
          </a:ln>
          <a:effectLst>
            <a:outerShdw algn="tr" blurRad="114300" dir="6600000" dist="63500" rotWithShape="0" sx="103000" sy="103000">
              <a:srgbClr val="4A97BE"/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ctr"/>
            <a:endParaRPr altLang="en-US" lang="zh-CN" sz="1013">
              <a:solidFill>
                <a:schemeClr val="lt1"/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17C74AFE-7B83-4039-AC3A-750BC549C826}"/>
              </a:ext>
            </a:extLst>
          </p:cNvPr>
          <p:cNvGrpSpPr/>
          <p:nvPr/>
        </p:nvGrpSpPr>
        <p:grpSpPr>
          <a:xfrm>
            <a:off x="3089490" y="2069923"/>
            <a:ext cx="2647118" cy="2572518"/>
            <a:chOff x="4137818" y="917998"/>
            <a:chExt cx="1741513" cy="1692436"/>
          </a:xfrm>
        </p:grpSpPr>
        <p:sp>
          <p:nvSpPr>
            <p:cNvPr id="43" name="同心圆 8">
              <a:extLst>
                <a:ext uri="{FF2B5EF4-FFF2-40B4-BE49-F238E27FC236}">
                  <a16:creationId xmlns:a16="http://schemas.microsoft.com/office/drawing/2014/main" id="{7EF773E6-E8E4-4876-91C0-53F7024658DC}"/>
                </a:ext>
              </a:extLst>
            </p:cNvPr>
            <p:cNvSpPr/>
            <p:nvPr/>
          </p:nvSpPr>
          <p:spPr>
            <a:xfrm>
              <a:off x="4137818" y="917998"/>
              <a:ext cx="1741513" cy="1692436"/>
            </a:xfrm>
            <a:prstGeom prst="donut">
              <a:avLst>
                <a:gd fmla="val 4879" name="adj"/>
              </a:avLst>
            </a:prstGeom>
            <a:gradFill>
              <a:gsLst>
                <a:gs pos="0">
                  <a:schemeClr val="bg1">
                    <a:lumMod val="95000"/>
                  </a:schemeClr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8100000" scaled="0"/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black"/>
                </a:solidFill>
                <a:latin typeface="微软雅黑"/>
              </a:endParaRPr>
            </a:p>
          </p:txBody>
        </p:sp>
        <p:sp>
          <p:nvSpPr>
            <p:cNvPr id="44" name="椭圆 43">
              <a:extLst>
                <a:ext uri="{FF2B5EF4-FFF2-40B4-BE49-F238E27FC236}">
                  <a16:creationId xmlns:a16="http://schemas.microsoft.com/office/drawing/2014/main" id="{A587E1AD-0510-4B4D-8FE5-061C5CE7E8FC}"/>
                </a:ext>
              </a:extLst>
            </p:cNvPr>
            <p:cNvSpPr/>
            <p:nvPr/>
          </p:nvSpPr>
          <p:spPr>
            <a:xfrm>
              <a:off x="4161352" y="940869"/>
              <a:ext cx="1694447" cy="1646695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7200000" scaled="0"/>
            </a:gradFill>
            <a:ln w="9525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7200000" scaled="0"/>
              </a:gradFill>
            </a:ln>
            <a:effectLst>
              <a:outerShdw algn="tr" blurRad="114300" dir="6600000" dist="63500" rotWithShape="0" sx="101000" sy="101000">
                <a:srgbClr val="4A97BE"/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altLang="en-US" lang="zh-CN" sz="1013"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4192996A-2680-44F9-AE44-D8C63294DE24}"/>
                </a:ext>
              </a:extLst>
            </p:cNvPr>
            <p:cNvSpPr/>
            <p:nvPr/>
          </p:nvSpPr>
          <p:spPr>
            <a:xfrm>
              <a:off x="4349551" y="1123761"/>
              <a:ext cx="1318048" cy="1280904"/>
            </a:xfrm>
            <a:prstGeom prst="ellipse">
              <a:avLst/>
            </a:prstGeom>
            <a:solidFill>
              <a:srgbClr val="94BDD4"/>
            </a:solidFill>
            <a:ln>
              <a:noFill/>
            </a:ln>
            <a:effectLst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prstClr val="white"/>
                </a:solidFill>
                <a:latin typeface="微软雅黑"/>
              </a:endParaRPr>
            </a:p>
          </p:txBody>
        </p:sp>
        <p:sp>
          <p:nvSpPr>
            <p:cNvPr id="40" name="TextBox 11">
              <a:extLst>
                <a:ext uri="{FF2B5EF4-FFF2-40B4-BE49-F238E27FC236}">
                  <a16:creationId xmlns:a16="http://schemas.microsoft.com/office/drawing/2014/main" id="{D782A2BC-3C5B-4BF9-B8CC-EFE2ED26A301}"/>
                </a:ext>
              </a:extLst>
            </p:cNvPr>
            <p:cNvSpPr txBox="1"/>
            <p:nvPr/>
          </p:nvSpPr>
          <p:spPr>
            <a:xfrm>
              <a:off x="4559528" y="1314541"/>
              <a:ext cx="1051954" cy="862258"/>
            </a:xfrm>
            <a:prstGeom prst="rect">
              <a:avLst/>
            </a:prstGeom>
            <a:noFill/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/>
            <a:p>
              <a:r>
                <a:rPr altLang="zh-CN" lang="en-US" sz="8000">
                  <a:solidFill>
                    <a:srgbClr val="FD6B6B"/>
                  </a:solidFill>
                  <a:latin typeface="微软雅黑"/>
                  <a:ea typeface="微软雅黑"/>
                </a:rPr>
                <a:t>02</a:t>
              </a:r>
            </a:p>
          </p:txBody>
        </p:sp>
      </p:grpSp>
      <p:grpSp>
        <p:nvGrpSpPr>
          <p:cNvPr id="70" name="组合 69">
            <a:extLst>
              <a:ext uri="{FF2B5EF4-FFF2-40B4-BE49-F238E27FC236}">
                <a16:creationId xmlns:a16="http://schemas.microsoft.com/office/drawing/2014/main" id="{7DBFDED3-0FD1-4D3A-99D1-444595412FF8}"/>
              </a:ext>
            </a:extLst>
          </p:cNvPr>
          <p:cNvGrpSpPr/>
          <p:nvPr/>
        </p:nvGrpSpPr>
        <p:grpSpPr>
          <a:xfrm>
            <a:off x="1" y="0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71" name="任意多边形: 形状 70">
              <a:extLst>
                <a:ext uri="{FF2B5EF4-FFF2-40B4-BE49-F238E27FC236}">
                  <a16:creationId xmlns:a16="http://schemas.microsoft.com/office/drawing/2014/main" id="{C8BB7A5A-37C0-4B02-B9AA-018EDB9AA0E1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2" name="任意多边形: 形状 71">
              <a:extLst>
                <a:ext uri="{FF2B5EF4-FFF2-40B4-BE49-F238E27FC236}">
                  <a16:creationId xmlns:a16="http://schemas.microsoft.com/office/drawing/2014/main" id="{12AE1B1A-899F-4CCD-9F5B-EF74F3BA96FF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3" name="任意多边形: 形状 72">
              <a:extLst>
                <a:ext uri="{FF2B5EF4-FFF2-40B4-BE49-F238E27FC236}">
                  <a16:creationId xmlns:a16="http://schemas.microsoft.com/office/drawing/2014/main" id="{BF682DF0-C95C-44F6-9DC6-4B46909D90E7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4" name="任意多边形: 形状 73">
              <a:extLst>
                <a:ext uri="{FF2B5EF4-FFF2-40B4-BE49-F238E27FC236}">
                  <a16:creationId xmlns:a16="http://schemas.microsoft.com/office/drawing/2014/main" id="{E3829D5B-EDBE-49FB-91AB-0324281CA830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5" name="任意多边形: 形状 74">
              <a:extLst>
                <a:ext uri="{FF2B5EF4-FFF2-40B4-BE49-F238E27FC236}">
                  <a16:creationId xmlns:a16="http://schemas.microsoft.com/office/drawing/2014/main" id="{0054A4A8-B2F1-4DEE-B3F9-3A6FBBF460DB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6" name="任意多边形: 形状 75">
              <a:extLst>
                <a:ext uri="{FF2B5EF4-FFF2-40B4-BE49-F238E27FC236}">
                  <a16:creationId xmlns:a16="http://schemas.microsoft.com/office/drawing/2014/main" id="{EAEC3282-F41C-46EA-A2EF-225F07DBEA84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7" name="任意多边形: 形状 76">
              <a:extLst>
                <a:ext uri="{FF2B5EF4-FFF2-40B4-BE49-F238E27FC236}">
                  <a16:creationId xmlns:a16="http://schemas.microsoft.com/office/drawing/2014/main" id="{8B464282-BDBD-4D97-95D0-2D8DCC4DDDA5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8" name="任意多边形: 形状 77">
              <a:extLst>
                <a:ext uri="{FF2B5EF4-FFF2-40B4-BE49-F238E27FC236}">
                  <a16:creationId xmlns:a16="http://schemas.microsoft.com/office/drawing/2014/main" id="{29D3A38A-D82C-43E6-A87C-025BA307F012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79" name="任意多边形: 形状 78">
              <a:extLst>
                <a:ext uri="{FF2B5EF4-FFF2-40B4-BE49-F238E27FC236}">
                  <a16:creationId xmlns:a16="http://schemas.microsoft.com/office/drawing/2014/main" id="{68DB7721-0EDA-4215-A187-4559D7316C4A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0" name="任意多边形: 形状 79">
              <a:extLst>
                <a:ext uri="{FF2B5EF4-FFF2-40B4-BE49-F238E27FC236}">
                  <a16:creationId xmlns:a16="http://schemas.microsoft.com/office/drawing/2014/main" id="{D92356E0-E5CC-4699-A8DC-6709442AE5AE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1" name="任意多边形: 形状 80">
              <a:extLst>
                <a:ext uri="{FF2B5EF4-FFF2-40B4-BE49-F238E27FC236}">
                  <a16:creationId xmlns:a16="http://schemas.microsoft.com/office/drawing/2014/main" id="{FA3EEC5C-DAC5-46AC-AC43-53DF25C39F15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2" name="任意多边形: 形状 81">
              <a:extLst>
                <a:ext uri="{FF2B5EF4-FFF2-40B4-BE49-F238E27FC236}">
                  <a16:creationId xmlns:a16="http://schemas.microsoft.com/office/drawing/2014/main" id="{7BABEF78-8C4E-4211-9D97-7B5E40AE372B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3" name="任意多边形: 形状 82">
              <a:extLst>
                <a:ext uri="{FF2B5EF4-FFF2-40B4-BE49-F238E27FC236}">
                  <a16:creationId xmlns:a16="http://schemas.microsoft.com/office/drawing/2014/main" id="{4105D707-299F-4C0F-B0EF-116DDCEC80AB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4" name="任意多边形: 形状 83">
              <a:extLst>
                <a:ext uri="{FF2B5EF4-FFF2-40B4-BE49-F238E27FC236}">
                  <a16:creationId xmlns:a16="http://schemas.microsoft.com/office/drawing/2014/main" id="{9D07D4C3-008A-4A57-AA95-0D88E7470E8A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A044402B-4A36-4EFA-AF2D-CC451612415E}"/>
              </a:ext>
            </a:extLst>
          </p:cNvPr>
          <p:cNvGrpSpPr/>
          <p:nvPr/>
        </p:nvGrpSpPr>
        <p:grpSpPr>
          <a:xfrm rot="10800000">
            <a:off x="10213374" y="4623737"/>
            <a:ext cx="1978626" cy="2234263"/>
            <a:chOff x="-38100" y="0"/>
            <a:chExt cx="4150097" cy="4686286"/>
          </a:xfrm>
          <a:solidFill>
            <a:srgbClr val="FEBDBD"/>
          </a:solidFill>
        </p:grpSpPr>
        <p:sp>
          <p:nvSpPr>
            <p:cNvPr id="86" name="任意多边形: 形状 85">
              <a:extLst>
                <a:ext uri="{FF2B5EF4-FFF2-40B4-BE49-F238E27FC236}">
                  <a16:creationId xmlns:a16="http://schemas.microsoft.com/office/drawing/2014/main" id="{A8043579-987E-4B7E-B87F-97287E086EFF}"/>
                </a:ext>
              </a:extLst>
            </p:cNvPr>
            <p:cNvSpPr/>
            <p:nvPr/>
          </p:nvSpPr>
          <p:spPr>
            <a:xfrm>
              <a:off x="226136" y="0"/>
              <a:ext cx="3840522" cy="2256910"/>
            </a:xfrm>
            <a:custGeom>
              <a:gdLst>
                <a:gd fmla="*/ 0 w 3840522" name="connsiteX0"/>
                <a:gd fmla="*/ 0 h 2256910" name="connsiteY0"/>
                <a:gd fmla="*/ 492749 w 3840522" name="connsiteX1"/>
                <a:gd fmla="*/ 0 h 2256910" name="connsiteY1"/>
                <a:gd fmla="*/ 3840522 w 3840522" name="connsiteX2"/>
                <a:gd fmla="*/ 1995781 h 2256910" name="connsiteY2"/>
                <a:gd fmla="*/ 3821570 w 3840522" name="connsiteX3"/>
                <a:gd fmla="*/ 2101904 h 2256910" name="connsiteY3"/>
                <a:gd fmla="*/ 3785795 w 3840522" name="connsiteX4"/>
                <a:gd fmla="*/ 2256910 h 2256910" name="connsiteY4"/>
                <a:gd fmla="*/ 0 w 3840522" name="connsiteX5"/>
                <a:gd fmla="*/ 0 h 2256910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256910" w="3840522">
                  <a:moveTo>
                    <a:pt x="0" y="0"/>
                  </a:moveTo>
                  <a:lnTo>
                    <a:pt x="492749" y="0"/>
                  </a:lnTo>
                  <a:lnTo>
                    <a:pt x="3840522" y="1995781"/>
                  </a:lnTo>
                  <a:lnTo>
                    <a:pt x="3821570" y="2101904"/>
                  </a:lnTo>
                  <a:lnTo>
                    <a:pt x="3785795" y="225691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7" name="任意多边形: 形状 86">
              <a:extLst>
                <a:ext uri="{FF2B5EF4-FFF2-40B4-BE49-F238E27FC236}">
                  <a16:creationId xmlns:a16="http://schemas.microsoft.com/office/drawing/2014/main" id="{B4CF8C19-8259-443C-A916-1410E3512667}"/>
                </a:ext>
              </a:extLst>
            </p:cNvPr>
            <p:cNvSpPr/>
            <p:nvPr/>
          </p:nvSpPr>
          <p:spPr>
            <a:xfrm>
              <a:off x="990011" y="1"/>
              <a:ext cx="3120496" cy="1847053"/>
            </a:xfrm>
            <a:custGeom>
              <a:gdLst>
                <a:gd fmla="*/ 0 w 3120496" name="connsiteX0"/>
                <a:gd fmla="*/ 0 h 1847053" name="connsiteY0"/>
                <a:gd fmla="*/ 492750 w 3120496" name="connsiteX1"/>
                <a:gd fmla="*/ 0 h 1847053" name="connsiteY1"/>
                <a:gd fmla="*/ 3120496 w 3120496" name="connsiteX2"/>
                <a:gd fmla="*/ 1566537 h 1847053" name="connsiteY2"/>
                <a:gd fmla="*/ 3119242 w 3120496" name="connsiteX3"/>
                <a:gd fmla="*/ 1616159 h 1847053" name="connsiteY3"/>
                <a:gd fmla="*/ 3106742 w 3120496" name="connsiteX4"/>
                <a:gd fmla="*/ 1780532 h 1847053" name="connsiteY4"/>
                <a:gd fmla="*/ 3098290 w 3120496" name="connsiteX5"/>
                <a:gd fmla="*/ 1847053 h 1847053" name="connsiteY5"/>
                <a:gd fmla="*/ 0 w 3120496" name="connsiteX6"/>
                <a:gd fmla="*/ 0 h 184705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847053" w="3120496">
                  <a:moveTo>
                    <a:pt x="0" y="0"/>
                  </a:moveTo>
                  <a:lnTo>
                    <a:pt x="492750" y="0"/>
                  </a:lnTo>
                  <a:lnTo>
                    <a:pt x="3120496" y="1566537"/>
                  </a:lnTo>
                  <a:lnTo>
                    <a:pt x="3119242" y="1616159"/>
                  </a:lnTo>
                  <a:cubicBezTo>
                    <a:pt x="3116445" y="1671326"/>
                    <a:pt x="3112268" y="1726127"/>
                    <a:pt x="3106742" y="1780532"/>
                  </a:cubicBezTo>
                  <a:lnTo>
                    <a:pt x="3098290" y="18470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8" name="任意多边形: 形状 87">
              <a:extLst>
                <a:ext uri="{FF2B5EF4-FFF2-40B4-BE49-F238E27FC236}">
                  <a16:creationId xmlns:a16="http://schemas.microsoft.com/office/drawing/2014/main" id="{057DB191-1320-419A-B71D-B633DC756042}"/>
                </a:ext>
              </a:extLst>
            </p:cNvPr>
            <p:cNvSpPr/>
            <p:nvPr/>
          </p:nvSpPr>
          <p:spPr>
            <a:xfrm>
              <a:off x="1777812" y="1"/>
              <a:ext cx="2334185" cy="1391529"/>
            </a:xfrm>
            <a:custGeom>
              <a:gdLst>
                <a:gd fmla="*/ 0 w 2334185" name="connsiteX0"/>
                <a:gd fmla="*/ 0 h 1391529" name="connsiteY0"/>
                <a:gd fmla="*/ 492748 w 2334185" name="connsiteX1"/>
                <a:gd fmla="*/ 0 h 1391529" name="connsiteY1"/>
                <a:gd fmla="*/ 2314821 w 2334185" name="connsiteX2"/>
                <a:gd fmla="*/ 1086233 h 1391529" name="connsiteY2"/>
                <a:gd fmla="*/ 2318943 w 2334185" name="connsiteX3"/>
                <a:gd fmla="*/ 1118667 h 1391529" name="connsiteY3"/>
                <a:gd fmla="*/ 2331442 w 2334185" name="connsiteX4"/>
                <a:gd fmla="*/ 1283040 h 1391529" name="connsiteY4"/>
                <a:gd fmla="*/ 2334185 w 2334185" name="connsiteX5"/>
                <a:gd fmla="*/ 1391529 h 1391529" name="connsiteY5"/>
                <a:gd fmla="*/ 0 w 2334185" name="connsiteX6"/>
                <a:gd fmla="*/ 0 h 1391529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1391529" w="2334185">
                  <a:moveTo>
                    <a:pt x="0" y="0"/>
                  </a:moveTo>
                  <a:lnTo>
                    <a:pt x="492748" y="0"/>
                  </a:lnTo>
                  <a:lnTo>
                    <a:pt x="2314821" y="1086233"/>
                  </a:lnTo>
                  <a:lnTo>
                    <a:pt x="2318943" y="1118667"/>
                  </a:lnTo>
                  <a:cubicBezTo>
                    <a:pt x="2324468" y="1173071"/>
                    <a:pt x="2328645" y="1227873"/>
                    <a:pt x="2331442" y="1283040"/>
                  </a:cubicBezTo>
                  <a:lnTo>
                    <a:pt x="2334185" y="1391529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9" name="任意多边形: 形状 88">
              <a:extLst>
                <a:ext uri="{FF2B5EF4-FFF2-40B4-BE49-F238E27FC236}">
                  <a16:creationId xmlns:a16="http://schemas.microsoft.com/office/drawing/2014/main" id="{72284490-54CF-4457-AE80-4E7D4AE4C691}"/>
                </a:ext>
              </a:extLst>
            </p:cNvPr>
            <p:cNvSpPr/>
            <p:nvPr/>
          </p:nvSpPr>
          <p:spPr>
            <a:xfrm>
              <a:off x="2652887" y="1"/>
              <a:ext cx="1401660" cy="835603"/>
            </a:xfrm>
            <a:custGeom>
              <a:gdLst>
                <a:gd fmla="*/ 0 w 1401660" name="connsiteX0"/>
                <a:gd fmla="*/ 0 h 835603" name="connsiteY0"/>
                <a:gd fmla="*/ 492750 w 1401660" name="connsiteX1"/>
                <a:gd fmla="*/ 0 h 835603" name="connsiteY1"/>
                <a:gd fmla="*/ 1316127 w 1401660" name="connsiteX2"/>
                <a:gd fmla="*/ 490858 h 835603" name="connsiteY2"/>
                <a:gd fmla="*/ 1358678 w 1401660" name="connsiteX3"/>
                <a:gd fmla="*/ 640701 h 835603" name="connsiteY3"/>
                <a:gd fmla="*/ 1394819 w 1401660" name="connsiteX4"/>
                <a:gd fmla="*/ 797294 h 835603" name="connsiteY4"/>
                <a:gd fmla="*/ 1401660 w 1401660" name="connsiteX5"/>
                <a:gd fmla="*/ 835603 h 835603" name="connsiteY5"/>
                <a:gd fmla="*/ 0 w 1401660" name="connsiteX6"/>
                <a:gd fmla="*/ 0 h 835603" name="connsiteY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b="b" l="l" r="r" t="t"/>
              <a:pathLst>
                <a:path h="835602" w="1401660">
                  <a:moveTo>
                    <a:pt x="0" y="0"/>
                  </a:moveTo>
                  <a:lnTo>
                    <a:pt x="492750" y="0"/>
                  </a:lnTo>
                  <a:lnTo>
                    <a:pt x="1316127" y="490858"/>
                  </a:lnTo>
                  <a:lnTo>
                    <a:pt x="1358678" y="640701"/>
                  </a:lnTo>
                  <a:cubicBezTo>
                    <a:pt x="1371982" y="692410"/>
                    <a:pt x="1384041" y="744619"/>
                    <a:pt x="1394819" y="797294"/>
                  </a:cubicBezTo>
                  <a:lnTo>
                    <a:pt x="1401660" y="83560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0" name="任意多边形: 形状 89">
              <a:extLst>
                <a:ext uri="{FF2B5EF4-FFF2-40B4-BE49-F238E27FC236}">
                  <a16:creationId xmlns:a16="http://schemas.microsoft.com/office/drawing/2014/main" id="{EFED1F03-ECB0-4EF9-9C85-FE629EA882CF}"/>
                </a:ext>
              </a:extLst>
            </p:cNvPr>
            <p:cNvSpPr/>
            <p:nvPr/>
          </p:nvSpPr>
          <p:spPr>
            <a:xfrm>
              <a:off x="3506694" y="1"/>
              <a:ext cx="361946" cy="215775"/>
            </a:xfrm>
            <a:custGeom>
              <a:gdLst>
                <a:gd fmla="*/ 0 w 361946" name="connsiteX0"/>
                <a:gd fmla="*/ 0 h 215775" name="connsiteY0"/>
                <a:gd fmla="*/ 261015 w 361946" name="connsiteX1"/>
                <a:gd fmla="*/ 0 h 215775" name="connsiteY1"/>
                <a:gd fmla="*/ 352416 w 361946" name="connsiteX2"/>
                <a:gd fmla="*/ 189735 h 215775" name="connsiteY2"/>
                <a:gd fmla="*/ 361946 w 361946" name="connsiteX3"/>
                <a:gd fmla="*/ 215775 h 215775" name="connsiteY3"/>
                <a:gd fmla="*/ 0 w 361946" name="connsiteX4"/>
                <a:gd fmla="*/ 0 h 215775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15774" w="361946">
                  <a:moveTo>
                    <a:pt x="0" y="0"/>
                  </a:moveTo>
                  <a:lnTo>
                    <a:pt x="261015" y="0"/>
                  </a:lnTo>
                  <a:lnTo>
                    <a:pt x="352416" y="189735"/>
                  </a:lnTo>
                  <a:lnTo>
                    <a:pt x="361946" y="21577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1" name="任意多边形: 形状 90">
              <a:extLst>
                <a:ext uri="{FF2B5EF4-FFF2-40B4-BE49-F238E27FC236}">
                  <a16:creationId xmlns:a16="http://schemas.microsoft.com/office/drawing/2014/main" id="{49B45C0A-FEAB-4524-A47E-DE4817DC44E7}"/>
                </a:ext>
              </a:extLst>
            </p:cNvPr>
            <p:cNvSpPr/>
            <p:nvPr/>
          </p:nvSpPr>
          <p:spPr>
            <a:xfrm>
              <a:off x="-38100" y="43836"/>
              <a:ext cx="4000052" cy="2625779"/>
            </a:xfrm>
            <a:custGeom>
              <a:gdLst>
                <a:gd fmla="*/ 0 w 4000052" name="connsiteX0"/>
                <a:gd fmla="*/ 0 h 2625779" name="connsiteY0"/>
                <a:gd fmla="*/ 4000052 w 4000052" name="connsiteX1"/>
                <a:gd fmla="*/ 2384640 h 2625779" name="connsiteY1"/>
                <a:gd fmla="*/ 3911795 w 4000052" name="connsiteX2"/>
                <a:gd fmla="*/ 2625779 h 2625779" name="connsiteY2"/>
                <a:gd fmla="*/ 0 w 4000052" name="connsiteX3"/>
                <a:gd fmla="*/ 293753 h 2625779" name="connsiteY3"/>
                <a:gd fmla="*/ 0 w 4000052" name="connsiteX4"/>
                <a:gd fmla="*/ 0 h 2625779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625779" w="4000052">
                  <a:moveTo>
                    <a:pt x="0" y="0"/>
                  </a:moveTo>
                  <a:lnTo>
                    <a:pt x="4000052" y="2384640"/>
                  </a:lnTo>
                  <a:lnTo>
                    <a:pt x="3911795" y="2625779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任意多边形: 形状 91">
              <a:extLst>
                <a:ext uri="{FF2B5EF4-FFF2-40B4-BE49-F238E27FC236}">
                  <a16:creationId xmlns:a16="http://schemas.microsoft.com/office/drawing/2014/main" id="{FC766233-2878-473B-BBEA-83CDDEB51F8F}"/>
                </a:ext>
              </a:extLst>
            </p:cNvPr>
            <p:cNvSpPr/>
            <p:nvPr/>
          </p:nvSpPr>
          <p:spPr>
            <a:xfrm>
              <a:off x="-38099" y="513485"/>
              <a:ext cx="3849549" cy="2520697"/>
            </a:xfrm>
            <a:custGeom>
              <a:gdLst>
                <a:gd fmla="*/ 0 w 3849549" name="connsiteX0"/>
                <a:gd fmla="*/ 0 h 2520697" name="connsiteY0"/>
                <a:gd fmla="*/ 3849549 w 3849549" name="connsiteX1"/>
                <a:gd fmla="*/ 2294917 h 2520697" name="connsiteY1"/>
                <a:gd fmla="*/ 3760913 w 3849549" name="connsiteX2"/>
                <a:gd fmla="*/ 2478912 h 2520697" name="connsiteY2"/>
                <a:gd fmla="*/ 3735528 w 3849549" name="connsiteX3"/>
                <a:gd fmla="*/ 2520697 h 2520697" name="connsiteY3"/>
                <a:gd fmla="*/ 0 w 3849549" name="connsiteX4"/>
                <a:gd fmla="*/ 293753 h 2520697" name="connsiteY4"/>
                <a:gd fmla="*/ 0 w 3849549" name="connsiteX5"/>
                <a:gd fmla="*/ 0 h 2520697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520697" w="3849549">
                  <a:moveTo>
                    <a:pt x="0" y="0"/>
                  </a:moveTo>
                  <a:lnTo>
                    <a:pt x="3849549" y="2294917"/>
                  </a:lnTo>
                  <a:lnTo>
                    <a:pt x="3760913" y="2478912"/>
                  </a:lnTo>
                  <a:lnTo>
                    <a:pt x="3735528" y="2520697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3" name="任意多边形: 形状 92">
              <a:extLst>
                <a:ext uri="{FF2B5EF4-FFF2-40B4-BE49-F238E27FC236}">
                  <a16:creationId xmlns:a16="http://schemas.microsoft.com/office/drawing/2014/main" id="{F45FE88A-27F0-4A2F-9190-36A0CFDCE616}"/>
                </a:ext>
              </a:extLst>
            </p:cNvPr>
            <p:cNvSpPr/>
            <p:nvPr/>
          </p:nvSpPr>
          <p:spPr>
            <a:xfrm>
              <a:off x="-38099" y="1029946"/>
              <a:ext cx="3636203" cy="2374471"/>
            </a:xfrm>
            <a:custGeom>
              <a:gdLst>
                <a:gd fmla="*/ 0 w 3636203" name="connsiteX0"/>
                <a:gd fmla="*/ 0 h 2374471" name="connsiteY0"/>
                <a:gd fmla="*/ 3636203 w 3636203" name="connsiteX1"/>
                <a:gd fmla="*/ 2167731 h 2374471" name="connsiteY1"/>
                <a:gd fmla="*/ 3598789 w 3636203" name="connsiteX2"/>
                <a:gd fmla="*/ 2229316 h 2374471" name="connsiteY2"/>
                <a:gd fmla="*/ 3490245 w 3636203" name="connsiteX3"/>
                <a:gd fmla="*/ 2374471 h 2374471" name="connsiteY3"/>
                <a:gd fmla="*/ 0 w 3636203" name="connsiteX4"/>
                <a:gd fmla="*/ 293753 h 2374471" name="connsiteY4"/>
                <a:gd fmla="*/ 0 w 3636203" name="connsiteX5"/>
                <a:gd fmla="*/ 0 h 2374471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374471" w="3636203">
                  <a:moveTo>
                    <a:pt x="0" y="0"/>
                  </a:moveTo>
                  <a:lnTo>
                    <a:pt x="3636203" y="2167731"/>
                  </a:lnTo>
                  <a:lnTo>
                    <a:pt x="3598789" y="2229316"/>
                  </a:lnTo>
                  <a:lnTo>
                    <a:pt x="3490245" y="2374471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4" name="任意多边形: 形状 93">
              <a:extLst>
                <a:ext uri="{FF2B5EF4-FFF2-40B4-BE49-F238E27FC236}">
                  <a16:creationId xmlns:a16="http://schemas.microsoft.com/office/drawing/2014/main" id="{416A22D1-5501-479D-966A-82E62A522963}"/>
                </a:ext>
              </a:extLst>
            </p:cNvPr>
            <p:cNvSpPr/>
            <p:nvPr/>
          </p:nvSpPr>
          <p:spPr>
            <a:xfrm>
              <a:off x="-38099" y="1514338"/>
              <a:ext cx="3388735" cy="2210727"/>
            </a:xfrm>
            <a:custGeom>
              <a:gdLst>
                <a:gd fmla="*/ 0 w 3388735" name="connsiteX0"/>
                <a:gd fmla="*/ 0 h 2210727" name="connsiteY0"/>
                <a:gd fmla="*/ 3388735 w 3388735" name="connsiteX1"/>
                <a:gd fmla="*/ 2020203 h 2210727" name="connsiteY1"/>
                <a:gd fmla="*/ 3215575 w 3388735" name="connsiteX2"/>
                <a:gd fmla="*/ 2210727 h 2210727" name="connsiteY2"/>
                <a:gd fmla="*/ 0 w 3388735" name="connsiteX3"/>
                <a:gd fmla="*/ 293755 h 2210727" name="connsiteY3"/>
                <a:gd fmla="*/ 0 w 3388735" name="connsiteX4"/>
                <a:gd fmla="*/ 0 h 2210727" name="connsiteY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2210727" w="3388735">
                  <a:moveTo>
                    <a:pt x="0" y="0"/>
                  </a:moveTo>
                  <a:lnTo>
                    <a:pt x="3388735" y="2020203"/>
                  </a:lnTo>
                  <a:lnTo>
                    <a:pt x="3215575" y="2210727"/>
                  </a:lnTo>
                  <a:lnTo>
                    <a:pt x="0" y="29375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5" name="任意多边形: 形状 94">
              <a:extLst>
                <a:ext uri="{FF2B5EF4-FFF2-40B4-BE49-F238E27FC236}">
                  <a16:creationId xmlns:a16="http://schemas.microsoft.com/office/drawing/2014/main" id="{FCD1DCD3-1686-446F-A98C-16C8A26FB182}"/>
                </a:ext>
              </a:extLst>
            </p:cNvPr>
            <p:cNvSpPr/>
            <p:nvPr/>
          </p:nvSpPr>
          <p:spPr>
            <a:xfrm>
              <a:off x="-38100" y="2026304"/>
              <a:ext cx="3072112" cy="2001926"/>
            </a:xfrm>
            <a:custGeom>
              <a:gdLst>
                <a:gd fmla="*/ 0 w 3072112" name="connsiteX0"/>
                <a:gd fmla="*/ 0 h 2001926" name="connsiteY0"/>
                <a:gd fmla="*/ 3072112 w 3072112" name="connsiteX1"/>
                <a:gd fmla="*/ 1831446 h 2001926" name="connsiteY1"/>
                <a:gd fmla="*/ 2973711 w 3072112" name="connsiteX2"/>
                <a:gd fmla="*/ 1920880 h 2001926" name="connsiteY2"/>
                <a:gd fmla="*/ 2865329 w 3072112" name="connsiteX3"/>
                <a:gd fmla="*/ 2001926 h 2001926" name="connsiteY3"/>
                <a:gd fmla="*/ 0 w 3072112" name="connsiteX4"/>
                <a:gd fmla="*/ 293754 h 2001926" name="connsiteY4"/>
                <a:gd fmla="*/ 0 w 3072112" name="connsiteX5"/>
                <a:gd fmla="*/ 0 h 2001926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2001926" w="3072112">
                  <a:moveTo>
                    <a:pt x="0" y="0"/>
                  </a:moveTo>
                  <a:lnTo>
                    <a:pt x="3072112" y="1831446"/>
                  </a:lnTo>
                  <a:lnTo>
                    <a:pt x="2973711" y="1920880"/>
                  </a:lnTo>
                  <a:lnTo>
                    <a:pt x="2865329" y="2001926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6" name="任意多边形: 形状 95">
              <a:extLst>
                <a:ext uri="{FF2B5EF4-FFF2-40B4-BE49-F238E27FC236}">
                  <a16:creationId xmlns:a16="http://schemas.microsoft.com/office/drawing/2014/main" id="{3008EBB1-A6CC-4326-AEC0-9FDC8C8D38C4}"/>
                </a:ext>
              </a:extLst>
            </p:cNvPr>
            <p:cNvSpPr/>
            <p:nvPr/>
          </p:nvSpPr>
          <p:spPr>
            <a:xfrm>
              <a:off x="-38099" y="2481689"/>
              <a:ext cx="2745063" cy="1786165"/>
            </a:xfrm>
            <a:custGeom>
              <a:gdLst>
                <a:gd fmla="*/ 0 w 2745063" name="connsiteX0"/>
                <a:gd fmla="*/ 0 h 1786165" name="connsiteY0"/>
                <a:gd fmla="*/ 2745063 w 2745063" name="connsiteX1"/>
                <a:gd fmla="*/ 1636475 h 1786165" name="connsiteY1"/>
                <a:gd fmla="*/ 2724540 w 2745063" name="connsiteX2"/>
                <a:gd fmla="*/ 1651822 h 1786165" name="connsiteY2"/>
                <a:gd fmla="*/ 2503405 w 2745063" name="connsiteX3"/>
                <a:gd fmla="*/ 1786165 h 1786165" name="connsiteY3"/>
                <a:gd fmla="*/ 0 w 2745063" name="connsiteX4"/>
                <a:gd fmla="*/ 293753 h 1786165" name="connsiteY4"/>
                <a:gd fmla="*/ 0 w 2745063" name="connsiteX5"/>
                <a:gd fmla="*/ 0 h 1786165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786165" w="2745063">
                  <a:moveTo>
                    <a:pt x="0" y="0"/>
                  </a:moveTo>
                  <a:lnTo>
                    <a:pt x="2745063" y="1636475"/>
                  </a:lnTo>
                  <a:lnTo>
                    <a:pt x="2724540" y="1651822"/>
                  </a:lnTo>
                  <a:lnTo>
                    <a:pt x="2503405" y="1786165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7" name="任意多边形: 形状 96">
              <a:extLst>
                <a:ext uri="{FF2B5EF4-FFF2-40B4-BE49-F238E27FC236}">
                  <a16:creationId xmlns:a16="http://schemas.microsoft.com/office/drawing/2014/main" id="{F54C8D08-5319-4748-BFF2-0BC00DBA5762}"/>
                </a:ext>
              </a:extLst>
            </p:cNvPr>
            <p:cNvSpPr/>
            <p:nvPr/>
          </p:nvSpPr>
          <p:spPr>
            <a:xfrm>
              <a:off x="-38099" y="3037921"/>
              <a:ext cx="2265229" cy="1468653"/>
            </a:xfrm>
            <a:custGeom>
              <a:gdLst>
                <a:gd fmla="*/ 0 w 2265229" name="connsiteX0"/>
                <a:gd fmla="*/ 0 h 1468653" name="connsiteY0"/>
                <a:gd fmla="*/ 2265229 w 2265229" name="connsiteX1"/>
                <a:gd fmla="*/ 1350421 h 1468653" name="connsiteY1"/>
                <a:gd fmla="*/ 2174742 w 2265229" name="connsiteX2"/>
                <a:gd fmla="*/ 1394011 h 1468653" name="connsiteY2"/>
                <a:gd fmla="*/ 1970804 w 2265229" name="connsiteX3"/>
                <a:gd fmla="*/ 1468653 h 1468653" name="connsiteY3"/>
                <a:gd fmla="*/ 0 w 2265229" name="connsiteX4"/>
                <a:gd fmla="*/ 293753 h 1468653" name="connsiteY4"/>
                <a:gd fmla="*/ 0 w 2265229" name="connsiteX5"/>
                <a:gd fmla="*/ 0 h 1468653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468653" w="2265229">
                  <a:moveTo>
                    <a:pt x="0" y="0"/>
                  </a:moveTo>
                  <a:lnTo>
                    <a:pt x="2265229" y="1350421"/>
                  </a:lnTo>
                  <a:lnTo>
                    <a:pt x="2174742" y="1394011"/>
                  </a:lnTo>
                  <a:lnTo>
                    <a:pt x="1970804" y="1468653"/>
                  </a:lnTo>
                  <a:lnTo>
                    <a:pt x="0" y="29375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任意多边形: 形状 97">
              <a:extLst>
                <a:ext uri="{FF2B5EF4-FFF2-40B4-BE49-F238E27FC236}">
                  <a16:creationId xmlns:a16="http://schemas.microsoft.com/office/drawing/2014/main" id="{55C139AF-EBFA-404C-AD8E-92998DE496D0}"/>
                </a:ext>
              </a:extLst>
            </p:cNvPr>
            <p:cNvSpPr/>
            <p:nvPr/>
          </p:nvSpPr>
          <p:spPr>
            <a:xfrm>
              <a:off x="-38099" y="3507569"/>
              <a:ext cx="1776585" cy="1139484"/>
            </a:xfrm>
            <a:custGeom>
              <a:gdLst>
                <a:gd fmla="*/ 0 w 1776585" name="connsiteX0"/>
                <a:gd fmla="*/ 0 h 1139484" name="connsiteY0"/>
                <a:gd fmla="*/ 1776585 w 1776585" name="connsiteX1"/>
                <a:gd fmla="*/ 1059115 h 1139484" name="connsiteY1"/>
                <a:gd fmla="*/ 1567184 w 1776585" name="connsiteX2"/>
                <a:gd fmla="*/ 1112958 h 1139484" name="connsiteY2"/>
                <a:gd fmla="*/ 1418648 w 1776585" name="connsiteX3"/>
                <a:gd fmla="*/ 1139484 h 1139484" name="connsiteY3"/>
                <a:gd fmla="*/ 0 w 1776585" name="connsiteX4"/>
                <a:gd fmla="*/ 293754 h 1139484" name="connsiteY4"/>
                <a:gd fmla="*/ 0 w 1776585" name="connsiteX5"/>
                <a:gd fmla="*/ 0 h 1139484" name="connsiteY5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b="b" l="l" r="r" t="t"/>
              <a:pathLst>
                <a:path h="1139484" w="1776585">
                  <a:moveTo>
                    <a:pt x="0" y="0"/>
                  </a:moveTo>
                  <a:lnTo>
                    <a:pt x="1776585" y="1059115"/>
                  </a:lnTo>
                  <a:lnTo>
                    <a:pt x="1567184" y="1112958"/>
                  </a:lnTo>
                  <a:lnTo>
                    <a:pt x="1418648" y="1139484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9" name="任意多边形: 形状 98">
              <a:extLst>
                <a:ext uri="{FF2B5EF4-FFF2-40B4-BE49-F238E27FC236}">
                  <a16:creationId xmlns:a16="http://schemas.microsoft.com/office/drawing/2014/main" id="{134B7CB9-2974-4B0A-9F61-8129643C12EC}"/>
                </a:ext>
              </a:extLst>
            </p:cNvPr>
            <p:cNvSpPr/>
            <p:nvPr/>
          </p:nvSpPr>
          <p:spPr>
            <a:xfrm>
              <a:off x="-38099" y="3962954"/>
              <a:ext cx="1192147" cy="723332"/>
            </a:xfrm>
            <a:custGeom>
              <a:gdLst>
                <a:gd fmla="*/ 0 w 1192147" name="connsiteX0"/>
                <a:gd fmla="*/ 0 h 723332" name="connsiteY0"/>
                <a:gd fmla="*/ 1192147 w 1192147" name="connsiteX1"/>
                <a:gd fmla="*/ 710701 h 723332" name="connsiteY1"/>
                <a:gd fmla="*/ 1081437 w 1192147" name="connsiteX2"/>
                <a:gd fmla="*/ 719119 h 723332" name="connsiteY2"/>
                <a:gd fmla="*/ 914878 w 1192147" name="connsiteX3"/>
                <a:gd fmla="*/ 723332 h 723332" name="connsiteY3"/>
                <a:gd fmla="*/ 748319 w 1192147" name="connsiteX4"/>
                <a:gd fmla="*/ 719120 h 723332" name="connsiteY4"/>
                <a:gd fmla="*/ 708431 w 1192147" name="connsiteX5"/>
                <a:gd fmla="*/ 716087 h 723332" name="connsiteY5"/>
                <a:gd fmla="*/ 0 w 1192147" name="connsiteX6"/>
                <a:gd fmla="*/ 293754 h 723332" name="connsiteY6"/>
                <a:gd fmla="*/ 0 w 1192147" name="connsiteX7"/>
                <a:gd fmla="*/ 0 h 723332" name="connsiteY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b="b" l="l" r="r" t="t"/>
              <a:pathLst>
                <a:path h="723332" w="1192147">
                  <a:moveTo>
                    <a:pt x="0" y="0"/>
                  </a:moveTo>
                  <a:lnTo>
                    <a:pt x="1192147" y="710701"/>
                  </a:lnTo>
                  <a:lnTo>
                    <a:pt x="1081437" y="719119"/>
                  </a:lnTo>
                  <a:cubicBezTo>
                    <a:pt x="1026271" y="721916"/>
                    <a:pt x="970740" y="723331"/>
                    <a:pt x="914878" y="723332"/>
                  </a:cubicBezTo>
                  <a:cubicBezTo>
                    <a:pt x="859017" y="723331"/>
                    <a:pt x="803485" y="721917"/>
                    <a:pt x="748319" y="719120"/>
                  </a:cubicBezTo>
                  <a:lnTo>
                    <a:pt x="708431" y="716087"/>
                  </a:lnTo>
                  <a:lnTo>
                    <a:pt x="0" y="29375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101" name="TextBox 42">
            <a:extLst>
              <a:ext uri="{FF2B5EF4-FFF2-40B4-BE49-F238E27FC236}">
                <a16:creationId xmlns:a16="http://schemas.microsoft.com/office/drawing/2014/main" id="{68CFFB52-C3EE-4F98-A60B-A3513962E590}"/>
              </a:ext>
            </a:extLst>
          </p:cNvPr>
          <p:cNvSpPr txBox="1"/>
          <p:nvPr/>
        </p:nvSpPr>
        <p:spPr>
          <a:xfrm>
            <a:off x="6114132" y="2929647"/>
            <a:ext cx="3343465" cy="10058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z="6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添加标题</a:t>
            </a:r>
          </a:p>
        </p:txBody>
      </p:sp>
    </p:spTree>
    <p:extLst>
      <p:ext uri="{BB962C8B-B14F-4D97-AF65-F5344CB8AC3E}">
        <p14:creationId val="1165886962"/>
      </p:ext>
    </p:extLst>
  </p:cSld>
  <p:clrMapOvr>
    <a:masterClrMapping/>
  </p:clrMapOvr>
  <p:transition spd="slow">
    <p:wipe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withEffect" presetClass="entr" presetID="2" presetSubtype="1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9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2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3" presetSubtype="28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7" nodeType="clickPar">
                      <p:stCondLst>
                        <p:cond delay="indefinite"/>
                        <p:cond delay="0" evt="onBegin">
                          <p:tn val="16"/>
                        </p:cond>
                      </p:stCondLst>
                      <p:childTnLst>
                        <p:par>
                          <p:cTn fill="hold" id="18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9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1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2" nodeType="withEffect" presetClass="entr" presetID="2" presetSubtype="2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7"/>
      <p:bldP grpId="0" spid="101"/>
    </p:bldLst>
  </p:timing>
</p:sld>
</file>

<file path=ppt/tags/tag1.xml><?xml version="1.0" encoding="utf-8"?>
<p:tagLst xmlns:p="http://schemas.openxmlformats.org/presentationml/2006/main">
  <p:tag name="PA" val="v3.2.0"/>
</p:tagLst>
</file>

<file path=ppt/tags/tag2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PRESENTATION_TITLE" val="PowerPoint 演示文稿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蓝绿色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自定义 1">
      <a:majorFont>
        <a:latin typeface="等线 "/>
        <a:ea typeface="微软雅黑"/>
        <a:cs typeface="Arial"/>
      </a:majorFont>
      <a:minorFont>
        <a:latin typeface="等线 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http://www.ypppt.com/</Company>
  <PresentationFormat>宽屏</PresentationFormat>
  <Paragraphs>142</Paragraphs>
  <Slides>25</Slides>
  <Notes>25</Notes>
  <TotalTime>234</TotalTime>
  <HiddenSlides>0</HiddenSlides>
  <MMClips>0</MMClips>
  <ScaleCrop>0</ScaleCrop>
  <HeadingPairs>
    <vt:vector baseType="variant" size="6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baseType="lpstr" size="40">
      <vt:lpstr>Arial</vt:lpstr>
      <vt:lpstr>等线 </vt:lpstr>
      <vt:lpstr>微软雅黑</vt:lpstr>
      <vt:lpstr>Calibri</vt:lpstr>
      <vt:lpstr>宋体</vt:lpstr>
      <vt:lpstr>Calibri Light</vt:lpstr>
      <vt:lpstr>等线 Light</vt:lpstr>
      <vt:lpstr>等线</vt:lpstr>
      <vt:lpstr>Algerian</vt:lpstr>
      <vt:lpstr>Gill Sans</vt:lpstr>
      <vt:lpstr>Lato Light</vt:lpstr>
      <vt:lpstr>Wingdings</vt:lpstr>
      <vt:lpstr>方正正中黑简体</vt:lpstr>
      <vt:lpstr>Adobe Naskh Medium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2017-06-14T10:34:47Z</dcterms:created>
  <cp:lastModifiedBy>优品PPT</cp:lastModifiedBy>
  <dcterms:modified xsi:type="dcterms:W3CDTF">2021-08-20T11:19:49Z</dcterms:modified>
  <cp:revision>41</cp:revision>
  <dc:title>PowerPoint 演示文稿</dc:title>
</cp:coreProperties>
</file>