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82" r:id="rId2"/>
  </p:sldMasterIdLst>
  <p:notesMasterIdLst>
    <p:notesMasterId r:id="rId3"/>
  </p:notesMasterIdLst>
  <p:sldIdLst>
    <p:sldId id="346" r:id="rId4"/>
    <p:sldId id="320" r:id="rId5"/>
    <p:sldId id="307" r:id="rId6"/>
    <p:sldId id="323" r:id="rId7"/>
    <p:sldId id="337" r:id="rId8"/>
    <p:sldId id="328" r:id="rId9"/>
    <p:sldId id="324" r:id="rId10"/>
    <p:sldId id="340" r:id="rId11"/>
    <p:sldId id="310" r:id="rId12"/>
    <p:sldId id="344" r:id="rId13"/>
    <p:sldId id="265" r:id="rId14"/>
    <p:sldId id="327" r:id="rId15"/>
    <p:sldId id="339" r:id="rId16"/>
    <p:sldId id="325" r:id="rId17"/>
    <p:sldId id="311" r:id="rId18"/>
    <p:sldId id="329" r:id="rId19"/>
    <p:sldId id="330" r:id="rId20"/>
    <p:sldId id="359" r:id="rId21"/>
    <p:sldId id="300" r:id="rId22"/>
    <p:sldId id="356" r:id="rId23"/>
    <p:sldId id="350" r:id="rId24"/>
    <p:sldId id="301" r:id="rId25"/>
    <p:sldId id="312" r:id="rId26"/>
    <p:sldId id="341" r:id="rId27"/>
    <p:sldId id="342" r:id="rId28"/>
    <p:sldId id="302" r:id="rId29"/>
    <p:sldId id="347" r:id="rId30"/>
    <p:sldId id="268" r:id="rId31"/>
    <p:sldId id="277" r:id="rId32"/>
    <p:sldId id="313" r:id="rId33"/>
    <p:sldId id="279" r:id="rId34"/>
    <p:sldId id="298" r:id="rId35"/>
    <p:sldId id="303" r:id="rId36"/>
    <p:sldId id="332" r:id="rId37"/>
    <p:sldId id="338" r:id="rId38"/>
    <p:sldId id="345" r:id="rId39"/>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95" autoAdjust="0"/>
    <p:restoredTop sz="86443" autoAdjust="0"/>
  </p:normalViewPr>
  <p:slideViewPr>
    <p:cSldViewPr snapToGrid="0">
      <p:cViewPr varScale="1">
        <p:scale>
          <a:sx n="79" d="100"/>
          <a:sy n="79" d="100"/>
        </p:scale>
        <p:origin x="780" y="96"/>
      </p:cViewPr>
      <p:guideLst>
        <p:guide orient="horz" pos="91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tags/tag1.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t>2016/3/11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t>‹#›</a:t>
            </a:fld>
            <a:endParaRPr lang="zh-CN" altLang="en-US"/>
          </a:p>
        </p:txBody>
      </p:sp>
    </p:spTree>
    <p:extLst>
      <p:ext uri="{BB962C8B-B14F-4D97-AF65-F5344CB8AC3E}">
        <p14:creationId val="137824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4.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5.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6.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7.pn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标题幻灯片">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a:ext>
            </a:extLst>
          </a:blip>
          <a:stretch>
            <a:fillRect/>
          </a:stretch>
        </p:blipFill>
        <p:spPr>
          <a:xfrm>
            <a:off x="0" y="172"/>
            <a:ext cx="12192000" cy="6857657"/>
          </a:xfrm>
          <a:prstGeom prst="rect">
            <a:avLst/>
          </a:prstGeom>
        </p:spPr>
      </p:pic>
    </p:spTree>
    <p:extLst>
      <p:ext uri="{BB962C8B-B14F-4D97-AF65-F5344CB8AC3E}">
        <p14:creationId val="286849056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123328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516734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905769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535388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701832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752083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966073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106922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415487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937690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4" name="图片 3"/>
          <p:cNvPicPr>
            <a:picLocks noChangeAspect="1"/>
          </p:cNvPicPr>
          <p:nvPr userDrawn="1"/>
        </p:nvPicPr>
        <p:blipFill>
          <a:blip r:embed="rId1">
            <a:extLst>
              <a:ext uri="{28A0092B-C50C-407E-A947-70E740481C1C}">
                <a14:useLocalDpi/>
              </a:ext>
            </a:extLst>
          </a:blip>
          <a:stretch>
            <a:fillRect/>
          </a:stretch>
        </p:blipFill>
        <p:spPr>
          <a:xfrm>
            <a:off x="0" y="3048"/>
            <a:ext cx="12192000" cy="6851904"/>
          </a:xfrm>
          <a:prstGeom prst="rect">
            <a:avLst/>
          </a:prstGeom>
        </p:spPr>
      </p:pic>
    </p:spTree>
    <p:extLst>
      <p:ext uri="{BB962C8B-B14F-4D97-AF65-F5344CB8AC3E}">
        <p14:creationId val="159343921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a:ext>
            </a:extLst>
          </a:blip>
          <a:stretch>
            <a:fillRect/>
          </a:stretch>
        </p:blipFill>
        <p:spPr>
          <a:xfrm>
            <a:off x="0" y="171"/>
            <a:ext cx="12192000" cy="6857657"/>
          </a:xfrm>
          <a:prstGeom prst="rect">
            <a:avLst/>
          </a:prstGeom>
        </p:spPr>
      </p:pic>
      <p:sp>
        <p:nvSpPr>
          <p:cNvPr id="3" name="矩形 2"/>
          <p:cNvSpPr/>
          <p:nvPr userDrawn="1"/>
        </p:nvSpPr>
        <p:spPr>
          <a:xfrm>
            <a:off x="0" y="213444"/>
            <a:ext cx="12192000" cy="6431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78998408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6" name="图片 5"/>
          <p:cNvPicPr>
            <a:picLocks noChangeAspect="1"/>
          </p:cNvPicPr>
          <p:nvPr userDrawn="1"/>
        </p:nvPicPr>
        <p:blipFill>
          <a:blip r:embed="rId1">
            <a:extLst>
              <a:ext uri="{28A0092B-C50C-407E-A947-70E740481C1C}">
                <a14:useLocalDpi/>
              </a:ext>
            </a:extLst>
          </a:blip>
          <a:stretch>
            <a:fillRect/>
          </a:stretch>
        </p:blipFill>
        <p:spPr>
          <a:xfrm>
            <a:off x="0" y="171"/>
            <a:ext cx="12192000" cy="6857657"/>
          </a:xfrm>
          <a:prstGeom prst="rect">
            <a:avLst/>
          </a:prstGeom>
        </p:spPr>
      </p:pic>
    </p:spTree>
    <p:extLst>
      <p:ext uri="{BB962C8B-B14F-4D97-AF65-F5344CB8AC3E}">
        <p14:creationId val="761412728"/>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a:ext>
            </a:extLst>
          </a:blip>
          <a:stretch>
            <a:fillRect/>
          </a:stretch>
        </p:blipFill>
        <p:spPr>
          <a:xfrm>
            <a:off x="0" y="171"/>
            <a:ext cx="12192000" cy="6857657"/>
          </a:xfrm>
          <a:prstGeom prst="rect">
            <a:avLst/>
          </a:prstGeom>
        </p:spPr>
      </p:pic>
    </p:spTree>
    <p:extLst>
      <p:ext uri="{BB962C8B-B14F-4D97-AF65-F5344CB8AC3E}">
        <p14:creationId val="222448076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a:ext>
            </a:extLst>
          </a:blip>
          <a:stretch>
            <a:fillRect/>
          </a:stretch>
        </p:blipFill>
        <p:spPr>
          <a:xfrm>
            <a:off x="0" y="171"/>
            <a:ext cx="12192000" cy="6857657"/>
          </a:xfrm>
          <a:prstGeom prst="rect">
            <a:avLst/>
          </a:prstGeom>
        </p:spPr>
      </p:pic>
    </p:spTree>
    <p:extLst>
      <p:ext uri="{BB962C8B-B14F-4D97-AF65-F5344CB8AC3E}">
        <p14:creationId val="25156935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a:ext>
            </a:extLst>
          </a:blip>
          <a:stretch>
            <a:fillRect/>
          </a:stretch>
        </p:blipFill>
        <p:spPr>
          <a:xfrm>
            <a:off x="0" y="171"/>
            <a:ext cx="12192000" cy="6857657"/>
          </a:xfrm>
          <a:prstGeom prst="rect">
            <a:avLst/>
          </a:prstGeom>
        </p:spPr>
      </p:pic>
    </p:spTree>
    <p:extLst>
      <p:ext uri="{BB962C8B-B14F-4D97-AF65-F5344CB8AC3E}">
        <p14:creationId val="3420171931"/>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Tree>
    <p:extLst>
      <p:ext uri="{BB962C8B-B14F-4D97-AF65-F5344CB8AC3E}">
        <p14:creationId val="175034513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554624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40D9B-40DE-40F2-B1F7-10F71B5D2BB1}" type="datetimeFigureOut">
              <a:rPr lang="zh-CN" altLang="en-US" smtClean="0"/>
              <a:t>2016/3/11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F500A-20A7-471A-86E3-34823246EEC6}" type="slidenum">
              <a:rPr lang="zh-CN" altLang="en-US" smtClean="0"/>
              <a:t>‹#›</a:t>
            </a:fld>
            <a:endParaRPr lang="zh-CN" altLang="en-US"/>
          </a:p>
        </p:txBody>
      </p:sp>
    </p:spTree>
    <p:extLst>
      <p:ext uri="{BB962C8B-B14F-4D97-AF65-F5344CB8AC3E}">
        <p14:creationId val="2347183735"/>
      </p:ext>
    </p:extLst>
  </p:cSld>
  <p:clrMap bg1="lt1" tx1="dk1" bg2="lt2" tx2="dk2" accent1="accent1" accent2="accent2" accent3="accent3" accent4="accent4" accent5="accent5" accent6="accent6" hlink="hlink" folHlink="folHlink"/>
  <p:sldLayoutIdLst>
    <p:sldLayoutId id="2147483674" r:id="rId1"/>
    <p:sldLayoutId id="2147483655" r:id="rId2"/>
    <p:sldLayoutId id="2147483675" r:id="rId3"/>
    <p:sldLayoutId id="2147483676" r:id="rId4"/>
    <p:sldLayoutId id="2147483677" r:id="rId5"/>
    <p:sldLayoutId id="2147483679" r:id="rId6"/>
    <p:sldLayoutId id="2147483680" r:id="rId7"/>
    <p:sldLayoutId id="2147483681" r:id="rId8"/>
  </p:sldLayoutIdLst>
  <mc:AlternateContent>
    <mc:Choice Requires="p14">
      <p:transition spd="med" p14:dur="700">
        <p:fade/>
      </p:transition>
    </mc:Choice>
    <mc:Fallback>
      <p:transition spd="med">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2016/3/11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66795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8.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圆角矩形 9"/>
          <p:cNvSpPr/>
          <p:nvPr/>
        </p:nvSpPr>
        <p:spPr>
          <a:xfrm>
            <a:off x="1131166" y="5546763"/>
            <a:ext cx="4797668" cy="304800"/>
          </a:xfrm>
          <a:prstGeom prst="roundRect">
            <a:avLst>
              <a:gd fmla="val 50000" name="adj"/>
            </a:avLst>
          </a:prstGeom>
          <a:solidFill>
            <a:schemeClr val="bg1"/>
          </a:solidFill>
          <a:ln>
            <a:noFill/>
          </a:ln>
        </p:spPr>
        <p:txBody>
          <a:bodyPr wrap="square">
            <a:spAutoFit/>
          </a:bodyPr>
          <a:lstStyle/>
          <a:p>
            <a:pPr algn="ctr">
              <a:spcBef>
                <a:spcPct val="0"/>
              </a:spcBef>
            </a:pPr>
            <a:r>
              <a:rPr altLang="en-US" lang="zh-CN" sz="1400">
                <a:latin charset="-122" panose="020b0503020204020204" pitchFamily="34" typeface="微软雅黑"/>
                <a:ea charset="-122" panose="020b0503020204020204" pitchFamily="34" typeface="微软雅黑"/>
              </a:rPr>
              <a:t>单击此处添加文字单击此处添加文字</a:t>
            </a:r>
          </a:p>
        </p:txBody>
      </p:sp>
      <p:sp>
        <p:nvSpPr>
          <p:cNvPr id="8" name="矩形 7"/>
          <p:cNvSpPr/>
          <p:nvPr/>
        </p:nvSpPr>
        <p:spPr>
          <a:xfrm>
            <a:off x="913795" y="2763618"/>
            <a:ext cx="7709217" cy="2529840"/>
          </a:xfrm>
          <a:prstGeom prst="rect">
            <a:avLst/>
          </a:prstGeom>
          <a:noFill/>
        </p:spPr>
        <p:txBody>
          <a:bodyPr wrap="none">
            <a:spAutoFit/>
          </a:bodyPr>
          <a:lstStyle/>
          <a:p>
            <a:r>
              <a:rPr altLang="zh-CN" b="1" lang="en-US" smtClean="0" sz="8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POWERPOINT </a:t>
            </a:r>
          </a:p>
          <a:p>
            <a:r>
              <a:rPr altLang="zh-CN" b="1" lang="en-US" smtClean="0" sz="8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TEMPLATE</a:t>
            </a:r>
          </a:p>
        </p:txBody>
      </p:sp>
    </p:spTree>
    <p:extLst>
      <p:ext uri="{BB962C8B-B14F-4D97-AF65-F5344CB8AC3E}">
        <p14:creationId val="3604302213"/>
      </p:ext>
    </p:extLst>
  </p:cSld>
  <p:clrMapOvr>
    <a:masterClrMapping/>
  </p:clrMapOvr>
  <mc:AlternateContent>
    <mc:Choice Requires="p14">
      <p:transition p14:dur="700" spd="med">
        <p:fade/>
      </p:transition>
    </mc:Choice>
    <mc:Fallback>
      <p:transition spd="med">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788165"/>
            <a:ext cx="12192000" cy="3174236"/>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2">
            <a:extLst>
              <a:ext uri="{28A0092B-C50C-407E-A947-70E740481C1C}">
                <a14:useLocalDpi/>
              </a:ext>
            </a:extLst>
          </a:blip>
          <a:srcRect b="41612" t="22773"/>
          <a:stretch>
            <a:fillRect/>
          </a:stretch>
        </p:blipFill>
        <p:spPr>
          <a:xfrm>
            <a:off x="0" y="928380"/>
            <a:ext cx="12192000" cy="2893807"/>
          </a:xfrm>
          <a:prstGeom prst="rect">
            <a:avLst/>
          </a:prstGeom>
        </p:spPr>
      </p:pic>
      <p:sp>
        <p:nvSpPr>
          <p:cNvPr id="9" name="TextBox 14"/>
          <p:cNvSpPr txBox="1"/>
          <p:nvPr/>
        </p:nvSpPr>
        <p:spPr>
          <a:xfrm>
            <a:off x="603843" y="4357796"/>
            <a:ext cx="3066546" cy="518160"/>
          </a:xfrm>
          <a:prstGeom prst="rect">
            <a:avLst/>
          </a:prstGeom>
          <a:noFill/>
        </p:spPr>
        <p:txBody>
          <a:bodyPr rtlCol="0" wrap="square">
            <a:spAutoFit/>
          </a:bodyPr>
          <a:lstStyle/>
          <a:p>
            <a:r>
              <a:rPr altLang="zh-CN" b="1" lang="en-US" smtClean="0" sz="2800">
                <a:latin charset="-122" panose="020b0503020204020204" pitchFamily="34" typeface="微软雅黑"/>
                <a:ea charset="-122" panose="020b0503020204020204" pitchFamily="34" typeface="微软雅黑"/>
              </a:rPr>
              <a:t>2016年工作情况</a:t>
            </a:r>
          </a:p>
        </p:txBody>
      </p:sp>
      <p:sp>
        <p:nvSpPr>
          <p:cNvPr id="10" name="TextBox 15"/>
          <p:cNvSpPr txBox="1"/>
          <p:nvPr/>
        </p:nvSpPr>
        <p:spPr>
          <a:xfrm>
            <a:off x="627461" y="4920885"/>
            <a:ext cx="10370917" cy="1188720"/>
          </a:xfrm>
          <a:prstGeom prst="rect">
            <a:avLst/>
          </a:prstGeom>
          <a:noFill/>
        </p:spPr>
        <p:txBody>
          <a:bodyPr rtlCol="0" wrap="square">
            <a:spAutoFit/>
          </a:bodyPr>
          <a:lstStyle/>
          <a:p>
            <a:pPr>
              <a:lnSpc>
                <a:spcPct val="20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Tree>
    <p:extLst>
      <p:ext uri="{BB962C8B-B14F-4D97-AF65-F5344CB8AC3E}">
        <p14:creationId val="2568590371"/>
      </p:ext>
    </p:extLst>
  </p:cSld>
  <p:clrMapOvr>
    <a:masterClrMapping/>
  </p:clrMapOvr>
  <mc:AlternateContent>
    <mc:Choice Requires="p14">
      <p:transition p14:dur="700" spd="med">
        <p:fade/>
      </p:transition>
    </mc:Choice>
    <mc:Fallback>
      <p:transition spd="med">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任意多边形 26"/>
          <p:cNvSpPr/>
          <p:nvPr/>
        </p:nvSpPr>
        <p:spPr>
          <a:xfrm>
            <a:off x="1796212" y="772829"/>
            <a:ext cx="9751861" cy="2340000"/>
          </a:xfrm>
          <a:custGeom>
            <a:gdLst>
              <a:gd fmla="*/ 0 w 9751861" name="connsiteX0"/>
              <a:gd fmla="*/ 0 h 2340000" name="connsiteY0"/>
              <a:gd fmla="*/ 8581861 w 9751861" name="connsiteX1"/>
              <a:gd fmla="*/ 0 h 2340000" name="connsiteY1"/>
              <a:gd fmla="*/ 9751861 w 9751861" name="connsiteX2"/>
              <a:gd fmla="*/ 1170000 h 2340000" name="connsiteY2"/>
              <a:gd fmla="*/ 8581861 w 9751861" name="connsiteX3"/>
              <a:gd fmla="*/ 2340000 h 2340000" name="connsiteY3"/>
              <a:gd fmla="*/ 40 w 9751861" name="connsiteX4"/>
              <a:gd fmla="*/ 2340000 h 2340000" name="connsiteY4"/>
              <a:gd fmla="*/ 106682 w 9751861" name="connsiteX5"/>
              <a:gd fmla="*/ 2334615 h 2340000" name="connsiteY5"/>
              <a:gd fmla="*/ 1157647 w 9751861" name="connsiteX6"/>
              <a:gd fmla="*/ 1170001 h 2340000" name="connsiteY6"/>
              <a:gd fmla="*/ 106682 w 9751861" name="connsiteX7"/>
              <a:gd fmla="*/ 5387 h 23400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340000" w="9751861">
                <a:moveTo>
                  <a:pt x="0" y="0"/>
                </a:moveTo>
                <a:lnTo>
                  <a:pt x="8581861" y="0"/>
                </a:lnTo>
                <a:cubicBezTo>
                  <a:pt x="9228034" y="0"/>
                  <a:pt x="9751861" y="523827"/>
                  <a:pt x="9751861" y="1170000"/>
                </a:cubicBezTo>
                <a:cubicBezTo>
                  <a:pt x="9751861" y="1816173"/>
                  <a:pt x="9228034" y="2340000"/>
                  <a:pt x="8581861" y="2340000"/>
                </a:cubicBezTo>
                <a:lnTo>
                  <a:pt x="40" y="2340000"/>
                </a:lnTo>
                <a:lnTo>
                  <a:pt x="106682" y="2334615"/>
                </a:lnTo>
                <a:cubicBezTo>
                  <a:pt x="696994" y="2274666"/>
                  <a:pt x="1157647" y="1776130"/>
                  <a:pt x="1157647" y="1170001"/>
                </a:cubicBezTo>
                <a:cubicBezTo>
                  <a:pt x="1157647" y="563873"/>
                  <a:pt x="696994" y="65336"/>
                  <a:pt x="106682" y="5387"/>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流程图: 联系 10"/>
          <p:cNvSpPr/>
          <p:nvPr/>
        </p:nvSpPr>
        <p:spPr>
          <a:xfrm>
            <a:off x="625555" y="772829"/>
            <a:ext cx="2341315" cy="2341315"/>
          </a:xfrm>
          <a:prstGeom prst="flowChartConnector">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0" name="KSO_Shape"/>
          <p:cNvSpPr/>
          <p:nvPr/>
        </p:nvSpPr>
        <p:spPr>
          <a:xfrm>
            <a:off x="1304087" y="990986"/>
            <a:ext cx="984250" cy="1905000"/>
          </a:xfrm>
          <a:custGeom>
            <a:rect b="b" l="l" r="r" t="t"/>
            <a:pathLst>
              <a:path h="1912712" w="987289">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rgbClr val="FF69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任意多边形 15"/>
          <p:cNvSpPr/>
          <p:nvPr/>
        </p:nvSpPr>
        <p:spPr>
          <a:xfrm>
            <a:off x="1936889" y="4002004"/>
            <a:ext cx="9751861" cy="2340000"/>
          </a:xfrm>
          <a:custGeom>
            <a:gdLst>
              <a:gd fmla="*/ 0 w 9751861" name="connsiteX0"/>
              <a:gd fmla="*/ 0 h 2340000" name="connsiteY0"/>
              <a:gd fmla="*/ 8581861 w 9751861" name="connsiteX1"/>
              <a:gd fmla="*/ 0 h 2340000" name="connsiteY1"/>
              <a:gd fmla="*/ 9751861 w 9751861" name="connsiteX2"/>
              <a:gd fmla="*/ 1170000 h 2340000" name="connsiteY2"/>
              <a:gd fmla="*/ 8581861 w 9751861" name="connsiteX3"/>
              <a:gd fmla="*/ 2340000 h 2340000" name="connsiteY3"/>
              <a:gd fmla="*/ 40 w 9751861" name="connsiteX4"/>
              <a:gd fmla="*/ 2340000 h 2340000" name="connsiteY4"/>
              <a:gd fmla="*/ 106682 w 9751861" name="connsiteX5"/>
              <a:gd fmla="*/ 2334615 h 2340000" name="connsiteY5"/>
              <a:gd fmla="*/ 1157647 w 9751861" name="connsiteX6"/>
              <a:gd fmla="*/ 1170001 h 2340000" name="connsiteY6"/>
              <a:gd fmla="*/ 106682 w 9751861" name="connsiteX7"/>
              <a:gd fmla="*/ 5387 h 23400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340000" w="9751861">
                <a:moveTo>
                  <a:pt x="0" y="0"/>
                </a:moveTo>
                <a:lnTo>
                  <a:pt x="8581861" y="0"/>
                </a:lnTo>
                <a:cubicBezTo>
                  <a:pt x="9228034" y="0"/>
                  <a:pt x="9751861" y="523827"/>
                  <a:pt x="9751861" y="1170000"/>
                </a:cubicBezTo>
                <a:cubicBezTo>
                  <a:pt x="9751861" y="1816173"/>
                  <a:pt x="9228034" y="2340000"/>
                  <a:pt x="8581861" y="2340000"/>
                </a:cubicBezTo>
                <a:lnTo>
                  <a:pt x="40" y="2340000"/>
                </a:lnTo>
                <a:lnTo>
                  <a:pt x="106682" y="2334615"/>
                </a:lnTo>
                <a:cubicBezTo>
                  <a:pt x="696994" y="2274666"/>
                  <a:pt x="1157647" y="1776130"/>
                  <a:pt x="1157647" y="1170001"/>
                </a:cubicBezTo>
                <a:cubicBezTo>
                  <a:pt x="1157647" y="563873"/>
                  <a:pt x="696994" y="65336"/>
                  <a:pt x="106682" y="5387"/>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流程图: 联系 13"/>
          <p:cNvSpPr/>
          <p:nvPr/>
        </p:nvSpPr>
        <p:spPr>
          <a:xfrm>
            <a:off x="766231" y="4002004"/>
            <a:ext cx="2341315" cy="2341315"/>
          </a:xfrm>
          <a:prstGeom prst="flowChartConnector">
            <a:avLst/>
          </a:prstGeom>
          <a:solidFill>
            <a:srgbClr val="F4F4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3" name="KSO_Shape"/>
          <p:cNvSpPr/>
          <p:nvPr/>
        </p:nvSpPr>
        <p:spPr>
          <a:xfrm>
            <a:off x="1552713" y="4220161"/>
            <a:ext cx="768350" cy="1905000"/>
          </a:xfrm>
          <a:custGeom>
            <a:rect b="b" l="l" r="r" t="t"/>
            <a:pathLst>
              <a:path h="1912712" w="771525">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3" name="直接连接符 2"/>
          <p:cNvCxnSpPr/>
          <p:nvPr/>
        </p:nvCxnSpPr>
        <p:spPr>
          <a:xfrm flipH="1">
            <a:off x="9418958" y="1284205"/>
            <a:ext cx="0" cy="134282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9418958" y="4678928"/>
            <a:ext cx="0" cy="134282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805263" y="4627064"/>
            <a:ext cx="1388692" cy="1432560"/>
          </a:xfrm>
          <a:prstGeom prst="rect">
            <a:avLst/>
          </a:prstGeom>
          <a:noFill/>
        </p:spPr>
        <p:txBody>
          <a:bodyPr rtlCol="0" wrap="square">
            <a:spAutoFit/>
          </a:bodyPr>
          <a:lstStyle/>
          <a:p>
            <a:r>
              <a:rPr altLang="en-US" b="1" lang="zh-CN" sz="4400">
                <a:solidFill>
                  <a:schemeClr val="bg1"/>
                </a:solidFill>
                <a:latin charset="-122" panose="020b0503020204020204" pitchFamily="34" typeface="微软雅黑"/>
                <a:ea charset="-122" panose="020b0503020204020204" pitchFamily="34" typeface="微软雅黑"/>
              </a:rPr>
              <a:t>添加标题</a:t>
            </a:r>
          </a:p>
        </p:txBody>
      </p:sp>
      <p:sp>
        <p:nvSpPr>
          <p:cNvPr id="20" name="TextBox 4"/>
          <p:cNvSpPr txBox="1">
            <a:spLocks noChangeArrowheads="1"/>
          </p:cNvSpPr>
          <p:nvPr/>
        </p:nvSpPr>
        <p:spPr bwMode="auto">
          <a:xfrm>
            <a:off x="5511995" y="4750176"/>
            <a:ext cx="3689204"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anose="020b0604020202020204" pitchFamily="34" typeface="Arial"/>
              </a:defRPr>
            </a:lvl1pPr>
            <a:lvl2pPr eaLnBrk="0" hangingPunct="0" indent="-285750" marL="742950">
              <a:defRPr sz="1600">
                <a:solidFill>
                  <a:schemeClr val="tx1"/>
                </a:solidFill>
                <a:latin charset="0" panose="020b0604020202020204" pitchFamily="34" typeface="Arial"/>
              </a:defRPr>
            </a:lvl2pPr>
            <a:lvl3pPr eaLnBrk="0" hangingPunct="0" indent="-228600" marL="1143000">
              <a:defRPr sz="1600">
                <a:solidFill>
                  <a:schemeClr val="tx1"/>
                </a:solidFill>
                <a:latin charset="0" panose="020b0604020202020204" pitchFamily="34" typeface="Arial"/>
              </a:defRPr>
            </a:lvl3pPr>
            <a:lvl4pPr eaLnBrk="0" hangingPunct="0" indent="-228600" marL="1600200">
              <a:defRPr sz="1600">
                <a:solidFill>
                  <a:schemeClr val="tx1"/>
                </a:solidFill>
                <a:latin charset="0" panose="020b0604020202020204" pitchFamily="34" typeface="Arial"/>
              </a:defRPr>
            </a:lvl4pPr>
            <a:lvl5pPr eaLnBrk="0" hangingPunct="0" indent="-228600" marL="2057400">
              <a:defRPr sz="1600">
                <a:solidFill>
                  <a:schemeClr val="tx1"/>
                </a:solidFill>
                <a:latin charset="0" panose="020b0604020202020204" pitchFamily="34" typeface="Arial"/>
              </a:defRPr>
            </a:lvl5pPr>
            <a:lvl6pPr eaLnBrk="0" fontAlgn="base" hangingPunct="0" indent="-228600" marL="2514600">
              <a:spcBef>
                <a:spcPct val="0"/>
              </a:spcBef>
              <a:spcAft>
                <a:spcPct val="0"/>
              </a:spcAft>
              <a:defRPr sz="1600">
                <a:solidFill>
                  <a:schemeClr val="tx1"/>
                </a:solidFill>
                <a:latin charset="0" panose="020b0604020202020204" pitchFamily="34" typeface="Arial"/>
              </a:defRPr>
            </a:lvl6pPr>
            <a:lvl7pPr eaLnBrk="0" fontAlgn="base" hangingPunct="0" indent="-228600" marL="2971800">
              <a:spcBef>
                <a:spcPct val="0"/>
              </a:spcBef>
              <a:spcAft>
                <a:spcPct val="0"/>
              </a:spcAft>
              <a:defRPr sz="1600">
                <a:solidFill>
                  <a:schemeClr val="tx1"/>
                </a:solidFill>
                <a:latin charset="0" panose="020b0604020202020204" pitchFamily="34" typeface="Arial"/>
              </a:defRPr>
            </a:lvl7pPr>
            <a:lvl8pPr eaLnBrk="0" fontAlgn="base" hangingPunct="0" indent="-228600" marL="3429000">
              <a:spcBef>
                <a:spcPct val="0"/>
              </a:spcBef>
              <a:spcAft>
                <a:spcPct val="0"/>
              </a:spcAft>
              <a:defRPr sz="1600">
                <a:solidFill>
                  <a:schemeClr val="tx1"/>
                </a:solidFill>
                <a:latin charset="0" panose="020b0604020202020204" pitchFamily="34" typeface="Arial"/>
              </a:defRPr>
            </a:lvl8pPr>
            <a:lvl9pPr eaLnBrk="0" fontAlgn="base" hangingPunct="0" indent="-228600" marL="3886200">
              <a:spcBef>
                <a:spcPct val="0"/>
              </a:spcBef>
              <a:spcAft>
                <a:spcPct val="0"/>
              </a:spcAft>
              <a:defRPr sz="1600">
                <a:solidFill>
                  <a:schemeClr val="tx1"/>
                </a:solidFill>
                <a:latin charset="0" panose="020b0604020202020204" pitchFamily="34" typeface="Arial"/>
              </a:defRPr>
            </a:lvl9pPr>
          </a:lstStyle>
          <a:p>
            <a:pPr eaLnBrk="1" hangingPunct="1">
              <a:lnSpc>
                <a:spcPct val="150000"/>
              </a:lnSpc>
            </a:pPr>
            <a:r>
              <a:rPr altLang="en-US" lang="zh-CN" smtClean="0">
                <a:solidFill>
                  <a:schemeClr val="bg1"/>
                </a:solidFill>
                <a:latin charset="0" panose="020b0503020102020204" pitchFamily="34" typeface="Franklin Gothic Book"/>
                <a:ea charset="-122" panose="020b0503020204020204" pitchFamily="34" typeface="微软雅黑"/>
              </a:rPr>
              <a:t>击点添加文字说明点击添加文字说明</a:t>
            </a:r>
          </a:p>
          <a:p>
            <a:pPr eaLnBrk="1" hangingPunct="1">
              <a:lnSpc>
                <a:spcPct val="150000"/>
              </a:lnSpc>
            </a:pPr>
            <a:r>
              <a:rPr altLang="en-US" lang="zh-CN" smtClean="0">
                <a:solidFill>
                  <a:schemeClr val="bg1"/>
                </a:solidFill>
                <a:latin charset="0" panose="020b0503020102020204" pitchFamily="34" typeface="Franklin Gothic Book"/>
                <a:ea charset="-122" panose="020b0503020204020204" pitchFamily="34" typeface="微软雅黑"/>
              </a:rPr>
              <a:t>点击添加文字说明点击添加文字说明</a:t>
            </a:r>
          </a:p>
          <a:p>
            <a:pPr eaLnBrk="1" hangingPunct="1">
              <a:lnSpc>
                <a:spcPct val="150000"/>
              </a:lnSpc>
            </a:pPr>
            <a:r>
              <a:rPr altLang="en-US" lang="zh-CN" smtClean="0">
                <a:solidFill>
                  <a:schemeClr val="bg1"/>
                </a:solidFill>
                <a:latin charset="0" panose="020b0503020102020204" pitchFamily="34" typeface="Franklin Gothic Book"/>
                <a:ea charset="-122" panose="020b0503020204020204" pitchFamily="34" typeface="微软雅黑"/>
              </a:rPr>
              <a:t>点击添加文字说明点击添加文字说明</a:t>
            </a:r>
          </a:p>
        </p:txBody>
      </p:sp>
      <p:sp>
        <p:nvSpPr>
          <p:cNvPr id="21" name="文本框 20"/>
          <p:cNvSpPr txBox="1"/>
          <p:nvPr/>
        </p:nvSpPr>
        <p:spPr>
          <a:xfrm>
            <a:off x="3770126" y="1261864"/>
            <a:ext cx="1388692" cy="1432560"/>
          </a:xfrm>
          <a:prstGeom prst="rect">
            <a:avLst/>
          </a:prstGeom>
          <a:noFill/>
        </p:spPr>
        <p:txBody>
          <a:bodyPr rtlCol="0" wrap="square">
            <a:spAutoFit/>
          </a:bodyPr>
          <a:lstStyle/>
          <a:p>
            <a:r>
              <a:rPr altLang="en-US" b="1" lang="zh-CN" sz="4400">
                <a:solidFill>
                  <a:schemeClr val="bg1"/>
                </a:solidFill>
                <a:latin charset="-122" panose="020b0503020204020204" pitchFamily="34" typeface="微软雅黑"/>
                <a:ea charset="-122" panose="020b0503020204020204" pitchFamily="34" typeface="微软雅黑"/>
              </a:rPr>
              <a:t>添加标题</a:t>
            </a:r>
          </a:p>
        </p:txBody>
      </p:sp>
      <p:sp>
        <p:nvSpPr>
          <p:cNvPr id="22" name="TextBox 4"/>
          <p:cNvSpPr txBox="1">
            <a:spLocks noChangeArrowheads="1"/>
          </p:cNvSpPr>
          <p:nvPr/>
        </p:nvSpPr>
        <p:spPr bwMode="auto">
          <a:xfrm>
            <a:off x="5476858" y="1384975"/>
            <a:ext cx="3689204"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anose="020b0604020202020204" pitchFamily="34" typeface="Arial"/>
              </a:defRPr>
            </a:lvl1pPr>
            <a:lvl2pPr eaLnBrk="0" hangingPunct="0" indent="-285750" marL="742950">
              <a:defRPr sz="1600">
                <a:solidFill>
                  <a:schemeClr val="tx1"/>
                </a:solidFill>
                <a:latin charset="0" panose="020b0604020202020204" pitchFamily="34" typeface="Arial"/>
              </a:defRPr>
            </a:lvl2pPr>
            <a:lvl3pPr eaLnBrk="0" hangingPunct="0" indent="-228600" marL="1143000">
              <a:defRPr sz="1600">
                <a:solidFill>
                  <a:schemeClr val="tx1"/>
                </a:solidFill>
                <a:latin charset="0" panose="020b0604020202020204" pitchFamily="34" typeface="Arial"/>
              </a:defRPr>
            </a:lvl3pPr>
            <a:lvl4pPr eaLnBrk="0" hangingPunct="0" indent="-228600" marL="1600200">
              <a:defRPr sz="1600">
                <a:solidFill>
                  <a:schemeClr val="tx1"/>
                </a:solidFill>
                <a:latin charset="0" panose="020b0604020202020204" pitchFamily="34" typeface="Arial"/>
              </a:defRPr>
            </a:lvl4pPr>
            <a:lvl5pPr eaLnBrk="0" hangingPunct="0" indent="-228600" marL="2057400">
              <a:defRPr sz="1600">
                <a:solidFill>
                  <a:schemeClr val="tx1"/>
                </a:solidFill>
                <a:latin charset="0" panose="020b0604020202020204" pitchFamily="34" typeface="Arial"/>
              </a:defRPr>
            </a:lvl5pPr>
            <a:lvl6pPr eaLnBrk="0" fontAlgn="base" hangingPunct="0" indent="-228600" marL="2514600">
              <a:spcBef>
                <a:spcPct val="0"/>
              </a:spcBef>
              <a:spcAft>
                <a:spcPct val="0"/>
              </a:spcAft>
              <a:defRPr sz="1600">
                <a:solidFill>
                  <a:schemeClr val="tx1"/>
                </a:solidFill>
                <a:latin charset="0" panose="020b0604020202020204" pitchFamily="34" typeface="Arial"/>
              </a:defRPr>
            </a:lvl6pPr>
            <a:lvl7pPr eaLnBrk="0" fontAlgn="base" hangingPunct="0" indent="-228600" marL="2971800">
              <a:spcBef>
                <a:spcPct val="0"/>
              </a:spcBef>
              <a:spcAft>
                <a:spcPct val="0"/>
              </a:spcAft>
              <a:defRPr sz="1600">
                <a:solidFill>
                  <a:schemeClr val="tx1"/>
                </a:solidFill>
                <a:latin charset="0" panose="020b0604020202020204" pitchFamily="34" typeface="Arial"/>
              </a:defRPr>
            </a:lvl7pPr>
            <a:lvl8pPr eaLnBrk="0" fontAlgn="base" hangingPunct="0" indent="-228600" marL="3429000">
              <a:spcBef>
                <a:spcPct val="0"/>
              </a:spcBef>
              <a:spcAft>
                <a:spcPct val="0"/>
              </a:spcAft>
              <a:defRPr sz="1600">
                <a:solidFill>
                  <a:schemeClr val="tx1"/>
                </a:solidFill>
                <a:latin charset="0" panose="020b0604020202020204" pitchFamily="34" typeface="Arial"/>
              </a:defRPr>
            </a:lvl8pPr>
            <a:lvl9pPr eaLnBrk="0" fontAlgn="base" hangingPunct="0" indent="-228600" marL="3886200">
              <a:spcBef>
                <a:spcPct val="0"/>
              </a:spcBef>
              <a:spcAft>
                <a:spcPct val="0"/>
              </a:spcAft>
              <a:defRPr sz="1600">
                <a:solidFill>
                  <a:schemeClr val="tx1"/>
                </a:solidFill>
                <a:latin charset="0" panose="020b0604020202020204" pitchFamily="34" typeface="Arial"/>
              </a:defRPr>
            </a:lvl9pPr>
          </a:lstStyle>
          <a:p>
            <a:pPr eaLnBrk="1" hangingPunct="1">
              <a:lnSpc>
                <a:spcPct val="150000"/>
              </a:lnSpc>
            </a:pPr>
            <a:r>
              <a:rPr altLang="en-US" lang="zh-CN" smtClean="0">
                <a:solidFill>
                  <a:schemeClr val="bg1"/>
                </a:solidFill>
                <a:latin charset="0" panose="020b0503020102020204" pitchFamily="34" typeface="Franklin Gothic Book"/>
                <a:ea charset="-122" panose="020b0503020204020204" pitchFamily="34" typeface="微软雅黑"/>
              </a:rPr>
              <a:t>击点添加文字说明点击添加文字说明</a:t>
            </a:r>
          </a:p>
          <a:p>
            <a:pPr eaLnBrk="1" hangingPunct="1">
              <a:lnSpc>
                <a:spcPct val="150000"/>
              </a:lnSpc>
            </a:pPr>
            <a:r>
              <a:rPr altLang="en-US" lang="zh-CN" smtClean="0">
                <a:solidFill>
                  <a:schemeClr val="bg1"/>
                </a:solidFill>
                <a:latin charset="0" panose="020b0503020102020204" pitchFamily="34" typeface="Franklin Gothic Book"/>
                <a:ea charset="-122" panose="020b0503020204020204" pitchFamily="34" typeface="微软雅黑"/>
              </a:rPr>
              <a:t>点击添加文字说明点击添加文字说明</a:t>
            </a:r>
          </a:p>
          <a:p>
            <a:pPr eaLnBrk="1" hangingPunct="1">
              <a:lnSpc>
                <a:spcPct val="150000"/>
              </a:lnSpc>
            </a:pPr>
            <a:r>
              <a:rPr altLang="en-US" lang="zh-CN" smtClean="0">
                <a:solidFill>
                  <a:schemeClr val="bg1"/>
                </a:solidFill>
                <a:latin charset="0" panose="020b0503020102020204" pitchFamily="34" typeface="Franklin Gothic Book"/>
                <a:ea charset="-122" panose="020b0503020204020204" pitchFamily="34" typeface="微软雅黑"/>
              </a:rPr>
              <a:t>点击添加文字说明点击添加文字说明</a:t>
            </a:r>
          </a:p>
        </p:txBody>
      </p:sp>
      <p:sp>
        <p:nvSpPr>
          <p:cNvPr id="23" name="文本框 22"/>
          <p:cNvSpPr txBox="1"/>
          <p:nvPr/>
        </p:nvSpPr>
        <p:spPr>
          <a:xfrm>
            <a:off x="9484101" y="1570896"/>
            <a:ext cx="1848885" cy="762000"/>
          </a:xfrm>
          <a:prstGeom prst="rect">
            <a:avLst/>
          </a:prstGeom>
          <a:noFill/>
        </p:spPr>
        <p:txBody>
          <a:bodyPr rtlCol="0" wrap="square">
            <a:spAutoFit/>
          </a:bodyPr>
          <a:lstStyle/>
          <a:p>
            <a:pPr algn="ctr"/>
            <a:r>
              <a:rPr altLang="zh-CN" b="1" lang="en-US" smtClean="0" sz="4400">
                <a:solidFill>
                  <a:schemeClr val="bg1"/>
                </a:solidFill>
                <a:latin charset="-122" panose="020b0503020204020204" pitchFamily="34" typeface="微软雅黑"/>
                <a:ea charset="-122" panose="020b0503020204020204" pitchFamily="34" typeface="微软雅黑"/>
              </a:rPr>
              <a:t>95%</a:t>
            </a:r>
          </a:p>
        </p:txBody>
      </p:sp>
      <p:sp>
        <p:nvSpPr>
          <p:cNvPr id="24" name="文本框 23"/>
          <p:cNvSpPr txBox="1"/>
          <p:nvPr/>
        </p:nvSpPr>
        <p:spPr>
          <a:xfrm>
            <a:off x="9484101" y="4965618"/>
            <a:ext cx="1848885" cy="762000"/>
          </a:xfrm>
          <a:prstGeom prst="rect">
            <a:avLst/>
          </a:prstGeom>
          <a:noFill/>
        </p:spPr>
        <p:txBody>
          <a:bodyPr rtlCol="0" wrap="square">
            <a:spAutoFit/>
          </a:bodyPr>
          <a:lstStyle/>
          <a:p>
            <a:pPr algn="ctr"/>
            <a:r>
              <a:rPr altLang="zh-CN" b="1" lang="en-US" sz="4400">
                <a:solidFill>
                  <a:schemeClr val="bg1"/>
                </a:solidFill>
                <a:latin charset="-122" panose="020b0503020204020204" pitchFamily="34" typeface="微软雅黑"/>
                <a:ea charset="-122" panose="020b0503020204020204" pitchFamily="34" typeface="微软雅黑"/>
              </a:rPr>
              <a:t>75%</a:t>
            </a:r>
          </a:p>
        </p:txBody>
      </p:sp>
    </p:spTree>
    <p:extLst>
      <p:ext uri="{BB962C8B-B14F-4D97-AF65-F5344CB8AC3E}">
        <p14:creationId val="1373052859"/>
      </p:ext>
    </p:extLst>
  </p:cSld>
  <p:clrMapOvr>
    <a:masterClrMapping/>
  </p:clrMapOvr>
  <mc:AlternateContent>
    <mc:Choice Requires="p14">
      <p:transition p14:dur="700" spd="med">
        <p:fade/>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23"/>
          <p:cNvSpPr>
            <a:spLocks noChangeArrowheads="1"/>
          </p:cNvSpPr>
          <p:nvPr/>
        </p:nvSpPr>
        <p:spPr bwMode="auto">
          <a:xfrm>
            <a:off x="5487541" y="2932905"/>
            <a:ext cx="1474994" cy="1280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r>
              <a:rPr altLang="en-US" b="1" lang="zh-CN" smtClean="0" sz="2600">
                <a:solidFill>
                  <a:srgbClr val="7D7D7D"/>
                </a:solidFill>
                <a:latin charset="-122" panose="020b0503020204020204" pitchFamily="34" typeface="微软雅黑"/>
                <a:ea charset="-122" panose="020b0503020204020204" pitchFamily="34" typeface="微软雅黑"/>
              </a:rPr>
              <a:t>单击此处添加标题</a:t>
            </a:r>
          </a:p>
        </p:txBody>
      </p:sp>
      <p:grpSp>
        <p:nvGrpSpPr>
          <p:cNvPr id="3" name="组合 2"/>
          <p:cNvGrpSpPr/>
          <p:nvPr/>
        </p:nvGrpSpPr>
        <p:grpSpPr>
          <a:xfrm>
            <a:off x="3948533" y="1719964"/>
            <a:ext cx="4306428" cy="4038378"/>
            <a:chOff x="2584069" y="1592195"/>
            <a:chExt cx="3763541" cy="3478292"/>
          </a:xfrm>
        </p:grpSpPr>
        <p:sp>
          <p:nvSpPr>
            <p:cNvPr id="4" name="AutoShape 4"/>
            <p:cNvSpPr>
              <a:spLocks noChangeArrowheads="1"/>
            </p:cNvSpPr>
            <p:nvPr/>
          </p:nvSpPr>
          <p:spPr bwMode="gray">
            <a:xfrm rot="19367480">
              <a:off x="2584069" y="1592195"/>
              <a:ext cx="3763541" cy="3478292"/>
            </a:xfrm>
            <a:custGeom>
              <a:gdLst>
                <a:gd fmla="+- 2978742 0 0" name="G0"/>
                <a:gd fmla="+- -2701147 0 0" name="G1"/>
                <a:gd fmla="+- 2978742 0 -2701147" name="G2"/>
                <a:gd fmla="+- 10800 0 0" name="G3"/>
                <a:gd fmla="+- 0 0 2978742" name="G4"/>
                <a:gd fmla="*/ 360 256 1" name="T0"/>
                <a:gd fmla="*/ 0 256 1" name="T1"/>
                <a:gd fmla="+- G2 T0 T1" name="G5"/>
                <a:gd fmla="?: G2 G2 G5" name="G6"/>
                <a:gd fmla="+- 0 0 G6" name="G7"/>
                <a:gd fmla="+- 7349 0 0" name="G8"/>
                <a:gd fmla="+- 0 0 -2701147" name="G9"/>
                <a:gd fmla="+- 7349 0 2700" name="G10"/>
                <a:gd fmla="cos G10 2978742" name="G11"/>
                <a:gd fmla="sin G10 2978742" name="G12"/>
                <a:gd fmla="cos 13500 2978742" name="G13"/>
                <a:gd fmla="sin 13500 2978742" name="G14"/>
                <a:gd fmla="+- G11 10800 0" name="G15"/>
                <a:gd fmla="+- G12 10800 0" name="G16"/>
                <a:gd fmla="+- G13 10800 0" name="G17"/>
                <a:gd fmla="+- G14 10800 0" name="G18"/>
                <a:gd fmla="*/ 7349 1 2" name="G19"/>
                <a:gd fmla="+- G19 5400 0" name="G20"/>
                <a:gd fmla="cos G20 2978742" name="G21"/>
                <a:gd fmla="sin G20 2978742" name="G22"/>
                <a:gd fmla="+- G21 10800 0" name="G23"/>
                <a:gd fmla="+- G12 G23 G22" name="G24"/>
                <a:gd fmla="+- G22 G23 G11" name="G25"/>
                <a:gd fmla="cos 10800 2978742" name="G26"/>
                <a:gd fmla="sin 10800 2978742" name="G27"/>
                <a:gd fmla="cos 7349 2978742" name="G28"/>
                <a:gd fmla="sin 7349 2978742" name="G29"/>
                <a:gd fmla="+- G26 10800 0" name="G30"/>
                <a:gd fmla="+- G27 10800 0" name="G31"/>
                <a:gd fmla="+- G28 10800 0" name="G32"/>
                <a:gd fmla="+- G29 10800 0" name="G33"/>
                <a:gd fmla="+- G19 5400 0" name="G34"/>
                <a:gd fmla="cos G34 -2701147" name="G35"/>
                <a:gd fmla="sin G34 -2701147" name="G36"/>
                <a:gd fmla="+/ -2701147 2978742 2" name="G37"/>
                <a:gd fmla="*/ 180 256 1" name="T2"/>
                <a:gd fmla="*/ 0 256 1" name="T3"/>
                <a:gd fmla="+- G37 T2 T3" name="G38"/>
                <a:gd fmla="?: G2 G37 G38" name="G39"/>
                <a:gd fmla="cos 10800 G39" name="G40"/>
                <a:gd fmla="sin 10800 G39" name="G41"/>
                <a:gd fmla="cos 7349 G39" name="G42"/>
                <a:gd fmla="sin 7349 G39" name="G43"/>
                <a:gd fmla="+- G40 10800 0" name="G44"/>
                <a:gd fmla="+- G41 10800 0" name="G45"/>
                <a:gd fmla="+- G42 10800 0" name="G46"/>
                <a:gd fmla="+- G43 10800 0" name="G47"/>
                <a:gd fmla="+- G35 10800 0" name="G48"/>
                <a:gd fmla="+- G36 10800 0" name="G49"/>
                <a:gd fmla="*/ 21592 w 21600" name="T4"/>
                <a:gd fmla="*/ 11199 h 21600" name="T5"/>
                <a:gd fmla="*/ 17626 w 21600" name="T6"/>
                <a:gd fmla="*/ 4820 h 21600" name="T7"/>
                <a:gd fmla="*/ 18143 w 21600" name="T8"/>
                <a:gd fmla="*/ 11071 h 21600" name="T9"/>
                <a:gd fmla="*/ 20270 w 21600" name="T10"/>
                <a:gd fmla="*/ 20420 h 21600" name="T11"/>
                <a:gd fmla="*/ 14012 w 21600" name="T12"/>
                <a:gd fmla="*/ 20372 h 21600" name="T13"/>
                <a:gd fmla="*/ 14061 w 21600" name="T14"/>
                <a:gd fmla="*/ 14113 h 21600" name="T15"/>
                <a:gd fmla="*/ 3163 w 21600" name="T16"/>
                <a:gd fmla="*/ 3163 h 21600" name="T17"/>
                <a:gd fmla="*/ 18437 w 21600" name="T18"/>
                <a:gd fmla="*/ 18437 h 21600" name="T19"/>
              </a:gdLst>
              <a:cxnLst>
                <a:cxn ang="0">
                  <a:pos x="T4" y="T5"/>
                </a:cxn>
                <a:cxn ang="0">
                  <a:pos x="T6" y="T7"/>
                </a:cxn>
                <a:cxn ang="0">
                  <a:pos x="T8" y="T9"/>
                </a:cxn>
                <a:cxn ang="0">
                  <a:pos x="T10" y="T11"/>
                </a:cxn>
                <a:cxn ang="0">
                  <a:pos x="T12" y="T13"/>
                </a:cxn>
                <a:cxn ang="0">
                  <a:pos x="T14" y="T15"/>
                </a:cxn>
              </a:cxnLst>
              <a:rect b="T19" l="T16" r="T18" t="T17"/>
              <a:pathLst>
                <a:path h="21600" w="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8CBF00"/>
            </a:solidFill>
            <a:ln algn="ctr" cap="flat" cmpd="sng" w="3175">
              <a:noFill/>
              <a:prstDash val="solid"/>
            </a:ln>
            <a:effectLst>
              <a:outerShdw algn="tl" blurRad="50800" dir="2700000" dist="38100" rotWithShape="0">
                <a:prstClr val="black">
                  <a:alpha val="40000"/>
                </a:prstClr>
              </a:outerShdw>
            </a:effectLst>
            <a:extLst/>
          </p:spPr>
          <p:txBody>
            <a:bodyPr anchor="ctr" lIns="0" rIns="0"/>
            <a:lstStyle/>
            <a:p>
              <a:pPr algn="ctr" defTabSz="914400" eaLnBrk="1" fontAlgn="base" hangingPunct="1" indent="0" latinLnBrk="0" lvl="0" marL="0" marR="0">
                <a:lnSpc>
                  <a:spcPct val="120000"/>
                </a:lnSpc>
                <a:spcBef>
                  <a:spcPts val="600"/>
                </a:spcBef>
                <a:spcAft>
                  <a:spcPts val="600"/>
                </a:spcAft>
                <a:buClrTx/>
                <a:buSzTx/>
                <a:buFontTx/>
                <a:buNone/>
                <a:defRPr/>
              </a:pPr>
              <a:endParaRPr altLang="en-US" b="0" baseline="0" cap="none" i="0" kern="0" kumimoji="0" lang="zh-CN" noProof="0" normalizeH="0" spc="0" strike="noStrike" sz="2800" u="none">
                <a:ln>
                  <a:noFill/>
                </a:ln>
                <a:solidFill>
                  <a:sysClr lastClr="FFFFFF" val="window"/>
                </a:solidFill>
                <a:effectLst/>
                <a:uLnTx/>
                <a:uFillTx/>
                <a:latin charset="0" panose="020b0806030902050204" pitchFamily="34" typeface="Impact"/>
                <a:ea charset="-122" panose="020b0503020204020204" pitchFamily="34" typeface="微软雅黑"/>
                <a:cs typeface="+mn-cs"/>
              </a:endParaRPr>
            </a:p>
          </p:txBody>
        </p:sp>
        <p:sp>
          <p:nvSpPr>
            <p:cNvPr id="5"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a:effectLst/>
                </a14:hiddenEffects>
              </a:ext>
            </a:extLst>
          </p:spPr>
          <p:txBody>
            <a:bodyPr fromWordArt="1" spcFirstLastPara="1" wrap="none">
              <a:prstTxWarp prst="textArchUp">
                <a:avLst>
                  <a:gd fmla="val 12808676"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10" kumimoji="0" lang="zh-CN" noProof="0" normalizeH="0" smtClean="0" spc="0" strike="noStrike" sz="2000" u="none">
                  <a:ln w="6350">
                    <a:noFill/>
                    <a:round/>
                  </a:ln>
                  <a:solidFill>
                    <a:srgbClr val="FFFFFF"/>
                  </a:solidFill>
                  <a:effectLst/>
                  <a:uLnTx/>
                  <a:uFillTx/>
                  <a:latin charset="-122" panose="020b0503020204020204" pitchFamily="34" typeface="微软雅黑"/>
                  <a:ea charset="-122" panose="020b0503020204020204" pitchFamily="34" typeface="微软雅黑"/>
                  <a:cs typeface="Arial"/>
                </a:rPr>
                <a:t>单击此处添加文字</a:t>
              </a:r>
            </a:p>
          </p:txBody>
        </p:sp>
      </p:grpSp>
      <p:grpSp>
        <p:nvGrpSpPr>
          <p:cNvPr id="6" name="组合 5"/>
          <p:cNvGrpSpPr/>
          <p:nvPr/>
        </p:nvGrpSpPr>
        <p:grpSpPr>
          <a:xfrm>
            <a:off x="7765430" y="1902978"/>
            <a:ext cx="2750177" cy="1274997"/>
            <a:chOff x="5919788" y="2026124"/>
            <a:chExt cx="2403475" cy="1098167"/>
          </a:xfrm>
        </p:grpSpPr>
        <p:sp>
          <p:nvSpPr>
            <p:cNvPr id="7" name="Line 19"/>
            <p:cNvSpPr>
              <a:spLocks noChangeShapeType="1"/>
            </p:cNvSpPr>
            <p:nvPr/>
          </p:nvSpPr>
          <p:spPr bwMode="auto">
            <a:xfrm flipH="1">
              <a:off x="5919788" y="2395372"/>
              <a:ext cx="2403475" cy="0"/>
            </a:xfrm>
            <a:prstGeom prst="line">
              <a:avLst/>
            </a:prstGeom>
            <a:noFill/>
            <a:ln w="19050">
              <a:solidFill>
                <a:srgbClr val="3A3A3B"/>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endParaRPr>
            </a:p>
          </p:txBody>
        </p:sp>
        <p:sp>
          <p:nvSpPr>
            <p:cNvPr id="8" name="TextBox 19"/>
            <p:cNvSpPr txBox="1">
              <a:spLocks noChangeArrowheads="1"/>
            </p:cNvSpPr>
            <p:nvPr/>
          </p:nvSpPr>
          <p:spPr bwMode="auto">
            <a:xfrm>
              <a:off x="6558476" y="2026124"/>
              <a:ext cx="1728238" cy="3150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mtClean="0" spc="0" strike="noStrike" u="none">
                  <a:ln>
                    <a:noFill/>
                  </a:ln>
                  <a:solidFill>
                    <a:srgbClr val="4D4D4D"/>
                  </a:solidFill>
                  <a:effectLst/>
                  <a:uLnTx/>
                  <a:uFillTx/>
                  <a:latin charset="-122" panose="020b0503020204020204" pitchFamily="34" typeface="微软雅黑"/>
                  <a:ea charset="-122" panose="020b0503020204020204" pitchFamily="34" typeface="微软雅黑"/>
                  <a:cs charset="-122" pitchFamily="2" typeface="宋体"/>
                </a:rPr>
                <a:t>点击添加文本</a:t>
              </a:r>
            </a:p>
          </p:txBody>
        </p:sp>
        <p:sp>
          <p:nvSpPr>
            <p:cNvPr id="9" name="TextBox 20"/>
            <p:cNvSpPr txBox="1"/>
            <p:nvPr/>
          </p:nvSpPr>
          <p:spPr bwMode="auto">
            <a:xfrm>
              <a:off x="6444312" y="2418487"/>
              <a:ext cx="1869436" cy="698979"/>
            </a:xfrm>
            <a:prstGeom prst="rect">
              <a:avLst/>
            </a:prstGeom>
            <a:noFill/>
          </p:spPr>
          <p:txBody>
            <a:bodyPr anchor="t" anchorCtr="0" bIns="45720" compatLnSpc="1" lIns="91440" numCol="1" rIns="91440" tIns="45720" vert="horz" wrap="square">
              <a:prstTxWarp prst="textNoShape">
                <a:avLst/>
              </a:prstTxWarp>
              <a:spAutoFit/>
            </a:bodyPr>
            <a:lstStyle/>
            <a:p>
              <a:pPr algn="ct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单击此处添加段落文本单击此处添加段落文本单击此处添加段落文本单击此处添加段落文本</a:t>
              </a:r>
            </a:p>
          </p:txBody>
        </p:sp>
      </p:grpSp>
      <p:grpSp>
        <p:nvGrpSpPr>
          <p:cNvPr id="10" name="组合 1"/>
          <p:cNvGrpSpPr/>
          <p:nvPr/>
        </p:nvGrpSpPr>
        <p:grpSpPr>
          <a:xfrm>
            <a:off x="4252481" y="1678738"/>
            <a:ext cx="4307621" cy="4037260"/>
            <a:chOff x="2849700" y="1556687"/>
            <a:chExt cx="3764584" cy="3477329"/>
          </a:xfrm>
        </p:grpSpPr>
        <p:sp>
          <p:nvSpPr>
            <p:cNvPr id="11" name="AutoShape 6"/>
            <p:cNvSpPr>
              <a:spLocks noChangeArrowheads="1"/>
            </p:cNvSpPr>
            <p:nvPr/>
          </p:nvSpPr>
          <p:spPr bwMode="gray">
            <a:xfrm rot="12146960">
              <a:off x="2849700" y="1556687"/>
              <a:ext cx="3764584" cy="3477329"/>
            </a:xfrm>
            <a:custGeom>
              <a:gdLst>
                <a:gd fmla="+- 2978742 0 0" name="G0"/>
                <a:gd fmla="+- -2534030 0 0" name="G1"/>
                <a:gd fmla="+- 2978742 0 -2534030" name="G2"/>
                <a:gd fmla="+- 10800 0 0" name="G3"/>
                <a:gd fmla="+- 0 0 2978742" name="G4"/>
                <a:gd fmla="*/ 360 256 1" name="T0"/>
                <a:gd fmla="*/ 0 256 1" name="T1"/>
                <a:gd fmla="+- G2 T0 T1" name="G5"/>
                <a:gd fmla="?: G2 G2 G5" name="G6"/>
                <a:gd fmla="+- 0 0 G6" name="G7"/>
                <a:gd fmla="+- 7349 0 0" name="G8"/>
                <a:gd fmla="+- 0 0 -2534030" name="G9"/>
                <a:gd fmla="+- 7349 0 2700" name="G10"/>
                <a:gd fmla="cos G10 2978742" name="G11"/>
                <a:gd fmla="sin G10 2978742" name="G12"/>
                <a:gd fmla="cos 13500 2978742" name="G13"/>
                <a:gd fmla="sin 13500 2978742" name="G14"/>
                <a:gd fmla="+- G11 10800 0" name="G15"/>
                <a:gd fmla="+- G12 10800 0" name="G16"/>
                <a:gd fmla="+- G13 10800 0" name="G17"/>
                <a:gd fmla="+- G14 10800 0" name="G18"/>
                <a:gd fmla="*/ 7349 1 2" name="G19"/>
                <a:gd fmla="+- G19 5400 0" name="G20"/>
                <a:gd fmla="cos G20 2978742" name="G21"/>
                <a:gd fmla="sin G20 2978742" name="G22"/>
                <a:gd fmla="+- G21 10800 0" name="G23"/>
                <a:gd fmla="+- G12 G23 G22" name="G24"/>
                <a:gd fmla="+- G22 G23 G11" name="G25"/>
                <a:gd fmla="cos 10800 2978742" name="G26"/>
                <a:gd fmla="sin 10800 2978742" name="G27"/>
                <a:gd fmla="cos 7349 2978742" name="G28"/>
                <a:gd fmla="sin 7349 2978742" name="G29"/>
                <a:gd fmla="+- G26 10800 0" name="G30"/>
                <a:gd fmla="+- G27 10800 0" name="G31"/>
                <a:gd fmla="+- G28 10800 0" name="G32"/>
                <a:gd fmla="+- G29 10800 0" name="G33"/>
                <a:gd fmla="+- G19 5400 0" name="G34"/>
                <a:gd fmla="cos G34 -2534030" name="G35"/>
                <a:gd fmla="sin G34 -2534030" name="G36"/>
                <a:gd fmla="+/ -2534030 2978742 2" name="G37"/>
                <a:gd fmla="*/ 180 256 1" name="T2"/>
                <a:gd fmla="*/ 0 256 1" name="T3"/>
                <a:gd fmla="+- G37 T2 T3" name="G38"/>
                <a:gd fmla="?: G2 G37 G38" name="G39"/>
                <a:gd fmla="cos 10800 G39" name="G40"/>
                <a:gd fmla="sin 10800 G39" name="G41"/>
                <a:gd fmla="cos 7349 G39" name="G42"/>
                <a:gd fmla="sin 7349 G39" name="G43"/>
                <a:gd fmla="+- G40 10800 0" name="G44"/>
                <a:gd fmla="+- G41 10800 0" name="G45"/>
                <a:gd fmla="+- G42 10800 0" name="G46"/>
                <a:gd fmla="+- G43 10800 0" name="G47"/>
                <a:gd fmla="+- G35 10800 0" name="G48"/>
                <a:gd fmla="+- G36 10800 0" name="G49"/>
                <a:gd fmla="*/ 21581 w 21600" name="T4"/>
                <a:gd fmla="*/ 11439 h 21600" name="T5"/>
                <a:gd fmla="*/ 17885 w 21600" name="T6"/>
                <a:gd fmla="*/ 5130 h 21600" name="T7"/>
                <a:gd fmla="*/ 18136 w 21600" name="T8"/>
                <a:gd fmla="*/ 11234 h 21600" name="T9"/>
                <a:gd fmla="*/ 20270 w 21600" name="T10"/>
                <a:gd fmla="*/ 20420 h 21600" name="T11"/>
                <a:gd fmla="*/ 14012 w 21600" name="T12"/>
                <a:gd fmla="*/ 20372 h 21600" name="T13"/>
                <a:gd fmla="*/ 14061 w 21600" name="T14"/>
                <a:gd fmla="*/ 14113 h 21600" name="T15"/>
                <a:gd fmla="*/ 3163 w 21600" name="T16"/>
                <a:gd fmla="*/ 3163 h 21600" name="T17"/>
                <a:gd fmla="*/ 18437 w 21600" name="T18"/>
                <a:gd fmla="*/ 18437 h 21600" name="T19"/>
              </a:gdLst>
              <a:cxnLst>
                <a:cxn ang="0">
                  <a:pos x="T4" y="T5"/>
                </a:cxn>
                <a:cxn ang="0">
                  <a:pos x="T6" y="T7"/>
                </a:cxn>
                <a:cxn ang="0">
                  <a:pos x="T8" y="T9"/>
                </a:cxn>
                <a:cxn ang="0">
                  <a:pos x="T10" y="T11"/>
                </a:cxn>
                <a:cxn ang="0">
                  <a:pos x="T12" y="T13"/>
                </a:cxn>
                <a:cxn ang="0">
                  <a:pos x="T14" y="T15"/>
                </a:cxn>
              </a:cxnLst>
              <a:rect b="T19" l="T16" r="T18" t="T17"/>
              <a:pathLst>
                <a:path h="21600" w="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3A8898"/>
            </a:solidFill>
            <a:ln algn="ctr" cap="flat" cmpd="sng" w="3175">
              <a:solidFill>
                <a:srgbClr val="EAEAEA"/>
              </a:solidFill>
              <a:prstDash val="solid"/>
            </a:ln>
            <a:effectLst>
              <a:outerShdw algn="t" blurRad="50800" dir="5400000" dist="38100" rotWithShape="0">
                <a:prstClr val="black">
                  <a:alpha val="40000"/>
                </a:prstClr>
              </a:outerShdw>
            </a:effectLst>
            <a:extLst/>
          </p:spPr>
          <p:txBody>
            <a:bodyPr anchor="ctr"/>
            <a:lstStyle/>
            <a:p>
              <a:pPr algn="ctr" defTabSz="914400" eaLnBrk="1" fontAlgn="base"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200" u="none">
                <a:ln>
                  <a:noFill/>
                </a:ln>
                <a:solidFill>
                  <a:srgbClr val="4D4D4D"/>
                </a:solidFill>
                <a:effectLst/>
                <a:uLnTx/>
                <a:uFillTx/>
                <a:latin charset="-122" panose="020b0503020204020204" pitchFamily="34" typeface="微软雅黑"/>
                <a:ea charset="-122" panose="020b0503020204020204" pitchFamily="34" typeface="微软雅黑"/>
                <a:cs typeface="+mn-cs"/>
              </a:endParaRPr>
            </a:p>
          </p:txBody>
        </p:sp>
        <p:sp>
          <p:nvSpPr>
            <p:cNvPr id="12" name="WordArt 9"/>
            <p:cNvSpPr>
              <a:spLocks noChangeArrowheads="1" noChangeShapeType="1" noTextEdit="1"/>
            </p:cNvSpPr>
            <p:nvPr/>
          </p:nvSpPr>
          <p:spPr bwMode="gray">
            <a:xfrm rot="17984564">
              <a:off x="3069432" y="2134156"/>
              <a:ext cx="2105025" cy="1770063"/>
            </a:xfrm>
            <a:prstGeom prst="rect">
              <a:avLst/>
            </a:prstGeom>
            <a:extLst>
              <a:ext uri="{AF507438-7753-43E0-B8FC-AC1667EBCBE1}">
                <a14:hiddenEffects>
                  <a:effectLst/>
                </a14:hiddenEffects>
              </a:ext>
            </a:extLst>
          </p:spPr>
          <p:txBody>
            <a:bodyPr fromWordArt="1" spcFirstLastPara="1" wrap="none">
              <a:prstTxWarp prst="textArchUp">
                <a:avLst>
                  <a:gd fmla="val 12807259"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10" kumimoji="0" lang="zh-CN" noProof="0" normalizeH="0" smtClean="0" spc="0" strike="noStrike" sz="2000" u="none">
                  <a:ln w="6350">
                    <a:noFill/>
                    <a:round/>
                  </a:ln>
                  <a:solidFill>
                    <a:schemeClr val="bg1"/>
                  </a:solidFill>
                  <a:effectLst/>
                  <a:uLnTx/>
                  <a:uFillTx/>
                  <a:latin charset="-122" panose="020b0503020204020204" pitchFamily="34" typeface="微软雅黑"/>
                  <a:ea charset="-122" panose="020b0503020204020204" pitchFamily="34" typeface="微软雅黑"/>
                  <a:cs typeface="Arial"/>
                </a:rPr>
                <a:t>单击此处添加文字</a:t>
              </a:r>
            </a:p>
          </p:txBody>
        </p:sp>
      </p:grpSp>
      <p:grpSp>
        <p:nvGrpSpPr>
          <p:cNvPr id="13" name="组合 12"/>
          <p:cNvGrpSpPr/>
          <p:nvPr/>
        </p:nvGrpSpPr>
        <p:grpSpPr>
          <a:xfrm>
            <a:off x="2020161" y="1909298"/>
            <a:ext cx="2769845" cy="1294205"/>
            <a:chOff x="898796" y="2031567"/>
            <a:chExt cx="2420667" cy="1114711"/>
          </a:xfrm>
        </p:grpSpPr>
        <p:sp>
          <p:nvSpPr>
            <p:cNvPr id="14" name="Line 17"/>
            <p:cNvSpPr>
              <a:spLocks noChangeShapeType="1"/>
            </p:cNvSpPr>
            <p:nvPr/>
          </p:nvSpPr>
          <p:spPr bwMode="auto">
            <a:xfrm>
              <a:off x="914401" y="2395372"/>
              <a:ext cx="2405062" cy="0"/>
            </a:xfrm>
            <a:prstGeom prst="line">
              <a:avLst/>
            </a:prstGeom>
            <a:noFill/>
            <a:ln w="19050">
              <a:solidFill>
                <a:srgbClr val="3A3A3B"/>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endParaRPr>
            </a:p>
          </p:txBody>
        </p:sp>
        <p:sp>
          <p:nvSpPr>
            <p:cNvPr id="15" name="TextBox 42"/>
            <p:cNvSpPr txBox="1">
              <a:spLocks noChangeArrowheads="1"/>
            </p:cNvSpPr>
            <p:nvPr/>
          </p:nvSpPr>
          <p:spPr bwMode="auto">
            <a:xfrm>
              <a:off x="898797" y="2031567"/>
              <a:ext cx="1728238" cy="3150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kern="0" lang="zh-CN" smtClean="0">
                  <a:solidFill>
                    <a:srgbClr val="4D4D4D"/>
                  </a:solidFill>
                  <a:latin charset="-122" panose="020b0503020204020204" pitchFamily="34" typeface="微软雅黑"/>
                  <a:ea charset="-122" panose="020b0503020204020204" pitchFamily="34" typeface="微软雅黑"/>
                  <a:cs charset="-122" pitchFamily="2" typeface="宋体"/>
                </a:rPr>
                <a:t>点击添加文本</a:t>
              </a:r>
            </a:p>
          </p:txBody>
        </p:sp>
        <p:sp>
          <p:nvSpPr>
            <p:cNvPr id="16" name="TextBox 43"/>
            <p:cNvSpPr txBox="1"/>
            <p:nvPr/>
          </p:nvSpPr>
          <p:spPr bwMode="auto">
            <a:xfrm>
              <a:off x="898796" y="2440474"/>
              <a:ext cx="1888314" cy="698979"/>
            </a:xfrm>
            <a:prstGeom prst="rect">
              <a:avLst/>
            </a:prstGeom>
            <a:noFill/>
          </p:spPr>
          <p:txBody>
            <a:bodyPr anchor="t" anchorCtr="0" bIns="45720" compatLnSpc="1" lIns="91440" numCol="1" rIns="91440" tIns="45720" vert="horz" wrap="square">
              <a:prstTxWarp prst="textNoShape">
                <a:avLst/>
              </a:prstTxWarp>
              <a:spAutoFit/>
            </a:bodyPr>
            <a:lstStyle/>
            <a:p>
              <a:pPr algn="ct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单击此处添加段落文本单击此处添加段落文本单击此处添加段落文本单击此处添加段落文本</a:t>
              </a:r>
            </a:p>
          </p:txBody>
        </p:sp>
      </p:grpSp>
      <p:grpSp>
        <p:nvGrpSpPr>
          <p:cNvPr id="17" name="组合 3"/>
          <p:cNvGrpSpPr/>
          <p:nvPr/>
        </p:nvGrpSpPr>
        <p:grpSpPr>
          <a:xfrm>
            <a:off x="4231972" y="1274470"/>
            <a:ext cx="3978930" cy="4370770"/>
            <a:chOff x="2831777" y="1208487"/>
            <a:chExt cx="3477329" cy="3764584"/>
          </a:xfrm>
        </p:grpSpPr>
        <p:sp>
          <p:nvSpPr>
            <p:cNvPr id="18" name="AutoShape 5"/>
            <p:cNvSpPr>
              <a:spLocks noChangeArrowheads="1"/>
            </p:cNvSpPr>
            <p:nvPr/>
          </p:nvSpPr>
          <p:spPr bwMode="gray">
            <a:xfrm rot="5078397">
              <a:off x="2688150" y="1352114"/>
              <a:ext cx="3764584" cy="3477329"/>
            </a:xfrm>
            <a:custGeom>
              <a:gdLst>
                <a:gd fmla="+- 2978742 0 0" name="G0"/>
                <a:gd fmla="+- -2701274 0 0" name="G1"/>
                <a:gd fmla="+- 2978742 0 -2701274" name="G2"/>
                <a:gd fmla="+- 10800 0 0" name="G3"/>
                <a:gd fmla="+- 0 0 2978742" name="G4"/>
                <a:gd fmla="*/ 360 256 1" name="T0"/>
                <a:gd fmla="*/ 0 256 1" name="T1"/>
                <a:gd fmla="+- G2 T0 T1" name="G5"/>
                <a:gd fmla="?: G2 G2 G5" name="G6"/>
                <a:gd fmla="+- 0 0 G6" name="G7"/>
                <a:gd fmla="+- 7349 0 0" name="G8"/>
                <a:gd fmla="+- 0 0 -2701274" name="G9"/>
                <a:gd fmla="+- 7349 0 2700" name="G10"/>
                <a:gd fmla="cos G10 2978742" name="G11"/>
                <a:gd fmla="sin G10 2978742" name="G12"/>
                <a:gd fmla="cos 13500 2978742" name="G13"/>
                <a:gd fmla="sin 13500 2978742" name="G14"/>
                <a:gd fmla="+- G11 10800 0" name="G15"/>
                <a:gd fmla="+- G12 10800 0" name="G16"/>
                <a:gd fmla="+- G13 10800 0" name="G17"/>
                <a:gd fmla="+- G14 10800 0" name="G18"/>
                <a:gd fmla="*/ 7349 1 2" name="G19"/>
                <a:gd fmla="+- G19 5400 0" name="G20"/>
                <a:gd fmla="cos G20 2978742" name="G21"/>
                <a:gd fmla="sin G20 2978742" name="G22"/>
                <a:gd fmla="+- G21 10800 0" name="G23"/>
                <a:gd fmla="+- G12 G23 G22" name="G24"/>
                <a:gd fmla="+- G22 G23 G11" name="G25"/>
                <a:gd fmla="cos 10800 2978742" name="G26"/>
                <a:gd fmla="sin 10800 2978742" name="G27"/>
                <a:gd fmla="cos 7349 2978742" name="G28"/>
                <a:gd fmla="sin 7349 2978742" name="G29"/>
                <a:gd fmla="+- G26 10800 0" name="G30"/>
                <a:gd fmla="+- G27 10800 0" name="G31"/>
                <a:gd fmla="+- G28 10800 0" name="G32"/>
                <a:gd fmla="+- G29 10800 0" name="G33"/>
                <a:gd fmla="+- G19 5400 0" name="G34"/>
                <a:gd fmla="cos G34 -2701274" name="G35"/>
                <a:gd fmla="sin G34 -2701274" name="G36"/>
                <a:gd fmla="+/ -2701274 2978742 2" name="G37"/>
                <a:gd fmla="*/ 180 256 1" name="T2"/>
                <a:gd fmla="*/ 0 256 1" name="T3"/>
                <a:gd fmla="+- G37 T2 T3" name="G38"/>
                <a:gd fmla="?: G2 G37 G38" name="G39"/>
                <a:gd fmla="cos 10800 G39" name="G40"/>
                <a:gd fmla="sin 10800 G39" name="G41"/>
                <a:gd fmla="cos 7349 G39" name="G42"/>
                <a:gd fmla="sin 7349 G39" name="G43"/>
                <a:gd fmla="+- G40 10800 0" name="G44"/>
                <a:gd fmla="+- G41 10800 0" name="G45"/>
                <a:gd fmla="+- G42 10800 0" name="G46"/>
                <a:gd fmla="+- G43 10800 0" name="G47"/>
                <a:gd fmla="+- G35 10800 0" name="G48"/>
                <a:gd fmla="+- G36 10800 0" name="G49"/>
                <a:gd fmla="*/ 21592 w 21600" name="T4"/>
                <a:gd fmla="*/ 11198 h 21600" name="T5"/>
                <a:gd fmla="*/ 17626 w 21600" name="T6"/>
                <a:gd fmla="*/ 4820 h 21600" name="T7"/>
                <a:gd fmla="*/ 18143 w 21600" name="T8"/>
                <a:gd fmla="*/ 11071 h 21600" name="T9"/>
                <a:gd fmla="*/ 20270 w 21600" name="T10"/>
                <a:gd fmla="*/ 20420 h 21600" name="T11"/>
                <a:gd fmla="*/ 14012 w 21600" name="T12"/>
                <a:gd fmla="*/ 20372 h 21600" name="T13"/>
                <a:gd fmla="*/ 14061 w 21600" name="T14"/>
                <a:gd fmla="*/ 14113 h 21600" name="T15"/>
                <a:gd fmla="*/ 3163 w 21600" name="T16"/>
                <a:gd fmla="*/ 3163 h 21600" name="T17"/>
                <a:gd fmla="*/ 18437 w 21600" name="T18"/>
                <a:gd fmla="*/ 18437 h 21600" name="T19"/>
              </a:gdLst>
              <a:cxnLst>
                <a:cxn ang="0">
                  <a:pos x="T4" y="T5"/>
                </a:cxn>
                <a:cxn ang="0">
                  <a:pos x="T6" y="T7"/>
                </a:cxn>
                <a:cxn ang="0">
                  <a:pos x="T8" y="T9"/>
                </a:cxn>
                <a:cxn ang="0">
                  <a:pos x="T10" y="T11"/>
                </a:cxn>
                <a:cxn ang="0">
                  <a:pos x="T12" y="T13"/>
                </a:cxn>
                <a:cxn ang="0">
                  <a:pos x="T14" y="T15"/>
                </a:cxn>
              </a:cxnLst>
              <a:rect b="T19" l="T16" r="T18" t="T17"/>
              <a:pathLst>
                <a:path h="21600" w="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CF103E"/>
            </a:solidFill>
            <a:ln algn="ctr" cap="flat" cmpd="sng" w="3175">
              <a:solidFill>
                <a:srgbClr val="2676FF">
                  <a:lumMod val="20000"/>
                  <a:lumOff val="80000"/>
                </a:srgbClr>
              </a:solidFill>
              <a:prstDash val="solid"/>
            </a:ln>
            <a:effectLst>
              <a:outerShdw algn="tl" blurRad="50800" dir="2700000" dist="38100" rotWithShape="0">
                <a:prstClr val="black">
                  <a:alpha val="40000"/>
                </a:prstClr>
              </a:outerShdw>
            </a:effectLst>
            <a:extLst/>
          </p:spPr>
          <p:txBody>
            <a:bodyPr anchor="ctr" lIns="0" rIns="0"/>
            <a:lstStyle/>
            <a:p>
              <a:pPr defTabSz="914400" eaLnBrk="1" fontAlgn="base" hangingPunct="1" indent="-182563" latinLnBrk="0" lvl="0" marL="182563" marR="0">
                <a:lnSpc>
                  <a:spcPct val="120000"/>
                </a:lnSpc>
                <a:spcBef>
                  <a:spcPts val="600"/>
                </a:spcBef>
                <a:spcAft>
                  <a:spcPts val="600"/>
                </a:spcAft>
                <a:buClrTx/>
                <a:buSzTx/>
                <a:buFont charset="0" panose="020b0604020202020204" pitchFamily="34" typeface="Arial"/>
                <a:buChar char="•"/>
                <a:defRPr/>
              </a:pPr>
              <a:endParaRPr altLang="en-US" b="0" baseline="0" cap="none" i="0" kern="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19"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a:effectLst/>
                </a14:hiddenEffects>
              </a:ext>
            </a:extLst>
          </p:spPr>
          <p:txBody>
            <a:bodyPr fromWordArt="1" spcFirstLastPara="1" wrap="none">
              <a:prstTxWarp prst="textArchDown">
                <a:avLst>
                  <a:gd fmla="val 2320405"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10" kumimoji="0" lang="zh-CN" noProof="0" normalizeH="0" smtClean="0" spc="0" strike="noStrike" sz="2000" u="none">
                  <a:ln w="6350">
                    <a:noFill/>
                    <a:round/>
                  </a:ln>
                  <a:solidFill>
                    <a:srgbClr val="3B3B3B"/>
                  </a:solidFill>
                  <a:effectLst/>
                  <a:uLnTx/>
                  <a:uFillTx/>
                  <a:latin charset="-122" panose="020b0503020204020204" pitchFamily="34" typeface="微软雅黑"/>
                  <a:ea charset="-122" panose="020b0503020204020204" pitchFamily="34" typeface="微软雅黑"/>
                  <a:cs typeface="Arial"/>
                </a:rPr>
                <a:t>单击此处添加文字</a:t>
              </a:r>
            </a:p>
          </p:txBody>
        </p:sp>
      </p:grpSp>
      <p:grpSp>
        <p:nvGrpSpPr>
          <p:cNvPr id="20" name="组合 19"/>
          <p:cNvGrpSpPr/>
          <p:nvPr/>
        </p:nvGrpSpPr>
        <p:grpSpPr>
          <a:xfrm>
            <a:off x="7635589" y="4665273"/>
            <a:ext cx="2831213" cy="1169470"/>
            <a:chOff x="5537201" y="4736667"/>
            <a:chExt cx="2474298" cy="1007275"/>
          </a:xfrm>
        </p:grpSpPr>
        <p:sp>
          <p:nvSpPr>
            <p:cNvPr id="21" name="Line 18"/>
            <p:cNvSpPr>
              <a:spLocks noChangeShapeType="1"/>
            </p:cNvSpPr>
            <p:nvPr/>
          </p:nvSpPr>
          <p:spPr bwMode="auto">
            <a:xfrm flipH="1">
              <a:off x="5537201" y="5095709"/>
              <a:ext cx="2405062" cy="0"/>
            </a:xfrm>
            <a:prstGeom prst="line">
              <a:avLst/>
            </a:prstGeom>
            <a:noFill/>
            <a:ln w="19050">
              <a:solidFill>
                <a:srgbClr val="3B3B3B"/>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endParaRPr>
            </a:p>
          </p:txBody>
        </p:sp>
        <p:sp>
          <p:nvSpPr>
            <p:cNvPr id="22" name="TextBox 19"/>
            <p:cNvSpPr txBox="1">
              <a:spLocks noChangeArrowheads="1"/>
            </p:cNvSpPr>
            <p:nvPr/>
          </p:nvSpPr>
          <p:spPr bwMode="auto">
            <a:xfrm>
              <a:off x="6228276" y="4736666"/>
              <a:ext cx="1728238" cy="3150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mtClean="0" spc="0" strike="noStrike" u="none">
                  <a:ln>
                    <a:noFill/>
                  </a:ln>
                  <a:solidFill>
                    <a:srgbClr val="4D4D4D"/>
                  </a:solidFill>
                  <a:effectLst/>
                  <a:uLnTx/>
                  <a:uFillTx/>
                  <a:latin charset="-122" panose="020b0503020204020204" pitchFamily="34" typeface="微软雅黑"/>
                  <a:ea charset="-122" panose="020b0503020204020204" pitchFamily="34" typeface="微软雅黑"/>
                  <a:cs charset="-122" pitchFamily="2" typeface="宋体"/>
                </a:rPr>
                <a:t>点击添加文本</a:t>
              </a:r>
            </a:p>
          </p:txBody>
        </p:sp>
        <p:sp>
          <p:nvSpPr>
            <p:cNvPr id="23" name="TextBox 20"/>
            <p:cNvSpPr txBox="1"/>
            <p:nvPr/>
          </p:nvSpPr>
          <p:spPr bwMode="auto">
            <a:xfrm>
              <a:off x="6282712" y="5195394"/>
              <a:ext cx="1728787" cy="492238"/>
            </a:xfrm>
            <a:prstGeom prst="rect">
              <a:avLst/>
            </a:prstGeom>
            <a:noFill/>
          </p:spPr>
          <p:txBody>
            <a:bodyPr anchor="t" anchorCtr="0" bIns="45720" compatLnSpc="1" lIns="91440" numCol="1" rIns="91440" tIns="45720" vert="horz" wrap="square">
              <a:prstTxWarp prst="textNoShape">
                <a:avLst/>
              </a:prstTxWarp>
              <a:spAutoFit/>
            </a:bodyPr>
            <a:lstStyle/>
            <a:p>
              <a:pPr algn="ct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单击此处添加段落文本单击此处添加段落文本单击</a:t>
              </a:r>
            </a:p>
          </p:txBody>
        </p:sp>
      </p:grpSp>
    </p:spTree>
    <p:extLst>
      <p:ext uri="{BB962C8B-B14F-4D97-AF65-F5344CB8AC3E}">
        <p14:creationId val="2465021689"/>
      </p:ext>
    </p:extLst>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1065584" y="2375370"/>
            <a:ext cx="2479687" cy="2650935"/>
          </a:xfrm>
          <a:custGeom>
            <a:rect b="b" l="l" r="r" t="t"/>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solidFill>
                <a:schemeClr val="bg1"/>
              </a:solidFill>
            </a:endParaRPr>
          </a:p>
        </p:txBody>
      </p:sp>
      <p:sp>
        <p:nvSpPr>
          <p:cNvPr id="3" name="椭圆 2"/>
          <p:cNvSpPr/>
          <p:nvPr/>
        </p:nvSpPr>
        <p:spPr>
          <a:xfrm>
            <a:off x="8508593" y="2397030"/>
            <a:ext cx="2650935" cy="2650935"/>
          </a:xfrm>
          <a:prstGeom prst="ellips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p>
        </p:txBody>
      </p:sp>
      <p:sp>
        <p:nvSpPr>
          <p:cNvPr id="4" name="椭圆 1"/>
          <p:cNvSpPr/>
          <p:nvPr/>
        </p:nvSpPr>
        <p:spPr>
          <a:xfrm>
            <a:off x="3545271" y="2397030"/>
            <a:ext cx="2479687" cy="2650935"/>
          </a:xfrm>
          <a:custGeom>
            <a:rect b="b" l="l" r="r" t="t"/>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p>
        </p:txBody>
      </p:sp>
      <p:sp>
        <p:nvSpPr>
          <p:cNvPr id="5" name="椭圆 1"/>
          <p:cNvSpPr/>
          <p:nvPr/>
        </p:nvSpPr>
        <p:spPr>
          <a:xfrm>
            <a:off x="6024958" y="2397030"/>
            <a:ext cx="2479687" cy="2650935"/>
          </a:xfrm>
          <a:custGeom>
            <a:rect b="b" l="l" r="r" t="t"/>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solidFill>
                <a:schemeClr val="bg1"/>
              </a:solidFill>
            </a:endParaRPr>
          </a:p>
        </p:txBody>
      </p:sp>
      <p:sp>
        <p:nvSpPr>
          <p:cNvPr id="6" name="TextBox 14"/>
          <p:cNvSpPr txBox="1"/>
          <p:nvPr/>
        </p:nvSpPr>
        <p:spPr>
          <a:xfrm>
            <a:off x="2059025" y="2390256"/>
            <a:ext cx="595630" cy="822960"/>
          </a:xfrm>
          <a:prstGeom prst="rect">
            <a:avLst/>
          </a:prstGeom>
          <a:noFill/>
        </p:spPr>
        <p:txBody>
          <a:bodyPr rtlCol="0" wrap="none">
            <a:spAutoFit/>
          </a:bodyPr>
          <a:lstStyle/>
          <a:p>
            <a:pPr algn="ctr">
              <a:lnSpc>
                <a:spcPct val="150000"/>
              </a:lnSpc>
            </a:pPr>
            <a:r>
              <a:rPr altLang="zh-CN" b="1" lang="en-US" smtClean="0" sz="3200">
                <a:solidFill>
                  <a:schemeClr val="bg1"/>
                </a:solidFill>
              </a:rPr>
              <a:t>01</a:t>
            </a:r>
          </a:p>
        </p:txBody>
      </p:sp>
      <p:sp>
        <p:nvSpPr>
          <p:cNvPr id="7" name="TextBox 15"/>
          <p:cNvSpPr txBox="1"/>
          <p:nvPr/>
        </p:nvSpPr>
        <p:spPr>
          <a:xfrm>
            <a:off x="4579592" y="2390256"/>
            <a:ext cx="595630" cy="822960"/>
          </a:xfrm>
          <a:prstGeom prst="rect">
            <a:avLst/>
          </a:prstGeom>
          <a:noFill/>
        </p:spPr>
        <p:txBody>
          <a:bodyPr rtlCol="0" wrap="none">
            <a:spAutoFit/>
          </a:bodyPr>
          <a:lstStyle/>
          <a:p>
            <a:pPr algn="ctr">
              <a:lnSpc>
                <a:spcPct val="150000"/>
              </a:lnSpc>
            </a:pPr>
            <a:r>
              <a:rPr altLang="zh-CN" b="1" lang="en-US" smtClean="0" sz="3200">
                <a:solidFill>
                  <a:schemeClr val="bg1"/>
                </a:solidFill>
              </a:rPr>
              <a:t>02</a:t>
            </a:r>
          </a:p>
        </p:txBody>
      </p:sp>
      <p:sp>
        <p:nvSpPr>
          <p:cNvPr id="8" name="TextBox 16"/>
          <p:cNvSpPr txBox="1"/>
          <p:nvPr/>
        </p:nvSpPr>
        <p:spPr>
          <a:xfrm>
            <a:off x="7002986" y="2390256"/>
            <a:ext cx="595630" cy="822960"/>
          </a:xfrm>
          <a:prstGeom prst="rect">
            <a:avLst/>
          </a:prstGeom>
          <a:noFill/>
        </p:spPr>
        <p:txBody>
          <a:bodyPr rtlCol="0" wrap="none">
            <a:spAutoFit/>
          </a:bodyPr>
          <a:lstStyle/>
          <a:p>
            <a:pPr algn="ctr">
              <a:lnSpc>
                <a:spcPct val="150000"/>
              </a:lnSpc>
            </a:pPr>
            <a:r>
              <a:rPr altLang="zh-CN" b="1" lang="en-US" smtClean="0" sz="3200">
                <a:solidFill>
                  <a:schemeClr val="bg1"/>
                </a:solidFill>
              </a:rPr>
              <a:t>03</a:t>
            </a:r>
          </a:p>
        </p:txBody>
      </p:sp>
      <p:sp>
        <p:nvSpPr>
          <p:cNvPr id="9" name="TextBox 17"/>
          <p:cNvSpPr txBox="1"/>
          <p:nvPr/>
        </p:nvSpPr>
        <p:spPr>
          <a:xfrm>
            <a:off x="9572244" y="2390256"/>
            <a:ext cx="595630" cy="822960"/>
          </a:xfrm>
          <a:prstGeom prst="rect">
            <a:avLst/>
          </a:prstGeom>
          <a:noFill/>
        </p:spPr>
        <p:txBody>
          <a:bodyPr rtlCol="0" wrap="none">
            <a:spAutoFit/>
          </a:bodyPr>
          <a:lstStyle/>
          <a:p>
            <a:pPr algn="ctr">
              <a:lnSpc>
                <a:spcPct val="150000"/>
              </a:lnSpc>
            </a:pPr>
            <a:r>
              <a:rPr altLang="zh-CN" b="1" lang="en-US" smtClean="0" sz="3200">
                <a:solidFill>
                  <a:schemeClr val="bg1"/>
                </a:solidFill>
              </a:rPr>
              <a:t>04</a:t>
            </a:r>
          </a:p>
        </p:txBody>
      </p:sp>
      <p:cxnSp>
        <p:nvCxnSpPr>
          <p:cNvPr id="10" name="直接连接符 9"/>
          <p:cNvCxnSpPr/>
          <p:nvPr/>
        </p:nvCxnSpPr>
        <p:spPr>
          <a:xfrm>
            <a:off x="1371460" y="3218262"/>
            <a:ext cx="1819467" cy="0"/>
          </a:xfrm>
          <a:prstGeom prst="line">
            <a:avLst/>
          </a:prstGeom>
          <a:ln>
            <a:solidFill>
              <a:srgbClr val="3B3B3B"/>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875381" y="3218262"/>
            <a:ext cx="181946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355066" y="3218262"/>
            <a:ext cx="1819467" cy="0"/>
          </a:xfrm>
          <a:prstGeom prst="line">
            <a:avLst/>
          </a:prstGeom>
          <a:ln>
            <a:solidFill>
              <a:srgbClr val="3B3B3B"/>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847258" y="3218262"/>
            <a:ext cx="203128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22"/>
          <p:cNvSpPr txBox="1"/>
          <p:nvPr/>
        </p:nvSpPr>
        <p:spPr>
          <a:xfrm>
            <a:off x="1110191" y="3385111"/>
            <a:ext cx="2473754" cy="480060"/>
          </a:xfrm>
          <a:prstGeom prst="rect">
            <a:avLst/>
          </a:prstGeom>
          <a:noFill/>
        </p:spPr>
        <p:txBody>
          <a:bodyPr rtlCol="0" wrap="square">
            <a:spAutoFit/>
          </a:bodyPr>
          <a:lstStyle/>
          <a:p>
            <a:pPr algn="ctr">
              <a:lnSpc>
                <a:spcPct val="150000"/>
              </a:lnSpc>
            </a:pPr>
            <a:r>
              <a:rPr altLang="en-US" b="1" lang="zh-CN" smtClean="0" sz="1700">
                <a:solidFill>
                  <a:schemeClr val="bg1"/>
                </a:solidFill>
                <a:latin charset="-122" panose="020b0503020204020204" pitchFamily="34" typeface="微软雅黑"/>
                <a:ea charset="-122" panose="020b0503020204020204" pitchFamily="34" typeface="微软雅黑"/>
              </a:rPr>
              <a:t>点此输入标题</a:t>
            </a:r>
          </a:p>
        </p:txBody>
      </p:sp>
      <p:sp>
        <p:nvSpPr>
          <p:cNvPr id="15" name="TextBox 23"/>
          <p:cNvSpPr txBox="1"/>
          <p:nvPr/>
        </p:nvSpPr>
        <p:spPr>
          <a:xfrm>
            <a:off x="1110191" y="3874916"/>
            <a:ext cx="2473754" cy="411480"/>
          </a:xfrm>
          <a:prstGeom prst="rect">
            <a:avLst/>
          </a:prstGeom>
          <a:noFill/>
        </p:spPr>
        <p:txBody>
          <a:bodyPr rtlCol="0" wrap="square">
            <a:spAutoFit/>
          </a:bodyPr>
          <a:lstStyle/>
          <a:p>
            <a:pPr algn="ctr">
              <a:lnSpc>
                <a:spcPct val="150000"/>
              </a:lnSpc>
            </a:pPr>
            <a:r>
              <a:rPr altLang="en-US" lang="zh-CN" smtClean="0" sz="1400">
                <a:solidFill>
                  <a:schemeClr val="bg1"/>
                </a:solidFill>
                <a:latin charset="-122" panose="020b0503020204020204" pitchFamily="34" typeface="微软雅黑"/>
                <a:ea charset="-122" panose="020b0503020204020204" pitchFamily="34" typeface="微软雅黑"/>
              </a:rPr>
              <a:t>点此输入文字</a:t>
            </a:r>
          </a:p>
        </p:txBody>
      </p:sp>
      <p:sp>
        <p:nvSpPr>
          <p:cNvPr id="16" name="TextBox 24"/>
          <p:cNvSpPr txBox="1"/>
          <p:nvPr/>
        </p:nvSpPr>
        <p:spPr>
          <a:xfrm>
            <a:off x="3669786" y="3385111"/>
            <a:ext cx="2473754" cy="480060"/>
          </a:xfrm>
          <a:prstGeom prst="rect">
            <a:avLst/>
          </a:prstGeom>
          <a:noFill/>
        </p:spPr>
        <p:txBody>
          <a:bodyPr rtlCol="0" wrap="square">
            <a:spAutoFit/>
          </a:bodyPr>
          <a:lstStyle/>
          <a:p>
            <a:pPr algn="ctr">
              <a:lnSpc>
                <a:spcPct val="150000"/>
              </a:lnSpc>
            </a:pPr>
            <a:r>
              <a:rPr altLang="en-US" b="1" lang="zh-CN" smtClean="0" sz="1700">
                <a:solidFill>
                  <a:schemeClr val="bg1"/>
                </a:solidFill>
                <a:latin charset="-122" panose="020b0503020204020204" pitchFamily="34" typeface="微软雅黑"/>
                <a:ea charset="-122" panose="020b0503020204020204" pitchFamily="34" typeface="微软雅黑"/>
              </a:rPr>
              <a:t>点此输入标题</a:t>
            </a:r>
          </a:p>
        </p:txBody>
      </p:sp>
      <p:sp>
        <p:nvSpPr>
          <p:cNvPr id="17" name="TextBox 25"/>
          <p:cNvSpPr txBox="1"/>
          <p:nvPr/>
        </p:nvSpPr>
        <p:spPr>
          <a:xfrm>
            <a:off x="3700780" y="3874916"/>
            <a:ext cx="2473754" cy="411480"/>
          </a:xfrm>
          <a:prstGeom prst="rect">
            <a:avLst/>
          </a:prstGeom>
          <a:noFill/>
        </p:spPr>
        <p:txBody>
          <a:bodyPr rtlCol="0" wrap="square">
            <a:spAutoFit/>
          </a:bodyPr>
          <a:lstStyle/>
          <a:p>
            <a:pPr algn="ctr">
              <a:lnSpc>
                <a:spcPct val="150000"/>
              </a:lnSpc>
            </a:pPr>
            <a:r>
              <a:rPr altLang="en-US" lang="zh-CN" smtClean="0" sz="1400">
                <a:solidFill>
                  <a:schemeClr val="bg1"/>
                </a:solidFill>
                <a:latin charset="-122" panose="020b0503020204020204" pitchFamily="34" typeface="微软雅黑"/>
                <a:ea charset="-122" panose="020b0503020204020204" pitchFamily="34" typeface="微软雅黑"/>
              </a:rPr>
              <a:t>点此输入文字</a:t>
            </a:r>
          </a:p>
        </p:txBody>
      </p:sp>
      <p:sp>
        <p:nvSpPr>
          <p:cNvPr id="18" name="TextBox 26"/>
          <p:cNvSpPr txBox="1"/>
          <p:nvPr/>
        </p:nvSpPr>
        <p:spPr>
          <a:xfrm>
            <a:off x="6071034" y="3385111"/>
            <a:ext cx="2473754" cy="480060"/>
          </a:xfrm>
          <a:prstGeom prst="rect">
            <a:avLst/>
          </a:prstGeom>
          <a:noFill/>
        </p:spPr>
        <p:txBody>
          <a:bodyPr rtlCol="0" wrap="square">
            <a:spAutoFit/>
          </a:bodyPr>
          <a:lstStyle/>
          <a:p>
            <a:pPr algn="ctr">
              <a:lnSpc>
                <a:spcPct val="150000"/>
              </a:lnSpc>
            </a:pPr>
            <a:r>
              <a:rPr altLang="en-US" b="1" lang="zh-CN" smtClean="0" sz="1700">
                <a:solidFill>
                  <a:schemeClr val="bg1"/>
                </a:solidFill>
                <a:latin charset="-122" panose="020b0503020204020204" pitchFamily="34" typeface="微软雅黑"/>
                <a:ea charset="-122" panose="020b0503020204020204" pitchFamily="34" typeface="微软雅黑"/>
              </a:rPr>
              <a:t>点此输入标题</a:t>
            </a:r>
          </a:p>
        </p:txBody>
      </p:sp>
      <p:sp>
        <p:nvSpPr>
          <p:cNvPr id="19" name="TextBox 27"/>
          <p:cNvSpPr txBox="1"/>
          <p:nvPr/>
        </p:nvSpPr>
        <p:spPr>
          <a:xfrm>
            <a:off x="6071034" y="3874916"/>
            <a:ext cx="2473754" cy="411480"/>
          </a:xfrm>
          <a:prstGeom prst="rect">
            <a:avLst/>
          </a:prstGeom>
          <a:noFill/>
        </p:spPr>
        <p:txBody>
          <a:bodyPr rtlCol="0" wrap="square">
            <a:spAutoFit/>
          </a:bodyPr>
          <a:lstStyle/>
          <a:p>
            <a:pPr algn="ctr">
              <a:lnSpc>
                <a:spcPct val="150000"/>
              </a:lnSpc>
            </a:pPr>
            <a:r>
              <a:rPr altLang="en-US" lang="zh-CN" smtClean="0" sz="1400">
                <a:solidFill>
                  <a:schemeClr val="bg1"/>
                </a:solidFill>
                <a:latin charset="-122" panose="020b0503020204020204" pitchFamily="34" typeface="微软雅黑"/>
                <a:ea charset="-122" panose="020b0503020204020204" pitchFamily="34" typeface="微软雅黑"/>
              </a:rPr>
              <a:t>点此输入文字</a:t>
            </a:r>
          </a:p>
        </p:txBody>
      </p:sp>
      <p:sp>
        <p:nvSpPr>
          <p:cNvPr id="20" name="TextBox 28"/>
          <p:cNvSpPr txBox="1"/>
          <p:nvPr/>
        </p:nvSpPr>
        <p:spPr>
          <a:xfrm>
            <a:off x="8709944" y="3425107"/>
            <a:ext cx="2473754" cy="480060"/>
          </a:xfrm>
          <a:prstGeom prst="rect">
            <a:avLst/>
          </a:prstGeom>
          <a:noFill/>
        </p:spPr>
        <p:txBody>
          <a:bodyPr rtlCol="0" wrap="square">
            <a:spAutoFit/>
          </a:bodyPr>
          <a:lstStyle/>
          <a:p>
            <a:pPr algn="ctr">
              <a:lnSpc>
                <a:spcPct val="150000"/>
              </a:lnSpc>
            </a:pPr>
            <a:r>
              <a:rPr altLang="en-US" b="1" lang="zh-CN" smtClean="0" sz="1700">
                <a:solidFill>
                  <a:schemeClr val="bg1"/>
                </a:solidFill>
                <a:latin charset="-122" panose="020b0503020204020204" pitchFamily="34" typeface="微软雅黑"/>
                <a:ea charset="-122" panose="020b0503020204020204" pitchFamily="34" typeface="微软雅黑"/>
              </a:rPr>
              <a:t>点此输入标题</a:t>
            </a:r>
          </a:p>
        </p:txBody>
      </p:sp>
      <p:sp>
        <p:nvSpPr>
          <p:cNvPr id="21" name="TextBox 29"/>
          <p:cNvSpPr txBox="1"/>
          <p:nvPr/>
        </p:nvSpPr>
        <p:spPr>
          <a:xfrm>
            <a:off x="8740938" y="3914912"/>
            <a:ext cx="2473754" cy="411480"/>
          </a:xfrm>
          <a:prstGeom prst="rect">
            <a:avLst/>
          </a:prstGeom>
          <a:noFill/>
        </p:spPr>
        <p:txBody>
          <a:bodyPr rtlCol="0" wrap="square">
            <a:spAutoFit/>
          </a:bodyPr>
          <a:lstStyle/>
          <a:p>
            <a:pPr algn="ctr">
              <a:lnSpc>
                <a:spcPct val="150000"/>
              </a:lnSpc>
            </a:pPr>
            <a:r>
              <a:rPr altLang="en-US" lang="zh-CN" smtClean="0" sz="1400">
                <a:solidFill>
                  <a:schemeClr val="bg1"/>
                </a:solidFill>
                <a:latin charset="-122" panose="020b0503020204020204" pitchFamily="34" typeface="微软雅黑"/>
                <a:ea charset="-122" panose="020b0503020204020204" pitchFamily="34" typeface="微软雅黑"/>
              </a:rPr>
              <a:t>点此输入文字</a:t>
            </a:r>
          </a:p>
        </p:txBody>
      </p:sp>
      <p:sp>
        <p:nvSpPr>
          <p:cNvPr id="22" name="KSO_Shape"/>
          <p:cNvSpPr/>
          <p:nvPr/>
        </p:nvSpPr>
        <p:spPr>
          <a:xfrm>
            <a:off x="1852179" y="1317638"/>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KSO_Shape"/>
          <p:cNvSpPr/>
          <p:nvPr/>
        </p:nvSpPr>
        <p:spPr>
          <a:xfrm>
            <a:off x="1819207" y="5464712"/>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 name="KSO_Shape"/>
          <p:cNvSpPr/>
          <p:nvPr/>
        </p:nvSpPr>
        <p:spPr>
          <a:xfrm flipH="1">
            <a:off x="10509983" y="1317638"/>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KSO_Shape"/>
          <p:cNvSpPr/>
          <p:nvPr/>
        </p:nvSpPr>
        <p:spPr>
          <a:xfrm flipH="1">
            <a:off x="10823309" y="5499408"/>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文本框 25"/>
          <p:cNvSpPr txBox="1"/>
          <p:nvPr/>
        </p:nvSpPr>
        <p:spPr>
          <a:xfrm>
            <a:off x="2463861" y="1073142"/>
            <a:ext cx="1394142" cy="365760"/>
          </a:xfrm>
          <a:prstGeom prst="rect">
            <a:avLst/>
          </a:prstGeom>
          <a:noFill/>
        </p:spPr>
        <p:txBody>
          <a:bodyPr rtlCol="0" wrap="none">
            <a:spAutoFit/>
          </a:bodyPr>
          <a:lstStyle/>
          <a:p>
            <a:r>
              <a:rPr altLang="zh-CN" b="1" lang="en-US" smtClean="0">
                <a:solidFill>
                  <a:srgbClr val="2E648B"/>
                </a:solidFill>
                <a:latin charset="-122" panose="020b0503020204020204" pitchFamily="34" typeface="微软雅黑"/>
                <a:ea charset="-122" panose="020b0503020204020204" pitchFamily="34" typeface="微软雅黑"/>
              </a:rPr>
              <a:t>KEYWORD</a:t>
            </a:r>
          </a:p>
        </p:txBody>
      </p:sp>
      <p:sp>
        <p:nvSpPr>
          <p:cNvPr id="27" name="TextBox 15"/>
          <p:cNvSpPr txBox="1"/>
          <p:nvPr/>
        </p:nvSpPr>
        <p:spPr>
          <a:xfrm>
            <a:off x="2463861" y="1344519"/>
            <a:ext cx="3294820" cy="64008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a:t>
            </a:r>
          </a:p>
        </p:txBody>
      </p:sp>
      <p:sp>
        <p:nvSpPr>
          <p:cNvPr id="28" name="文本框 27"/>
          <p:cNvSpPr txBox="1"/>
          <p:nvPr/>
        </p:nvSpPr>
        <p:spPr>
          <a:xfrm>
            <a:off x="2400028" y="5189656"/>
            <a:ext cx="1394142" cy="365760"/>
          </a:xfrm>
          <a:prstGeom prst="rect">
            <a:avLst/>
          </a:prstGeom>
          <a:noFill/>
        </p:spPr>
        <p:txBody>
          <a:bodyPr rtlCol="0" wrap="none">
            <a:spAutoFit/>
          </a:bodyPr>
          <a:lstStyle/>
          <a:p>
            <a:r>
              <a:rPr altLang="zh-CN" b="1" lang="en-US" smtClean="0">
                <a:solidFill>
                  <a:srgbClr val="EA5322"/>
                </a:solidFill>
                <a:latin charset="-122" panose="020b0503020204020204" pitchFamily="34" typeface="微软雅黑"/>
                <a:ea charset="-122" panose="020b0503020204020204" pitchFamily="34" typeface="微软雅黑"/>
              </a:rPr>
              <a:t>KEYWORD</a:t>
            </a:r>
          </a:p>
        </p:txBody>
      </p:sp>
      <p:sp>
        <p:nvSpPr>
          <p:cNvPr id="29" name="TextBox 15"/>
          <p:cNvSpPr txBox="1"/>
          <p:nvPr/>
        </p:nvSpPr>
        <p:spPr>
          <a:xfrm>
            <a:off x="2400028" y="5461033"/>
            <a:ext cx="3294820" cy="64008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a:t>
            </a:r>
          </a:p>
        </p:txBody>
      </p:sp>
      <p:sp>
        <p:nvSpPr>
          <p:cNvPr id="30" name="文本框 29"/>
          <p:cNvSpPr txBox="1"/>
          <p:nvPr/>
        </p:nvSpPr>
        <p:spPr>
          <a:xfrm>
            <a:off x="8840474" y="1073142"/>
            <a:ext cx="1394142" cy="365760"/>
          </a:xfrm>
          <a:prstGeom prst="rect">
            <a:avLst/>
          </a:prstGeom>
          <a:noFill/>
        </p:spPr>
        <p:txBody>
          <a:bodyPr rtlCol="0" wrap="none">
            <a:spAutoFit/>
          </a:bodyPr>
          <a:lstStyle/>
          <a:p>
            <a:pPr algn="r"/>
            <a:r>
              <a:rPr altLang="zh-CN" b="1" lang="en-US" smtClean="0">
                <a:solidFill>
                  <a:srgbClr val="FCC818"/>
                </a:solidFill>
                <a:latin charset="-122" panose="020b0503020204020204" pitchFamily="34" typeface="微软雅黑"/>
                <a:ea charset="-122" panose="020b0503020204020204" pitchFamily="34" typeface="微软雅黑"/>
              </a:rPr>
              <a:t>KEYWORD</a:t>
            </a:r>
          </a:p>
        </p:txBody>
      </p:sp>
      <p:sp>
        <p:nvSpPr>
          <p:cNvPr id="31" name="TextBox 15"/>
          <p:cNvSpPr txBox="1"/>
          <p:nvPr/>
        </p:nvSpPr>
        <p:spPr>
          <a:xfrm>
            <a:off x="7000077" y="1344519"/>
            <a:ext cx="3234540" cy="640080"/>
          </a:xfrm>
          <a:prstGeom prst="rect">
            <a:avLst/>
          </a:prstGeom>
          <a:noFill/>
        </p:spPr>
        <p:txBody>
          <a:bodyPr rtlCol="0" wrap="square">
            <a:spAutoFit/>
          </a:bodyPr>
          <a:lstStyle/>
          <a:p>
            <a:pPr algn="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a:t>
            </a:r>
          </a:p>
        </p:txBody>
      </p:sp>
      <p:sp>
        <p:nvSpPr>
          <p:cNvPr id="32" name="文本框 31"/>
          <p:cNvSpPr txBox="1"/>
          <p:nvPr/>
        </p:nvSpPr>
        <p:spPr>
          <a:xfrm>
            <a:off x="9186773" y="5208362"/>
            <a:ext cx="1394142" cy="365760"/>
          </a:xfrm>
          <a:prstGeom prst="rect">
            <a:avLst/>
          </a:prstGeom>
          <a:noFill/>
        </p:spPr>
        <p:txBody>
          <a:bodyPr rtlCol="0" wrap="none">
            <a:spAutoFit/>
          </a:bodyPr>
          <a:lstStyle/>
          <a:p>
            <a:pPr algn="r"/>
            <a:r>
              <a:rPr altLang="zh-CN" b="1" lang="en-US" smtClean="0">
                <a:solidFill>
                  <a:srgbClr val="3A8898"/>
                </a:solidFill>
                <a:latin charset="-122" panose="020b0503020204020204" pitchFamily="34" typeface="微软雅黑"/>
                <a:ea charset="-122" panose="020b0503020204020204" pitchFamily="34" typeface="微软雅黑"/>
              </a:rPr>
              <a:t>KEYWORD</a:t>
            </a:r>
          </a:p>
        </p:txBody>
      </p:sp>
      <p:sp>
        <p:nvSpPr>
          <p:cNvPr id="33" name="TextBox 15"/>
          <p:cNvSpPr txBox="1"/>
          <p:nvPr/>
        </p:nvSpPr>
        <p:spPr>
          <a:xfrm>
            <a:off x="7346375" y="5479739"/>
            <a:ext cx="3234540" cy="640080"/>
          </a:xfrm>
          <a:prstGeom prst="rect">
            <a:avLst/>
          </a:prstGeom>
          <a:noFill/>
        </p:spPr>
        <p:txBody>
          <a:bodyPr rtlCol="0" wrap="square">
            <a:spAutoFit/>
          </a:bodyPr>
          <a:lstStyle/>
          <a:p>
            <a:pPr algn="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a:t>
            </a:r>
          </a:p>
        </p:txBody>
      </p:sp>
    </p:spTree>
    <p:extLst>
      <p:ext uri="{BB962C8B-B14F-4D97-AF65-F5344CB8AC3E}">
        <p14:creationId val="3111376523"/>
      </p:ext>
    </p:extLst>
  </p:cSld>
  <p:clrMapOvr>
    <a:masterClrMapping/>
  </p:clrMapOvr>
  <mc:AlternateContent>
    <mc:Choice Requires="p14">
      <p:transition p14:dur="700" spd="med">
        <p:fade/>
      </p:transition>
    </mc:Choice>
    <mc:Fallback>
      <p:transition spd="med">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矩形 19"/>
          <p:cNvSpPr/>
          <p:nvPr/>
        </p:nvSpPr>
        <p:spPr>
          <a:xfrm>
            <a:off x="6095998" y="1"/>
            <a:ext cx="6096001" cy="6858000"/>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12"/>
          <p:cNvSpPr txBox="1"/>
          <p:nvPr/>
        </p:nvSpPr>
        <p:spPr>
          <a:xfrm>
            <a:off x="1616347" y="2327469"/>
            <a:ext cx="3599720" cy="146304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这里输入简单的文字概述这里输入简单文字概</a:t>
            </a:r>
          </a:p>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述这里输入简单的文字概述这里入简单的文字</a:t>
            </a:r>
          </a:p>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概述这里输入述简单的文字概述这里输入简单</a:t>
            </a:r>
          </a:p>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的文字概述这里输入简单的文字概述这里输入</a:t>
            </a:r>
          </a:p>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简单的文字概述这里输入</a:t>
            </a:r>
          </a:p>
        </p:txBody>
      </p:sp>
      <p:sp>
        <p:nvSpPr>
          <p:cNvPr id="5" name="TextBox 13"/>
          <p:cNvSpPr txBox="1"/>
          <p:nvPr/>
        </p:nvSpPr>
        <p:spPr>
          <a:xfrm>
            <a:off x="2416285" y="1866446"/>
            <a:ext cx="2719789" cy="396240"/>
          </a:xfrm>
          <a:prstGeom prst="rect">
            <a:avLst/>
          </a:prstGeom>
          <a:noFill/>
        </p:spPr>
        <p:txBody>
          <a:bodyPr rtlCol="0" wrap="square">
            <a:spAutoFit/>
          </a:bodyPr>
          <a:lstStyle/>
          <a:p>
            <a:pPr algn="r"/>
            <a:r>
              <a:rPr altLang="zh-CN" b="1" lang="en-US" smtClean="0" sz="2000">
                <a:solidFill>
                  <a:srgbClr val="3A3A3B"/>
                </a:solidFill>
                <a:latin charset="-122" panose="020b0503020204020204" pitchFamily="34" typeface="微软雅黑"/>
                <a:ea charset="-122" panose="020b0503020204020204" pitchFamily="34" typeface="微软雅黑"/>
              </a:rPr>
              <a:t>2014年工作情况</a:t>
            </a:r>
          </a:p>
        </p:txBody>
      </p:sp>
      <p:sp>
        <p:nvSpPr>
          <p:cNvPr id="6" name="TextBox 14"/>
          <p:cNvSpPr txBox="1"/>
          <p:nvPr/>
        </p:nvSpPr>
        <p:spPr>
          <a:xfrm>
            <a:off x="6895939" y="1876768"/>
            <a:ext cx="2719789" cy="396240"/>
          </a:xfrm>
          <a:prstGeom prst="rect">
            <a:avLst/>
          </a:prstGeom>
          <a:noFill/>
        </p:spPr>
        <p:txBody>
          <a:bodyPr rtlCol="0" wrap="square">
            <a:spAutoFit/>
          </a:bodyPr>
          <a:lstStyle/>
          <a:p>
            <a:r>
              <a:rPr altLang="zh-CN" b="1" lang="en-US" smtClean="0" sz="2000">
                <a:solidFill>
                  <a:schemeClr val="bg1"/>
                </a:solidFill>
                <a:latin charset="-122" panose="020b0503020204020204" pitchFamily="34" typeface="微软雅黑"/>
                <a:ea charset="-122" panose="020b0503020204020204" pitchFamily="34" typeface="微软雅黑"/>
              </a:rPr>
              <a:t>2015年工作情况</a:t>
            </a:r>
          </a:p>
        </p:txBody>
      </p:sp>
      <p:sp>
        <p:nvSpPr>
          <p:cNvPr id="7" name="TextBox 15"/>
          <p:cNvSpPr txBox="1"/>
          <p:nvPr/>
        </p:nvSpPr>
        <p:spPr>
          <a:xfrm>
            <a:off x="6919557" y="2356731"/>
            <a:ext cx="3656096" cy="1463040"/>
          </a:xfrm>
          <a:prstGeom prst="rect">
            <a:avLst/>
          </a:prstGeom>
          <a:noFill/>
        </p:spPr>
        <p:txBody>
          <a:bodyPr rtlCol="0" wrap="square">
            <a:spAutoFit/>
          </a:bodyPr>
          <a:lstStyle/>
          <a:p>
            <a:pP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8" name="矩形 7"/>
          <p:cNvSpPr/>
          <p:nvPr/>
        </p:nvSpPr>
        <p:spPr>
          <a:xfrm>
            <a:off x="3096232" y="4392257"/>
            <a:ext cx="1879854" cy="252127"/>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9" name="矩形 8"/>
          <p:cNvSpPr/>
          <p:nvPr/>
        </p:nvSpPr>
        <p:spPr>
          <a:xfrm>
            <a:off x="2016316" y="4792226"/>
            <a:ext cx="2946332" cy="252127"/>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0" name="矩形 9"/>
          <p:cNvSpPr/>
          <p:nvPr/>
        </p:nvSpPr>
        <p:spPr>
          <a:xfrm>
            <a:off x="2576273" y="5260043"/>
            <a:ext cx="2399814" cy="252127"/>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1" name="TextBox 19"/>
          <p:cNvSpPr txBox="1"/>
          <p:nvPr/>
        </p:nvSpPr>
        <p:spPr>
          <a:xfrm>
            <a:off x="3328277" y="4392256"/>
            <a:ext cx="1186180" cy="259080"/>
          </a:xfrm>
          <a:prstGeom prst="rect">
            <a:avLst/>
          </a:prstGeom>
          <a:noFill/>
        </p:spPr>
        <p:txBody>
          <a:bodyPr rtlCol="0" wrap="none">
            <a:spAutoFit/>
          </a:bodyPr>
          <a:lstStyle/>
          <a:p>
            <a:r>
              <a:rPr altLang="en-US" lang="zh-CN" smtClean="0" sz="1100">
                <a:solidFill>
                  <a:schemeClr val="bg1"/>
                </a:solidFill>
                <a:latin charset="-122" panose="020b0503020204020204" pitchFamily="34" typeface="微软雅黑"/>
                <a:ea charset="-122" panose="020b0503020204020204" pitchFamily="34" typeface="微软雅黑"/>
              </a:rPr>
              <a:t>计划完成：30％</a:t>
            </a:r>
          </a:p>
        </p:txBody>
      </p:sp>
      <p:sp>
        <p:nvSpPr>
          <p:cNvPr id="12" name="TextBox 20"/>
          <p:cNvSpPr txBox="1"/>
          <p:nvPr/>
        </p:nvSpPr>
        <p:spPr>
          <a:xfrm>
            <a:off x="2896248" y="4792226"/>
            <a:ext cx="1548130" cy="259080"/>
          </a:xfrm>
          <a:prstGeom prst="rect">
            <a:avLst/>
          </a:prstGeom>
          <a:noFill/>
        </p:spPr>
        <p:txBody>
          <a:bodyPr rtlCol="0" wrap="none">
            <a:spAutoFit/>
          </a:bodyPr>
          <a:lstStyle/>
          <a:p>
            <a:r>
              <a:rPr altLang="en-US" lang="zh-CN" smtClean="0" sz="1100">
                <a:solidFill>
                  <a:schemeClr val="bg1"/>
                </a:solidFill>
                <a:latin charset="-122" panose="020b0503020204020204" pitchFamily="34" typeface="微软雅黑"/>
                <a:ea charset="-122" panose="020b0503020204020204" pitchFamily="34" typeface="微软雅黑"/>
              </a:rPr>
              <a:t>实际完成数目：300万</a:t>
            </a:r>
          </a:p>
        </p:txBody>
      </p:sp>
      <p:sp>
        <p:nvSpPr>
          <p:cNvPr id="13" name="TextBox 21"/>
          <p:cNvSpPr txBox="1"/>
          <p:nvPr/>
        </p:nvSpPr>
        <p:spPr>
          <a:xfrm>
            <a:off x="3376211" y="5265860"/>
            <a:ext cx="1129030" cy="259080"/>
          </a:xfrm>
          <a:prstGeom prst="rect">
            <a:avLst/>
          </a:prstGeom>
          <a:noFill/>
        </p:spPr>
        <p:txBody>
          <a:bodyPr rtlCol="0" wrap="none">
            <a:spAutoFit/>
          </a:bodyPr>
          <a:lstStyle/>
          <a:p>
            <a:r>
              <a:rPr altLang="en-US" lang="zh-CN" smtClean="0" sz="1100">
                <a:solidFill>
                  <a:schemeClr val="bg1"/>
                </a:solidFill>
                <a:latin charset="-122" panose="020b0503020204020204" pitchFamily="34" typeface="微软雅黑"/>
                <a:ea charset="-122" panose="020b0503020204020204" pitchFamily="34" typeface="微软雅黑"/>
              </a:rPr>
              <a:t>回款数：100万</a:t>
            </a:r>
          </a:p>
        </p:txBody>
      </p:sp>
      <p:sp>
        <p:nvSpPr>
          <p:cNvPr id="14" name="矩形 13"/>
          <p:cNvSpPr/>
          <p:nvPr/>
        </p:nvSpPr>
        <p:spPr>
          <a:xfrm>
            <a:off x="7055926" y="4392257"/>
            <a:ext cx="1879854"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5" name="矩形 14"/>
          <p:cNvSpPr/>
          <p:nvPr/>
        </p:nvSpPr>
        <p:spPr>
          <a:xfrm>
            <a:off x="7069364" y="4792226"/>
            <a:ext cx="2946332"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6" name="矩形 15"/>
          <p:cNvSpPr/>
          <p:nvPr/>
        </p:nvSpPr>
        <p:spPr>
          <a:xfrm>
            <a:off x="7055926" y="5260043"/>
            <a:ext cx="2399814"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7" name="TextBox 25"/>
          <p:cNvSpPr txBox="1"/>
          <p:nvPr/>
        </p:nvSpPr>
        <p:spPr>
          <a:xfrm>
            <a:off x="7287970" y="4392256"/>
            <a:ext cx="1186180" cy="259080"/>
          </a:xfrm>
          <a:prstGeom prst="rect">
            <a:avLst/>
          </a:prstGeom>
          <a:noFill/>
        </p:spPr>
        <p:txBody>
          <a:bodyPr rtlCol="0" wrap="none">
            <a:spAutoFit/>
          </a:bodyPr>
          <a:lstStyle/>
          <a:p>
            <a:r>
              <a:rPr altLang="en-US" lang="zh-CN" smtClean="0" sz="1100">
                <a:latin charset="-122" panose="020b0503020204020204" pitchFamily="34" typeface="微软雅黑"/>
                <a:ea charset="-122" panose="020b0503020204020204" pitchFamily="34" typeface="微软雅黑"/>
              </a:rPr>
              <a:t>计划完成：20％</a:t>
            </a:r>
          </a:p>
        </p:txBody>
      </p:sp>
      <p:sp>
        <p:nvSpPr>
          <p:cNvPr id="18" name="TextBox 26"/>
          <p:cNvSpPr txBox="1"/>
          <p:nvPr/>
        </p:nvSpPr>
        <p:spPr>
          <a:xfrm>
            <a:off x="7295907" y="4792226"/>
            <a:ext cx="1548130" cy="259080"/>
          </a:xfrm>
          <a:prstGeom prst="rect">
            <a:avLst/>
          </a:prstGeom>
          <a:noFill/>
        </p:spPr>
        <p:txBody>
          <a:bodyPr rtlCol="0" wrap="none">
            <a:spAutoFit/>
          </a:bodyPr>
          <a:lstStyle/>
          <a:p>
            <a:r>
              <a:rPr altLang="en-US" lang="zh-CN" smtClean="0" sz="1100">
                <a:latin charset="-122" panose="020b0503020204020204" pitchFamily="34" typeface="微软雅黑"/>
                <a:ea charset="-122" panose="020b0503020204020204" pitchFamily="34" typeface="微软雅黑"/>
              </a:rPr>
              <a:t>实际完成数目：200万</a:t>
            </a:r>
          </a:p>
        </p:txBody>
      </p:sp>
      <p:sp>
        <p:nvSpPr>
          <p:cNvPr id="19" name="TextBox 27"/>
          <p:cNvSpPr txBox="1"/>
          <p:nvPr/>
        </p:nvSpPr>
        <p:spPr>
          <a:xfrm>
            <a:off x="7309317" y="5265860"/>
            <a:ext cx="1129030" cy="259080"/>
          </a:xfrm>
          <a:prstGeom prst="rect">
            <a:avLst/>
          </a:prstGeom>
          <a:noFill/>
        </p:spPr>
        <p:txBody>
          <a:bodyPr rtlCol="0" wrap="none">
            <a:spAutoFit/>
          </a:bodyPr>
          <a:lstStyle/>
          <a:p>
            <a:r>
              <a:rPr altLang="en-US" lang="zh-CN" smtClean="0" sz="1100">
                <a:latin charset="-122" panose="020b0503020204020204" pitchFamily="34" typeface="微软雅黑"/>
                <a:ea charset="-122" panose="020b0503020204020204" pitchFamily="34" typeface="微软雅黑"/>
              </a:rPr>
              <a:t>回款数：100万</a:t>
            </a:r>
          </a:p>
        </p:txBody>
      </p:sp>
      <p:sp>
        <p:nvSpPr>
          <p:cNvPr id="3" name="椭圆 2"/>
          <p:cNvSpPr/>
          <p:nvPr/>
        </p:nvSpPr>
        <p:spPr>
          <a:xfrm>
            <a:off x="5625153" y="3005797"/>
            <a:ext cx="941694" cy="941693"/>
          </a:xfrm>
          <a:prstGeom prst="ellipse">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8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VS</a:t>
            </a:r>
          </a:p>
        </p:txBody>
      </p:sp>
    </p:spTree>
    <p:extLst>
      <p:ext uri="{BB962C8B-B14F-4D97-AF65-F5344CB8AC3E}">
        <p14:creationId val="1832043863"/>
      </p:ext>
    </p:extLst>
  </p:cSld>
  <p:clrMapOvr>
    <a:masterClrMapping/>
  </p:clrMapOvr>
  <mc:AlternateContent>
    <mc:Choice Requires="p14">
      <p:transition p14:dur="700" spd="med">
        <p:fade/>
      </p:transition>
    </mc:Choice>
    <mc:Fallback>
      <p:transition spd="med">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xfrm>
      </p:grpSpPr>
      <p:cxnSp>
        <p:nvCxnSpPr>
          <p:cNvPr id="12" name="直接连接符 11"/>
          <p:cNvCxnSpPr/>
          <p:nvPr/>
        </p:nvCxnSpPr>
        <p:spPr>
          <a:xfrm>
            <a:off x="5127790" y="4355229"/>
            <a:ext cx="302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Box 3"/>
          <p:cNvSpPr>
            <a:spLocks noChangeArrowheads="1"/>
          </p:cNvSpPr>
          <p:nvPr/>
        </p:nvSpPr>
        <p:spPr bwMode="auto">
          <a:xfrm>
            <a:off x="4933609" y="4383632"/>
            <a:ext cx="32181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p>
            <a:pPr algn="r">
              <a:buFont charset="0" panose="020b0604020202020204" pitchFamily="34" typeface="Arial"/>
              <a:buNone/>
              <a:defRPr/>
            </a:pPr>
            <a:r>
              <a:rPr altLang="zh-CN" b="1" lang="en-US" smtClean="0" sz="3200">
                <a:solidFill>
                  <a:schemeClr val="bg1"/>
                </a:solidFill>
                <a:latin charset="-122" panose="020b0503020204020204" pitchFamily="34" typeface="微软雅黑"/>
                <a:ea charset="-122" panose="020b0503020204020204" pitchFamily="34" typeface="微软雅黑"/>
                <a:sym charset="0" panose="020f0502020204030204" pitchFamily="34" typeface="Calibri"/>
              </a:rPr>
              <a:t>2016年工作计划</a:t>
            </a:r>
          </a:p>
        </p:txBody>
      </p:sp>
      <p:sp>
        <p:nvSpPr>
          <p:cNvPr id="14" name="矩形 13"/>
          <p:cNvSpPr/>
          <p:nvPr/>
        </p:nvSpPr>
        <p:spPr>
          <a:xfrm>
            <a:off x="5814674" y="3940246"/>
            <a:ext cx="2337117" cy="365760"/>
          </a:xfrm>
          <a:prstGeom prst="rect">
            <a:avLst/>
          </a:prstGeom>
        </p:spPr>
        <p:txBody>
          <a:bodyPr wrap="none">
            <a:spAutoFit/>
          </a:bodyPr>
          <a:lstStyle/>
          <a:p>
            <a:pPr algn="r">
              <a:buFont charset="0" panose="020b0604020202020204" pitchFamily="34" typeface="Arial"/>
              <a:buNone/>
              <a:defRPr/>
            </a:pPr>
            <a:r>
              <a:rPr altLang="zh-CN" lang="en-US">
                <a:solidFill>
                  <a:schemeClr val="bg1"/>
                </a:solidFill>
                <a:latin charset="-122" panose="020b0503020204020204" pitchFamily="34" typeface="微软雅黑"/>
                <a:ea charset="-122" panose="020b0503020204020204" pitchFamily="34" typeface="微软雅黑"/>
              </a:rPr>
              <a:t>The 2015 work plan</a:t>
            </a:r>
          </a:p>
        </p:txBody>
      </p:sp>
      <p:sp>
        <p:nvSpPr>
          <p:cNvPr id="6" name="矩形 5"/>
          <p:cNvSpPr/>
          <p:nvPr/>
        </p:nvSpPr>
        <p:spPr>
          <a:xfrm>
            <a:off x="8463257" y="715852"/>
            <a:ext cx="2499042" cy="5334000"/>
          </a:xfrm>
          <a:prstGeom prst="rect">
            <a:avLst/>
          </a:prstGeom>
        </p:spPr>
        <p:txBody>
          <a:bodyPr wrap="none">
            <a:spAutoFit/>
          </a:bodyPr>
          <a:lstStyle/>
          <a:p>
            <a:pPr algn="ctr"/>
            <a:r>
              <a:rPr altLang="zh-CN" lang="en-US" smtClean="0" sz="34400">
                <a:solidFill>
                  <a:schemeClr val="bg1"/>
                </a:solidFill>
                <a:latin charset="0" panose="020b0806030902050204" pitchFamily="34" typeface="Impact"/>
                <a:ea charset="-122" panose="020b0503020204020204" pitchFamily="34" typeface="微软雅黑"/>
              </a:rPr>
              <a:t>3</a:t>
            </a:r>
          </a:p>
        </p:txBody>
      </p:sp>
    </p:spTree>
    <p:extLst>
      <p:ext uri="{BB962C8B-B14F-4D97-AF65-F5344CB8AC3E}">
        <p14:creationId val="4056000811"/>
      </p:ext>
    </p:extLst>
  </p:cSld>
  <p:clrMapOvr>
    <a:masterClrMapping/>
  </p:clrMapOvr>
  <mc:AlternateContent>
    <mc:Choice Requires="p14">
      <p:transition p14:dur="700" spd="med">
        <p:fade/>
      </p:transition>
    </mc:Choice>
    <mc:Fallback>
      <p:transition spd="med">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4"/>
          <p:cNvSpPr/>
          <p:nvPr/>
        </p:nvSpPr>
        <p:spPr bwMode="gray">
          <a:xfrm>
            <a:off x="4217124" y="2561479"/>
            <a:ext cx="1447800" cy="1954213"/>
          </a:xfrm>
          <a:custGeom>
            <a:cxnLst>
              <a:cxn ang="0">
                <a:pos x="1233" y="343"/>
              </a:cxn>
              <a:cxn ang="0">
                <a:pos x="413" y="1764"/>
              </a:cxn>
              <a:cxn ang="0">
                <a:pos x="0" y="1226"/>
              </a:cxn>
              <a:cxn ang="0">
                <a:pos x="6" y="1098"/>
              </a:cxn>
              <a:cxn ang="0">
                <a:pos x="638" y="0"/>
              </a:cxn>
              <a:cxn ang="0">
                <a:pos x="1233" y="343"/>
              </a:cxn>
              <a:cxn ang="0">
                <a:pos x="1233" y="343"/>
              </a:cxn>
            </a:cxnLst>
            <a:rect b="b" l="0" r="r" t="0"/>
            <a:pathLst>
              <a:path h="1764" w="1233">
                <a:moveTo>
                  <a:pt x="1233" y="343"/>
                </a:moveTo>
                <a:lnTo>
                  <a:pt x="413" y="1764"/>
                </a:lnTo>
                <a:lnTo>
                  <a:pt x="0" y="1226"/>
                </a:lnTo>
                <a:lnTo>
                  <a:pt x="6" y="1098"/>
                </a:lnTo>
                <a:lnTo>
                  <a:pt x="638" y="0"/>
                </a:lnTo>
                <a:lnTo>
                  <a:pt x="1233" y="343"/>
                </a:lnTo>
                <a:lnTo>
                  <a:pt x="1233" y="343"/>
                </a:lnTo>
                <a:close/>
              </a:path>
            </a:pathLst>
          </a:custGeom>
          <a:solidFill>
            <a:srgbClr val="C00000"/>
          </a:solidFill>
          <a:ln w="0">
            <a:noFill/>
            <a:prstDash val="solid"/>
            <a:round/>
          </a:ln>
        </p:spPr>
        <p:txBody>
          <a:bodyPr/>
          <a:lstStyle/>
          <a:p>
            <a:pPr>
              <a:defRPr/>
            </a:pPr>
            <a:endParaRPr altLang="en-US" lang="zh-CN">
              <a:solidFill>
                <a:srgbClr val="000000"/>
              </a:solidFill>
            </a:endParaRPr>
          </a:p>
        </p:txBody>
      </p:sp>
      <p:sp>
        <p:nvSpPr>
          <p:cNvPr id="3" name="Freeform 5"/>
          <p:cNvSpPr/>
          <p:nvPr/>
        </p:nvSpPr>
        <p:spPr bwMode="gray">
          <a:xfrm rot="7200000">
            <a:off x="5909398" y="1481979"/>
            <a:ext cx="1365250" cy="2071688"/>
          </a:xfrm>
          <a:custGeom>
            <a:cxnLst>
              <a:cxn ang="0">
                <a:pos x="1233" y="343"/>
              </a:cxn>
              <a:cxn ang="0">
                <a:pos x="413" y="1764"/>
              </a:cxn>
              <a:cxn ang="0">
                <a:pos x="0" y="1226"/>
              </a:cxn>
              <a:cxn ang="0">
                <a:pos x="6" y="1098"/>
              </a:cxn>
              <a:cxn ang="0">
                <a:pos x="638" y="0"/>
              </a:cxn>
              <a:cxn ang="0">
                <a:pos x="1233" y="343"/>
              </a:cxn>
              <a:cxn ang="0">
                <a:pos x="1233" y="343"/>
              </a:cxn>
            </a:cxnLst>
            <a:rect b="b" l="0" r="r" t="0"/>
            <a:pathLst>
              <a:path h="1764" w="1233">
                <a:moveTo>
                  <a:pt x="1233" y="343"/>
                </a:moveTo>
                <a:lnTo>
                  <a:pt x="413" y="1764"/>
                </a:lnTo>
                <a:lnTo>
                  <a:pt x="0" y="1226"/>
                </a:lnTo>
                <a:lnTo>
                  <a:pt x="6" y="1098"/>
                </a:lnTo>
                <a:lnTo>
                  <a:pt x="638" y="0"/>
                </a:lnTo>
                <a:lnTo>
                  <a:pt x="1233" y="343"/>
                </a:lnTo>
                <a:lnTo>
                  <a:pt x="1233" y="343"/>
                </a:lnTo>
                <a:close/>
              </a:path>
            </a:pathLst>
          </a:custGeom>
          <a:solidFill>
            <a:srgbClr val="2E648B"/>
          </a:solidFill>
          <a:ln w="0">
            <a:noFill/>
            <a:prstDash val="solid"/>
            <a:round/>
          </a:ln>
        </p:spPr>
        <p:txBody>
          <a:bodyPr/>
          <a:lstStyle/>
          <a:p>
            <a:pPr>
              <a:defRPr/>
            </a:pPr>
            <a:endParaRPr altLang="en-US" lang="zh-CN">
              <a:solidFill>
                <a:srgbClr val="000000"/>
              </a:solidFill>
            </a:endParaRPr>
          </a:p>
        </p:txBody>
      </p:sp>
      <p:grpSp>
        <p:nvGrpSpPr>
          <p:cNvPr id="4" name="Group 6"/>
          <p:cNvGrpSpPr/>
          <p:nvPr/>
        </p:nvGrpSpPr>
        <p:grpSpPr>
          <a:xfrm>
            <a:off x="4299674" y="1467691"/>
            <a:ext cx="2349500" cy="2066925"/>
            <a:chOff x="1712" y="1389"/>
            <a:chExt cx="1480" cy="1302"/>
          </a:xfrm>
          <a:solidFill>
            <a:srgbClr val="3A8898"/>
          </a:solidFill>
        </p:grpSpPr>
        <p:sp>
          <p:nvSpPr>
            <p:cNvPr id="5" name="AutoShape 7"/>
            <p:cNvSpPr>
              <a:spLocks noChangeArrowheads="1"/>
            </p:cNvSpPr>
            <p:nvPr/>
          </p:nvSpPr>
          <p:spPr bwMode="gray">
            <a:xfrm rot="-9000000">
              <a:off x="1712" y="2311"/>
              <a:ext cx="908" cy="380"/>
            </a:xfrm>
            <a:prstGeom prst="triangle">
              <a:avLst>
                <a:gd fmla="val 50000" name="adj"/>
              </a:avLst>
            </a:prstGeom>
            <a:grpFill/>
            <a:ln algn="ctr" w="9525">
              <a:noFill/>
              <a:miter lim="800000"/>
            </a:ln>
          </p:spPr>
          <p:txBody>
            <a:bodyPr anchor="ctr" wrap="none"/>
            <a:lstStyle/>
            <a:p>
              <a:endParaRPr altLang="en-US" lang="zh-CN">
                <a:solidFill>
                  <a:srgbClr val="000000"/>
                </a:solidFill>
              </a:endParaRPr>
            </a:p>
          </p:txBody>
        </p:sp>
        <p:sp>
          <p:nvSpPr>
            <p:cNvPr id="6" name="Freeform 8"/>
            <p:cNvSpPr/>
            <p:nvPr/>
          </p:nvSpPr>
          <p:spPr bwMode="gray">
            <a:xfrm rot="7200000">
              <a:off x="1961" y="1810"/>
              <a:ext cx="948" cy="508"/>
            </a:xfrm>
            <a:custGeom>
              <a:gdLst>
                <a:gd fmla="*/ 9866 w 750" name="T0"/>
                <a:gd fmla="*/ 0 h 378" name="T1"/>
                <a:gd fmla="*/ 0 w 750" name="T2"/>
                <a:gd fmla="*/ 0 h 378" name="T3"/>
                <a:gd fmla="*/ 32 w 750" name="T4"/>
                <a:gd fmla="*/ 5020 h 378" name="T5"/>
                <a:gd fmla="*/ 368 w 750" name="T6"/>
                <a:gd fmla="*/ 9768 h 378" name="T7"/>
                <a:gd fmla="*/ 9866 w 750" name="T8"/>
                <a:gd fmla="*/ 9768 h 378" name="T9"/>
                <a:gd fmla="*/ 9866 w 750" name="T10"/>
                <a:gd fmla="*/ 0 h 378" name="T11"/>
                <a:gd fmla="*/ 9866 w 750" name="T12"/>
                <a:gd fmla="*/ 0 h 378" name="T13"/>
                <a:gd fmla="*/ 0 60000 65536" name="T14"/>
                <a:gd fmla="*/ 0 60000 65536" name="T15"/>
                <a:gd fmla="*/ 0 60000 65536" name="T16"/>
                <a:gd fmla="*/ 0 60000 65536" name="T17"/>
                <a:gd fmla="*/ 0 60000 65536" name="T18"/>
                <a:gd fmla="*/ 0 60000 65536" name="T19"/>
                <a:gd fmla="*/ 0 60000 65536" name="T20"/>
                <a:gd fmla="*/ 0 w 750" name="T21"/>
                <a:gd fmla="*/ 0 h 378" name="T22"/>
                <a:gd fmla="*/ 750 w 750" name="T23"/>
                <a:gd fmla="*/ 378 h 37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78" w="750">
                  <a:moveTo>
                    <a:pt x="750" y="0"/>
                  </a:moveTo>
                  <a:lnTo>
                    <a:pt x="0" y="0"/>
                  </a:lnTo>
                  <a:lnTo>
                    <a:pt x="2" y="194"/>
                  </a:lnTo>
                  <a:lnTo>
                    <a:pt x="28" y="378"/>
                  </a:lnTo>
                  <a:lnTo>
                    <a:pt x="750" y="378"/>
                  </a:lnTo>
                  <a:lnTo>
                    <a:pt x="750" y="0"/>
                  </a:lnTo>
                  <a:close/>
                </a:path>
              </a:pathLst>
            </a:custGeom>
            <a:grpFill/>
            <a:ln w="0">
              <a:noFill/>
              <a:round/>
            </a:ln>
          </p:spPr>
          <p:txBody>
            <a:bodyPr/>
            <a:lstStyle/>
            <a:p>
              <a:endParaRPr altLang="en-US" lang="zh-CN">
                <a:solidFill>
                  <a:srgbClr val="000000"/>
                </a:solidFill>
              </a:endParaRPr>
            </a:p>
          </p:txBody>
        </p:sp>
        <p:sp>
          <p:nvSpPr>
            <p:cNvPr id="7" name="Freeform 9"/>
            <p:cNvSpPr/>
            <p:nvPr/>
          </p:nvSpPr>
          <p:spPr bwMode="gray">
            <a:xfrm rot="7200000">
              <a:off x="2637" y="1226"/>
              <a:ext cx="392" cy="718"/>
            </a:xfrm>
            <a:custGeom>
              <a:gdLst>
                <a:gd fmla="*/ 38 w 495" name="T0"/>
                <a:gd fmla="*/ 10 h 971" name="T1"/>
                <a:gd fmla="*/ 38 w 495" name="T2"/>
                <a:gd fmla="*/ 35 h 971" name="T3"/>
                <a:gd fmla="*/ 35 w 495" name="T4"/>
                <a:gd fmla="*/ 35 h 971" name="T5"/>
                <a:gd fmla="*/ 33 w 495" name="T6"/>
                <a:gd fmla="*/ 35 h 971" name="T7"/>
                <a:gd fmla="*/ 31 w 495" name="T8"/>
                <a:gd fmla="*/ 33 h 971" name="T9"/>
                <a:gd fmla="*/ 29 w 495" name="T10"/>
                <a:gd fmla="*/ 33 h 971" name="T11"/>
                <a:gd fmla="*/ 25 w 495" name="T12"/>
                <a:gd fmla="*/ 31 h 971" name="T13"/>
                <a:gd fmla="*/ 23 w 495" name="T14"/>
                <a:gd fmla="*/ 29 h 971" name="T15"/>
                <a:gd fmla="*/ 21 w 495" name="T16"/>
                <a:gd fmla="*/ 27 h 971" name="T17"/>
                <a:gd fmla="*/ 17 w 495" name="T18"/>
                <a:gd fmla="*/ 24 h 971" name="T19"/>
                <a:gd fmla="*/ 14 w 495" name="T20"/>
                <a:gd fmla="*/ 20 h 971" name="T21"/>
                <a:gd fmla="*/ 10 w 495" name="T22"/>
                <a:gd fmla="*/ 16 h 971" name="T23"/>
                <a:gd fmla="*/ 8 w 495" name="T24"/>
                <a:gd fmla="*/ 13 h 971" name="T25"/>
                <a:gd fmla="*/ 2 w 495" name="T26"/>
                <a:gd fmla="*/ 7 h 971" name="T27"/>
                <a:gd fmla="*/ 2 w 495" name="T28"/>
                <a:gd fmla="*/ 5 h 971" name="T29"/>
                <a:gd fmla="*/ 0 w 495" name="T30"/>
                <a:gd fmla="*/ 2 h 971" name="T31"/>
                <a:gd fmla="*/ 2 w 495" name="T32"/>
                <a:gd fmla="*/ 0 h 971" name="T33"/>
                <a:gd fmla="*/ 2 w 495" name="T34"/>
                <a:gd fmla="*/ 1 h 971" name="T35"/>
                <a:gd fmla="*/ 2 w 495" name="T36"/>
                <a:gd fmla="*/ 3 h 971" name="T37"/>
                <a:gd fmla="*/ 2 w 495" name="T38"/>
                <a:gd fmla="*/ 4 h 971" name="T39"/>
                <a:gd fmla="*/ 2 w 495" name="T40"/>
                <a:gd fmla="*/ 5 h 971" name="T41"/>
                <a:gd fmla="*/ 2 w 495" name="T42"/>
                <a:gd fmla="*/ 6 h 971" name="T43"/>
                <a:gd fmla="*/ 4 w 495" name="T44"/>
                <a:gd fmla="*/ 7 h 971" name="T45"/>
                <a:gd fmla="*/ 6 w 495" name="T46"/>
                <a:gd fmla="*/ 9 h 971" name="T47"/>
                <a:gd fmla="*/ 10 w 495" name="T48"/>
                <a:gd fmla="*/ 10 h 971" name="T49"/>
                <a:gd fmla="*/ 13 w 495" name="T50"/>
                <a:gd fmla="*/ 10 h 971" name="T51"/>
                <a:gd fmla="*/ 19 w 495" name="T52"/>
                <a:gd fmla="*/ 10 h 971" name="T53"/>
                <a:gd fmla="*/ 38 w 495" name="T54"/>
                <a:gd fmla="*/ 10 h 971"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495" name="T84"/>
                <a:gd fmla="*/ 0 h 971" name="T85"/>
                <a:gd fmla="*/ 495 w 495" name="T86"/>
                <a:gd fmla="*/ 971 h 971"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971" w="495">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altLang="en-US" lang="zh-CN">
                <a:solidFill>
                  <a:srgbClr val="000000"/>
                </a:solidFill>
              </a:endParaRPr>
            </a:p>
          </p:txBody>
        </p:sp>
      </p:grpSp>
      <p:sp>
        <p:nvSpPr>
          <p:cNvPr id="8" name="Freeform 10"/>
          <p:cNvSpPr/>
          <p:nvPr/>
        </p:nvSpPr>
        <p:spPr bwMode="gray">
          <a:xfrm rot="14400000">
            <a:off x="6023698" y="3334591"/>
            <a:ext cx="1365250" cy="2071688"/>
          </a:xfrm>
          <a:custGeom>
            <a:cxnLst>
              <a:cxn ang="0">
                <a:pos x="1233" y="343"/>
              </a:cxn>
              <a:cxn ang="0">
                <a:pos x="413" y="1764"/>
              </a:cxn>
              <a:cxn ang="0">
                <a:pos x="0" y="1226"/>
              </a:cxn>
              <a:cxn ang="0">
                <a:pos x="6" y="1098"/>
              </a:cxn>
              <a:cxn ang="0">
                <a:pos x="638" y="0"/>
              </a:cxn>
              <a:cxn ang="0">
                <a:pos x="1233" y="343"/>
              </a:cxn>
              <a:cxn ang="0">
                <a:pos x="1233" y="343"/>
              </a:cxn>
            </a:cxnLst>
            <a:rect b="b" l="0" r="r" t="0"/>
            <a:pathLst>
              <a:path h="1764" w="1233">
                <a:moveTo>
                  <a:pt x="1233" y="343"/>
                </a:moveTo>
                <a:lnTo>
                  <a:pt x="413" y="1764"/>
                </a:lnTo>
                <a:lnTo>
                  <a:pt x="0" y="1226"/>
                </a:lnTo>
                <a:lnTo>
                  <a:pt x="6" y="1098"/>
                </a:lnTo>
                <a:lnTo>
                  <a:pt x="638" y="0"/>
                </a:lnTo>
                <a:lnTo>
                  <a:pt x="1233" y="343"/>
                </a:lnTo>
                <a:lnTo>
                  <a:pt x="1233" y="343"/>
                </a:lnTo>
                <a:close/>
              </a:path>
            </a:pathLst>
          </a:custGeom>
          <a:solidFill>
            <a:schemeClr val="accent4">
              <a:lumMod val="75000"/>
            </a:schemeClr>
          </a:solidFill>
          <a:ln w="0">
            <a:noFill/>
            <a:prstDash val="solid"/>
            <a:round/>
          </a:ln>
        </p:spPr>
        <p:txBody>
          <a:bodyPr/>
          <a:lstStyle/>
          <a:p>
            <a:pPr>
              <a:defRPr/>
            </a:pPr>
            <a:endParaRPr altLang="en-US" lang="zh-CN">
              <a:solidFill>
                <a:srgbClr val="000000"/>
              </a:solidFill>
            </a:endParaRPr>
          </a:p>
        </p:txBody>
      </p:sp>
      <p:grpSp>
        <p:nvGrpSpPr>
          <p:cNvPr id="9" name="Group 11"/>
          <p:cNvGrpSpPr/>
          <p:nvPr/>
        </p:nvGrpSpPr>
        <p:grpSpPr>
          <a:xfrm>
            <a:off x="6104661" y="2423366"/>
            <a:ext cx="2057400" cy="2192338"/>
            <a:chOff x="2854" y="1996"/>
            <a:chExt cx="1296" cy="1381"/>
          </a:xfrm>
          <a:solidFill>
            <a:srgbClr val="FCC818"/>
          </a:solidFill>
        </p:grpSpPr>
        <p:sp>
          <p:nvSpPr>
            <p:cNvPr id="10" name="AutoShape 12"/>
            <p:cNvSpPr>
              <a:spLocks noChangeArrowheads="1"/>
            </p:cNvSpPr>
            <p:nvPr/>
          </p:nvSpPr>
          <p:spPr bwMode="gray">
            <a:xfrm rot="-1800000">
              <a:off x="2854" y="1996"/>
              <a:ext cx="906" cy="380"/>
            </a:xfrm>
            <a:prstGeom prst="triangle">
              <a:avLst>
                <a:gd fmla="val 50000" name="adj"/>
              </a:avLst>
            </a:prstGeom>
            <a:grpFill/>
            <a:ln algn="ctr" w="9525">
              <a:noFill/>
              <a:miter lim="800000"/>
            </a:ln>
          </p:spPr>
          <p:txBody>
            <a:bodyPr anchor="ctr" wrap="none"/>
            <a:lstStyle/>
            <a:p>
              <a:endParaRPr altLang="en-US" lang="zh-CN">
                <a:solidFill>
                  <a:srgbClr val="000000"/>
                </a:solidFill>
              </a:endParaRPr>
            </a:p>
          </p:txBody>
        </p:sp>
        <p:sp>
          <p:nvSpPr>
            <p:cNvPr id="11" name="Freeform 13"/>
            <p:cNvSpPr/>
            <p:nvPr/>
          </p:nvSpPr>
          <p:spPr bwMode="gray">
            <a:xfrm rot="-7200000">
              <a:off x="3102" y="2371"/>
              <a:ext cx="948" cy="507"/>
            </a:xfrm>
            <a:custGeom>
              <a:gdLst>
                <a:gd fmla="*/ 9866 w 750" name="T0"/>
                <a:gd fmla="*/ 0 h 378" name="T1"/>
                <a:gd fmla="*/ 0 w 750" name="T2"/>
                <a:gd fmla="*/ 0 h 378" name="T3"/>
                <a:gd fmla="*/ 32 w 750" name="T4"/>
                <a:gd fmla="*/ 4901 h 378" name="T5"/>
                <a:gd fmla="*/ 368 w 750" name="T6"/>
                <a:gd fmla="*/ 9551 h 378" name="T7"/>
                <a:gd fmla="*/ 9866 w 750" name="T8"/>
                <a:gd fmla="*/ 9551 h 378" name="T9"/>
                <a:gd fmla="*/ 9866 w 750" name="T10"/>
                <a:gd fmla="*/ 0 h 378" name="T11"/>
                <a:gd fmla="*/ 9866 w 750" name="T12"/>
                <a:gd fmla="*/ 0 h 378" name="T13"/>
                <a:gd fmla="*/ 0 60000 65536" name="T14"/>
                <a:gd fmla="*/ 0 60000 65536" name="T15"/>
                <a:gd fmla="*/ 0 60000 65536" name="T16"/>
                <a:gd fmla="*/ 0 60000 65536" name="T17"/>
                <a:gd fmla="*/ 0 60000 65536" name="T18"/>
                <a:gd fmla="*/ 0 60000 65536" name="T19"/>
                <a:gd fmla="*/ 0 60000 65536" name="T20"/>
                <a:gd fmla="*/ 0 w 750" name="T21"/>
                <a:gd fmla="*/ 0 h 378" name="T22"/>
                <a:gd fmla="*/ 750 w 750" name="T23"/>
                <a:gd fmla="*/ 378 h 37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78" w="750">
                  <a:moveTo>
                    <a:pt x="750" y="0"/>
                  </a:moveTo>
                  <a:lnTo>
                    <a:pt x="0" y="0"/>
                  </a:lnTo>
                  <a:lnTo>
                    <a:pt x="2" y="194"/>
                  </a:lnTo>
                  <a:lnTo>
                    <a:pt x="28" y="378"/>
                  </a:lnTo>
                  <a:lnTo>
                    <a:pt x="750" y="378"/>
                  </a:lnTo>
                  <a:lnTo>
                    <a:pt x="750" y="0"/>
                  </a:lnTo>
                  <a:close/>
                </a:path>
              </a:pathLst>
            </a:custGeom>
            <a:grpFill/>
            <a:ln w="0">
              <a:noFill/>
              <a:round/>
            </a:ln>
          </p:spPr>
          <p:txBody>
            <a:bodyPr/>
            <a:lstStyle/>
            <a:p>
              <a:endParaRPr altLang="en-US" lang="zh-CN">
                <a:solidFill>
                  <a:srgbClr val="000000"/>
                </a:solidFill>
              </a:endParaRPr>
            </a:p>
          </p:txBody>
        </p:sp>
        <p:sp>
          <p:nvSpPr>
            <p:cNvPr id="12" name="Freeform 14"/>
            <p:cNvSpPr/>
            <p:nvPr/>
          </p:nvSpPr>
          <p:spPr bwMode="gray">
            <a:xfrm rot="-7200000">
              <a:off x="3618" y="2845"/>
              <a:ext cx="346" cy="718"/>
            </a:xfrm>
            <a:custGeom>
              <a:gdLst>
                <a:gd fmla="*/ 10 w 495" name="T0"/>
                <a:gd fmla="*/ 10 h 971" name="T1"/>
                <a:gd fmla="*/ 10 w 495" name="T2"/>
                <a:gd fmla="*/ 35 h 971" name="T3"/>
                <a:gd fmla="*/ 9 w 495" name="T4"/>
                <a:gd fmla="*/ 35 h 971" name="T5"/>
                <a:gd fmla="*/ 8 w 495" name="T6"/>
                <a:gd fmla="*/ 35 h 971" name="T7"/>
                <a:gd fmla="*/ 8 w 495" name="T8"/>
                <a:gd fmla="*/ 33 h 971" name="T9"/>
                <a:gd fmla="*/ 7 w 495" name="T10"/>
                <a:gd fmla="*/ 33 h 971" name="T11"/>
                <a:gd fmla="*/ 7 w 495" name="T12"/>
                <a:gd fmla="*/ 31 h 971" name="T13"/>
                <a:gd fmla="*/ 6 w 495" name="T14"/>
                <a:gd fmla="*/ 29 h 971" name="T15"/>
                <a:gd fmla="*/ 5 w 495" name="T16"/>
                <a:gd fmla="*/ 27 h 971" name="T17"/>
                <a:gd fmla="*/ 4 w 495" name="T18"/>
                <a:gd fmla="*/ 24 h 971" name="T19"/>
                <a:gd fmla="*/ 3 w 495" name="T20"/>
                <a:gd fmla="*/ 20 h 971" name="T21"/>
                <a:gd fmla="*/ 2 w 495" name="T22"/>
                <a:gd fmla="*/ 16 h 971" name="T23"/>
                <a:gd fmla="*/ 2 w 495" name="T24"/>
                <a:gd fmla="*/ 13 h 971" name="T25"/>
                <a:gd fmla="*/ 1 w 495" name="T26"/>
                <a:gd fmla="*/ 7 h 971" name="T27"/>
                <a:gd fmla="*/ 1 w 495" name="T28"/>
                <a:gd fmla="*/ 5 h 971" name="T29"/>
                <a:gd fmla="*/ 0 w 495" name="T30"/>
                <a:gd fmla="*/ 2 h 971" name="T31"/>
                <a:gd fmla="*/ 1 w 495" name="T32"/>
                <a:gd fmla="*/ 0 h 971" name="T33"/>
                <a:gd fmla="*/ 1 w 495" name="T34"/>
                <a:gd fmla="*/ 1 h 971" name="T35"/>
                <a:gd fmla="*/ 1 w 495" name="T36"/>
                <a:gd fmla="*/ 3 h 971" name="T37"/>
                <a:gd fmla="*/ 1 w 495" name="T38"/>
                <a:gd fmla="*/ 4 h 971" name="T39"/>
                <a:gd fmla="*/ 1 w 495" name="T40"/>
                <a:gd fmla="*/ 5 h 971" name="T41"/>
                <a:gd fmla="*/ 1 w 495" name="T42"/>
                <a:gd fmla="*/ 6 h 971" name="T43"/>
                <a:gd fmla="*/ 1 w 495" name="T44"/>
                <a:gd fmla="*/ 7 h 971" name="T45"/>
                <a:gd fmla="*/ 1 w 495" name="T46"/>
                <a:gd fmla="*/ 9 h 971" name="T47"/>
                <a:gd fmla="*/ 2 w 495" name="T48"/>
                <a:gd fmla="*/ 10 h 971" name="T49"/>
                <a:gd fmla="*/ 3 w 495" name="T50"/>
                <a:gd fmla="*/ 10 h 971" name="T51"/>
                <a:gd fmla="*/ 5 w 495" name="T52"/>
                <a:gd fmla="*/ 10 h 971" name="T53"/>
                <a:gd fmla="*/ 10 w 495" name="T54"/>
                <a:gd fmla="*/ 10 h 971"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495" name="T84"/>
                <a:gd fmla="*/ 0 h 971" name="T85"/>
                <a:gd fmla="*/ 495 w 495" name="T86"/>
                <a:gd fmla="*/ 971 h 971"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971" w="495">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altLang="en-US" lang="zh-CN">
                <a:solidFill>
                  <a:srgbClr val="000000"/>
                </a:solidFill>
              </a:endParaRPr>
            </a:p>
          </p:txBody>
        </p:sp>
      </p:grpSp>
      <p:grpSp>
        <p:nvGrpSpPr>
          <p:cNvPr id="13" name="Group 15"/>
          <p:cNvGrpSpPr/>
          <p:nvPr/>
        </p:nvGrpSpPr>
        <p:grpSpPr>
          <a:xfrm>
            <a:off x="4209186" y="3766391"/>
            <a:ext cx="2493963" cy="1395413"/>
            <a:chOff x="1655" y="2837"/>
            <a:chExt cx="1571" cy="879"/>
          </a:xfrm>
          <a:solidFill>
            <a:srgbClr val="EA5322"/>
          </a:solidFill>
        </p:grpSpPr>
        <p:sp>
          <p:nvSpPr>
            <p:cNvPr id="14" name="Freeform 16"/>
            <p:cNvSpPr/>
            <p:nvPr/>
          </p:nvSpPr>
          <p:spPr bwMode="gray">
            <a:xfrm>
              <a:off x="1655" y="2837"/>
              <a:ext cx="366" cy="692"/>
            </a:xfrm>
            <a:custGeom>
              <a:gdLst>
                <a:gd fmla="*/ 18 w 495" name="T0"/>
                <a:gd fmla="*/ 7 h 971" name="T1"/>
                <a:gd fmla="*/ 18 w 495" name="T2"/>
                <a:gd fmla="*/ 24 h 971" name="T3"/>
                <a:gd fmla="*/ 16 w 495" name="T4"/>
                <a:gd fmla="*/ 24 h 971" name="T5"/>
                <a:gd fmla="*/ 16 w 495" name="T6"/>
                <a:gd fmla="*/ 23 h 971" name="T7"/>
                <a:gd fmla="*/ 15 w 495" name="T8"/>
                <a:gd fmla="*/ 22 h 971" name="T9"/>
                <a:gd fmla="*/ 13 w 495" name="T10"/>
                <a:gd fmla="*/ 22 h 971" name="T11"/>
                <a:gd fmla="*/ 12 w 495" name="T12"/>
                <a:gd fmla="*/ 21 h 971" name="T13"/>
                <a:gd fmla="*/ 11 w 495" name="T14"/>
                <a:gd fmla="*/ 19 h 971" name="T15"/>
                <a:gd fmla="*/ 10 w 495" name="T16"/>
                <a:gd fmla="*/ 17 h 971" name="T17"/>
                <a:gd fmla="*/ 8 w 495" name="T18"/>
                <a:gd fmla="*/ 16 h 971" name="T19"/>
                <a:gd fmla="*/ 7 w 495" name="T20"/>
                <a:gd fmla="*/ 14 h 971" name="T21"/>
                <a:gd fmla="*/ 5 w 495" name="T22"/>
                <a:gd fmla="*/ 11 h 971" name="T23"/>
                <a:gd fmla="*/ 4 w 495" name="T24"/>
                <a:gd fmla="*/ 9 h 971" name="T25"/>
                <a:gd fmla="*/ 1 w 495" name="T26"/>
                <a:gd fmla="*/ 5 h 971" name="T27"/>
                <a:gd fmla="*/ 1 w 495" name="T28"/>
                <a:gd fmla="*/ 3 h 971" name="T29"/>
                <a:gd fmla="*/ 0 w 495" name="T30"/>
                <a:gd fmla="*/ 1 h 971" name="T31"/>
                <a:gd fmla="*/ 1 w 495" name="T32"/>
                <a:gd fmla="*/ 0 h 971" name="T33"/>
                <a:gd fmla="*/ 1 w 495" name="T34"/>
                <a:gd fmla="*/ 1 h 971" name="T35"/>
                <a:gd fmla="*/ 1 w 495" name="T36"/>
                <a:gd fmla="*/ 2 h 971" name="T37"/>
                <a:gd fmla="*/ 1 w 495" name="T38"/>
                <a:gd fmla="*/ 3 h 971" name="T39"/>
                <a:gd fmla="*/ 1 w 495" name="T40"/>
                <a:gd fmla="*/ 3 h 971" name="T41"/>
                <a:gd fmla="*/ 1 w 495" name="T42"/>
                <a:gd fmla="*/ 4 h 971" name="T43"/>
                <a:gd fmla="*/ 2 w 495" name="T44"/>
                <a:gd fmla="*/ 5 h 971" name="T45"/>
                <a:gd fmla="*/ 3 w 495" name="T46"/>
                <a:gd fmla="*/ 6 h 971" name="T47"/>
                <a:gd fmla="*/ 4 w 495" name="T48"/>
                <a:gd fmla="*/ 6 h 971" name="T49"/>
                <a:gd fmla="*/ 7 w 495" name="T50"/>
                <a:gd fmla="*/ 7 h 971" name="T51"/>
                <a:gd fmla="*/ 9 w 495" name="T52"/>
                <a:gd fmla="*/ 7 h 971" name="T53"/>
                <a:gd fmla="*/ 18 w 495" name="T54"/>
                <a:gd fmla="*/ 7 h 971"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495" name="T84"/>
                <a:gd fmla="*/ 0 h 971" name="T85"/>
                <a:gd fmla="*/ 495 w 495" name="T86"/>
                <a:gd fmla="*/ 971 h 971"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971" w="495">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altLang="en-US" lang="zh-CN">
                <a:solidFill>
                  <a:srgbClr val="8CBF00"/>
                </a:solidFill>
              </a:endParaRPr>
            </a:p>
          </p:txBody>
        </p:sp>
        <p:sp>
          <p:nvSpPr>
            <p:cNvPr id="15" name="AutoShape 17"/>
            <p:cNvSpPr>
              <a:spLocks noChangeArrowheads="1"/>
            </p:cNvSpPr>
            <p:nvPr/>
          </p:nvSpPr>
          <p:spPr bwMode="gray">
            <a:xfrm rot="5400000">
              <a:off x="2589" y="3078"/>
              <a:ext cx="872" cy="403"/>
            </a:xfrm>
            <a:prstGeom prst="triangle">
              <a:avLst>
                <a:gd fmla="val 50000" name="adj"/>
              </a:avLst>
            </a:prstGeom>
            <a:grpFill/>
            <a:ln algn="ctr" w="9525">
              <a:noFill/>
              <a:miter lim="800000"/>
            </a:ln>
          </p:spPr>
          <p:txBody>
            <a:bodyPr anchor="ctr" wrap="none"/>
            <a:lstStyle/>
            <a:p>
              <a:endParaRPr altLang="en-US" lang="zh-CN">
                <a:solidFill>
                  <a:srgbClr val="8CBF00"/>
                </a:solidFill>
              </a:endParaRPr>
            </a:p>
          </p:txBody>
        </p:sp>
        <p:sp>
          <p:nvSpPr>
            <p:cNvPr id="16" name="Freeform 18"/>
            <p:cNvSpPr/>
            <p:nvPr/>
          </p:nvSpPr>
          <p:spPr bwMode="gray">
            <a:xfrm>
              <a:off x="1985" y="3040"/>
              <a:ext cx="1005" cy="489"/>
            </a:xfrm>
            <a:custGeom>
              <a:gdLst>
                <a:gd fmla="*/ 18765 w 750" name="T0"/>
                <a:gd fmla="*/ 0 h 378" name="T1"/>
                <a:gd fmla="*/ 0 w 750" name="T2"/>
                <a:gd fmla="*/ 0 h 378" name="T3"/>
                <a:gd fmla="*/ 51 w 750" name="T4"/>
                <a:gd fmla="*/ 3290 h 378" name="T5"/>
                <a:gd fmla="*/ 702 w 750" name="T6"/>
                <a:gd fmla="*/ 6419 h 378" name="T7"/>
                <a:gd fmla="*/ 18765 w 750" name="T8"/>
                <a:gd fmla="*/ 6419 h 378" name="T9"/>
                <a:gd fmla="*/ 18765 w 750" name="T10"/>
                <a:gd fmla="*/ 0 h 378" name="T11"/>
                <a:gd fmla="*/ 18765 w 750" name="T12"/>
                <a:gd fmla="*/ 0 h 378" name="T13"/>
                <a:gd fmla="*/ 0 60000 65536" name="T14"/>
                <a:gd fmla="*/ 0 60000 65536" name="T15"/>
                <a:gd fmla="*/ 0 60000 65536" name="T16"/>
                <a:gd fmla="*/ 0 60000 65536" name="T17"/>
                <a:gd fmla="*/ 0 60000 65536" name="T18"/>
                <a:gd fmla="*/ 0 60000 65536" name="T19"/>
                <a:gd fmla="*/ 0 60000 65536" name="T20"/>
                <a:gd fmla="*/ 0 w 750" name="T21"/>
                <a:gd fmla="*/ 0 h 378" name="T22"/>
                <a:gd fmla="*/ 750 w 750" name="T23"/>
                <a:gd fmla="*/ 378 h 37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78" w="750">
                  <a:moveTo>
                    <a:pt x="750" y="0"/>
                  </a:moveTo>
                  <a:lnTo>
                    <a:pt x="0" y="0"/>
                  </a:lnTo>
                  <a:lnTo>
                    <a:pt x="2" y="194"/>
                  </a:lnTo>
                  <a:lnTo>
                    <a:pt x="28" y="378"/>
                  </a:lnTo>
                  <a:lnTo>
                    <a:pt x="750" y="378"/>
                  </a:lnTo>
                  <a:lnTo>
                    <a:pt x="750" y="0"/>
                  </a:lnTo>
                  <a:close/>
                </a:path>
              </a:pathLst>
            </a:custGeom>
            <a:grpFill/>
            <a:ln w="0">
              <a:noFill/>
              <a:round/>
            </a:ln>
          </p:spPr>
          <p:txBody>
            <a:bodyPr/>
            <a:lstStyle/>
            <a:p>
              <a:endParaRPr altLang="en-US" lang="zh-CN">
                <a:solidFill>
                  <a:srgbClr val="8CBF00"/>
                </a:solidFill>
              </a:endParaRPr>
            </a:p>
          </p:txBody>
        </p:sp>
      </p:grpSp>
      <p:sp>
        <p:nvSpPr>
          <p:cNvPr id="18" name="文本框 17"/>
          <p:cNvSpPr txBox="1"/>
          <p:nvPr/>
        </p:nvSpPr>
        <p:spPr>
          <a:xfrm>
            <a:off x="1506838" y="4514642"/>
            <a:ext cx="2556865" cy="365760"/>
          </a:xfrm>
          <a:prstGeom prst="rect">
            <a:avLst/>
          </a:prstGeom>
          <a:noFill/>
        </p:spPr>
        <p:txBody>
          <a:bodyPr rtlCol="0" wrap="square">
            <a:spAutoFit/>
          </a:bodyPr>
          <a:lstStyle/>
          <a:p>
            <a:pPr algn="r"/>
            <a:r>
              <a:rPr altLang="en-US" lang="zh-CN" smtClean="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19" name="文本框 18"/>
          <p:cNvSpPr txBox="1"/>
          <p:nvPr/>
        </p:nvSpPr>
        <p:spPr>
          <a:xfrm>
            <a:off x="1506838" y="3992611"/>
            <a:ext cx="2556865" cy="579120"/>
          </a:xfrm>
          <a:prstGeom prst="rect">
            <a:avLst/>
          </a:prstGeom>
          <a:noFill/>
        </p:spPr>
        <p:txBody>
          <a:bodyPr rtlCol="0" wrap="square">
            <a:spAutoFit/>
          </a:bodyPr>
          <a:lstStyle/>
          <a:p>
            <a:pPr algn="r"/>
            <a:r>
              <a:rPr altLang="en-US" b="1" lang="zh-CN" smtClean="0" sz="3200">
                <a:solidFill>
                  <a:srgbClr val="3B3B3B"/>
                </a:solidFill>
                <a:latin charset="-122" panose="020b0503020204020204" pitchFamily="34" typeface="微软雅黑"/>
                <a:ea charset="-122" panose="020b0503020204020204" pitchFamily="34" typeface="微软雅黑"/>
                <a:cs typeface="+mn-ea"/>
                <a:sym typeface="+mn-lt"/>
              </a:rPr>
              <a:t>添加标题</a:t>
            </a:r>
          </a:p>
        </p:txBody>
      </p:sp>
      <p:sp>
        <p:nvSpPr>
          <p:cNvPr id="20" name="文本框 19"/>
          <p:cNvSpPr txBox="1"/>
          <p:nvPr/>
        </p:nvSpPr>
        <p:spPr>
          <a:xfrm>
            <a:off x="7937995" y="4473177"/>
            <a:ext cx="2556865" cy="365760"/>
          </a:xfrm>
          <a:prstGeom prst="rect">
            <a:avLst/>
          </a:prstGeom>
          <a:noFill/>
        </p:spPr>
        <p:txBody>
          <a:bodyPr rtlCol="0" wrap="square">
            <a:spAutoFit/>
          </a:bodyPr>
          <a:lstStyle/>
          <a:p>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21" name="文本框 20"/>
          <p:cNvSpPr txBox="1"/>
          <p:nvPr/>
        </p:nvSpPr>
        <p:spPr>
          <a:xfrm>
            <a:off x="7937995" y="3951144"/>
            <a:ext cx="2556865" cy="579120"/>
          </a:xfrm>
          <a:prstGeom prst="rect">
            <a:avLst/>
          </a:prstGeom>
          <a:noFill/>
        </p:spPr>
        <p:txBody>
          <a:bodyPr rtlCol="0" wrap="square">
            <a:spAutoFit/>
          </a:bodyPr>
          <a:lstStyle/>
          <a:p>
            <a:r>
              <a:rPr altLang="en-US" b="1" lang="zh-CN" smtClean="0" sz="3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添加标题</a:t>
            </a:r>
          </a:p>
        </p:txBody>
      </p:sp>
      <p:sp>
        <p:nvSpPr>
          <p:cNvPr id="22" name="文本框 21"/>
          <p:cNvSpPr txBox="1"/>
          <p:nvPr/>
        </p:nvSpPr>
        <p:spPr>
          <a:xfrm>
            <a:off x="4721996" y="1117795"/>
            <a:ext cx="2556865" cy="365760"/>
          </a:xfrm>
          <a:prstGeom prst="rect">
            <a:avLst/>
          </a:prstGeom>
          <a:noFill/>
        </p:spPr>
        <p:txBody>
          <a:bodyPr rtlCol="0" wrap="square">
            <a:spAutoFit/>
          </a:bodyPr>
          <a:lstStyle/>
          <a:p>
            <a:pPr algn="ctr"/>
            <a:r>
              <a:rPr altLang="en-US" lang="zh-CN" smtClean="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23" name="文本框 22"/>
          <p:cNvSpPr txBox="1"/>
          <p:nvPr/>
        </p:nvSpPr>
        <p:spPr>
          <a:xfrm>
            <a:off x="4721996" y="595763"/>
            <a:ext cx="2556865" cy="579120"/>
          </a:xfrm>
          <a:prstGeom prst="rect">
            <a:avLst/>
          </a:prstGeom>
          <a:noFill/>
        </p:spPr>
        <p:txBody>
          <a:bodyPr rtlCol="0" wrap="square">
            <a:spAutoFit/>
          </a:bodyPr>
          <a:lstStyle/>
          <a:p>
            <a:pPr algn="ctr"/>
            <a:r>
              <a:rPr altLang="en-US" b="1" lang="zh-CN" smtClean="0" sz="3200">
                <a:solidFill>
                  <a:srgbClr val="3B3B3B"/>
                </a:solidFill>
                <a:latin charset="-122" panose="020b0503020204020204" pitchFamily="34" typeface="微软雅黑"/>
                <a:ea charset="-122" panose="020b0503020204020204" pitchFamily="34" typeface="微软雅黑"/>
                <a:cs typeface="+mn-ea"/>
                <a:sym typeface="+mn-lt"/>
              </a:rPr>
              <a:t>添加标题</a:t>
            </a:r>
          </a:p>
        </p:txBody>
      </p:sp>
      <p:sp>
        <p:nvSpPr>
          <p:cNvPr id="27" name="Freeform 5"/>
          <p:cNvSpPr>
            <a:spLocks noEditPoints="1"/>
          </p:cNvSpPr>
          <p:nvPr/>
        </p:nvSpPr>
        <p:spPr bwMode="auto">
          <a:xfrm>
            <a:off x="1209675" y="5502275"/>
            <a:ext cx="765175" cy="768350"/>
          </a:xfrm>
          <a:custGeom>
            <a:gdLst>
              <a:gd fmla="*/ 198 w 201" name="T0"/>
              <a:gd fmla="*/ 35 h 202" name="T1"/>
              <a:gd fmla="*/ 188 w 201" name="T2"/>
              <a:gd fmla="*/ 44 h 202" name="T3"/>
              <a:gd fmla="*/ 157 w 201" name="T4"/>
              <a:gd fmla="*/ 13 h 202" name="T5"/>
              <a:gd fmla="*/ 167 w 201" name="T6"/>
              <a:gd fmla="*/ 4 h 202" name="T7"/>
              <a:gd fmla="*/ 179 w 201" name="T8"/>
              <a:gd fmla="*/ 3 h 202" name="T9"/>
              <a:gd fmla="*/ 198 w 201" name="T10"/>
              <a:gd fmla="*/ 23 h 202" name="T11"/>
              <a:gd fmla="*/ 198 w 201" name="T12"/>
              <a:gd fmla="*/ 35 h 202" name="T13"/>
              <a:gd fmla="*/ 115 w 201" name="T14"/>
              <a:gd fmla="*/ 117 h 202" name="T15"/>
              <a:gd fmla="*/ 84 w 201" name="T16"/>
              <a:gd fmla="*/ 86 h 202" name="T17"/>
              <a:gd fmla="*/ 153 w 201" name="T18"/>
              <a:gd fmla="*/ 18 h 202" name="T19"/>
              <a:gd fmla="*/ 184 w 201" name="T20"/>
              <a:gd fmla="*/ 49 h 202" name="T21"/>
              <a:gd fmla="*/ 115 w 201" name="T22"/>
              <a:gd fmla="*/ 117 h 202" name="T23"/>
              <a:gd fmla="*/ 111 w 201" name="T24"/>
              <a:gd fmla="*/ 121 h 202" name="T25"/>
              <a:gd fmla="*/ 67 w 201" name="T26"/>
              <a:gd fmla="*/ 133 h 202" name="T27"/>
              <a:gd fmla="*/ 80 w 201" name="T28"/>
              <a:gd fmla="*/ 90 h 202" name="T29"/>
              <a:gd fmla="*/ 111 w 201" name="T30"/>
              <a:gd fmla="*/ 121 h 202" name="T31"/>
              <a:gd fmla="*/ 39 w 201" name="T32"/>
              <a:gd fmla="*/ 26 h 202" name="T33"/>
              <a:gd fmla="*/ 20 w 201" name="T34"/>
              <a:gd fmla="*/ 45 h 202" name="T35"/>
              <a:gd fmla="*/ 20 w 201" name="T36"/>
              <a:gd fmla="*/ 162 h 202" name="T37"/>
              <a:gd fmla="*/ 39 w 201" name="T38"/>
              <a:gd fmla="*/ 182 h 202" name="T39"/>
              <a:gd fmla="*/ 156 w 201" name="T40"/>
              <a:gd fmla="*/ 182 h 202" name="T41"/>
              <a:gd fmla="*/ 176 w 201" name="T42"/>
              <a:gd fmla="*/ 162 h 202" name="T43"/>
              <a:gd fmla="*/ 176 w 201" name="T44"/>
              <a:gd fmla="*/ 85 h 202" name="T45"/>
              <a:gd fmla="*/ 196 w 201" name="T46"/>
              <a:gd fmla="*/ 66 h 202" name="T47"/>
              <a:gd fmla="*/ 196 w 201" name="T48"/>
              <a:gd fmla="*/ 169 h 202" name="T49"/>
              <a:gd fmla="*/ 163 w 201" name="T50"/>
              <a:gd fmla="*/ 202 h 202" name="T51"/>
              <a:gd fmla="*/ 32 w 201" name="T52"/>
              <a:gd fmla="*/ 202 h 202" name="T53"/>
              <a:gd fmla="*/ 0 w 201" name="T54"/>
              <a:gd fmla="*/ 169 h 202" name="T55"/>
              <a:gd fmla="*/ 0 w 201" name="T56"/>
              <a:gd fmla="*/ 40 h 202" name="T57"/>
              <a:gd fmla="*/ 32 w 201" name="T58"/>
              <a:gd fmla="*/ 6 h 202" name="T59"/>
              <a:gd fmla="*/ 136 w 201" name="T60"/>
              <a:gd fmla="*/ 6 h 202" name="T61"/>
              <a:gd fmla="*/ 116 w 201" name="T62"/>
              <a:gd fmla="*/ 26 h 202" name="T63"/>
              <a:gd fmla="*/ 39 w 201" name="T64"/>
              <a:gd fmla="*/ 26 h 20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01" w="201">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3B3B3B"/>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TextBox 15"/>
          <p:cNvSpPr txBox="1"/>
          <p:nvPr/>
        </p:nvSpPr>
        <p:spPr>
          <a:xfrm>
            <a:off x="2386202" y="5345779"/>
            <a:ext cx="8279759" cy="1051560"/>
          </a:xfrm>
          <a:prstGeom prst="rect">
            <a:avLst/>
          </a:prstGeom>
          <a:noFill/>
        </p:spPr>
        <p:txBody>
          <a:bodyPr rtlCol="0" wrap="square">
            <a:spAutoFit/>
          </a:bodyPr>
          <a:lstStyle/>
          <a:p>
            <a:pPr>
              <a:lnSpc>
                <a:spcPct val="150000"/>
              </a:lnSpc>
            </a:pPr>
            <a:r>
              <a:rPr altLang="en-US" lang="zh-CN" sz="14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简单的文字概述</a:t>
            </a:r>
          </a:p>
        </p:txBody>
      </p:sp>
    </p:spTree>
    <p:extLst>
      <p:ext uri="{BB962C8B-B14F-4D97-AF65-F5344CB8AC3E}">
        <p14:creationId val="2128289421"/>
      </p:ext>
    </p:extLst>
  </p:cSld>
  <p:clrMapOvr>
    <a:masterClrMapping/>
  </p:clrMapOvr>
  <mc:AlternateContent>
    <mc:Choice Requires="p14">
      <p:transition p14:dur="700" spd="med">
        <p:fade/>
      </p:transition>
    </mc:Choice>
    <mc:Fallback>
      <p:transition spd="med">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0" y="3340863"/>
            <a:ext cx="12192000" cy="3517138"/>
          </a:xfrm>
          <a:prstGeom prst="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rot="5400000">
            <a:off x="2504782" y="3612885"/>
            <a:ext cx="2056319" cy="2048849"/>
            <a:chOff x="2274297" y="577851"/>
            <a:chExt cx="2702660" cy="2692842"/>
          </a:xfrm>
          <a:solidFill>
            <a:srgbClr val="FF5443"/>
          </a:solidFill>
          <a:effectLst>
            <a:outerShdw algn="t" blurRad="50800" dir="5400000" dist="38100" rotWithShape="0">
              <a:prstClr val="black">
                <a:alpha val="40000"/>
              </a:prstClr>
            </a:outerShdw>
          </a:effectLst>
        </p:grpSpPr>
        <p:sp>
          <p:nvSpPr>
            <p:cNvPr id="3" name="空心弧 2"/>
            <p:cNvSpPr/>
            <p:nvPr/>
          </p:nvSpPr>
          <p:spPr>
            <a:xfrm rot="5460000">
              <a:off x="2285076" y="578812"/>
              <a:ext cx="2691881" cy="2691881"/>
            </a:xfrm>
            <a:prstGeom prst="blockArc">
              <a:avLst>
                <a:gd fmla="val 10745128" name="adj1"/>
                <a:gd fmla="val 21536034" name="adj2"/>
                <a:gd fmla="val 29560" name="adj3"/>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矩形 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 name="组合 5"/>
          <p:cNvGrpSpPr/>
          <p:nvPr/>
        </p:nvGrpSpPr>
        <p:grpSpPr>
          <a:xfrm rot="16200000">
            <a:off x="3946215" y="1073337"/>
            <a:ext cx="2056319" cy="2048849"/>
            <a:chOff x="2274297" y="577851"/>
            <a:chExt cx="2702660" cy="2692842"/>
          </a:xfrm>
          <a:solidFill>
            <a:srgbClr val="3A8898"/>
          </a:solidFill>
          <a:effectLst>
            <a:outerShdw algn="t" blurRad="50800" dir="5400000" dist="38100" rotWithShape="0">
              <a:prstClr val="black">
                <a:alpha val="40000"/>
              </a:prstClr>
            </a:outerShdw>
          </a:effectLst>
        </p:grpSpPr>
        <p:sp>
          <p:nvSpPr>
            <p:cNvPr id="7" name="空心弧 6"/>
            <p:cNvSpPr/>
            <p:nvPr/>
          </p:nvSpPr>
          <p:spPr>
            <a:xfrm rot="5460000">
              <a:off x="2285076" y="578812"/>
              <a:ext cx="2691881" cy="2691881"/>
            </a:xfrm>
            <a:prstGeom prst="blockArc">
              <a:avLst>
                <a:gd fmla="val 10745128" name="adj1"/>
                <a:gd fmla="val 21536034" name="adj2"/>
                <a:gd fmla="val 29560" name="adj3"/>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sp>
          <p:nvSpPr>
            <p:cNvPr id="8" name="矩形 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9" name="矩形 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grpSp>
      <p:grpSp>
        <p:nvGrpSpPr>
          <p:cNvPr id="10" name="组合 9"/>
          <p:cNvGrpSpPr/>
          <p:nvPr/>
        </p:nvGrpSpPr>
        <p:grpSpPr>
          <a:xfrm rot="5400000">
            <a:off x="5391859" y="3612885"/>
            <a:ext cx="2056319" cy="2048849"/>
            <a:chOff x="2274297" y="577851"/>
            <a:chExt cx="2702660" cy="2692842"/>
          </a:xfrm>
          <a:solidFill>
            <a:srgbClr val="FCC818"/>
          </a:solidFill>
          <a:effectLst>
            <a:outerShdw algn="t" blurRad="50800" dir="5400000" dist="38100" rotWithShape="0">
              <a:prstClr val="black">
                <a:alpha val="40000"/>
              </a:prstClr>
            </a:outerShdw>
          </a:effectLst>
        </p:grpSpPr>
        <p:sp>
          <p:nvSpPr>
            <p:cNvPr id="11" name="空心弧 10"/>
            <p:cNvSpPr/>
            <p:nvPr/>
          </p:nvSpPr>
          <p:spPr>
            <a:xfrm rot="5460000">
              <a:off x="2285076" y="578812"/>
              <a:ext cx="2691881" cy="2691881"/>
            </a:xfrm>
            <a:prstGeom prst="blockArc">
              <a:avLst>
                <a:gd fmla="val 10745128" name="adj1"/>
                <a:gd fmla="val 21536034" name="adj2"/>
                <a:gd fmla="val 29560" name="adj3"/>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矩形 11"/>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rot="16200000">
            <a:off x="6833292" y="1073337"/>
            <a:ext cx="2056319" cy="2048849"/>
            <a:chOff x="2274297" y="577851"/>
            <a:chExt cx="2702660" cy="2692842"/>
          </a:xfrm>
          <a:solidFill>
            <a:srgbClr val="3A8898"/>
          </a:solidFill>
          <a:effectLst>
            <a:outerShdw algn="t" blurRad="50800" dir="5400000" dist="38100" rotWithShape="0">
              <a:prstClr val="black">
                <a:alpha val="40000"/>
              </a:prstClr>
            </a:outerShdw>
          </a:effectLst>
        </p:grpSpPr>
        <p:sp>
          <p:nvSpPr>
            <p:cNvPr id="15" name="空心弧 14"/>
            <p:cNvSpPr/>
            <p:nvPr/>
          </p:nvSpPr>
          <p:spPr>
            <a:xfrm rot="5460000">
              <a:off x="2285076" y="578812"/>
              <a:ext cx="2691881" cy="2691881"/>
            </a:xfrm>
            <a:prstGeom prst="blockArc">
              <a:avLst>
                <a:gd fmla="val 10745128" name="adj1"/>
                <a:gd fmla="val 21536034" name="adj2"/>
                <a:gd fmla="val 29560" name="adj3"/>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sp>
          <p:nvSpPr>
            <p:cNvPr id="16" name="矩形 15"/>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17" name="矩形 16"/>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grpSp>
      <p:sp>
        <p:nvSpPr>
          <p:cNvPr id="18" name="矩形 17"/>
          <p:cNvSpPr/>
          <p:nvPr/>
        </p:nvSpPr>
        <p:spPr>
          <a:xfrm>
            <a:off x="1217532" y="3125921"/>
            <a:ext cx="9144000" cy="483227"/>
          </a:xfrm>
          <a:prstGeom prst="rect">
            <a:avLst/>
          </a:prstGeom>
          <a:solidFill>
            <a:schemeClr val="bg1">
              <a:lumMod val="9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extBox 24"/>
          <p:cNvSpPr txBox="1"/>
          <p:nvPr/>
        </p:nvSpPr>
        <p:spPr>
          <a:xfrm>
            <a:off x="3183762" y="3033086"/>
            <a:ext cx="748030" cy="640080"/>
          </a:xfrm>
          <a:prstGeom prst="rect">
            <a:avLst/>
          </a:prstGeom>
          <a:noFill/>
        </p:spPr>
        <p:txBody>
          <a:bodyPr rtlCol="0" wrap="none">
            <a:spAutoFit/>
          </a:bodyPr>
          <a:lstStyle/>
          <a:p>
            <a:r>
              <a:rPr altLang="zh-CN" b="1" lang="en-US" smtClean="0" sz="3600">
                <a:solidFill>
                  <a:srgbClr val="EA5322"/>
                </a:solidFill>
                <a:latin charset="-122" pitchFamily="34" typeface="Arial Unicode MS"/>
                <a:ea charset="-122" pitchFamily="34" typeface="Arial Unicode MS"/>
                <a:cs charset="-122" pitchFamily="34" typeface="Arial Unicode MS"/>
              </a:rPr>
              <a:t>01</a:t>
            </a:r>
          </a:p>
        </p:txBody>
      </p:sp>
      <p:sp>
        <p:nvSpPr>
          <p:cNvPr id="20" name="TextBox 25"/>
          <p:cNvSpPr txBox="1"/>
          <p:nvPr/>
        </p:nvSpPr>
        <p:spPr>
          <a:xfrm>
            <a:off x="3317391" y="3613386"/>
            <a:ext cx="466137" cy="304800"/>
          </a:xfrm>
          <a:prstGeom prst="rect">
            <a:avLst/>
          </a:prstGeom>
          <a:noFill/>
        </p:spPr>
        <p:txBody>
          <a:bodyPr rtlCol="0" wrap="none">
            <a:spAutoFit/>
          </a:bodyPr>
          <a:lstStyle/>
          <a:p>
            <a:pPr algn="ctr"/>
            <a:r>
              <a:rPr altLang="zh-CN" lang="en-US" smtClean="0" sz="1400">
                <a:solidFill>
                  <a:schemeClr val="bg1"/>
                </a:solidFill>
              </a:rPr>
              <a:t>text</a:t>
            </a:r>
          </a:p>
        </p:txBody>
      </p:sp>
      <p:sp>
        <p:nvSpPr>
          <p:cNvPr id="21" name="TextBox 26"/>
          <p:cNvSpPr txBox="1"/>
          <p:nvPr/>
        </p:nvSpPr>
        <p:spPr>
          <a:xfrm>
            <a:off x="4625926" y="3033086"/>
            <a:ext cx="748030" cy="640080"/>
          </a:xfrm>
          <a:prstGeom prst="rect">
            <a:avLst/>
          </a:prstGeom>
          <a:noFill/>
        </p:spPr>
        <p:txBody>
          <a:bodyPr rtlCol="0" wrap="none">
            <a:spAutoFit/>
          </a:bodyPr>
          <a:lstStyle/>
          <a:p>
            <a:r>
              <a:rPr altLang="zh-CN" b="1" lang="en-US" smtClean="0" sz="3600">
                <a:solidFill>
                  <a:schemeClr val="tx1">
                    <a:lumMod val="75000"/>
                    <a:lumOff val="25000"/>
                  </a:schemeClr>
                </a:solidFill>
                <a:latin charset="-122" pitchFamily="34" typeface="Arial Unicode MS"/>
                <a:ea charset="-122" pitchFamily="34" typeface="Arial Unicode MS"/>
                <a:cs charset="-122" pitchFamily="34" typeface="Arial Unicode MS"/>
              </a:rPr>
              <a:t>02</a:t>
            </a:r>
          </a:p>
        </p:txBody>
      </p:sp>
      <p:sp>
        <p:nvSpPr>
          <p:cNvPr id="22" name="TextBox 27"/>
          <p:cNvSpPr txBox="1"/>
          <p:nvPr/>
        </p:nvSpPr>
        <p:spPr>
          <a:xfrm>
            <a:off x="4738855" y="2799004"/>
            <a:ext cx="466137" cy="304800"/>
          </a:xfrm>
          <a:prstGeom prst="rect">
            <a:avLst/>
          </a:prstGeom>
          <a:noFill/>
        </p:spPr>
        <p:txBody>
          <a:bodyPr rtlCol="0" wrap="none">
            <a:spAutoFit/>
          </a:bodyPr>
          <a:lstStyle/>
          <a:p>
            <a:pPr algn="ctr"/>
            <a:r>
              <a:rPr altLang="zh-CN" lang="en-US" smtClean="0" sz="1400">
                <a:solidFill>
                  <a:schemeClr val="tx1">
                    <a:lumMod val="75000"/>
                    <a:lumOff val="25000"/>
                  </a:schemeClr>
                </a:solidFill>
              </a:rPr>
              <a:t>text</a:t>
            </a:r>
          </a:p>
        </p:txBody>
      </p:sp>
      <p:sp>
        <p:nvSpPr>
          <p:cNvPr id="23" name="TextBox 28"/>
          <p:cNvSpPr txBox="1"/>
          <p:nvPr/>
        </p:nvSpPr>
        <p:spPr>
          <a:xfrm>
            <a:off x="7513003" y="3033086"/>
            <a:ext cx="748030" cy="640080"/>
          </a:xfrm>
          <a:prstGeom prst="rect">
            <a:avLst/>
          </a:prstGeom>
          <a:noFill/>
        </p:spPr>
        <p:txBody>
          <a:bodyPr rtlCol="0" wrap="none">
            <a:spAutoFit/>
          </a:bodyPr>
          <a:lstStyle/>
          <a:p>
            <a:r>
              <a:rPr altLang="zh-CN" b="1" lang="en-US" smtClean="0" sz="3600">
                <a:solidFill>
                  <a:schemeClr val="tx1">
                    <a:lumMod val="75000"/>
                    <a:lumOff val="25000"/>
                  </a:schemeClr>
                </a:solidFill>
                <a:latin charset="-122" pitchFamily="34" typeface="Arial Unicode MS"/>
                <a:ea charset="-122" pitchFamily="34" typeface="Arial Unicode MS"/>
                <a:cs charset="-122" pitchFamily="34" typeface="Arial Unicode MS"/>
              </a:rPr>
              <a:t>04</a:t>
            </a:r>
          </a:p>
        </p:txBody>
      </p:sp>
      <p:sp>
        <p:nvSpPr>
          <p:cNvPr id="24" name="TextBox 29"/>
          <p:cNvSpPr txBox="1"/>
          <p:nvPr/>
        </p:nvSpPr>
        <p:spPr>
          <a:xfrm>
            <a:off x="7625932" y="2799004"/>
            <a:ext cx="466137" cy="304800"/>
          </a:xfrm>
          <a:prstGeom prst="rect">
            <a:avLst/>
          </a:prstGeom>
          <a:noFill/>
        </p:spPr>
        <p:txBody>
          <a:bodyPr rtlCol="0" wrap="none">
            <a:spAutoFit/>
          </a:bodyPr>
          <a:lstStyle/>
          <a:p>
            <a:pPr algn="ctr"/>
            <a:r>
              <a:rPr altLang="zh-CN" lang="en-US" smtClean="0" sz="1400">
                <a:solidFill>
                  <a:schemeClr val="tx1">
                    <a:lumMod val="75000"/>
                    <a:lumOff val="25000"/>
                  </a:schemeClr>
                </a:solidFill>
              </a:rPr>
              <a:t>text</a:t>
            </a:r>
          </a:p>
        </p:txBody>
      </p:sp>
      <p:sp>
        <p:nvSpPr>
          <p:cNvPr id="25" name="TextBox 30"/>
          <p:cNvSpPr txBox="1"/>
          <p:nvPr/>
        </p:nvSpPr>
        <p:spPr>
          <a:xfrm>
            <a:off x="6042035" y="3033086"/>
            <a:ext cx="748030" cy="640080"/>
          </a:xfrm>
          <a:prstGeom prst="rect">
            <a:avLst/>
          </a:prstGeom>
          <a:noFill/>
        </p:spPr>
        <p:txBody>
          <a:bodyPr rtlCol="0" wrap="none">
            <a:spAutoFit/>
          </a:bodyPr>
          <a:lstStyle/>
          <a:p>
            <a:r>
              <a:rPr altLang="zh-CN" b="1" lang="en-US" smtClean="0" sz="3600">
                <a:solidFill>
                  <a:srgbClr val="2E648B"/>
                </a:solidFill>
                <a:latin charset="-122" pitchFamily="34" typeface="Arial Unicode MS"/>
                <a:ea charset="-122" pitchFamily="34" typeface="Arial Unicode MS"/>
                <a:cs charset="-122" pitchFamily="34" typeface="Arial Unicode MS"/>
              </a:rPr>
              <a:t>03</a:t>
            </a:r>
          </a:p>
        </p:txBody>
      </p:sp>
      <p:sp>
        <p:nvSpPr>
          <p:cNvPr id="26" name="TextBox 31"/>
          <p:cNvSpPr txBox="1"/>
          <p:nvPr/>
        </p:nvSpPr>
        <p:spPr>
          <a:xfrm>
            <a:off x="6175665" y="3613386"/>
            <a:ext cx="466137" cy="304800"/>
          </a:xfrm>
          <a:prstGeom prst="rect">
            <a:avLst/>
          </a:prstGeom>
          <a:noFill/>
        </p:spPr>
        <p:txBody>
          <a:bodyPr rtlCol="0" wrap="none">
            <a:spAutoFit/>
          </a:bodyPr>
          <a:lstStyle/>
          <a:p>
            <a:pPr algn="ctr"/>
            <a:r>
              <a:rPr altLang="zh-CN" lang="en-US" smtClean="0" sz="1400">
                <a:solidFill>
                  <a:schemeClr val="bg1"/>
                </a:solidFill>
              </a:rPr>
              <a:t>text</a:t>
            </a:r>
          </a:p>
        </p:txBody>
      </p:sp>
      <p:sp>
        <p:nvSpPr>
          <p:cNvPr id="27" name="矩形 26"/>
          <p:cNvSpPr/>
          <p:nvPr/>
        </p:nvSpPr>
        <p:spPr>
          <a:xfrm>
            <a:off x="3249902" y="5193324"/>
            <a:ext cx="559824" cy="365760"/>
          </a:xfrm>
          <a:prstGeom prst="rect">
            <a:avLst/>
          </a:prstGeom>
        </p:spPr>
        <p:txBody>
          <a:bodyPr wrap="none">
            <a:spAutoFit/>
          </a:bodyPr>
          <a:lstStyle/>
          <a:p>
            <a:r>
              <a:rPr altLang="zh-CN" lang="en-US" smtClean="0">
                <a:solidFill>
                  <a:schemeClr val="bg1"/>
                </a:solidFill>
              </a:rPr>
              <a:t>Text</a:t>
            </a:r>
          </a:p>
        </p:txBody>
      </p:sp>
      <p:sp>
        <p:nvSpPr>
          <p:cNvPr id="28" name="矩形 27"/>
          <p:cNvSpPr/>
          <p:nvPr/>
        </p:nvSpPr>
        <p:spPr>
          <a:xfrm>
            <a:off x="4704208" y="1160877"/>
            <a:ext cx="559824" cy="365760"/>
          </a:xfrm>
          <a:prstGeom prst="rect">
            <a:avLst/>
          </a:prstGeom>
        </p:spPr>
        <p:txBody>
          <a:bodyPr wrap="none">
            <a:spAutoFit/>
          </a:bodyPr>
          <a:lstStyle/>
          <a:p>
            <a:r>
              <a:rPr altLang="zh-CN" lang="en-US" smtClean="0">
                <a:solidFill>
                  <a:schemeClr val="bg1"/>
                </a:solidFill>
              </a:rPr>
              <a:t>Text</a:t>
            </a:r>
          </a:p>
        </p:txBody>
      </p:sp>
      <p:sp>
        <p:nvSpPr>
          <p:cNvPr id="29" name="矩形 28"/>
          <p:cNvSpPr/>
          <p:nvPr/>
        </p:nvSpPr>
        <p:spPr>
          <a:xfrm>
            <a:off x="6136979" y="5193324"/>
            <a:ext cx="559824" cy="365760"/>
          </a:xfrm>
          <a:prstGeom prst="rect">
            <a:avLst/>
          </a:prstGeom>
        </p:spPr>
        <p:txBody>
          <a:bodyPr wrap="none">
            <a:spAutoFit/>
          </a:bodyPr>
          <a:lstStyle/>
          <a:p>
            <a:r>
              <a:rPr altLang="zh-CN" lang="en-US" smtClean="0">
                <a:solidFill>
                  <a:schemeClr val="bg1"/>
                </a:solidFill>
              </a:rPr>
              <a:t>Text</a:t>
            </a:r>
          </a:p>
        </p:txBody>
      </p:sp>
      <p:sp>
        <p:nvSpPr>
          <p:cNvPr id="30" name="矩形 29"/>
          <p:cNvSpPr/>
          <p:nvPr/>
        </p:nvSpPr>
        <p:spPr>
          <a:xfrm>
            <a:off x="7579141" y="1160877"/>
            <a:ext cx="559824" cy="365760"/>
          </a:xfrm>
          <a:prstGeom prst="rect">
            <a:avLst/>
          </a:prstGeom>
        </p:spPr>
        <p:txBody>
          <a:bodyPr wrap="none">
            <a:spAutoFit/>
          </a:bodyPr>
          <a:lstStyle/>
          <a:p>
            <a:r>
              <a:rPr altLang="zh-CN" lang="en-US" smtClean="0">
                <a:solidFill>
                  <a:schemeClr val="bg1"/>
                </a:solidFill>
              </a:rPr>
              <a:t>Text</a:t>
            </a:r>
          </a:p>
        </p:txBody>
      </p:sp>
      <p:sp>
        <p:nvSpPr>
          <p:cNvPr id="31" name="文本框 30"/>
          <p:cNvSpPr txBox="1"/>
          <p:nvPr/>
        </p:nvSpPr>
        <p:spPr>
          <a:xfrm>
            <a:off x="7890797" y="4465443"/>
            <a:ext cx="2556865" cy="1325880"/>
          </a:xfrm>
          <a:prstGeom prst="rect">
            <a:avLst/>
          </a:prstGeom>
          <a:noFill/>
        </p:spPr>
        <p:txBody>
          <a:bodyPr rtlCol="0" wrap="square">
            <a:spAutoFit/>
          </a:bodyPr>
          <a:lstStyle/>
          <a:p>
            <a:pPr>
              <a:lnSpc>
                <a:spcPct val="150000"/>
              </a:lnSpc>
            </a:pPr>
            <a:r>
              <a:rPr altLang="en-US" lang="zh-CN">
                <a:solidFill>
                  <a:schemeClr val="bg1"/>
                </a:solidFill>
                <a:latin charset="-122" panose="020b0503020204020204" pitchFamily="34" typeface="微软雅黑"/>
                <a:ea charset="-122" panose="020b0503020204020204" pitchFamily="34" typeface="微软雅黑"/>
                <a:cs typeface="+mn-ea"/>
                <a:sym typeface="+mn-lt"/>
              </a:rPr>
              <a:t>点击此处添加文字说明点击此处添加文字说明</a:t>
            </a:r>
          </a:p>
          <a:p>
            <a:pPr>
              <a:lnSpc>
                <a:spcPct val="150000"/>
              </a:lnSpc>
            </a:pPr>
            <a:r>
              <a:rPr altLang="en-US" lang="zh-CN">
                <a:solidFill>
                  <a:schemeClr val="bg1"/>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32" name="文本框 31"/>
          <p:cNvSpPr txBox="1"/>
          <p:nvPr/>
        </p:nvSpPr>
        <p:spPr>
          <a:xfrm>
            <a:off x="7890797" y="3943411"/>
            <a:ext cx="2556865" cy="579120"/>
          </a:xfrm>
          <a:prstGeom prst="rect">
            <a:avLst/>
          </a:prstGeom>
          <a:noFill/>
        </p:spPr>
        <p:txBody>
          <a:bodyPr rtlCol="0" wrap="square">
            <a:spAutoFit/>
          </a:bodyPr>
          <a:lstStyle/>
          <a:p>
            <a:r>
              <a:rPr altLang="en-US" b="1" lang="zh-CN" smtClean="0" sz="3200">
                <a:solidFill>
                  <a:schemeClr val="bg1"/>
                </a:solidFill>
                <a:latin charset="-122" panose="020b0503020204020204" pitchFamily="34" typeface="微软雅黑"/>
                <a:ea charset="-122" panose="020b0503020204020204" pitchFamily="34" typeface="微软雅黑"/>
                <a:cs typeface="+mn-ea"/>
                <a:sym typeface="+mn-lt"/>
              </a:rPr>
              <a:t>添加标题</a:t>
            </a:r>
          </a:p>
        </p:txBody>
      </p:sp>
      <p:sp>
        <p:nvSpPr>
          <p:cNvPr id="33" name="Freeform 5"/>
          <p:cNvSpPr>
            <a:spLocks noEditPoints="1"/>
          </p:cNvSpPr>
          <p:nvPr/>
        </p:nvSpPr>
        <p:spPr bwMode="auto">
          <a:xfrm>
            <a:off x="4758346" y="1945117"/>
            <a:ext cx="457071" cy="438978"/>
          </a:xfrm>
          <a:custGeom>
            <a:gdLst>
              <a:gd fmla="*/ 188 w 200" name="T0"/>
              <a:gd fmla="*/ 0 h 192" name="T1"/>
              <a:gd fmla="*/ 44 w 200" name="T2"/>
              <a:gd fmla="*/ 0 h 192" name="T3"/>
              <a:gd fmla="*/ 40 w 200" name="T4"/>
              <a:gd fmla="*/ 0 h 192" name="T5"/>
              <a:gd fmla="*/ 32 w 200" name="T6"/>
              <a:gd fmla="*/ 0 h 192" name="T7"/>
              <a:gd fmla="*/ 32 w 200" name="T8"/>
              <a:gd fmla="*/ 36 h 192" name="T9"/>
              <a:gd fmla="*/ 0 w 200" name="T10"/>
              <a:gd fmla="*/ 36 h 192" name="T11"/>
              <a:gd fmla="*/ 0 w 200" name="T12"/>
              <a:gd fmla="*/ 48 h 192" name="T13"/>
              <a:gd fmla="*/ 0 w 200" name="T14"/>
              <a:gd fmla="*/ 152 h 192" name="T15"/>
              <a:gd fmla="*/ 40 w 200" name="T16"/>
              <a:gd fmla="*/ 192 h 192" name="T17"/>
              <a:gd fmla="*/ 64 w 200" name="T18"/>
              <a:gd fmla="*/ 192 h 192" name="T19"/>
              <a:gd fmla="*/ 136 w 200" name="T20"/>
              <a:gd fmla="*/ 192 h 192" name="T21"/>
              <a:gd fmla="*/ 160 w 200" name="T22"/>
              <a:gd fmla="*/ 192 h 192" name="T23"/>
              <a:gd fmla="*/ 200 w 200" name="T24"/>
              <a:gd fmla="*/ 152 h 192" name="T25"/>
              <a:gd fmla="*/ 200 w 200" name="T26"/>
              <a:gd fmla="*/ 12 h 192" name="T27"/>
              <a:gd fmla="*/ 200 w 200" name="T28"/>
              <a:gd fmla="*/ 0 h 192" name="T29"/>
              <a:gd fmla="*/ 188 w 200" name="T30"/>
              <a:gd fmla="*/ 0 h 192" name="T31"/>
              <a:gd fmla="*/ 32 w 200" name="T32"/>
              <a:gd fmla="*/ 140 h 192" name="T33"/>
              <a:gd fmla="*/ 22 w 200" name="T34"/>
              <a:gd fmla="*/ 166 h 192" name="T35"/>
              <a:gd fmla="*/ 12 w 200" name="T36"/>
              <a:gd fmla="*/ 140 h 192" name="T37"/>
              <a:gd fmla="*/ 12 w 200" name="T38"/>
              <a:gd fmla="*/ 48 h 192" name="T39"/>
              <a:gd fmla="*/ 32 w 200" name="T40"/>
              <a:gd fmla="*/ 48 h 192" name="T41"/>
              <a:gd fmla="*/ 32 w 200" name="T42"/>
              <a:gd fmla="*/ 140 h 192" name="T43"/>
              <a:gd fmla="*/ 188 w 200" name="T44"/>
              <a:gd fmla="*/ 140 h 192" name="T45"/>
              <a:gd fmla="*/ 148 w 200" name="T46"/>
              <a:gd fmla="*/ 180 h 192" name="T47"/>
              <a:gd fmla="*/ 136 w 200" name="T48"/>
              <a:gd fmla="*/ 180 h 192" name="T49"/>
              <a:gd fmla="*/ 64 w 200" name="T50"/>
              <a:gd fmla="*/ 180 h 192" name="T51"/>
              <a:gd fmla="*/ 52 w 200" name="T52"/>
              <a:gd fmla="*/ 180 h 192" name="T53"/>
              <a:gd fmla="*/ 35 w 200" name="T54"/>
              <a:gd fmla="*/ 176 h 192" name="T55"/>
              <a:gd fmla="*/ 44 w 200" name="T56"/>
              <a:gd fmla="*/ 152 h 192" name="T57"/>
              <a:gd fmla="*/ 44 w 200" name="T58"/>
              <a:gd fmla="*/ 12 h 192" name="T59"/>
              <a:gd fmla="*/ 188 w 200" name="T60"/>
              <a:gd fmla="*/ 12 h 192" name="T61"/>
              <a:gd fmla="*/ 188 w 200" name="T62"/>
              <a:gd fmla="*/ 140 h 192" name="T63"/>
              <a:gd fmla="*/ 100 w 200" name="T64"/>
              <a:gd fmla="*/ 128 h 192" name="T65"/>
              <a:gd fmla="*/ 60 w 200" name="T66"/>
              <a:gd fmla="*/ 128 h 192" name="T67"/>
              <a:gd fmla="*/ 60 w 200" name="T68"/>
              <a:gd fmla="*/ 140 h 192" name="T69"/>
              <a:gd fmla="*/ 100 w 200" name="T70"/>
              <a:gd fmla="*/ 140 h 192" name="T71"/>
              <a:gd fmla="*/ 100 w 200" name="T72"/>
              <a:gd fmla="*/ 128 h 192" name="T73"/>
              <a:gd fmla="*/ 100 w 200" name="T74"/>
              <a:gd fmla="*/ 108 h 192" name="T75"/>
              <a:gd fmla="*/ 60 w 200" name="T76"/>
              <a:gd fmla="*/ 108 h 192" name="T77"/>
              <a:gd fmla="*/ 60 w 200" name="T78"/>
              <a:gd fmla="*/ 120 h 192" name="T79"/>
              <a:gd fmla="*/ 100 w 200" name="T80"/>
              <a:gd fmla="*/ 120 h 192" name="T81"/>
              <a:gd fmla="*/ 100 w 200" name="T82"/>
              <a:gd fmla="*/ 108 h 192" name="T83"/>
              <a:gd fmla="*/ 100 w 200" name="T84"/>
              <a:gd fmla="*/ 88 h 192" name="T85"/>
              <a:gd fmla="*/ 60 w 200" name="T86"/>
              <a:gd fmla="*/ 88 h 192" name="T87"/>
              <a:gd fmla="*/ 60 w 200" name="T88"/>
              <a:gd fmla="*/ 100 h 192" name="T89"/>
              <a:gd fmla="*/ 100 w 200" name="T90"/>
              <a:gd fmla="*/ 100 h 192" name="T91"/>
              <a:gd fmla="*/ 100 w 200" name="T92"/>
              <a:gd fmla="*/ 88 h 192" name="T93"/>
              <a:gd fmla="*/ 168 w 200" name="T94"/>
              <a:gd fmla="*/ 36 h 192" name="T95"/>
              <a:gd fmla="*/ 60 w 200" name="T96"/>
              <a:gd fmla="*/ 36 h 192" name="T97"/>
              <a:gd fmla="*/ 60 w 200" name="T98"/>
              <a:gd fmla="*/ 52 h 192" name="T99"/>
              <a:gd fmla="*/ 168 w 200" name="T100"/>
              <a:gd fmla="*/ 52 h 192" name="T101"/>
              <a:gd fmla="*/ 168 w 200" name="T102"/>
              <a:gd fmla="*/ 36 h 192" name="T103"/>
              <a:gd fmla="*/ 100 w 200" name="T104"/>
              <a:gd fmla="*/ 68 h 192" name="T105"/>
              <a:gd fmla="*/ 60 w 200" name="T106"/>
              <a:gd fmla="*/ 68 h 192" name="T107"/>
              <a:gd fmla="*/ 60 w 200" name="T108"/>
              <a:gd fmla="*/ 80 h 192" name="T109"/>
              <a:gd fmla="*/ 100 w 200" name="T110"/>
              <a:gd fmla="*/ 80 h 192" name="T111"/>
              <a:gd fmla="*/ 100 w 200" name="T112"/>
              <a:gd fmla="*/ 68 h 192" name="T113"/>
              <a:gd fmla="*/ 112 w 200" name="T114"/>
              <a:gd fmla="*/ 140 h 192" name="T115"/>
              <a:gd fmla="*/ 168 w 200" name="T116"/>
              <a:gd fmla="*/ 140 h 192" name="T117"/>
              <a:gd fmla="*/ 168 w 200" name="T118"/>
              <a:gd fmla="*/ 68 h 192" name="T119"/>
              <a:gd fmla="*/ 112 w 200" name="T120"/>
              <a:gd fmla="*/ 68 h 192" name="T121"/>
              <a:gd fmla="*/ 112 w 200" name="T122"/>
              <a:gd fmla="*/ 140 h 19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2" w="200">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chemeClr val="tx1">
              <a:lumMod val="65000"/>
              <a:lumOff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9"/>
          <p:cNvSpPr>
            <a:spLocks noEditPoints="1"/>
          </p:cNvSpPr>
          <p:nvPr/>
        </p:nvSpPr>
        <p:spPr bwMode="auto">
          <a:xfrm>
            <a:off x="3333405" y="4290333"/>
            <a:ext cx="481845" cy="475706"/>
          </a:xfrm>
          <a:custGeom>
            <a:gdLst>
              <a:gd fmla="*/ 190 w 196" name="T0"/>
              <a:gd fmla="*/ 166 h 194" name="T1"/>
              <a:gd fmla="*/ 143 w 196" name="T2"/>
              <a:gd fmla="*/ 120 h 194" name="T3"/>
              <a:gd fmla="*/ 142 w 196" name="T4"/>
              <a:gd fmla="*/ 118 h 194" name="T5"/>
              <a:gd fmla="*/ 154 w 196" name="T6"/>
              <a:gd fmla="*/ 76 h 194" name="T7"/>
              <a:gd fmla="*/ 77 w 196" name="T8"/>
              <a:gd fmla="*/ 0 h 194" name="T9"/>
              <a:gd fmla="*/ 0 w 196" name="T10"/>
              <a:gd fmla="*/ 76 h 194" name="T11"/>
              <a:gd fmla="*/ 77 w 196" name="T12"/>
              <a:gd fmla="*/ 153 h 194" name="T13"/>
              <a:gd fmla="*/ 119 w 196" name="T14"/>
              <a:gd fmla="*/ 141 h 194" name="T15"/>
              <a:gd fmla="*/ 120 w 196" name="T16"/>
              <a:gd fmla="*/ 143 h 194" name="T17"/>
              <a:gd fmla="*/ 167 w 196" name="T18"/>
              <a:gd fmla="*/ 189 h 194" name="T19"/>
              <a:gd fmla="*/ 178 w 196" name="T20"/>
              <a:gd fmla="*/ 194 h 194" name="T21"/>
              <a:gd fmla="*/ 190 w 196" name="T22"/>
              <a:gd fmla="*/ 189 h 194" name="T23"/>
              <a:gd fmla="*/ 190 w 196" name="T24"/>
              <a:gd fmla="*/ 166 h 194" name="T25"/>
              <a:gd fmla="*/ 77 w 196" name="T26"/>
              <a:gd fmla="*/ 129 h 194" name="T27"/>
              <a:gd fmla="*/ 25 w 196" name="T28"/>
              <a:gd fmla="*/ 76 h 194" name="T29"/>
              <a:gd fmla="*/ 77 w 196" name="T30"/>
              <a:gd fmla="*/ 24 h 194" name="T31"/>
              <a:gd fmla="*/ 130 w 196" name="T32"/>
              <a:gd fmla="*/ 76 h 194" name="T33"/>
              <a:gd fmla="*/ 77 w 196" name="T34"/>
              <a:gd fmla="*/ 129 h 19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4" w="196">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13"/>
          <p:cNvSpPr>
            <a:spLocks noEditPoints="1"/>
          </p:cNvSpPr>
          <p:nvPr/>
        </p:nvSpPr>
        <p:spPr bwMode="auto">
          <a:xfrm>
            <a:off x="6241979" y="4394876"/>
            <a:ext cx="402107" cy="402107"/>
          </a:xfrm>
          <a:custGeom>
            <a:gdLst>
              <a:gd fmla="*/ 0 w 200" name="T0"/>
              <a:gd fmla="*/ 180 h 200" name="T1"/>
              <a:gd fmla="*/ 12 w 200" name="T2"/>
              <a:gd fmla="*/ 168 h 200" name="T3"/>
              <a:gd fmla="*/ 188 w 200" name="T4"/>
              <a:gd fmla="*/ 168 h 200" name="T5"/>
              <a:gd fmla="*/ 200 w 200" name="T6"/>
              <a:gd fmla="*/ 180 h 200" name="T7"/>
              <a:gd fmla="*/ 84 w 200" name="T8"/>
              <a:gd fmla="*/ 88 h 200" name="T9"/>
              <a:gd fmla="*/ 116 w 200" name="T10"/>
              <a:gd fmla="*/ 88 h 200" name="T11"/>
              <a:gd fmla="*/ 168 w 200" name="T12"/>
              <a:gd fmla="*/ 88 h 200" name="T13"/>
              <a:gd fmla="*/ 168 w 200" name="T14"/>
              <a:gd fmla="*/ 176 h 200" name="T15"/>
              <a:gd fmla="*/ 116 w 200" name="T16"/>
              <a:gd fmla="*/ 176 h 200" name="T17"/>
              <a:gd fmla="*/ 84 w 200" name="T18"/>
              <a:gd fmla="*/ 176 h 200" name="T19"/>
              <a:gd fmla="*/ 32 w 200" name="T20"/>
              <a:gd fmla="*/ 176 h 200" name="T21"/>
              <a:gd fmla="*/ 32 w 200" name="T22"/>
              <a:gd fmla="*/ 88 h 200" name="T23"/>
              <a:gd fmla="*/ 144 w 200" name="T24"/>
              <a:gd fmla="*/ 172 h 200" name="T25"/>
              <a:gd fmla="*/ 144 w 200" name="T26"/>
              <a:gd fmla="*/ 148 h 200" name="T27"/>
              <a:gd fmla="*/ 168 w 200" name="T28"/>
              <a:gd fmla="*/ 144 h 200" name="T29"/>
              <a:gd fmla="*/ 144 w 200" name="T30"/>
              <a:gd fmla="*/ 144 h 200" name="T31"/>
              <a:gd fmla="*/ 168 w 200" name="T32"/>
              <a:gd fmla="*/ 92 h 200" name="T33"/>
              <a:gd fmla="*/ 116 w 200" name="T34"/>
              <a:gd fmla="*/ 172 h 200" name="T35"/>
              <a:gd fmla="*/ 116 w 200" name="T36"/>
              <a:gd fmla="*/ 148 h 200" name="T37"/>
              <a:gd fmla="*/ 140 w 200" name="T38"/>
              <a:gd fmla="*/ 144 h 200" name="T39"/>
              <a:gd fmla="*/ 116 w 200" name="T40"/>
              <a:gd fmla="*/ 144 h 200" name="T41"/>
              <a:gd fmla="*/ 140 w 200" name="T42"/>
              <a:gd fmla="*/ 92 h 200" name="T43"/>
              <a:gd fmla="*/ 88 w 200" name="T44"/>
              <a:gd fmla="*/ 172 h 200" name="T45"/>
              <a:gd fmla="*/ 88 w 200" name="T46"/>
              <a:gd fmla="*/ 148 h 200" name="T47"/>
              <a:gd fmla="*/ 112 w 200" name="T48"/>
              <a:gd fmla="*/ 144 h 200" name="T49"/>
              <a:gd fmla="*/ 88 w 200" name="T50"/>
              <a:gd fmla="*/ 144 h 200" name="T51"/>
              <a:gd fmla="*/ 112 w 200" name="T52"/>
              <a:gd fmla="*/ 92 h 200" name="T53"/>
              <a:gd fmla="*/ 60 w 200" name="T54"/>
              <a:gd fmla="*/ 172 h 200" name="T55"/>
              <a:gd fmla="*/ 60 w 200" name="T56"/>
              <a:gd fmla="*/ 148 h 200" name="T57"/>
              <a:gd fmla="*/ 84 w 200" name="T58"/>
              <a:gd fmla="*/ 144 h 200" name="T59"/>
              <a:gd fmla="*/ 60 w 200" name="T60"/>
              <a:gd fmla="*/ 144 h 200" name="T61"/>
              <a:gd fmla="*/ 84 w 200" name="T62"/>
              <a:gd fmla="*/ 92 h 200" name="T63"/>
              <a:gd fmla="*/ 32 w 200" name="T64"/>
              <a:gd fmla="*/ 172 h 200" name="T65"/>
              <a:gd fmla="*/ 32 w 200" name="T66"/>
              <a:gd fmla="*/ 148 h 200" name="T67"/>
              <a:gd fmla="*/ 56 w 200" name="T68"/>
              <a:gd fmla="*/ 144 h 200" name="T69"/>
              <a:gd fmla="*/ 32 w 200" name="T70"/>
              <a:gd fmla="*/ 144 h 200" name="T71"/>
              <a:gd fmla="*/ 56 w 200" name="T72"/>
              <a:gd fmla="*/ 92 h 200" name="T73"/>
              <a:gd fmla="*/ 0 w 200" name="T74"/>
              <a:gd fmla="*/ 36 h 200" name="T75"/>
              <a:gd fmla="*/ 28 w 200" name="T76"/>
              <a:gd fmla="*/ 56 h 200" name="T77"/>
              <a:gd fmla="*/ 140 w 200" name="T78"/>
              <a:gd fmla="*/ 16 h 200" name="T79"/>
              <a:gd fmla="*/ 172 w 200" name="T80"/>
              <a:gd fmla="*/ 16 h 200" name="T81"/>
              <a:gd fmla="*/ 200 w 200" name="T82"/>
              <a:gd fmla="*/ 80 h 200" name="T83"/>
              <a:gd fmla="*/ 144 w 200" name="T84"/>
              <a:gd fmla="*/ 12 h 200" name="T85"/>
              <a:gd fmla="*/ 168 w 200" name="T86"/>
              <a:gd fmla="*/ 52 h 200" name="T87"/>
              <a:gd fmla="*/ 32 w 200" name="T88"/>
              <a:gd fmla="*/ 12 h 200" name="T89"/>
              <a:gd fmla="*/ 56 w 200" name="T90"/>
              <a:gd fmla="*/ 52 h 20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0" w="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17"/>
          <p:cNvSpPr>
            <a:spLocks noEditPoints="1"/>
          </p:cNvSpPr>
          <p:nvPr/>
        </p:nvSpPr>
        <p:spPr bwMode="auto">
          <a:xfrm>
            <a:off x="7665649" y="2023346"/>
            <a:ext cx="450296" cy="327312"/>
          </a:xfrm>
          <a:custGeom>
            <a:gdLst>
              <a:gd fmla="*/ 199 w 200" name="T0"/>
              <a:gd fmla="*/ 115 h 184" name="T1"/>
              <a:gd fmla="*/ 164 w 200" name="T2"/>
              <a:gd fmla="*/ 0 h 184" name="T3"/>
              <a:gd fmla="*/ 35 w 200" name="T4"/>
              <a:gd fmla="*/ 0 h 184" name="T5"/>
              <a:gd fmla="*/ 0 w 200" name="T6"/>
              <a:gd fmla="*/ 115 h 184" name="T7"/>
              <a:gd fmla="*/ 0 w 200" name="T8"/>
              <a:gd fmla="*/ 115 h 184" name="T9"/>
              <a:gd fmla="*/ 0 w 200" name="T10"/>
              <a:gd fmla="*/ 172 h 184" name="T11"/>
              <a:gd fmla="*/ 12 w 200" name="T12"/>
              <a:gd fmla="*/ 184 h 184" name="T13"/>
              <a:gd fmla="*/ 188 w 200" name="T14"/>
              <a:gd fmla="*/ 184 h 184" name="T15"/>
              <a:gd fmla="*/ 200 w 200" name="T16"/>
              <a:gd fmla="*/ 172 h 184" name="T17"/>
              <a:gd fmla="*/ 200 w 200" name="T18"/>
              <a:gd fmla="*/ 115 h 184" name="T19"/>
              <a:gd fmla="*/ 199 w 200" name="T20"/>
              <a:gd fmla="*/ 115 h 184" name="T21"/>
              <a:gd fmla="*/ 143 w 200" name="T22"/>
              <a:gd fmla="*/ 112 h 184" name="T23"/>
              <a:gd fmla="*/ 125 w 200" name="T24"/>
              <a:gd fmla="*/ 148 h 184" name="T25"/>
              <a:gd fmla="*/ 73 w 200" name="T26"/>
              <a:gd fmla="*/ 148 h 184" name="T27"/>
              <a:gd fmla="*/ 54 w 200" name="T28"/>
              <a:gd fmla="*/ 112 h 184" name="T29"/>
              <a:gd fmla="*/ 20 w 200" name="T30"/>
              <a:gd fmla="*/ 112 h 184" name="T31"/>
              <a:gd fmla="*/ 50 w 200" name="T32"/>
              <a:gd fmla="*/ 12 h 184" name="T33"/>
              <a:gd fmla="*/ 149 w 200" name="T34"/>
              <a:gd fmla="*/ 12 h 184" name="T35"/>
              <a:gd fmla="*/ 180 w 200" name="T36"/>
              <a:gd fmla="*/ 112 h 184" name="T37"/>
              <a:gd fmla="*/ 143 w 200" name="T38"/>
              <a:gd fmla="*/ 112 h 184" name="T39"/>
              <a:gd fmla="*/ 138 w 200" name="T40"/>
              <a:gd fmla="*/ 48 h 184" name="T41"/>
              <a:gd fmla="*/ 61 w 200" name="T42"/>
              <a:gd fmla="*/ 48 h 184" name="T43"/>
              <a:gd fmla="*/ 59 w 200" name="T44"/>
              <a:gd fmla="*/ 56 h 184" name="T45"/>
              <a:gd fmla="*/ 140 w 200" name="T46"/>
              <a:gd fmla="*/ 56 h 184" name="T47"/>
              <a:gd fmla="*/ 138 w 200" name="T48"/>
              <a:gd fmla="*/ 48 h 184" name="T49"/>
              <a:gd fmla="*/ 132 w 200" name="T50"/>
              <a:gd fmla="*/ 28 h 184" name="T51"/>
              <a:gd fmla="*/ 67 w 200" name="T52"/>
              <a:gd fmla="*/ 28 h 184" name="T53"/>
              <a:gd fmla="*/ 65 w 200" name="T54"/>
              <a:gd fmla="*/ 36 h 184" name="T55"/>
              <a:gd fmla="*/ 134 w 200" name="T56"/>
              <a:gd fmla="*/ 36 h 184" name="T57"/>
              <a:gd fmla="*/ 132 w 200" name="T58"/>
              <a:gd fmla="*/ 28 h 184" name="T59"/>
              <a:gd fmla="*/ 47 w 200" name="T60"/>
              <a:gd fmla="*/ 96 h 184" name="T61"/>
              <a:gd fmla="*/ 152 w 200" name="T62"/>
              <a:gd fmla="*/ 96 h 184" name="T63"/>
              <a:gd fmla="*/ 149 w 200" name="T64"/>
              <a:gd fmla="*/ 88 h 184" name="T65"/>
              <a:gd fmla="*/ 50 w 200" name="T66"/>
              <a:gd fmla="*/ 88 h 184" name="T67"/>
              <a:gd fmla="*/ 47 w 200" name="T68"/>
              <a:gd fmla="*/ 96 h 184" name="T69"/>
              <a:gd fmla="*/ 144 w 200" name="T70"/>
              <a:gd fmla="*/ 68 h 184" name="T71"/>
              <a:gd fmla="*/ 55 w 200" name="T72"/>
              <a:gd fmla="*/ 68 h 184" name="T73"/>
              <a:gd fmla="*/ 53 w 200" name="T74"/>
              <a:gd fmla="*/ 76 h 184" name="T75"/>
              <a:gd fmla="*/ 146 w 200" name="T76"/>
              <a:gd fmla="*/ 76 h 184" name="T77"/>
              <a:gd fmla="*/ 144 w 200" name="T78"/>
              <a:gd fmla="*/ 68 h 18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84" w="200">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chemeClr val="tx1">
              <a:lumMod val="65000"/>
              <a:lumOff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9871858"/>
      </p:ext>
    </p:extLst>
  </p:cSld>
  <p:clrMapOvr>
    <a:masterClrMapping/>
  </p:clrMapOvr>
  <mc:AlternateContent>
    <mc:Choice Requires="p14">
      <p:transition p14:dur="700" spd="med">
        <p:fade/>
      </p:transition>
    </mc:Choice>
    <mc:Fallback>
      <p:transition spd="med">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十字箭头 6"/>
          <p:cNvSpPr/>
          <p:nvPr/>
        </p:nvSpPr>
        <p:spPr>
          <a:xfrm>
            <a:off x="718416" y="839587"/>
            <a:ext cx="5418667" cy="5418667"/>
          </a:xfrm>
          <a:prstGeom prst="quadArrow">
            <a:avLst>
              <a:gd fmla="val 2000" name="adj1"/>
              <a:gd fmla="val 4000" name="adj2"/>
              <a:gd fmla="val 5000" name="adj3"/>
            </a:avLst>
          </a:prstGeom>
          <a:solidFill>
            <a:srgbClr val="59595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8" name="任意多边形 7"/>
          <p:cNvSpPr/>
          <p:nvPr/>
        </p:nvSpPr>
        <p:spPr>
          <a:xfrm>
            <a:off x="1070629" y="1191800"/>
            <a:ext cx="2167466" cy="2167466"/>
          </a:xfrm>
          <a:custGeom>
            <a:gdLst>
              <a:gd fmla="*/ 0 w 2167466" name="connsiteX0"/>
              <a:gd fmla="*/ 361252 h 2167466" name="connsiteY0"/>
              <a:gd fmla="*/ 361252 w 2167466" name="connsiteX1"/>
              <a:gd fmla="*/ 0 h 2167466" name="connsiteY1"/>
              <a:gd fmla="*/ 1806214 w 2167466" name="connsiteX2"/>
              <a:gd fmla="*/ 0 h 2167466" name="connsiteY2"/>
              <a:gd fmla="*/ 2167466 w 2167466" name="connsiteX3"/>
              <a:gd fmla="*/ 361252 h 2167466" name="connsiteY3"/>
              <a:gd fmla="*/ 2167466 w 2167466" name="connsiteX4"/>
              <a:gd fmla="*/ 1806214 h 2167466" name="connsiteY4"/>
              <a:gd fmla="*/ 1806214 w 2167466" name="connsiteX5"/>
              <a:gd fmla="*/ 2167466 h 2167466" name="connsiteY5"/>
              <a:gd fmla="*/ 361252 w 2167466" name="connsiteX6"/>
              <a:gd fmla="*/ 2167466 h 2167466" name="connsiteY6"/>
              <a:gd fmla="*/ 0 w 2167466" name="connsiteX7"/>
              <a:gd fmla="*/ 1806214 h 2167466" name="connsiteY7"/>
              <a:gd fmla="*/ 0 w 2167466" name="connsiteX8"/>
              <a:gd fmla="*/ 361252 h 21674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FCC81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4877" lIns="284877" numCol="1" rIns="284877" spcCol="1270" spcFirstLastPara="0" tIns="284877" vert="horz" wrap="square">
            <a:noAutofit/>
          </a:bodyPr>
          <a:lstStyle/>
          <a:p>
            <a:pPr algn="ctr" defTabSz="2089150" lvl="0">
              <a:lnSpc>
                <a:spcPct val="90000"/>
              </a:lnSpc>
              <a:spcBef>
                <a:spcPct val="0"/>
              </a:spcBef>
              <a:spcAft>
                <a:spcPct val="35000"/>
              </a:spcAft>
            </a:pPr>
            <a:endParaRPr altLang="en-US" kern="1200" lang="zh-CN" sz="4700"/>
          </a:p>
        </p:txBody>
      </p:sp>
      <p:sp>
        <p:nvSpPr>
          <p:cNvPr id="9" name="任意多边形 8"/>
          <p:cNvSpPr/>
          <p:nvPr/>
        </p:nvSpPr>
        <p:spPr>
          <a:xfrm>
            <a:off x="3617403" y="1191800"/>
            <a:ext cx="2167466" cy="2167466"/>
          </a:xfrm>
          <a:custGeom>
            <a:gdLst>
              <a:gd fmla="*/ 0 w 2167466" name="connsiteX0"/>
              <a:gd fmla="*/ 361252 h 2167466" name="connsiteY0"/>
              <a:gd fmla="*/ 361252 w 2167466" name="connsiteX1"/>
              <a:gd fmla="*/ 0 h 2167466" name="connsiteY1"/>
              <a:gd fmla="*/ 1806214 w 2167466" name="connsiteX2"/>
              <a:gd fmla="*/ 0 h 2167466" name="connsiteY2"/>
              <a:gd fmla="*/ 2167466 w 2167466" name="connsiteX3"/>
              <a:gd fmla="*/ 361252 h 2167466" name="connsiteY3"/>
              <a:gd fmla="*/ 2167466 w 2167466" name="connsiteX4"/>
              <a:gd fmla="*/ 1806214 h 2167466" name="connsiteY4"/>
              <a:gd fmla="*/ 1806214 w 2167466" name="connsiteX5"/>
              <a:gd fmla="*/ 2167466 h 2167466" name="connsiteY5"/>
              <a:gd fmla="*/ 361252 w 2167466" name="connsiteX6"/>
              <a:gd fmla="*/ 2167466 h 2167466" name="connsiteY6"/>
              <a:gd fmla="*/ 0 w 2167466" name="connsiteX7"/>
              <a:gd fmla="*/ 1806214 h 2167466" name="connsiteY7"/>
              <a:gd fmla="*/ 0 w 2167466" name="connsiteX8"/>
              <a:gd fmla="*/ 361252 h 21674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2E648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4877" lIns="284877" numCol="1" rIns="284877" spcCol="1270" spcFirstLastPara="0" tIns="284877" vert="horz" wrap="square">
            <a:noAutofit/>
          </a:bodyPr>
          <a:lstStyle/>
          <a:p>
            <a:pPr algn="ctr" defTabSz="2089150" lvl="0">
              <a:lnSpc>
                <a:spcPct val="90000"/>
              </a:lnSpc>
              <a:spcBef>
                <a:spcPct val="0"/>
              </a:spcBef>
              <a:spcAft>
                <a:spcPct val="35000"/>
              </a:spcAft>
            </a:pPr>
            <a:endParaRPr altLang="en-US" kern="1200" lang="zh-CN" sz="4700"/>
          </a:p>
        </p:txBody>
      </p:sp>
      <p:sp>
        <p:nvSpPr>
          <p:cNvPr id="10" name="任意多边形 9"/>
          <p:cNvSpPr/>
          <p:nvPr/>
        </p:nvSpPr>
        <p:spPr>
          <a:xfrm>
            <a:off x="1070629" y="3738573"/>
            <a:ext cx="2167466" cy="2167466"/>
          </a:xfrm>
          <a:custGeom>
            <a:gdLst>
              <a:gd fmla="*/ 0 w 2167466" name="connsiteX0"/>
              <a:gd fmla="*/ 361252 h 2167466" name="connsiteY0"/>
              <a:gd fmla="*/ 361252 w 2167466" name="connsiteX1"/>
              <a:gd fmla="*/ 0 h 2167466" name="connsiteY1"/>
              <a:gd fmla="*/ 1806214 w 2167466" name="connsiteX2"/>
              <a:gd fmla="*/ 0 h 2167466" name="connsiteY2"/>
              <a:gd fmla="*/ 2167466 w 2167466" name="connsiteX3"/>
              <a:gd fmla="*/ 361252 h 2167466" name="connsiteY3"/>
              <a:gd fmla="*/ 2167466 w 2167466" name="connsiteX4"/>
              <a:gd fmla="*/ 1806214 h 2167466" name="connsiteY4"/>
              <a:gd fmla="*/ 1806214 w 2167466" name="connsiteX5"/>
              <a:gd fmla="*/ 2167466 h 2167466" name="connsiteY5"/>
              <a:gd fmla="*/ 361252 w 2167466" name="connsiteX6"/>
              <a:gd fmla="*/ 2167466 h 2167466" name="connsiteY6"/>
              <a:gd fmla="*/ 0 w 2167466" name="connsiteX7"/>
              <a:gd fmla="*/ 1806214 h 2167466" name="connsiteY7"/>
              <a:gd fmla="*/ 0 w 2167466" name="connsiteX8"/>
              <a:gd fmla="*/ 361252 h 21674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A889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4877" lIns="284877" numCol="1" rIns="284877" spcCol="1270" spcFirstLastPara="0" tIns="284877" vert="horz" wrap="square">
            <a:noAutofit/>
          </a:bodyPr>
          <a:lstStyle/>
          <a:p>
            <a:pPr algn="ctr" defTabSz="2089150" lvl="0">
              <a:lnSpc>
                <a:spcPct val="90000"/>
              </a:lnSpc>
              <a:spcBef>
                <a:spcPct val="0"/>
              </a:spcBef>
              <a:spcAft>
                <a:spcPct val="35000"/>
              </a:spcAft>
            </a:pPr>
            <a:endParaRPr altLang="en-US" kern="1200" lang="zh-CN" sz="4700"/>
          </a:p>
        </p:txBody>
      </p:sp>
      <p:sp>
        <p:nvSpPr>
          <p:cNvPr id="11" name="任意多边形 10"/>
          <p:cNvSpPr/>
          <p:nvPr/>
        </p:nvSpPr>
        <p:spPr>
          <a:xfrm>
            <a:off x="3617403" y="3738573"/>
            <a:ext cx="2167466" cy="2167466"/>
          </a:xfrm>
          <a:custGeom>
            <a:gdLst>
              <a:gd fmla="*/ 0 w 2167466" name="connsiteX0"/>
              <a:gd fmla="*/ 361252 h 2167466" name="connsiteY0"/>
              <a:gd fmla="*/ 361252 w 2167466" name="connsiteX1"/>
              <a:gd fmla="*/ 0 h 2167466" name="connsiteY1"/>
              <a:gd fmla="*/ 1806214 w 2167466" name="connsiteX2"/>
              <a:gd fmla="*/ 0 h 2167466" name="connsiteY2"/>
              <a:gd fmla="*/ 2167466 w 2167466" name="connsiteX3"/>
              <a:gd fmla="*/ 361252 h 2167466" name="connsiteY3"/>
              <a:gd fmla="*/ 2167466 w 2167466" name="connsiteX4"/>
              <a:gd fmla="*/ 1806214 h 2167466" name="connsiteY4"/>
              <a:gd fmla="*/ 1806214 w 2167466" name="connsiteX5"/>
              <a:gd fmla="*/ 2167466 h 2167466" name="connsiteY5"/>
              <a:gd fmla="*/ 361252 w 2167466" name="connsiteX6"/>
              <a:gd fmla="*/ 2167466 h 2167466" name="connsiteY6"/>
              <a:gd fmla="*/ 0 w 2167466" name="connsiteX7"/>
              <a:gd fmla="*/ 1806214 h 2167466" name="connsiteY7"/>
              <a:gd fmla="*/ 0 w 2167466" name="connsiteX8"/>
              <a:gd fmla="*/ 361252 h 21674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EA532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4877" lIns="284877" numCol="1" rIns="284877" spcCol="1270" spcFirstLastPara="0" tIns="284877" vert="horz" wrap="square">
            <a:noAutofit/>
          </a:bodyPr>
          <a:lstStyle/>
          <a:p>
            <a:pPr algn="ctr" defTabSz="2089150" lvl="0">
              <a:lnSpc>
                <a:spcPct val="90000"/>
              </a:lnSpc>
              <a:spcBef>
                <a:spcPct val="0"/>
              </a:spcBef>
              <a:spcAft>
                <a:spcPct val="35000"/>
              </a:spcAft>
            </a:pPr>
            <a:endParaRPr altLang="en-US" kern="1200" lang="zh-CN" sz="4700"/>
          </a:p>
        </p:txBody>
      </p:sp>
      <p:sp>
        <p:nvSpPr>
          <p:cNvPr id="13" name="KSO_Shape"/>
          <p:cNvSpPr/>
          <p:nvPr/>
        </p:nvSpPr>
        <p:spPr>
          <a:xfrm>
            <a:off x="6904542" y="1191800"/>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KSO_Shape"/>
          <p:cNvSpPr/>
          <p:nvPr/>
        </p:nvSpPr>
        <p:spPr>
          <a:xfrm>
            <a:off x="1793066" y="4116771"/>
            <a:ext cx="722592" cy="1200984"/>
          </a:xfrm>
          <a:custGeom>
            <a:gdLst>
              <a:gd fmla="*/ 588566 w 1536700" name="connsiteX0"/>
              <a:gd fmla="*/ 2172931 h 2555648" name="connsiteY0"/>
              <a:gd fmla="*/ 588566 w 1536700" name="connsiteX1"/>
              <a:gd fmla="*/ 2232462 h 2555648" name="connsiteY1"/>
              <a:gd fmla="*/ 948135 w 1536700" name="connsiteX2"/>
              <a:gd fmla="*/ 2232462 h 2555648" name="connsiteY2"/>
              <a:gd fmla="*/ 948135 w 1536700" name="connsiteX3"/>
              <a:gd fmla="*/ 2172931 h 2555648" name="connsiteY3"/>
              <a:gd fmla="*/ 588566 w 1536700" name="connsiteX4"/>
              <a:gd fmla="*/ 2014319 h 2555648" name="connsiteY4"/>
              <a:gd fmla="*/ 588566 w 1536700" name="connsiteX5"/>
              <a:gd fmla="*/ 2073850 h 2555648" name="connsiteY5"/>
              <a:gd fmla="*/ 948135 w 1536700" name="connsiteX6"/>
              <a:gd fmla="*/ 2073850 h 2555648" name="connsiteY6"/>
              <a:gd fmla="*/ 948135 w 1536700" name="connsiteX7"/>
              <a:gd fmla="*/ 2014319 h 2555648" name="connsiteY7"/>
              <a:gd fmla="*/ 439655 w 1536700" name="connsiteX8"/>
              <a:gd fmla="*/ 1865655 h 2555648" name="connsiteY8"/>
              <a:gd fmla="*/ 1097045 w 1536700" name="connsiteX9"/>
              <a:gd fmla="*/ 1865655 h 2555648" name="connsiteY9"/>
              <a:gd fmla="*/ 1189236 w 1536700" name="connsiteX10"/>
              <a:gd fmla="*/ 1953225 h 2555648" name="connsiteY10"/>
              <a:gd fmla="*/ 1097045 w 1536700" name="connsiteX11"/>
              <a:gd fmla="*/ 2040795 h 2555648" name="connsiteY11"/>
              <a:gd fmla="*/ 1189236 w 1536700" name="connsiteX12"/>
              <a:gd fmla="*/ 2128365 h 2555648" name="connsiteY12"/>
              <a:gd fmla="*/ 1097045 w 1536700" name="connsiteX13"/>
              <a:gd fmla="*/ 2215935 h 2555648" name="connsiteY13"/>
              <a:gd fmla="*/ 1189236 w 1536700" name="connsiteX14"/>
              <a:gd fmla="*/ 2303505 h 2555648" name="connsiteY14"/>
              <a:gd fmla="*/ 1097045 w 1536700" name="connsiteX15"/>
              <a:gd fmla="*/ 2391075 h 2555648" name="connsiteY15"/>
              <a:gd fmla="*/ 948071 w 1536700" name="connsiteX16"/>
              <a:gd fmla="*/ 2391075 h 2555648" name="connsiteY16"/>
              <a:gd fmla="*/ 937297 w 1536700" name="connsiteX17"/>
              <a:gd fmla="*/ 2444188 h 2555648" name="connsiteY17"/>
              <a:gd fmla="*/ 768350 w 1536700" name="connsiteX18"/>
              <a:gd fmla="*/ 2555648 h 2555648" name="connsiteY18"/>
              <a:gd fmla="*/ 599403 w 1536700" name="connsiteX19"/>
              <a:gd fmla="*/ 2444188 h 2555648" name="connsiteY19"/>
              <a:gd fmla="*/ 588630 w 1536700" name="connsiteX20"/>
              <a:gd fmla="*/ 2391075 h 2555648" name="connsiteY20"/>
              <a:gd fmla="*/ 439655 w 1536700" name="connsiteX21"/>
              <a:gd fmla="*/ 2391075 h 2555648" name="connsiteY21"/>
              <a:gd fmla="*/ 347464 w 1536700" name="connsiteX22"/>
              <a:gd fmla="*/ 2303505 h 2555648" name="connsiteY22"/>
              <a:gd fmla="*/ 439655 w 1536700" name="connsiteX23"/>
              <a:gd fmla="*/ 2215935 h 2555648" name="connsiteY23"/>
              <a:gd fmla="*/ 347464 w 1536700" name="connsiteX24"/>
              <a:gd fmla="*/ 2128365 h 2555648" name="connsiteY24"/>
              <a:gd fmla="*/ 439655 w 1536700" name="connsiteX25"/>
              <a:gd fmla="*/ 2040795 h 2555648" name="connsiteY25"/>
              <a:gd fmla="*/ 347464 w 1536700" name="connsiteX26"/>
              <a:gd fmla="*/ 1953225 h 2555648" name="connsiteY26"/>
              <a:gd fmla="*/ 439655 w 1536700" name="connsiteX27"/>
              <a:gd fmla="*/ 1865655 h 2555648" name="connsiteY27"/>
              <a:gd fmla="*/ 768350 w 1536700" name="connsiteX28"/>
              <a:gd fmla="*/ 0 h 2555648" name="connsiteY28"/>
              <a:gd fmla="*/ 1536700 w 1536700" name="connsiteX29"/>
              <a:gd fmla="*/ 770343 h 2555648" name="connsiteY29"/>
              <a:gd fmla="*/ 1521090 w 1536700" name="connsiteX30"/>
              <a:gd fmla="*/ 925594 h 2555648" name="connsiteY30"/>
              <a:gd fmla="*/ 1491688 w 1536700" name="connsiteX31"/>
              <a:gd fmla="*/ 1020556 h 2555648" name="connsiteY31"/>
              <a:gd fmla="*/ 1491950 w 1536700" name="connsiteX32"/>
              <a:gd fmla="*/ 1020556 h 2555648" name="connsiteY32"/>
              <a:gd fmla="*/ 1140478 w 1536700" name="connsiteX33"/>
              <a:gd fmla="*/ 1823920 h 2555648" name="connsiteY33"/>
              <a:gd fmla="*/ 396222 w 1536700" name="connsiteX34"/>
              <a:gd fmla="*/ 1823920 h 2555648" name="connsiteY34"/>
              <a:gd fmla="*/ 44750 w 1536700" name="connsiteX35"/>
              <a:gd fmla="*/ 1020556 h 2555648" name="connsiteY35"/>
              <a:gd fmla="*/ 45012 w 1536700" name="connsiteX36"/>
              <a:gd fmla="*/ 1020556 h 2555648" name="connsiteY36"/>
              <a:gd fmla="*/ 15610 w 1536700" name="connsiteX37"/>
              <a:gd fmla="*/ 925594 h 2555648" name="connsiteY37"/>
              <a:gd fmla="*/ 0 w 1536700" name="connsiteX38"/>
              <a:gd fmla="*/ 770343 h 2555648" name="connsiteY38"/>
              <a:gd fmla="*/ 768350 w 1536700" name="connsiteX39"/>
              <a:gd fmla="*/ 0 h 2555648"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555648" w="1536700">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KSO_Shape"/>
          <p:cNvSpPr/>
          <p:nvPr/>
        </p:nvSpPr>
        <p:spPr bwMode="auto">
          <a:xfrm>
            <a:off x="1573490" y="1547223"/>
            <a:ext cx="1200984" cy="1166957"/>
          </a:xfrm>
          <a:custGeom>
            <a:gdLst>
              <a:gd fmla="*/ 1300686 w 4656" name="T0"/>
              <a:gd fmla="*/ 3684 h 4524" name="T1"/>
              <a:gd fmla="*/ 1211082 w 4656" name="T2"/>
              <a:gd fmla="*/ 23332 h 4524" name="T3"/>
              <a:gd fmla="*/ 1130071 w 4656" name="T4"/>
              <a:gd fmla="*/ 57715 h 4524" name="T5"/>
              <a:gd fmla="*/ 1056424 w 4656" name="T6"/>
              <a:gd fmla="*/ 106425 h 4524" name="T7"/>
              <a:gd fmla="*/ 991369 w 4656" name="T8"/>
              <a:gd fmla="*/ 167006 h 4524" name="T9"/>
              <a:gd fmla="*/ 943090 w 4656" name="T10"/>
              <a:gd fmla="*/ 200980 h 4524" name="T11"/>
              <a:gd fmla="*/ 882126 w 4656" name="T12"/>
              <a:gd fmla="*/ 135488 h 4524" name="T13"/>
              <a:gd fmla="*/ 812571 w 4656" name="T14"/>
              <a:gd fmla="*/ 80638 h 4524" name="T15"/>
              <a:gd fmla="*/ 735242 w 4656" name="T16"/>
              <a:gd fmla="*/ 38886 h 4524" name="T17"/>
              <a:gd fmla="*/ 650139 w 4656" name="T18"/>
              <a:gd fmla="*/ 11461 h 4524" name="T19"/>
              <a:gd fmla="*/ 556443 w 4656" name="T20"/>
              <a:gd fmla="*/ 0 h 4524" name="T21"/>
              <a:gd fmla="*/ 484842 w 4656" name="T22"/>
              <a:gd fmla="*/ 2456 h 4524" name="T23"/>
              <a:gd fmla="*/ 405467 w 4656" name="T24"/>
              <a:gd fmla="*/ 17192 h 4524" name="T25"/>
              <a:gd fmla="*/ 329774 w 4656" name="T26"/>
              <a:gd fmla="*/ 42161 h 4524" name="T27"/>
              <a:gd fmla="*/ 259810 w 4656" name="T28"/>
              <a:gd fmla="*/ 78182 h 4524" name="T29"/>
              <a:gd fmla="*/ 196392 w 4656" name="T30"/>
              <a:gd fmla="*/ 123617 h 4524" name="T31"/>
              <a:gd fmla="*/ 140338 w 4656" name="T32"/>
              <a:gd fmla="*/ 176830 h 4524" name="T33"/>
              <a:gd fmla="*/ 92059 w 4656" name="T34"/>
              <a:gd fmla="*/ 238229 h 4524" name="T35"/>
              <a:gd fmla="*/ 52780 w 4656" name="T36"/>
              <a:gd fmla="*/ 306177 h 4524" name="T37"/>
              <a:gd fmla="*/ 23731 w 4656" name="T38"/>
              <a:gd fmla="*/ 379856 h 4524" name="T39"/>
              <a:gd fmla="*/ 6137 w 4656" name="T40"/>
              <a:gd fmla="*/ 458447 h 4524" name="T41"/>
              <a:gd fmla="*/ 0 w 4656" name="T42"/>
              <a:gd fmla="*/ 540722 h 4524" name="T43"/>
              <a:gd fmla="*/ 12274 w 4656" name="T44"/>
              <a:gd fmla="*/ 663930 h 4524" name="T45"/>
              <a:gd fmla="*/ 56053 w 4656" name="T46"/>
              <a:gd fmla="*/ 798189 h 4524" name="T47"/>
              <a:gd fmla="*/ 126836 w 4656" name="T48"/>
              <a:gd fmla="*/ 919760 h 4524" name="T49"/>
              <a:gd fmla="*/ 219304 w 4656" name="T50"/>
              <a:gd fmla="*/ 1028641 h 4524" name="T51"/>
              <a:gd fmla="*/ 326910 w 4656" name="T52"/>
              <a:gd fmla="*/ 1126061 h 4524" name="T53"/>
              <a:gd fmla="*/ 461930 w 4656" name="T54"/>
              <a:gd fmla="*/ 1230439 h 4524" name="T55"/>
              <a:gd fmla="*/ 608405 w 4656" name="T56"/>
              <a:gd fmla="*/ 1357331 h 4524" name="T57"/>
              <a:gd fmla="*/ 732787 w 4656" name="T58"/>
              <a:gd fmla="*/ 1485041 h 4524" name="T59"/>
              <a:gd fmla="*/ 842439 w 4656" name="T60"/>
              <a:gd fmla="*/ 1625850 h 4524" name="T61"/>
              <a:gd fmla="*/ 925087 w 4656" name="T62"/>
              <a:gd fmla="*/ 1775255 h 4524" name="T63"/>
              <a:gd fmla="*/ 952500 w 4656" name="T64"/>
              <a:gd fmla="*/ 1851799 h 4524" name="T65"/>
              <a:gd fmla="*/ 990960 w 4656" name="T66"/>
              <a:gd fmla="*/ 1749467 h 4524" name="T67"/>
              <a:gd fmla="*/ 1078927 w 4656" name="T68"/>
              <a:gd fmla="*/ 1601700 h 4524" name="T69"/>
              <a:gd fmla="*/ 1192262 w 4656" name="T70"/>
              <a:gd fmla="*/ 1462528 h 4524" name="T71"/>
              <a:gd fmla="*/ 1317461 w 4656" name="T72"/>
              <a:gd fmla="*/ 1337274 h 4524" name="T73"/>
              <a:gd fmla="*/ 1482349 w 4656" name="T74"/>
              <a:gd fmla="*/ 1199330 h 4524" name="T75"/>
              <a:gd fmla="*/ 1596910 w 4656" name="T76"/>
              <a:gd fmla="*/ 1110506 h 4524" name="T77"/>
              <a:gd fmla="*/ 1702062 w 4656" name="T78"/>
              <a:gd fmla="*/ 1011040 h 4524" name="T79"/>
              <a:gd fmla="*/ 1791256 w 4656" name="T80"/>
              <a:gd fmla="*/ 900521 h 4524" name="T81"/>
              <a:gd fmla="*/ 1858357 w 4656" name="T82"/>
              <a:gd fmla="*/ 776904 h 4524" name="T83"/>
              <a:gd fmla="*/ 1896817 w 4656" name="T84"/>
              <a:gd fmla="*/ 639779 h 4524" name="T85"/>
              <a:gd fmla="*/ 1905000 w 4656" name="T86"/>
              <a:gd fmla="*/ 526805 h 4524" name="T87"/>
              <a:gd fmla="*/ 1896408 w 4656" name="T88"/>
              <a:gd fmla="*/ 444939 h 4524" name="T89"/>
              <a:gd fmla="*/ 1876769 w 4656" name="T90"/>
              <a:gd fmla="*/ 367167 h 4524" name="T91"/>
              <a:gd fmla="*/ 1846082 w 4656" name="T92"/>
              <a:gd fmla="*/ 294307 h 4524" name="T93"/>
              <a:gd fmla="*/ 1805168 w 4656" name="T94"/>
              <a:gd fmla="*/ 227586 h 4524" name="T95"/>
              <a:gd fmla="*/ 1755660 w 4656" name="T96"/>
              <a:gd fmla="*/ 167415 h 4524" name="T97"/>
              <a:gd fmla="*/ 1698380 w 4656" name="T98"/>
              <a:gd fmla="*/ 115021 h 4524" name="T99"/>
              <a:gd fmla="*/ 1633734 w 4656" name="T100"/>
              <a:gd fmla="*/ 71632 h 4524" name="T101"/>
              <a:gd fmla="*/ 1562951 w 4656" name="T102"/>
              <a:gd fmla="*/ 37249 h 4524" name="T103"/>
              <a:gd fmla="*/ 1486849 w 4656" name="T104"/>
              <a:gd fmla="*/ 13917 h 4524" name="T105"/>
              <a:gd fmla="*/ 1406247 w 4656" name="T106"/>
              <a:gd fmla="*/ 1637 h 452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524" w="4656">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altLang="en-US" lang="zh-CN"/>
          </a:p>
        </p:txBody>
      </p:sp>
      <p:sp>
        <p:nvSpPr>
          <p:cNvPr id="17" name="KSO_Shape"/>
          <p:cNvSpPr/>
          <p:nvPr/>
        </p:nvSpPr>
        <p:spPr bwMode="auto">
          <a:xfrm>
            <a:off x="4228748" y="4116771"/>
            <a:ext cx="944775" cy="1200985"/>
          </a:xfrm>
          <a:custGeom>
            <a:gdLst>
              <a:gd fmla="*/ 769455 w 4116" name="T0"/>
              <a:gd fmla="*/ 749055 h 5239" name="T1"/>
              <a:gd fmla="*/ 608652 w 4116" name="T2"/>
              <a:gd fmla="*/ 766145 h 5239" name="T3"/>
              <a:gd fmla="*/ 337614 w 4116" name="T4"/>
              <a:gd fmla="*/ 920683 h 5239" name="T5"/>
              <a:gd fmla="*/ 253575 w 4116" name="T6"/>
              <a:gd fmla="*/ 1028315 h 5239" name="T7"/>
              <a:gd fmla="*/ 196457 w 4116" name="T8"/>
              <a:gd fmla="*/ 1154127 h 5239" name="T9"/>
              <a:gd fmla="*/ 171354 w 4116" name="T10"/>
              <a:gd fmla="*/ 1294120 h 5239" name="T11"/>
              <a:gd fmla="*/ 176811 w 4116" name="T12"/>
              <a:gd fmla="*/ 1414842 h 5239" name="T13"/>
              <a:gd fmla="*/ 210645 w 4116" name="T14"/>
              <a:gd fmla="*/ 1539199 h 5239" name="T15"/>
              <a:gd fmla="*/ 269218 w 4116" name="T16"/>
              <a:gd fmla="*/ 1650103 h 5239" name="T17"/>
              <a:gd fmla="*/ 349620 w 4116" name="T18"/>
              <a:gd fmla="*/ 1745371 h 5239" name="T19"/>
              <a:gd fmla="*/ 448940 w 4116" name="T20"/>
              <a:gd fmla="*/ 1821368 h 5239" name="T21"/>
              <a:gd fmla="*/ 563539 w 4116" name="T22"/>
              <a:gd fmla="*/ 1874456 h 5239" name="T23"/>
              <a:gd fmla="*/ 689781 w 4116" name="T24"/>
              <a:gd fmla="*/ 1902091 h 5239" name="T25"/>
              <a:gd fmla="*/ 808019 w 4116" name="T26"/>
              <a:gd fmla="*/ 1902091 h 5239" name="T27"/>
              <a:gd fmla="*/ 934624 w 4116" name="T28"/>
              <a:gd fmla="*/ 1874456 h 5239" name="T29"/>
              <a:gd fmla="*/ 1048860 w 4116" name="T30"/>
              <a:gd fmla="*/ 1821368 h 5239" name="T31"/>
              <a:gd fmla="*/ 1147816 w 4116" name="T32"/>
              <a:gd fmla="*/ 1745371 h 5239" name="T33"/>
              <a:gd fmla="*/ 1228218 w 4116" name="T34"/>
              <a:gd fmla="*/ 1650103 h 5239" name="T35"/>
              <a:gd fmla="*/ 1287155 w 4116" name="T36"/>
              <a:gd fmla="*/ 1539199 h 5239" name="T37"/>
              <a:gd fmla="*/ 1320625 w 4116" name="T38"/>
              <a:gd fmla="*/ 1414842 h 5239" name="T39"/>
              <a:gd fmla="*/ 1326082 w 4116" name="T40"/>
              <a:gd fmla="*/ 1291575 h 5239" name="T41"/>
              <a:gd fmla="*/ 1296977 w 4116" name="T42"/>
              <a:gd fmla="*/ 1141400 h 5239" name="T43"/>
              <a:gd fmla="*/ 1231128 w 4116" name="T44"/>
              <a:gd fmla="*/ 1007588 h 5239" name="T45"/>
              <a:gd fmla="*/ 1134355 w 4116" name="T46"/>
              <a:gd fmla="*/ 895957 h 5239" name="T47"/>
              <a:gd fmla="*/ 1120530 w 4116" name="T48"/>
              <a:gd fmla="*/ 1326846 h 5239" name="T49"/>
              <a:gd fmla="*/ 1110708 w 4116" name="T50"/>
              <a:gd fmla="*/ 1410478 h 5239" name="T51"/>
              <a:gd fmla="*/ 1075418 w 4116" name="T52"/>
              <a:gd fmla="*/ 1503928 h 5239" name="T53"/>
              <a:gd fmla="*/ 971005 w 4116" name="T54"/>
              <a:gd fmla="*/ 1624286 h 5239" name="T55"/>
              <a:gd fmla="*/ 859316 w 4116" name="T56"/>
              <a:gd fmla="*/ 1681738 h 5239" name="T57"/>
              <a:gd fmla="*/ 777459 w 4116" name="T58"/>
              <a:gd fmla="*/ 1697374 h 5239" name="T59"/>
              <a:gd fmla="*/ 701787 w 4116" name="T60"/>
              <a:gd fmla="*/ 1695192 h 5239" name="T61"/>
              <a:gd fmla="*/ 621385 w 4116" name="T62"/>
              <a:gd fmla="*/ 1675556 h 5239" name="T63"/>
              <a:gd fmla="*/ 499509 w 4116" name="T64"/>
              <a:gd fmla="*/ 1601742 h 5239" name="T65"/>
              <a:gd fmla="*/ 406738 w 4116" name="T66"/>
              <a:gd fmla="*/ 1471203 h 5239" name="T67"/>
              <a:gd fmla="*/ 383090 w 4116" name="T68"/>
              <a:gd fmla="*/ 1392297 h 5239" name="T69"/>
              <a:gd fmla="*/ 377269 w 4116" name="T70"/>
              <a:gd fmla="*/ 1317028 h 5239" name="T71"/>
              <a:gd fmla="*/ 388911 w 4116" name="T72"/>
              <a:gd fmla="*/ 1234123 h 5239" name="T73"/>
              <a:gd fmla="*/ 431113 w 4116" name="T74"/>
              <a:gd fmla="*/ 1134491 h 5239" name="T75"/>
              <a:gd fmla="*/ 541347 w 4116" name="T76"/>
              <a:gd fmla="*/ 1018860 h 5239" name="T77"/>
              <a:gd fmla="*/ 647215 w 4116" name="T78"/>
              <a:gd fmla="*/ 969772 h 5239" name="T79"/>
              <a:gd fmla="*/ 729800 w 4116" name="T80"/>
              <a:gd fmla="*/ 955954 h 5239" name="T81"/>
              <a:gd fmla="*/ 805472 w 4116" name="T82"/>
              <a:gd fmla="*/ 959954 h 5239" name="T83"/>
              <a:gd fmla="*/ 884782 w 4116" name="T84"/>
              <a:gd fmla="*/ 981771 h 5239" name="T85"/>
              <a:gd fmla="*/ 1011388 w 4116" name="T86"/>
              <a:gd fmla="*/ 1064676 h 5239" name="T87"/>
              <a:gd fmla="*/ 1094700 w 4116" name="T88"/>
              <a:gd fmla="*/ 1190852 h 5239" name="T89"/>
              <a:gd fmla="*/ 1116165 w 4116" name="T90"/>
              <a:gd fmla="*/ 1270485 h 5239" name="T91"/>
              <a:gd fmla="*/ 0 w 4116" name="T92"/>
              <a:gd fmla="*/ 167992 h 5239" name="T93"/>
              <a:gd fmla="*/ 419835 w 4116" name="T94"/>
              <a:gd fmla="*/ 1208306 h 5239" name="T95"/>
              <a:gd fmla="*/ 410740 w 4116" name="T96"/>
              <a:gd fmla="*/ 1220669 h 5239" name="T97"/>
              <a:gd fmla="*/ 534435 w 4116" name="T98"/>
              <a:gd fmla="*/ 1599924 h 5239" name="T99"/>
              <a:gd fmla="*/ 539528 w 4116" name="T100"/>
              <a:gd fmla="*/ 1614105 h 5239" name="T101"/>
              <a:gd fmla="*/ 748718 w 4116" name="T102"/>
              <a:gd fmla="*/ 1473384 h 5239" name="T103"/>
              <a:gd fmla="*/ 954270 w 4116" name="T104"/>
              <a:gd fmla="*/ 1615923 h 5239" name="T105"/>
              <a:gd fmla="*/ 963365 w 4116" name="T106"/>
              <a:gd fmla="*/ 1603923 h 5239" name="T107"/>
              <a:gd fmla="*/ 1086332 w 4116" name="T108"/>
              <a:gd fmla="*/ 1224669 h 5239" name="T109"/>
              <a:gd fmla="*/ 1081603 w 4116" name="T110"/>
              <a:gd fmla="*/ 1210124 h 5239" name="T111"/>
              <a:gd fmla="*/ 759632 w 4116" name="T112"/>
              <a:gd fmla="*/ 977044 h 5239" name="T113"/>
              <a:gd fmla="*/ 744716 w 4116" name="T114"/>
              <a:gd fmla="*/ 972317 h 523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5239" w="4116">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altLang="en-US" lang="zh-CN"/>
          </a:p>
        </p:txBody>
      </p:sp>
      <p:sp>
        <p:nvSpPr>
          <p:cNvPr id="18" name="KSO_Shape"/>
          <p:cNvSpPr/>
          <p:nvPr/>
        </p:nvSpPr>
        <p:spPr bwMode="auto">
          <a:xfrm>
            <a:off x="4063854" y="1530209"/>
            <a:ext cx="1198983" cy="1200984"/>
          </a:xfrm>
          <a:custGeom>
            <a:gdLst>
              <a:gd fmla="*/ 1677554 w 4408" name="T0"/>
              <a:gd fmla="*/ 780497 h 4408" name="T1"/>
              <a:gd fmla="*/ 1588217 w 4408" name="T2"/>
              <a:gd fmla="*/ 591639 h 4408" name="T3"/>
              <a:gd fmla="*/ 1608502 w 4408" name="T4"/>
              <a:gd fmla="*/ 502180 h 4408" name="T5"/>
              <a:gd fmla="*/ 1696976 w 4408" name="T6"/>
              <a:gd fmla="*/ 375555 h 4408" name="T7"/>
              <a:gd fmla="*/ 1554554 w 4408" name="T8"/>
              <a:gd fmla="*/ 213924 h 4408" name="T9"/>
              <a:gd fmla="*/ 1473848 w 4408" name="T10"/>
              <a:gd fmla="*/ 222135 h 4408" name="T11"/>
              <a:gd fmla="*/ 1343079 w 4408" name="T12"/>
              <a:gd fmla="*/ 316780 h 4408" name="T13"/>
              <a:gd fmla="*/ 1147142 w 4408" name="T14"/>
              <a:gd fmla="*/ 246336 h 4408" name="T15"/>
              <a:gd fmla="*/ 1097941 w 4408" name="T16"/>
              <a:gd fmla="*/ 168978 h 4408" name="T17"/>
              <a:gd fmla="*/ 1070752 w 4408" name="T18"/>
              <a:gd fmla="*/ 16855 h 4408" name="T19"/>
              <a:gd fmla="*/ 856688 w 4408" name="T20"/>
              <a:gd fmla="*/ 3025 h 4408" name="T21"/>
              <a:gd fmla="*/ 805761 w 4408" name="T22"/>
              <a:gd fmla="*/ 65690 h 4408" name="T23"/>
              <a:gd fmla="*/ 779866 w 4408" name="T24"/>
              <a:gd fmla="*/ 225592 h 4408" name="T25"/>
              <a:gd fmla="*/ 591266 w 4408" name="T26"/>
              <a:gd fmla="*/ 314619 h 4408" name="T27"/>
              <a:gd fmla="*/ 502360 w 4408" name="T28"/>
              <a:gd fmla="*/ 294739 h 4408" name="T29"/>
              <a:gd fmla="*/ 375044 w 4408" name="T30"/>
              <a:gd fmla="*/ 206145 h 4408" name="T31"/>
              <a:gd fmla="*/ 214064 w 4408" name="T32"/>
              <a:gd fmla="*/ 348328 h 4408" name="T33"/>
              <a:gd fmla="*/ 221833 w 4408" name="T34"/>
              <a:gd fmla="*/ 428711 h 4408" name="T35"/>
              <a:gd fmla="*/ 316780 w 4408" name="T36"/>
              <a:gd fmla="*/ 560091 h 4408" name="T37"/>
              <a:gd fmla="*/ 246001 w 4408" name="T38"/>
              <a:gd fmla="*/ 756728 h 4408" name="T39"/>
              <a:gd fmla="*/ 168748 w 4408" name="T40"/>
              <a:gd fmla="*/ 805563 h 4408" name="T41"/>
              <a:gd fmla="*/ 16832 w 4408" name="T42"/>
              <a:gd fmla="*/ 832357 h 4408" name="T43"/>
              <a:gd fmla="*/ 3453 w 4408" name="T44"/>
              <a:gd fmla="*/ 1047577 h 4408" name="T45"/>
              <a:gd fmla="*/ 65600 w 4408" name="T46"/>
              <a:gd fmla="*/ 1098573 h 4408" name="T47"/>
              <a:gd fmla="*/ 225717 w 4408" name="T48"/>
              <a:gd fmla="*/ 1124935 h 4408" name="T49"/>
              <a:gd fmla="*/ 314191 w 4408" name="T50"/>
              <a:gd fmla="*/ 1313361 h 4408" name="T51"/>
              <a:gd fmla="*/ 294338 w 4408" name="T52"/>
              <a:gd fmla="*/ 1402820 h 4408" name="T53"/>
              <a:gd fmla="*/ 205864 w 4408" name="T54"/>
              <a:gd fmla="*/ 1529445 h 4408" name="T55"/>
              <a:gd fmla="*/ 348286 w 4408" name="T56"/>
              <a:gd fmla="*/ 1691076 h 4408" name="T57"/>
              <a:gd fmla="*/ 428560 w 4408" name="T58"/>
              <a:gd fmla="*/ 1682865 h 4408" name="T59"/>
              <a:gd fmla="*/ 559329 w 4408" name="T60"/>
              <a:gd fmla="*/ 1588220 h 4408" name="T61"/>
              <a:gd fmla="*/ 755698 w 4408" name="T62"/>
              <a:gd fmla="*/ 1658664 h 4408" name="T63"/>
              <a:gd fmla="*/ 804467 w 4408" name="T64"/>
              <a:gd fmla="*/ 1736886 h 4408" name="T65"/>
              <a:gd fmla="*/ 831656 w 4408" name="T66"/>
              <a:gd fmla="*/ 1888578 h 4408" name="T67"/>
              <a:gd fmla="*/ 1046152 w 4408" name="T68"/>
              <a:gd fmla="*/ 1901543 h 4408" name="T69"/>
              <a:gd fmla="*/ 1097510 w 4408" name="T70"/>
              <a:gd fmla="*/ 1839310 h 4408" name="T71"/>
              <a:gd fmla="*/ 1123405 w 4408" name="T72"/>
              <a:gd fmla="*/ 1679840 h 4408" name="T73"/>
              <a:gd fmla="*/ 1311574 w 4408" name="T74"/>
              <a:gd fmla="*/ 1590813 h 4408" name="T75"/>
              <a:gd fmla="*/ 1400911 w 4408" name="T76"/>
              <a:gd fmla="*/ 1610693 h 4408" name="T77"/>
              <a:gd fmla="*/ 1527364 w 4408" name="T78"/>
              <a:gd fmla="*/ 1699288 h 4408" name="T79"/>
              <a:gd fmla="*/ 1688776 w 4408" name="T80"/>
              <a:gd fmla="*/ 1556672 h 4408" name="T81"/>
              <a:gd fmla="*/ 1681007 w 4408" name="T82"/>
              <a:gd fmla="*/ 1475856 h 4408" name="T83"/>
              <a:gd fmla="*/ 1586059 w 4408" name="T84"/>
              <a:gd fmla="*/ 1344909 h 4408" name="T85"/>
              <a:gd fmla="*/ 1656407 w 4408" name="T86"/>
              <a:gd fmla="*/ 1148705 h 4408" name="T87"/>
              <a:gd fmla="*/ 1734092 w 4408" name="T88"/>
              <a:gd fmla="*/ 1099437 h 4408" name="T89"/>
              <a:gd fmla="*/ 1886008 w 4408" name="T90"/>
              <a:gd fmla="*/ 1072211 h 4408" name="T91"/>
              <a:gd fmla="*/ 1899387 w 4408" name="T92"/>
              <a:gd fmla="*/ 857423 h 4408" name="T93"/>
              <a:gd fmla="*/ 1836808 w 4408" name="T94"/>
              <a:gd fmla="*/ 805995 h 4408" name="T95"/>
              <a:gd fmla="*/ 1281363 w 4408" name="T96"/>
              <a:gd fmla="*/ 1111106 h 4408" name="T97"/>
              <a:gd fmla="*/ 1141100 w 4408" name="T98"/>
              <a:gd fmla="*/ 1265390 h 4408" name="T99"/>
              <a:gd fmla="*/ 951636 w 4408" name="T100"/>
              <a:gd fmla="*/ 1318547 h 4408" name="T101"/>
              <a:gd fmla="*/ 747066 w 4408" name="T102"/>
              <a:gd fmla="*/ 1256315 h 4408" name="T103"/>
              <a:gd fmla="*/ 614139 w 4408" name="T104"/>
              <a:gd fmla="*/ 1095116 h 4408" name="T105"/>
              <a:gd fmla="*/ 589539 w 4408" name="T106"/>
              <a:gd fmla="*/ 896318 h 4408" name="T107"/>
              <a:gd fmla="*/ 680603 w 4408" name="T108"/>
              <a:gd fmla="*/ 706164 h 4408" name="T109"/>
              <a:gd fmla="*/ 860140 w 4408" name="T110"/>
              <a:gd fmla="*/ 597689 h 4408" name="T111"/>
              <a:gd fmla="*/ 1060394 w 4408" name="T112"/>
              <a:gd fmla="*/ 602443 h 4408" name="T113"/>
              <a:gd fmla="*/ 1233458 w 4408" name="T114"/>
              <a:gd fmla="*/ 719561 h 4408" name="T115"/>
              <a:gd fmla="*/ 1315458 w 4408" name="T116"/>
              <a:gd fmla="*/ 914901 h 440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408" w="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altLang="en-US" lang="zh-CN"/>
          </a:p>
        </p:txBody>
      </p:sp>
      <p:sp>
        <p:nvSpPr>
          <p:cNvPr id="20" name="文本框 19"/>
          <p:cNvSpPr txBox="1"/>
          <p:nvPr/>
        </p:nvSpPr>
        <p:spPr>
          <a:xfrm>
            <a:off x="1573490" y="2822823"/>
            <a:ext cx="1333817"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KEYWORD</a:t>
            </a:r>
          </a:p>
        </p:txBody>
      </p:sp>
      <p:sp>
        <p:nvSpPr>
          <p:cNvPr id="21" name="文本框 20"/>
          <p:cNvSpPr txBox="1"/>
          <p:nvPr/>
        </p:nvSpPr>
        <p:spPr>
          <a:xfrm>
            <a:off x="4027713" y="2822823"/>
            <a:ext cx="1333817"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KEYWORD</a:t>
            </a:r>
          </a:p>
        </p:txBody>
      </p:sp>
      <p:sp>
        <p:nvSpPr>
          <p:cNvPr id="22" name="文本框 21"/>
          <p:cNvSpPr txBox="1"/>
          <p:nvPr/>
        </p:nvSpPr>
        <p:spPr>
          <a:xfrm>
            <a:off x="4063854" y="5389668"/>
            <a:ext cx="1333817"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KEYWORD</a:t>
            </a:r>
          </a:p>
        </p:txBody>
      </p:sp>
      <p:sp>
        <p:nvSpPr>
          <p:cNvPr id="23" name="文本框 22"/>
          <p:cNvSpPr txBox="1"/>
          <p:nvPr/>
        </p:nvSpPr>
        <p:spPr>
          <a:xfrm>
            <a:off x="1500560" y="5389668"/>
            <a:ext cx="1333817"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KEYWORD</a:t>
            </a:r>
          </a:p>
        </p:txBody>
      </p:sp>
      <p:sp>
        <p:nvSpPr>
          <p:cNvPr id="24" name="KSO_Shape"/>
          <p:cNvSpPr/>
          <p:nvPr/>
        </p:nvSpPr>
        <p:spPr>
          <a:xfrm>
            <a:off x="6904542" y="2635230"/>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KSO_Shape"/>
          <p:cNvSpPr/>
          <p:nvPr/>
        </p:nvSpPr>
        <p:spPr>
          <a:xfrm>
            <a:off x="6904542" y="4078660"/>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KSO_Shape"/>
          <p:cNvSpPr/>
          <p:nvPr/>
        </p:nvSpPr>
        <p:spPr>
          <a:xfrm>
            <a:off x="6904542" y="5522090"/>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 name="文本框 26"/>
          <p:cNvSpPr txBox="1"/>
          <p:nvPr/>
        </p:nvSpPr>
        <p:spPr>
          <a:xfrm>
            <a:off x="7485362" y="1157332"/>
            <a:ext cx="1394142" cy="365760"/>
          </a:xfrm>
          <a:prstGeom prst="rect">
            <a:avLst/>
          </a:prstGeom>
          <a:noFill/>
        </p:spPr>
        <p:txBody>
          <a:bodyPr rtlCol="0" wrap="none">
            <a:spAutoFit/>
          </a:bodyPr>
          <a:lstStyle/>
          <a:p>
            <a:r>
              <a:rPr altLang="zh-CN" b="1" lang="en-US" smtClean="0">
                <a:solidFill>
                  <a:srgbClr val="FCC818"/>
                </a:solidFill>
                <a:latin charset="-122" panose="020b0503020204020204" pitchFamily="34" typeface="微软雅黑"/>
                <a:ea charset="-122" panose="020b0503020204020204" pitchFamily="34" typeface="微软雅黑"/>
              </a:rPr>
              <a:t>KEYWORD</a:t>
            </a:r>
          </a:p>
        </p:txBody>
      </p:sp>
      <p:sp>
        <p:nvSpPr>
          <p:cNvPr id="28" name="TextBox 15"/>
          <p:cNvSpPr txBox="1"/>
          <p:nvPr/>
        </p:nvSpPr>
        <p:spPr>
          <a:xfrm>
            <a:off x="7485362" y="1428709"/>
            <a:ext cx="4305340" cy="64008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a:t>
            </a:r>
          </a:p>
        </p:txBody>
      </p:sp>
      <p:sp>
        <p:nvSpPr>
          <p:cNvPr id="29" name="文本框 28"/>
          <p:cNvSpPr txBox="1"/>
          <p:nvPr/>
        </p:nvSpPr>
        <p:spPr>
          <a:xfrm>
            <a:off x="7485362" y="2360174"/>
            <a:ext cx="1394142" cy="365760"/>
          </a:xfrm>
          <a:prstGeom prst="rect">
            <a:avLst/>
          </a:prstGeom>
          <a:noFill/>
        </p:spPr>
        <p:txBody>
          <a:bodyPr rtlCol="0" wrap="none">
            <a:spAutoFit/>
          </a:bodyPr>
          <a:lstStyle/>
          <a:p>
            <a:r>
              <a:rPr altLang="zh-CN" b="1" lang="en-US" smtClean="0">
                <a:solidFill>
                  <a:srgbClr val="2E648B"/>
                </a:solidFill>
                <a:latin charset="-122" panose="020b0503020204020204" pitchFamily="34" typeface="微软雅黑"/>
                <a:ea charset="-122" panose="020b0503020204020204" pitchFamily="34" typeface="微软雅黑"/>
              </a:rPr>
              <a:t>KEYWORD</a:t>
            </a:r>
          </a:p>
        </p:txBody>
      </p:sp>
      <p:sp>
        <p:nvSpPr>
          <p:cNvPr id="30" name="TextBox 15"/>
          <p:cNvSpPr txBox="1"/>
          <p:nvPr/>
        </p:nvSpPr>
        <p:spPr>
          <a:xfrm>
            <a:off x="7485362" y="2631551"/>
            <a:ext cx="4305340" cy="64008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a:t>
            </a:r>
          </a:p>
        </p:txBody>
      </p:sp>
      <p:sp>
        <p:nvSpPr>
          <p:cNvPr id="31" name="文本框 30"/>
          <p:cNvSpPr txBox="1"/>
          <p:nvPr/>
        </p:nvSpPr>
        <p:spPr>
          <a:xfrm>
            <a:off x="7485362" y="3709327"/>
            <a:ext cx="1394142" cy="365760"/>
          </a:xfrm>
          <a:prstGeom prst="rect">
            <a:avLst/>
          </a:prstGeom>
          <a:noFill/>
        </p:spPr>
        <p:txBody>
          <a:bodyPr rtlCol="0" wrap="none">
            <a:spAutoFit/>
          </a:bodyPr>
          <a:lstStyle/>
          <a:p>
            <a:r>
              <a:rPr altLang="zh-CN" b="1" lang="en-US" smtClean="0">
                <a:solidFill>
                  <a:srgbClr val="3A8898"/>
                </a:solidFill>
                <a:latin charset="-122" panose="020b0503020204020204" pitchFamily="34" typeface="微软雅黑"/>
                <a:ea charset="-122" panose="020b0503020204020204" pitchFamily="34" typeface="微软雅黑"/>
              </a:rPr>
              <a:t>KEYWORD</a:t>
            </a:r>
          </a:p>
        </p:txBody>
      </p:sp>
      <p:sp>
        <p:nvSpPr>
          <p:cNvPr id="32" name="TextBox 15"/>
          <p:cNvSpPr txBox="1"/>
          <p:nvPr/>
        </p:nvSpPr>
        <p:spPr>
          <a:xfrm>
            <a:off x="7485362" y="3980705"/>
            <a:ext cx="4305340" cy="64008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a:t>
            </a:r>
          </a:p>
        </p:txBody>
      </p:sp>
      <p:sp>
        <p:nvSpPr>
          <p:cNvPr id="33" name="文本框 32"/>
          <p:cNvSpPr txBox="1"/>
          <p:nvPr/>
        </p:nvSpPr>
        <p:spPr>
          <a:xfrm>
            <a:off x="7485362" y="5133089"/>
            <a:ext cx="1394142" cy="365760"/>
          </a:xfrm>
          <a:prstGeom prst="rect">
            <a:avLst/>
          </a:prstGeom>
          <a:noFill/>
        </p:spPr>
        <p:txBody>
          <a:bodyPr rtlCol="0" wrap="none">
            <a:spAutoFit/>
          </a:bodyPr>
          <a:lstStyle/>
          <a:p>
            <a:r>
              <a:rPr altLang="zh-CN" b="1" lang="en-US" smtClean="0">
                <a:solidFill>
                  <a:srgbClr val="EA5322"/>
                </a:solidFill>
                <a:latin charset="-122" panose="020b0503020204020204" pitchFamily="34" typeface="微软雅黑"/>
                <a:ea charset="-122" panose="020b0503020204020204" pitchFamily="34" typeface="微软雅黑"/>
              </a:rPr>
              <a:t>KEYWORD</a:t>
            </a:r>
          </a:p>
        </p:txBody>
      </p:sp>
      <p:sp>
        <p:nvSpPr>
          <p:cNvPr id="34" name="TextBox 15"/>
          <p:cNvSpPr txBox="1"/>
          <p:nvPr/>
        </p:nvSpPr>
        <p:spPr>
          <a:xfrm>
            <a:off x="7485362" y="5404466"/>
            <a:ext cx="4305340" cy="64008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a:t>
            </a:r>
          </a:p>
        </p:txBody>
      </p:sp>
    </p:spTree>
    <p:extLst>
      <p:ext uri="{BB962C8B-B14F-4D97-AF65-F5344CB8AC3E}">
        <p14:creationId val="3282543931"/>
      </p:ext>
    </p:extLst>
  </p:cSld>
  <p:clrMapOvr>
    <a:masterClrMapping/>
  </p:clrMapOvr>
  <mc:AlternateContent>
    <mc:Choice Requires="p14">
      <p:transition p14:dur="700" spd="med">
        <p:fade/>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6"/>
          <p:cNvGrpSpPr>
            <a:grpSpLocks noChangeAspect="1"/>
          </p:cNvGrpSpPr>
          <p:nvPr/>
        </p:nvGrpSpPr>
        <p:grpSpPr>
          <a:xfrm>
            <a:off x="903288" y="1808163"/>
            <a:ext cx="10385425" cy="3673475"/>
            <a:chOff x="712" y="1139"/>
            <a:chExt cx="5683" cy="2010"/>
          </a:xfrm>
        </p:grpSpPr>
        <p:sp>
          <p:nvSpPr>
            <p:cNvPr id="3" name="Freeform 7"/>
            <p:cNvSpPr/>
            <p:nvPr/>
          </p:nvSpPr>
          <p:spPr bwMode="auto">
            <a:xfrm>
              <a:off x="712" y="1139"/>
              <a:ext cx="4191" cy="2010"/>
            </a:xfrm>
            <a:custGeom>
              <a:gdLst>
                <a:gd fmla="*/ 152343837 w 573" name="T0"/>
                <a:gd fmla="*/ 0 h 273" name="T1"/>
                <a:gd fmla="*/ 248631916 w 573" name="T2"/>
                <a:gd fmla="*/ 35200946 h 273" name="T3"/>
                <a:gd fmla="*/ 324720860 w 573" name="T4"/>
                <a:gd fmla="*/ 107853795 h 273" name="T5"/>
                <a:gd fmla="*/ 332528100 w 573" name="T6"/>
                <a:gd fmla="*/ 113736763 h 273" name="T7"/>
                <a:gd fmla="*/ 400809803 w 573" name="T8"/>
                <a:gd fmla="*/ 120748085 h 273" name="T9"/>
                <a:gd fmla="*/ 477064646 w 573" name="T10"/>
                <a:gd fmla="*/ 71527374 h 273" name="T11"/>
                <a:gd fmla="*/ 537539167 w 573" name="T12"/>
                <a:gd fmla="*/ 51601059 h 273" name="T13"/>
                <a:gd fmla="*/ 641657540 w 573" name="T14"/>
                <a:gd fmla="*/ 160729996 h 273" name="T15"/>
                <a:gd fmla="*/ 537539167 w 573" name="T16"/>
                <a:gd fmla="*/ 269685742 h 273" name="T17"/>
                <a:gd fmla="*/ 477064646 w 573" name="T18"/>
                <a:gd fmla="*/ 249783009 h 273" name="T19"/>
                <a:gd fmla="*/ 400809803 w 573" name="T20"/>
                <a:gd fmla="*/ 199436765 h 273" name="T21"/>
                <a:gd fmla="*/ 332528100 w 573" name="T22"/>
                <a:gd fmla="*/ 206445267 h 273" name="T23"/>
                <a:gd fmla="*/ 324720860 w 573" name="T24"/>
                <a:gd fmla="*/ 212331055 h 273" name="T25"/>
                <a:gd fmla="*/ 248631916 w 573" name="T26"/>
                <a:gd fmla="*/ 286085847 h 273" name="T27"/>
                <a:gd fmla="*/ 152343837 w 573" name="T28"/>
                <a:gd fmla="*/ 320184850 h 273" name="T29"/>
                <a:gd fmla="*/ 44857260 w 573" name="T30"/>
                <a:gd fmla="*/ 273191616 h 273" name="T31"/>
                <a:gd fmla="*/ 0 w 573" name="T32"/>
                <a:gd fmla="*/ 160729996 h 273" name="T33"/>
                <a:gd fmla="*/ 44857260 w 573" name="T34"/>
                <a:gd fmla="*/ 46993233 h 273" name="T35"/>
                <a:gd fmla="*/ 152343837 w 573" name="T36"/>
                <a:gd fmla="*/ 0 h 273"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73" w="573">
                  <a:moveTo>
                    <a:pt x="136" y="0"/>
                  </a:moveTo>
                  <a:cubicBezTo>
                    <a:pt x="169" y="0"/>
                    <a:pt x="198" y="11"/>
                    <a:pt x="222" y="30"/>
                  </a:cubicBezTo>
                  <a:cubicBezTo>
                    <a:pt x="254" y="56"/>
                    <a:pt x="274" y="78"/>
                    <a:pt x="290" y="92"/>
                  </a:cubicBezTo>
                  <a:cubicBezTo>
                    <a:pt x="292" y="94"/>
                    <a:pt x="294" y="96"/>
                    <a:pt x="297" y="97"/>
                  </a:cubicBezTo>
                  <a:cubicBezTo>
                    <a:pt x="313" y="108"/>
                    <a:pt x="333" y="114"/>
                    <a:pt x="358" y="103"/>
                  </a:cubicBezTo>
                  <a:cubicBezTo>
                    <a:pt x="375" y="96"/>
                    <a:pt x="396" y="82"/>
                    <a:pt x="426" y="61"/>
                  </a:cubicBezTo>
                  <a:cubicBezTo>
                    <a:pt x="441" y="50"/>
                    <a:pt x="460" y="44"/>
                    <a:pt x="480" y="44"/>
                  </a:cubicBezTo>
                  <a:cubicBezTo>
                    <a:pt x="531" y="44"/>
                    <a:pt x="573" y="86"/>
                    <a:pt x="573" y="137"/>
                  </a:cubicBezTo>
                  <a:cubicBezTo>
                    <a:pt x="573" y="188"/>
                    <a:pt x="531" y="230"/>
                    <a:pt x="480" y="230"/>
                  </a:cubicBezTo>
                  <a:cubicBezTo>
                    <a:pt x="460" y="230"/>
                    <a:pt x="441" y="224"/>
                    <a:pt x="426" y="213"/>
                  </a:cubicBezTo>
                  <a:cubicBezTo>
                    <a:pt x="396" y="192"/>
                    <a:pt x="375" y="178"/>
                    <a:pt x="358" y="170"/>
                  </a:cubicBezTo>
                  <a:cubicBezTo>
                    <a:pt x="333" y="160"/>
                    <a:pt x="313" y="166"/>
                    <a:pt x="297" y="176"/>
                  </a:cubicBezTo>
                  <a:cubicBezTo>
                    <a:pt x="294" y="178"/>
                    <a:pt x="292" y="179"/>
                    <a:pt x="290" y="181"/>
                  </a:cubicBezTo>
                  <a:cubicBezTo>
                    <a:pt x="274" y="196"/>
                    <a:pt x="254" y="218"/>
                    <a:pt x="222" y="244"/>
                  </a:cubicBezTo>
                  <a:cubicBezTo>
                    <a:pt x="198" y="262"/>
                    <a:pt x="169" y="273"/>
                    <a:pt x="136" y="273"/>
                  </a:cubicBezTo>
                  <a:cubicBezTo>
                    <a:pt x="99" y="273"/>
                    <a:pt x="65" y="258"/>
                    <a:pt x="40" y="233"/>
                  </a:cubicBezTo>
                  <a:cubicBezTo>
                    <a:pt x="15" y="209"/>
                    <a:pt x="0" y="174"/>
                    <a:pt x="0" y="137"/>
                  </a:cubicBezTo>
                  <a:cubicBezTo>
                    <a:pt x="0" y="99"/>
                    <a:pt x="15" y="65"/>
                    <a:pt x="40" y="40"/>
                  </a:cubicBezTo>
                  <a:cubicBezTo>
                    <a:pt x="65" y="16"/>
                    <a:pt x="99" y="0"/>
                    <a:pt x="136" y="0"/>
                  </a:cubicBezTo>
                  <a:close/>
                </a:path>
              </a:pathLst>
            </a:custGeom>
            <a:solidFill>
              <a:srgbClr val="DCDDD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 name="Oval 8"/>
            <p:cNvSpPr>
              <a:spLocks noChangeArrowheads="1"/>
            </p:cNvSpPr>
            <p:nvPr/>
          </p:nvSpPr>
          <p:spPr bwMode="auto">
            <a:xfrm>
              <a:off x="975" y="1390"/>
              <a:ext cx="1507" cy="151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endParaRPr altLang="en-US" lang="zh-CN" sz="1800"/>
            </a:p>
          </p:txBody>
        </p:sp>
        <p:sp>
          <p:nvSpPr>
            <p:cNvPr id="5" name="Oval 9"/>
            <p:cNvSpPr>
              <a:spLocks noChangeArrowheads="1"/>
            </p:cNvSpPr>
            <p:nvPr/>
          </p:nvSpPr>
          <p:spPr bwMode="auto">
            <a:xfrm>
              <a:off x="1107" y="1522"/>
              <a:ext cx="1243" cy="1252"/>
            </a:xfrm>
            <a:prstGeom prst="ellipse">
              <a:avLst/>
            </a:prstGeom>
            <a:solidFill>
              <a:srgbClr val="2E648B"/>
            </a:solidFill>
            <a:ln>
              <a:noFill/>
            </a:ln>
            <a:extLst>
              <a:ext uri="{91240B29-F687-4F45-9708-019B960494DF}">
                <a14:hiddenLine w="9525">
                  <a:solidFill>
                    <a:srgbClr val="000000"/>
                  </a:solidFill>
                  <a:round/>
                  <a:headEnd/>
                  <a:tailEnd/>
                </a14:hiddenLine>
              </a:ext>
            </a:extLst>
          </p:spPr>
          <p:txBody>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endParaRPr altLang="en-US" lang="zh-CN" sz="1800"/>
            </a:p>
          </p:txBody>
        </p:sp>
        <p:sp>
          <p:nvSpPr>
            <p:cNvPr id="6" name="Freeform 10"/>
            <p:cNvSpPr/>
            <p:nvPr/>
          </p:nvSpPr>
          <p:spPr bwMode="auto">
            <a:xfrm>
              <a:off x="3543" y="1463"/>
              <a:ext cx="2852" cy="1370"/>
            </a:xfrm>
            <a:custGeom>
              <a:gdLst>
                <a:gd fmla="*/ 104003167 w 390" name="T0"/>
                <a:gd fmla="*/ 0 h 186" name="T1"/>
                <a:gd fmla="*/ 168832842 w 390" name="T2"/>
                <a:gd fmla="*/ 23478338 h 186" name="T3"/>
                <a:gd fmla="*/ 220386815 w 390" name="T4"/>
                <a:gd fmla="*/ 74099794 h 186" name="T5"/>
                <a:gd fmla="*/ 225886057 w 390" name="T6"/>
                <a:gd fmla="*/ 77611030 h 186" name="T7"/>
                <a:gd fmla="*/ 272836010 w 390" name="T8"/>
                <a:gd fmla="*/ 82402613 h 186" name="T9"/>
                <a:gd fmla="*/ 324367313 w 390" name="T10"/>
                <a:gd fmla="*/ 48213858 h 186" name="T11"/>
                <a:gd fmla="*/ 365671769 w 390" name="T12"/>
                <a:gd fmla="*/ 34165590 h 186" name="T13"/>
                <a:gd fmla="*/ 436169238 w 390" name="T14"/>
                <a:gd fmla="*/ 109369081 h 186" name="T15"/>
                <a:gd fmla="*/ 365671769 w 390" name="T16"/>
                <a:gd fmla="*/ 183468816 h 186" name="T17"/>
                <a:gd fmla="*/ 324367313 w 390" name="T18"/>
                <a:gd fmla="*/ 169420608 h 186" name="T19"/>
                <a:gd fmla="*/ 272836010 w 390" name="T20"/>
                <a:gd fmla="*/ 136361860 h 186" name="T21"/>
                <a:gd fmla="*/ 225886057 w 390" name="T22"/>
                <a:gd fmla="*/ 141150680 h 186" name="T23"/>
                <a:gd fmla="*/ 220386815 w 390" name="T24"/>
                <a:gd fmla="*/ 144664745 h 186" name="T25"/>
                <a:gd fmla="*/ 168832842 w 390" name="T26"/>
                <a:gd fmla="*/ 195283372 h 186" name="T27"/>
                <a:gd fmla="*/ 104003167 w 390" name="T28"/>
                <a:gd fmla="*/ 218761710 h 186" name="T29"/>
                <a:gd fmla="*/ 30137047 w 390" name="T30"/>
                <a:gd fmla="*/ 186980112 h 186" name="T31"/>
                <a:gd fmla="*/ 0 w 390" name="T32"/>
                <a:gd fmla="*/ 109369081 h 186" name="T33"/>
                <a:gd fmla="*/ 30137047 w 390" name="T34"/>
                <a:gd fmla="*/ 31781599 h 186" name="T35"/>
                <a:gd fmla="*/ 104003167 w 390" name="T36"/>
                <a:gd fmla="*/ 0 h 18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186" w="390">
                  <a:moveTo>
                    <a:pt x="93" y="0"/>
                  </a:moveTo>
                  <a:cubicBezTo>
                    <a:pt x="115" y="0"/>
                    <a:pt x="135" y="7"/>
                    <a:pt x="151" y="20"/>
                  </a:cubicBezTo>
                  <a:cubicBezTo>
                    <a:pt x="173" y="38"/>
                    <a:pt x="186" y="53"/>
                    <a:pt x="197" y="63"/>
                  </a:cubicBezTo>
                  <a:cubicBezTo>
                    <a:pt x="199" y="64"/>
                    <a:pt x="200" y="65"/>
                    <a:pt x="202" y="66"/>
                  </a:cubicBezTo>
                  <a:cubicBezTo>
                    <a:pt x="213" y="73"/>
                    <a:pt x="226" y="77"/>
                    <a:pt x="244" y="70"/>
                  </a:cubicBezTo>
                  <a:cubicBezTo>
                    <a:pt x="255" y="65"/>
                    <a:pt x="270" y="55"/>
                    <a:pt x="290" y="41"/>
                  </a:cubicBezTo>
                  <a:cubicBezTo>
                    <a:pt x="300" y="34"/>
                    <a:pt x="313" y="29"/>
                    <a:pt x="327" y="29"/>
                  </a:cubicBezTo>
                  <a:cubicBezTo>
                    <a:pt x="362" y="29"/>
                    <a:pt x="390" y="58"/>
                    <a:pt x="390" y="93"/>
                  </a:cubicBezTo>
                  <a:cubicBezTo>
                    <a:pt x="390" y="128"/>
                    <a:pt x="362" y="156"/>
                    <a:pt x="327" y="156"/>
                  </a:cubicBezTo>
                  <a:cubicBezTo>
                    <a:pt x="313" y="156"/>
                    <a:pt x="300" y="152"/>
                    <a:pt x="290" y="144"/>
                  </a:cubicBezTo>
                  <a:cubicBezTo>
                    <a:pt x="270" y="130"/>
                    <a:pt x="255" y="121"/>
                    <a:pt x="244" y="116"/>
                  </a:cubicBezTo>
                  <a:cubicBezTo>
                    <a:pt x="226" y="108"/>
                    <a:pt x="213" y="112"/>
                    <a:pt x="202" y="120"/>
                  </a:cubicBezTo>
                  <a:cubicBezTo>
                    <a:pt x="200" y="121"/>
                    <a:pt x="199" y="122"/>
                    <a:pt x="197" y="123"/>
                  </a:cubicBezTo>
                  <a:cubicBezTo>
                    <a:pt x="186" y="133"/>
                    <a:pt x="173" y="148"/>
                    <a:pt x="151" y="166"/>
                  </a:cubicBezTo>
                  <a:cubicBezTo>
                    <a:pt x="135" y="178"/>
                    <a:pt x="115" y="186"/>
                    <a:pt x="93" y="186"/>
                  </a:cubicBezTo>
                  <a:cubicBezTo>
                    <a:pt x="67" y="186"/>
                    <a:pt x="44" y="175"/>
                    <a:pt x="27" y="159"/>
                  </a:cubicBezTo>
                  <a:cubicBezTo>
                    <a:pt x="10" y="142"/>
                    <a:pt x="0" y="118"/>
                    <a:pt x="0" y="93"/>
                  </a:cubicBezTo>
                  <a:cubicBezTo>
                    <a:pt x="0" y="67"/>
                    <a:pt x="10" y="44"/>
                    <a:pt x="27" y="27"/>
                  </a:cubicBezTo>
                  <a:cubicBezTo>
                    <a:pt x="44" y="10"/>
                    <a:pt x="67" y="0"/>
                    <a:pt x="93" y="0"/>
                  </a:cubicBezTo>
                  <a:close/>
                </a:path>
              </a:pathLst>
            </a:custGeom>
            <a:solidFill>
              <a:srgbClr val="DCDDD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 name="Oval 11"/>
            <p:cNvSpPr>
              <a:spLocks noChangeArrowheads="1"/>
            </p:cNvSpPr>
            <p:nvPr/>
          </p:nvSpPr>
          <p:spPr bwMode="auto">
            <a:xfrm>
              <a:off x="3718" y="1625"/>
              <a:ext cx="1031" cy="103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endParaRPr altLang="en-US" lang="zh-CN" sz="1800"/>
            </a:p>
          </p:txBody>
        </p:sp>
        <p:sp>
          <p:nvSpPr>
            <p:cNvPr id="8" name="Oval 12"/>
            <p:cNvSpPr>
              <a:spLocks noChangeArrowheads="1"/>
            </p:cNvSpPr>
            <p:nvPr/>
          </p:nvSpPr>
          <p:spPr bwMode="auto">
            <a:xfrm>
              <a:off x="3857" y="1765"/>
              <a:ext cx="753" cy="766"/>
            </a:xfrm>
            <a:prstGeom prst="ellipse">
              <a:avLst/>
            </a:prstGeom>
            <a:solidFill>
              <a:srgbClr val="EA5322"/>
            </a:solidFill>
            <a:ln>
              <a:noFill/>
            </a:ln>
            <a:extLst>
              <a:ext uri="{91240B29-F687-4F45-9708-019B960494DF}">
                <a14:hiddenLine w="9525">
                  <a:solidFill>
                    <a:srgbClr val="000000"/>
                  </a:solidFill>
                  <a:round/>
                  <a:headEnd/>
                  <a:tailEnd/>
                </a14:hiddenLine>
              </a:ext>
            </a:extLst>
          </p:spPr>
          <p:txBody>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endParaRPr altLang="en-US" lang="zh-CN" sz="1800"/>
            </a:p>
          </p:txBody>
        </p:sp>
        <p:sp>
          <p:nvSpPr>
            <p:cNvPr id="9" name="Oval 13"/>
            <p:cNvSpPr>
              <a:spLocks noChangeArrowheads="1"/>
            </p:cNvSpPr>
            <p:nvPr/>
          </p:nvSpPr>
          <p:spPr bwMode="auto">
            <a:xfrm>
              <a:off x="5590" y="1794"/>
              <a:ext cx="703" cy="70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endParaRPr altLang="en-US" lang="zh-CN" sz="1800"/>
            </a:p>
          </p:txBody>
        </p:sp>
        <p:sp>
          <p:nvSpPr>
            <p:cNvPr id="10" name="Oval 14"/>
            <p:cNvSpPr>
              <a:spLocks noChangeArrowheads="1"/>
            </p:cNvSpPr>
            <p:nvPr/>
          </p:nvSpPr>
          <p:spPr bwMode="auto">
            <a:xfrm>
              <a:off x="5729" y="1927"/>
              <a:ext cx="432" cy="434"/>
            </a:xfrm>
            <a:prstGeom prst="ellipse">
              <a:avLst/>
            </a:prstGeom>
            <a:solidFill>
              <a:srgbClr val="FCC818"/>
            </a:solidFill>
            <a:ln>
              <a:noFill/>
            </a:ln>
            <a:extLst>
              <a:ext uri="{91240B29-F687-4F45-9708-019B960494DF}">
                <a14:hiddenLine w="9525">
                  <a:solidFill>
                    <a:srgbClr val="000000"/>
                  </a:solidFill>
                  <a:round/>
                  <a:headEnd/>
                  <a:tailEnd/>
                </a14:hiddenLine>
              </a:ext>
            </a:extLst>
          </p:spPr>
          <p:txBody>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endParaRPr altLang="en-US" lang="zh-CN" sz="1800"/>
            </a:p>
          </p:txBody>
        </p:sp>
        <p:sp>
          <p:nvSpPr>
            <p:cNvPr id="11" name="Freeform 15"/>
            <p:cNvSpPr/>
            <p:nvPr/>
          </p:nvSpPr>
          <p:spPr bwMode="auto">
            <a:xfrm>
              <a:off x="2709" y="1993"/>
              <a:ext cx="263" cy="309"/>
            </a:xfrm>
            <a:custGeom>
              <a:gdLst>
                <a:gd fmla="*/ 0 w 263" name="T0"/>
                <a:gd fmla="*/ 0 h 309" name="T1"/>
                <a:gd fmla="*/ 263 w 263" name="T2"/>
                <a:gd fmla="*/ 155 h 309" name="T3"/>
                <a:gd fmla="*/ 0 w 263" name="T4"/>
                <a:gd fmla="*/ 309 h 309" name="T5"/>
                <a:gd fmla="*/ 0 w 263" name="T6"/>
                <a:gd fmla="*/ 0 h 309" name="T7"/>
                <a:gd fmla="*/ 0 w 263" name="T8"/>
                <a:gd fmla="*/ 0 h 30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09" w="263">
                  <a:moveTo>
                    <a:pt x="0" y="0"/>
                  </a:moveTo>
                  <a:lnTo>
                    <a:pt x="263" y="155"/>
                  </a:lnTo>
                  <a:lnTo>
                    <a:pt x="0" y="309"/>
                  </a:lnTo>
                  <a:lnTo>
                    <a:pt x="0" y="0"/>
                  </a:lnTo>
                  <a:close/>
                </a:path>
              </a:pathLst>
            </a:custGeom>
            <a:solidFill>
              <a:srgbClr val="B5B5B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 name="Freeform 16"/>
            <p:cNvSpPr/>
            <p:nvPr/>
          </p:nvSpPr>
          <p:spPr bwMode="auto">
            <a:xfrm>
              <a:off x="4903" y="2037"/>
              <a:ext cx="175" cy="214"/>
            </a:xfrm>
            <a:custGeom>
              <a:gdLst>
                <a:gd fmla="*/ 0 w 175" name="T0"/>
                <a:gd fmla="*/ 0 h 214" name="T1"/>
                <a:gd fmla="*/ 175 w 175" name="T2"/>
                <a:gd fmla="*/ 111 h 214" name="T3"/>
                <a:gd fmla="*/ 0 w 175" name="T4"/>
                <a:gd fmla="*/ 214 h 214" name="T5"/>
                <a:gd fmla="*/ 0 w 175" name="T6"/>
                <a:gd fmla="*/ 0 h 214" name="T7"/>
                <a:gd fmla="*/ 0 w 175" name="T8"/>
                <a:gd fmla="*/ 0 h 2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4" w="175">
                  <a:moveTo>
                    <a:pt x="0" y="0"/>
                  </a:moveTo>
                  <a:lnTo>
                    <a:pt x="175" y="111"/>
                  </a:lnTo>
                  <a:lnTo>
                    <a:pt x="0" y="214"/>
                  </a:lnTo>
                  <a:lnTo>
                    <a:pt x="0" y="0"/>
                  </a:lnTo>
                  <a:close/>
                </a:path>
              </a:pathLst>
            </a:custGeom>
            <a:solidFill>
              <a:srgbClr val="B5B5B6"/>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3" name="Group 98"/>
          <p:cNvGrpSpPr>
            <a:grpSpLocks noChangeAspect="1"/>
          </p:cNvGrpSpPr>
          <p:nvPr/>
        </p:nvGrpSpPr>
        <p:grpSpPr>
          <a:xfrm>
            <a:off x="1941475" y="2976088"/>
            <a:ext cx="1567764" cy="1448782"/>
            <a:chOff x="-86" y="2465"/>
            <a:chExt cx="1120" cy="1035"/>
          </a:xfrm>
          <a:solidFill>
            <a:schemeClr val="bg1"/>
          </a:solidFill>
        </p:grpSpPr>
        <p:sp>
          <p:nvSpPr>
            <p:cNvPr id="14" name="Freeform 99"/>
            <p:cNvSpPr>
              <a:spLocks noEditPoints="1"/>
            </p:cNvSpPr>
            <p:nvPr/>
          </p:nvSpPr>
          <p:spPr bwMode="auto">
            <a:xfrm>
              <a:off x="363" y="2465"/>
              <a:ext cx="671" cy="671"/>
            </a:xfrm>
            <a:custGeom>
              <a:gdLst>
                <a:gd fmla="*/ 256 w 282" name="T0"/>
                <a:gd fmla="*/ 25 h 282" name="T1"/>
                <a:gd fmla="*/ 164 w 282" name="T2"/>
                <a:gd fmla="*/ 25 h 282" name="T3"/>
                <a:gd fmla="*/ 0 w 282" name="T4"/>
                <a:gd fmla="*/ 189 h 282" name="T5"/>
                <a:gd fmla="*/ 92 w 282" name="T6"/>
                <a:gd fmla="*/ 282 h 282" name="T7"/>
                <a:gd fmla="*/ 256 w 282" name="T8"/>
                <a:gd fmla="*/ 118 h 282" name="T9"/>
                <a:gd fmla="*/ 256 w 282" name="T10"/>
                <a:gd fmla="*/ 25 h 282" name="T11"/>
                <a:gd fmla="*/ 55 w 282" name="T12"/>
                <a:gd fmla="*/ 191 h 282" name="T13"/>
                <a:gd fmla="*/ 44 w 282" name="T14"/>
                <a:gd fmla="*/ 180 h 282" name="T15"/>
                <a:gd fmla="*/ 183 w 282" name="T16"/>
                <a:gd fmla="*/ 42 h 282" name="T17"/>
                <a:gd fmla="*/ 194 w 282" name="T18"/>
                <a:gd fmla="*/ 42 h 282" name="T19"/>
                <a:gd fmla="*/ 194 w 282" name="T20"/>
                <a:gd fmla="*/ 53 h 282" name="T21"/>
                <a:gd fmla="*/ 55 w 282" name="T22"/>
                <a:gd fmla="*/ 191 h 282" name="T23"/>
                <a:gd fmla="*/ 78 w 282" name="T24"/>
                <a:gd fmla="*/ 214 h 282" name="T25"/>
                <a:gd fmla="*/ 67 w 282" name="T26"/>
                <a:gd fmla="*/ 203 h 282" name="T27"/>
                <a:gd fmla="*/ 217 w 282" name="T28"/>
                <a:gd fmla="*/ 53 h 282" name="T29"/>
                <a:gd fmla="*/ 228 w 282" name="T30"/>
                <a:gd fmla="*/ 53 h 282" name="T31"/>
                <a:gd fmla="*/ 228 w 282" name="T32"/>
                <a:gd fmla="*/ 64 h 282" name="T33"/>
                <a:gd fmla="*/ 78 w 282" name="T34"/>
                <a:gd fmla="*/ 214 h 282" name="T35"/>
                <a:gd fmla="*/ 101 w 282" name="T36"/>
                <a:gd fmla="*/ 237 h 282" name="T37"/>
                <a:gd fmla="*/ 90 w 282" name="T38"/>
                <a:gd fmla="*/ 226 h 282" name="T39"/>
                <a:gd fmla="*/ 229 w 282" name="T40"/>
                <a:gd fmla="*/ 88 h 282" name="T41"/>
                <a:gd fmla="*/ 240 w 282" name="T42"/>
                <a:gd fmla="*/ 88 h 282" name="T43"/>
                <a:gd fmla="*/ 240 w 282" name="T44"/>
                <a:gd fmla="*/ 99 h 282" name="T45"/>
                <a:gd fmla="*/ 101 w 282" name="T46"/>
                <a:gd fmla="*/ 237 h 28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2" w="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15" name="Freeform 100"/>
            <p:cNvSpPr/>
            <p:nvPr/>
          </p:nvSpPr>
          <p:spPr bwMode="auto">
            <a:xfrm>
              <a:off x="-8" y="3036"/>
              <a:ext cx="464" cy="464"/>
            </a:xfrm>
            <a:custGeom>
              <a:gdLst>
                <a:gd fmla="*/ 300 w 464" name="T0"/>
                <a:gd fmla="*/ 276 h 464" name="T1"/>
                <a:gd fmla="*/ 281 w 464" name="T2"/>
                <a:gd fmla="*/ 257 h 464" name="T3"/>
                <a:gd fmla="*/ 464 w 464" name="T4"/>
                <a:gd fmla="*/ 74 h 464" name="T5"/>
                <a:gd fmla="*/ 390 w 464" name="T6"/>
                <a:gd fmla="*/ 0 h 464" name="T7"/>
                <a:gd fmla="*/ 207 w 464" name="T8"/>
                <a:gd fmla="*/ 184 h 464" name="T9"/>
                <a:gd fmla="*/ 188 w 464" name="T10"/>
                <a:gd fmla="*/ 165 h 464" name="T11"/>
                <a:gd fmla="*/ 145 w 464" name="T12"/>
                <a:gd fmla="*/ 188 h 464" name="T13"/>
                <a:gd fmla="*/ 0 w 464" name="T14"/>
                <a:gd fmla="*/ 422 h 464" name="T15"/>
                <a:gd fmla="*/ 43 w 464" name="T16"/>
                <a:gd fmla="*/ 464 h 464" name="T17"/>
                <a:gd fmla="*/ 276 w 464" name="T18"/>
                <a:gd fmla="*/ 322 h 464" name="T19"/>
                <a:gd fmla="*/ 300 w 464" name="T20"/>
                <a:gd fmla="*/ 276 h 46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63" w="463">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16" name="Freeform 101"/>
            <p:cNvSpPr/>
            <p:nvPr/>
          </p:nvSpPr>
          <p:spPr bwMode="auto">
            <a:xfrm>
              <a:off x="-86" y="2472"/>
              <a:ext cx="490" cy="493"/>
            </a:xfrm>
            <a:custGeom>
              <a:gdLst>
                <a:gd fmla="*/ 103 w 206" name="T0"/>
                <a:gd fmla="*/ 0 h 207" name="T1"/>
                <a:gd fmla="*/ 77 w 206" name="T2"/>
                <a:gd fmla="*/ 4 h 207" name="T3"/>
                <a:gd fmla="*/ 80 w 206" name="T4"/>
                <a:gd fmla="*/ 6 h 207" name="T5"/>
                <a:gd fmla="*/ 117 w 206" name="T6"/>
                <a:gd fmla="*/ 43 h 207" name="T7"/>
                <a:gd fmla="*/ 117 w 206" name="T8"/>
                <a:gd fmla="*/ 112 h 207" name="T9"/>
                <a:gd fmla="*/ 48 w 206" name="T10"/>
                <a:gd fmla="*/ 112 h 207" name="T11"/>
                <a:gd fmla="*/ 11 w 206" name="T12"/>
                <a:gd fmla="*/ 75 h 207" name="T13"/>
                <a:gd fmla="*/ 6 w 206" name="T14"/>
                <a:gd fmla="*/ 68 h 207" name="T15"/>
                <a:gd fmla="*/ 0 w 206" name="T16"/>
                <a:gd fmla="*/ 104 h 207" name="T17"/>
                <a:gd fmla="*/ 103 w 206" name="T18"/>
                <a:gd fmla="*/ 207 h 207" name="T19"/>
                <a:gd fmla="*/ 206 w 206" name="T20"/>
                <a:gd fmla="*/ 104 h 207" name="T21"/>
                <a:gd fmla="*/ 103 w 206" name="T22"/>
                <a:gd fmla="*/ 0 h 2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6" w="206">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17" name="Freeform 102"/>
            <p:cNvSpPr>
              <a:spLocks noEditPoints="1"/>
            </p:cNvSpPr>
            <p:nvPr/>
          </p:nvSpPr>
          <p:spPr bwMode="auto">
            <a:xfrm>
              <a:off x="520" y="3058"/>
              <a:ext cx="445" cy="442"/>
            </a:xfrm>
            <a:custGeom>
              <a:gdLst>
                <a:gd fmla="*/ 164 w 187" name="T0"/>
                <a:gd fmla="*/ 163 h 186" name="T1"/>
                <a:gd fmla="*/ 164 w 187" name="T2"/>
                <a:gd fmla="*/ 82 h 186" name="T3"/>
                <a:gd fmla="*/ 81 w 187" name="T4"/>
                <a:gd fmla="*/ 0 h 186" name="T5"/>
                <a:gd fmla="*/ 0 w 187" name="T6"/>
                <a:gd fmla="*/ 81 h 186" name="T7"/>
                <a:gd fmla="*/ 83 w 187" name="T8"/>
                <a:gd fmla="*/ 163 h 186" name="T9"/>
                <a:gd fmla="*/ 164 w 187" name="T10"/>
                <a:gd fmla="*/ 163 h 186" name="T11"/>
                <a:gd fmla="*/ 109 w 187" name="T12"/>
                <a:gd fmla="*/ 108 h 186" name="T13"/>
                <a:gd fmla="*/ 143 w 187" name="T14"/>
                <a:gd fmla="*/ 108 h 186" name="T15"/>
                <a:gd fmla="*/ 143 w 187" name="T16"/>
                <a:gd fmla="*/ 142 h 186" name="T17"/>
                <a:gd fmla="*/ 109 w 187" name="T18"/>
                <a:gd fmla="*/ 142 h 186" name="T19"/>
                <a:gd fmla="*/ 109 w 187" name="T20"/>
                <a:gd fmla="*/ 108 h 18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6" w="187">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grpSp>
      <p:grpSp>
        <p:nvGrpSpPr>
          <p:cNvPr id="18" name="Group 11"/>
          <p:cNvGrpSpPr>
            <a:grpSpLocks noChangeAspect="1"/>
          </p:cNvGrpSpPr>
          <p:nvPr/>
        </p:nvGrpSpPr>
        <p:grpSpPr>
          <a:xfrm>
            <a:off x="10137417" y="3368933"/>
            <a:ext cx="606711" cy="509179"/>
            <a:chOff x="2044" y="456"/>
            <a:chExt cx="1325" cy="1112"/>
          </a:xfrm>
          <a:solidFill>
            <a:schemeClr val="bg1"/>
          </a:solidFill>
        </p:grpSpPr>
        <p:sp>
          <p:nvSpPr>
            <p:cNvPr id="19" name="Oval 12"/>
            <p:cNvSpPr>
              <a:spLocks noChangeArrowheads="1"/>
            </p:cNvSpPr>
            <p:nvPr/>
          </p:nvSpPr>
          <p:spPr bwMode="auto">
            <a:xfrm>
              <a:off x="2483" y="456"/>
              <a:ext cx="447" cy="444"/>
            </a:xfrm>
            <a:prstGeom prst="ellipse">
              <a:avLst/>
            </a:pr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20" name="Freeform 13"/>
            <p:cNvSpPr/>
            <p:nvPr/>
          </p:nvSpPr>
          <p:spPr bwMode="auto">
            <a:xfrm>
              <a:off x="2350" y="936"/>
              <a:ext cx="713" cy="632"/>
            </a:xfrm>
            <a:custGeom>
              <a:gdLst>
                <a:gd fmla="*/ 200 w 300" name="T0"/>
                <a:gd fmla="*/ 0 h 266" name="T1"/>
                <a:gd fmla="*/ 150 w 300" name="T2"/>
                <a:gd fmla="*/ 67 h 266" name="T3"/>
                <a:gd fmla="*/ 100 w 300" name="T4"/>
                <a:gd fmla="*/ 0 h 266" name="T5"/>
                <a:gd fmla="*/ 0 w 300" name="T6"/>
                <a:gd fmla="*/ 144 h 266" name="T7"/>
                <a:gd fmla="*/ 0 w 300" name="T8"/>
                <a:gd fmla="*/ 236 h 266" name="T9"/>
                <a:gd fmla="*/ 0 w 300" name="T10"/>
                <a:gd fmla="*/ 236 h 266" name="T11"/>
                <a:gd fmla="*/ 150 w 300" name="T12"/>
                <a:gd fmla="*/ 266 h 266" name="T13"/>
                <a:gd fmla="*/ 300 w 300" name="T14"/>
                <a:gd fmla="*/ 236 h 266" name="T15"/>
                <a:gd fmla="*/ 300 w 300" name="T16"/>
                <a:gd fmla="*/ 236 h 266" name="T17"/>
                <a:gd fmla="*/ 300 w 300" name="T18"/>
                <a:gd fmla="*/ 144 h 266" name="T19"/>
                <a:gd fmla="*/ 200 w 300" name="T20"/>
                <a:gd fmla="*/ 0 h 2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6" w="300">
                  <a:moveTo>
                    <a:pt x="200" y="0"/>
                  </a:moveTo>
                  <a:cubicBezTo>
                    <a:pt x="150" y="67"/>
                    <a:pt x="150" y="67"/>
                    <a:pt x="150" y="67"/>
                  </a:cubicBezTo>
                  <a:cubicBezTo>
                    <a:pt x="100" y="0"/>
                    <a:pt x="100" y="0"/>
                    <a:pt x="100" y="0"/>
                  </a:cubicBezTo>
                  <a:cubicBezTo>
                    <a:pt x="41" y="21"/>
                    <a:pt x="0" y="78"/>
                    <a:pt x="0" y="144"/>
                  </a:cubicBezTo>
                  <a:cubicBezTo>
                    <a:pt x="0" y="236"/>
                    <a:pt x="0" y="236"/>
                    <a:pt x="0" y="236"/>
                  </a:cubicBezTo>
                  <a:cubicBezTo>
                    <a:pt x="0" y="236"/>
                    <a:pt x="0" y="236"/>
                    <a:pt x="0" y="236"/>
                  </a:cubicBezTo>
                  <a:cubicBezTo>
                    <a:pt x="3" y="253"/>
                    <a:pt x="69" y="266"/>
                    <a:pt x="150" y="266"/>
                  </a:cubicBezTo>
                  <a:cubicBezTo>
                    <a:pt x="231" y="266"/>
                    <a:pt x="297" y="253"/>
                    <a:pt x="300" y="236"/>
                  </a:cubicBezTo>
                  <a:cubicBezTo>
                    <a:pt x="300" y="236"/>
                    <a:pt x="300" y="236"/>
                    <a:pt x="300" y="236"/>
                  </a:cubicBezTo>
                  <a:cubicBezTo>
                    <a:pt x="300" y="144"/>
                    <a:pt x="300" y="144"/>
                    <a:pt x="300" y="144"/>
                  </a:cubicBezTo>
                  <a:cubicBezTo>
                    <a:pt x="300" y="78"/>
                    <a:pt x="259" y="21"/>
                    <a:pt x="200" y="0"/>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21" name="Freeform 14"/>
            <p:cNvSpPr/>
            <p:nvPr/>
          </p:nvSpPr>
          <p:spPr bwMode="auto">
            <a:xfrm>
              <a:off x="2673" y="917"/>
              <a:ext cx="69" cy="42"/>
            </a:xfrm>
            <a:custGeom>
              <a:gdLst>
                <a:gd fmla="*/ 29 w 29" name="T0"/>
                <a:gd fmla="*/ 0 h 18" name="T1"/>
                <a:gd fmla="*/ 14 w 29" name="T2"/>
                <a:gd fmla="*/ 0 h 18" name="T3"/>
                <a:gd fmla="*/ 0 w 29" name="T4"/>
                <a:gd fmla="*/ 0 h 18" name="T5"/>
                <a:gd fmla="*/ 6 w 29" name="T6"/>
                <a:gd fmla="*/ 18 h 18" name="T7"/>
                <a:gd fmla="*/ 23 w 29" name="T8"/>
                <a:gd fmla="*/ 17 h 18" name="T9"/>
                <a:gd fmla="*/ 29 w 29" name="T10"/>
                <a:gd fmla="*/ 0 h 18" name="T11"/>
              </a:gdLst>
              <a:cxnLst>
                <a:cxn ang="0">
                  <a:pos x="T0" y="T1"/>
                </a:cxn>
                <a:cxn ang="0">
                  <a:pos x="T2" y="T3"/>
                </a:cxn>
                <a:cxn ang="0">
                  <a:pos x="T4" y="T5"/>
                </a:cxn>
                <a:cxn ang="0">
                  <a:pos x="T6" y="T7"/>
                </a:cxn>
                <a:cxn ang="0">
                  <a:pos x="T8" y="T9"/>
                </a:cxn>
                <a:cxn ang="0">
                  <a:pos x="T10" y="T11"/>
                </a:cxn>
              </a:cxnLst>
              <a:rect b="b" l="0" r="r" t="0"/>
              <a:pathLst>
                <a:path h="18" w="28">
                  <a:moveTo>
                    <a:pt x="29" y="0"/>
                  </a:moveTo>
                  <a:cubicBezTo>
                    <a:pt x="24" y="0"/>
                    <a:pt x="19" y="0"/>
                    <a:pt x="14" y="0"/>
                  </a:cubicBezTo>
                  <a:cubicBezTo>
                    <a:pt x="10" y="0"/>
                    <a:pt x="5" y="0"/>
                    <a:pt x="0" y="0"/>
                  </a:cubicBezTo>
                  <a:cubicBezTo>
                    <a:pt x="0" y="0"/>
                    <a:pt x="0" y="10"/>
                    <a:pt x="6" y="18"/>
                  </a:cubicBezTo>
                  <a:cubicBezTo>
                    <a:pt x="6" y="18"/>
                    <a:pt x="17" y="18"/>
                    <a:pt x="23" y="17"/>
                  </a:cubicBezTo>
                  <a:cubicBezTo>
                    <a:pt x="23" y="17"/>
                    <a:pt x="29" y="11"/>
                    <a:pt x="29" y="0"/>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22" name="Freeform 15"/>
            <p:cNvSpPr/>
            <p:nvPr/>
          </p:nvSpPr>
          <p:spPr bwMode="auto">
            <a:xfrm>
              <a:off x="2666" y="964"/>
              <a:ext cx="81" cy="107"/>
            </a:xfrm>
            <a:custGeom>
              <a:gdLst>
                <a:gd fmla="*/ 21 w 81" name="T0"/>
                <a:gd fmla="*/ 0 h 107" name="T1"/>
                <a:gd fmla="*/ 62 w 81" name="T2"/>
                <a:gd fmla="*/ 0 h 107" name="T3"/>
                <a:gd fmla="*/ 81 w 81" name="T4"/>
                <a:gd fmla="*/ 62 h 107" name="T5"/>
                <a:gd fmla="*/ 40 w 81" name="T6"/>
                <a:gd fmla="*/ 107 h 107" name="T7"/>
                <a:gd fmla="*/ 0 w 81" name="T8"/>
                <a:gd fmla="*/ 62 h 107" name="T9"/>
                <a:gd fmla="*/ 21 w 81" name="T10"/>
                <a:gd fmla="*/ 0 h 107" name="T11"/>
              </a:gdLst>
              <a:cxnLst>
                <a:cxn ang="0">
                  <a:pos x="T0" y="T1"/>
                </a:cxn>
                <a:cxn ang="0">
                  <a:pos x="T2" y="T3"/>
                </a:cxn>
                <a:cxn ang="0">
                  <a:pos x="T4" y="T5"/>
                </a:cxn>
                <a:cxn ang="0">
                  <a:pos x="T6" y="T7"/>
                </a:cxn>
                <a:cxn ang="0">
                  <a:pos x="T8" y="T9"/>
                </a:cxn>
                <a:cxn ang="0">
                  <a:pos x="T10" y="T11"/>
                </a:cxn>
              </a:cxnLst>
              <a:rect b="b" l="0" r="r" t="0"/>
              <a:pathLst>
                <a:path h="107" w="81">
                  <a:moveTo>
                    <a:pt x="21" y="0"/>
                  </a:moveTo>
                  <a:lnTo>
                    <a:pt x="62" y="0"/>
                  </a:lnTo>
                  <a:lnTo>
                    <a:pt x="81" y="62"/>
                  </a:lnTo>
                  <a:lnTo>
                    <a:pt x="40" y="107"/>
                  </a:lnTo>
                  <a:lnTo>
                    <a:pt x="0" y="62"/>
                  </a:lnTo>
                  <a:lnTo>
                    <a:pt x="21" y="0"/>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23" name="Freeform 16"/>
            <p:cNvSpPr/>
            <p:nvPr/>
          </p:nvSpPr>
          <p:spPr bwMode="auto">
            <a:xfrm>
              <a:off x="2284" y="1005"/>
              <a:ext cx="59" cy="80"/>
            </a:xfrm>
            <a:custGeom>
              <a:gdLst>
                <a:gd fmla="*/ 28 w 59" name="T0"/>
                <a:gd fmla="*/ 80 h 80" name="T1"/>
                <a:gd fmla="*/ 59 w 59" name="T2"/>
                <a:gd fmla="*/ 47 h 80" name="T3"/>
                <a:gd fmla="*/ 45 w 59" name="T4"/>
                <a:gd fmla="*/ 0 h 80" name="T5"/>
                <a:gd fmla="*/ 14 w 59" name="T6"/>
                <a:gd fmla="*/ 0 h 80" name="T7"/>
                <a:gd fmla="*/ 0 w 59" name="T8"/>
                <a:gd fmla="*/ 47 h 80" name="T9"/>
                <a:gd fmla="*/ 28 w 59" name="T10"/>
                <a:gd fmla="*/ 80 h 80" name="T11"/>
              </a:gdLst>
              <a:cxnLst>
                <a:cxn ang="0">
                  <a:pos x="T0" y="T1"/>
                </a:cxn>
                <a:cxn ang="0">
                  <a:pos x="T2" y="T3"/>
                </a:cxn>
                <a:cxn ang="0">
                  <a:pos x="T4" y="T5"/>
                </a:cxn>
                <a:cxn ang="0">
                  <a:pos x="T6" y="T7"/>
                </a:cxn>
                <a:cxn ang="0">
                  <a:pos x="T8" y="T9"/>
                </a:cxn>
                <a:cxn ang="0">
                  <a:pos x="T10" y="T11"/>
                </a:cxn>
              </a:cxnLst>
              <a:rect b="b" l="0" r="r" t="0"/>
              <a:pathLst>
                <a:path h="80" w="59">
                  <a:moveTo>
                    <a:pt x="28" y="80"/>
                  </a:moveTo>
                  <a:lnTo>
                    <a:pt x="59" y="47"/>
                  </a:lnTo>
                  <a:lnTo>
                    <a:pt x="45" y="0"/>
                  </a:lnTo>
                  <a:lnTo>
                    <a:pt x="14" y="0"/>
                  </a:lnTo>
                  <a:lnTo>
                    <a:pt x="0" y="47"/>
                  </a:lnTo>
                  <a:lnTo>
                    <a:pt x="28" y="80"/>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24" name="Freeform 17"/>
            <p:cNvSpPr/>
            <p:nvPr/>
          </p:nvSpPr>
          <p:spPr bwMode="auto">
            <a:xfrm>
              <a:off x="2044" y="983"/>
              <a:ext cx="387" cy="475"/>
            </a:xfrm>
            <a:custGeom>
              <a:gdLst>
                <a:gd fmla="*/ 151 w 163" name="T0"/>
                <a:gd fmla="*/ 0 h 200" name="T1"/>
                <a:gd fmla="*/ 113 w 163" name="T2"/>
                <a:gd fmla="*/ 51 h 200" name="T3"/>
                <a:gd fmla="*/ 75 w 163" name="T4"/>
                <a:gd fmla="*/ 0 h 200" name="T5"/>
                <a:gd fmla="*/ 0 w 163" name="T6"/>
                <a:gd fmla="*/ 108 h 200" name="T7"/>
                <a:gd fmla="*/ 0 w 163" name="T8"/>
                <a:gd fmla="*/ 177 h 200" name="T9"/>
                <a:gd fmla="*/ 0 w 163" name="T10"/>
                <a:gd fmla="*/ 177 h 200" name="T11"/>
                <a:gd fmla="*/ 113 w 163" name="T12"/>
                <a:gd fmla="*/ 200 h 200" name="T13"/>
                <a:gd fmla="*/ 115 w 163" name="T14"/>
                <a:gd fmla="*/ 200 h 200" name="T15"/>
                <a:gd fmla="*/ 115 w 163" name="T16"/>
                <a:gd fmla="*/ 124 h 200" name="T17"/>
                <a:gd fmla="*/ 163 w 163" name="T18"/>
                <a:gd fmla="*/ 6 h 200" name="T19"/>
                <a:gd fmla="*/ 151 w 163" name="T20"/>
                <a:gd fmla="*/ 0 h 20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0" w="163">
                  <a:moveTo>
                    <a:pt x="151" y="0"/>
                  </a:moveTo>
                  <a:cubicBezTo>
                    <a:pt x="113" y="51"/>
                    <a:pt x="113" y="51"/>
                    <a:pt x="113" y="51"/>
                  </a:cubicBezTo>
                  <a:cubicBezTo>
                    <a:pt x="75" y="0"/>
                    <a:pt x="75" y="0"/>
                    <a:pt x="75" y="0"/>
                  </a:cubicBezTo>
                  <a:cubicBezTo>
                    <a:pt x="32" y="16"/>
                    <a:pt x="0" y="58"/>
                    <a:pt x="0" y="108"/>
                  </a:cubicBezTo>
                  <a:cubicBezTo>
                    <a:pt x="0" y="177"/>
                    <a:pt x="0" y="177"/>
                    <a:pt x="0" y="177"/>
                  </a:cubicBezTo>
                  <a:cubicBezTo>
                    <a:pt x="0" y="177"/>
                    <a:pt x="0" y="177"/>
                    <a:pt x="0" y="177"/>
                  </a:cubicBezTo>
                  <a:cubicBezTo>
                    <a:pt x="2" y="189"/>
                    <a:pt x="52" y="200"/>
                    <a:pt x="113" y="200"/>
                  </a:cubicBezTo>
                  <a:cubicBezTo>
                    <a:pt x="114" y="200"/>
                    <a:pt x="114" y="200"/>
                    <a:pt x="115" y="200"/>
                  </a:cubicBezTo>
                  <a:cubicBezTo>
                    <a:pt x="115" y="124"/>
                    <a:pt x="115" y="124"/>
                    <a:pt x="115" y="124"/>
                  </a:cubicBezTo>
                  <a:cubicBezTo>
                    <a:pt x="115" y="78"/>
                    <a:pt x="133" y="36"/>
                    <a:pt x="163" y="6"/>
                  </a:cubicBezTo>
                  <a:cubicBezTo>
                    <a:pt x="159" y="4"/>
                    <a:pt x="155" y="2"/>
                    <a:pt x="151" y="0"/>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25" name="Freeform 18"/>
            <p:cNvSpPr/>
            <p:nvPr/>
          </p:nvSpPr>
          <p:spPr bwMode="auto">
            <a:xfrm>
              <a:off x="2286" y="969"/>
              <a:ext cx="55" cy="31"/>
            </a:xfrm>
            <a:custGeom>
              <a:gdLst>
                <a:gd fmla="*/ 18 w 23" name="T0"/>
                <a:gd fmla="*/ 13 h 13" name="T1"/>
                <a:gd fmla="*/ 22 w 23" name="T2"/>
                <a:gd fmla="*/ 0 h 13" name="T3"/>
                <a:gd fmla="*/ 11 w 23" name="T4"/>
                <a:gd fmla="*/ 0 h 13" name="T5"/>
                <a:gd fmla="*/ 1 w 23" name="T6"/>
                <a:gd fmla="*/ 0 h 13" name="T7"/>
                <a:gd fmla="*/ 5 w 23" name="T8"/>
                <a:gd fmla="*/ 13 h 13" name="T9"/>
                <a:gd fmla="*/ 18 w 23" name="T10"/>
                <a:gd fmla="*/ 13 h 13" name="T11"/>
              </a:gdLst>
              <a:cxnLst>
                <a:cxn ang="0">
                  <a:pos x="T0" y="T1"/>
                </a:cxn>
                <a:cxn ang="0">
                  <a:pos x="T2" y="T3"/>
                </a:cxn>
                <a:cxn ang="0">
                  <a:pos x="T4" y="T5"/>
                </a:cxn>
                <a:cxn ang="0">
                  <a:pos x="T6" y="T7"/>
                </a:cxn>
                <a:cxn ang="0">
                  <a:pos x="T8" y="T9"/>
                </a:cxn>
                <a:cxn ang="0">
                  <a:pos x="T10" y="T11"/>
                </a:cxn>
              </a:cxnLst>
              <a:rect b="b" l="0" r="r" t="0"/>
              <a:pathLst>
                <a:path h="13" w="23">
                  <a:moveTo>
                    <a:pt x="18" y="13"/>
                  </a:moveTo>
                  <a:cubicBezTo>
                    <a:pt x="18" y="13"/>
                    <a:pt x="23" y="8"/>
                    <a:pt x="22" y="0"/>
                  </a:cubicBezTo>
                  <a:cubicBezTo>
                    <a:pt x="19" y="0"/>
                    <a:pt x="15" y="0"/>
                    <a:pt x="11" y="0"/>
                  </a:cubicBezTo>
                  <a:cubicBezTo>
                    <a:pt x="8" y="0"/>
                    <a:pt x="4" y="0"/>
                    <a:pt x="1" y="0"/>
                  </a:cubicBezTo>
                  <a:cubicBezTo>
                    <a:pt x="1" y="0"/>
                    <a:pt x="0" y="8"/>
                    <a:pt x="5" y="13"/>
                  </a:cubicBezTo>
                  <a:cubicBezTo>
                    <a:pt x="5" y="13"/>
                    <a:pt x="14" y="13"/>
                    <a:pt x="18" y="13"/>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26" name="Oval 19"/>
            <p:cNvSpPr>
              <a:spLocks noChangeArrowheads="1"/>
            </p:cNvSpPr>
            <p:nvPr/>
          </p:nvSpPr>
          <p:spPr bwMode="auto">
            <a:xfrm>
              <a:off x="2146" y="622"/>
              <a:ext cx="332" cy="335"/>
            </a:xfrm>
            <a:prstGeom prst="ellipse">
              <a:avLst/>
            </a:pr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27" name="Freeform 20"/>
            <p:cNvSpPr/>
            <p:nvPr/>
          </p:nvSpPr>
          <p:spPr bwMode="auto">
            <a:xfrm>
              <a:off x="3075" y="969"/>
              <a:ext cx="52" cy="31"/>
            </a:xfrm>
            <a:custGeom>
              <a:gdLst>
                <a:gd fmla="*/ 18 w 22" name="T0"/>
                <a:gd fmla="*/ 13 h 13" name="T1"/>
                <a:gd fmla="*/ 22 w 22" name="T2"/>
                <a:gd fmla="*/ 0 h 13" name="T3"/>
                <a:gd fmla="*/ 11 w 22" name="T4"/>
                <a:gd fmla="*/ 0 h 13" name="T5"/>
                <a:gd fmla="*/ 1 w 22" name="T6"/>
                <a:gd fmla="*/ 0 h 13" name="T7"/>
                <a:gd fmla="*/ 5 w 22" name="T8"/>
                <a:gd fmla="*/ 13 h 13" name="T9"/>
                <a:gd fmla="*/ 18 w 22" name="T10"/>
                <a:gd fmla="*/ 13 h 13" name="T11"/>
              </a:gdLst>
              <a:cxnLst>
                <a:cxn ang="0">
                  <a:pos x="T0" y="T1"/>
                </a:cxn>
                <a:cxn ang="0">
                  <a:pos x="T2" y="T3"/>
                </a:cxn>
                <a:cxn ang="0">
                  <a:pos x="T4" y="T5"/>
                </a:cxn>
                <a:cxn ang="0">
                  <a:pos x="T6" y="T7"/>
                </a:cxn>
                <a:cxn ang="0">
                  <a:pos x="T8" y="T9"/>
                </a:cxn>
                <a:cxn ang="0">
                  <a:pos x="T10" y="T11"/>
                </a:cxn>
              </a:cxnLst>
              <a:rect b="b" l="0" r="r" t="0"/>
              <a:pathLst>
                <a:path h="13" w="22">
                  <a:moveTo>
                    <a:pt x="18" y="13"/>
                  </a:moveTo>
                  <a:cubicBezTo>
                    <a:pt x="18" y="13"/>
                    <a:pt x="22" y="8"/>
                    <a:pt x="22" y="0"/>
                  </a:cubicBezTo>
                  <a:cubicBezTo>
                    <a:pt x="19" y="0"/>
                    <a:pt x="15" y="0"/>
                    <a:pt x="11" y="0"/>
                  </a:cubicBezTo>
                  <a:cubicBezTo>
                    <a:pt x="8" y="0"/>
                    <a:pt x="4" y="0"/>
                    <a:pt x="1" y="0"/>
                  </a:cubicBezTo>
                  <a:cubicBezTo>
                    <a:pt x="1" y="0"/>
                    <a:pt x="0" y="8"/>
                    <a:pt x="5" y="13"/>
                  </a:cubicBezTo>
                  <a:cubicBezTo>
                    <a:pt x="5" y="13"/>
                    <a:pt x="13" y="13"/>
                    <a:pt x="18" y="13"/>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28" name="Freeform 21"/>
            <p:cNvSpPr/>
            <p:nvPr/>
          </p:nvSpPr>
          <p:spPr bwMode="auto">
            <a:xfrm>
              <a:off x="3070" y="1005"/>
              <a:ext cx="59" cy="80"/>
            </a:xfrm>
            <a:custGeom>
              <a:gdLst>
                <a:gd fmla="*/ 31 w 59" name="T0"/>
                <a:gd fmla="*/ 80 h 80" name="T1"/>
                <a:gd fmla="*/ 59 w 59" name="T2"/>
                <a:gd fmla="*/ 47 h 80" name="T3"/>
                <a:gd fmla="*/ 47 w 59" name="T4"/>
                <a:gd fmla="*/ 0 h 80" name="T5"/>
                <a:gd fmla="*/ 16 w 59" name="T6"/>
                <a:gd fmla="*/ 0 h 80" name="T7"/>
                <a:gd fmla="*/ 0 w 59" name="T8"/>
                <a:gd fmla="*/ 47 h 80" name="T9"/>
                <a:gd fmla="*/ 31 w 59" name="T10"/>
                <a:gd fmla="*/ 80 h 80" name="T11"/>
              </a:gdLst>
              <a:cxnLst>
                <a:cxn ang="0">
                  <a:pos x="T0" y="T1"/>
                </a:cxn>
                <a:cxn ang="0">
                  <a:pos x="T2" y="T3"/>
                </a:cxn>
                <a:cxn ang="0">
                  <a:pos x="T4" y="T5"/>
                </a:cxn>
                <a:cxn ang="0">
                  <a:pos x="T6" y="T7"/>
                </a:cxn>
                <a:cxn ang="0">
                  <a:pos x="T8" y="T9"/>
                </a:cxn>
                <a:cxn ang="0">
                  <a:pos x="T10" y="T11"/>
                </a:cxn>
              </a:cxnLst>
              <a:rect b="b" l="0" r="r" t="0"/>
              <a:pathLst>
                <a:path h="80" w="59">
                  <a:moveTo>
                    <a:pt x="31" y="80"/>
                  </a:moveTo>
                  <a:lnTo>
                    <a:pt x="59" y="47"/>
                  </a:lnTo>
                  <a:lnTo>
                    <a:pt x="47" y="0"/>
                  </a:lnTo>
                  <a:lnTo>
                    <a:pt x="16" y="0"/>
                  </a:lnTo>
                  <a:lnTo>
                    <a:pt x="0" y="47"/>
                  </a:lnTo>
                  <a:lnTo>
                    <a:pt x="31" y="80"/>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29" name="Oval 22"/>
            <p:cNvSpPr>
              <a:spLocks noChangeArrowheads="1"/>
            </p:cNvSpPr>
            <p:nvPr/>
          </p:nvSpPr>
          <p:spPr bwMode="auto">
            <a:xfrm>
              <a:off x="2934" y="622"/>
              <a:ext cx="333" cy="335"/>
            </a:xfrm>
            <a:prstGeom prst="ellipse">
              <a:avLst/>
            </a:pr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30" name="Freeform 23"/>
            <p:cNvSpPr/>
            <p:nvPr/>
          </p:nvSpPr>
          <p:spPr bwMode="auto">
            <a:xfrm>
              <a:off x="2982" y="983"/>
              <a:ext cx="387" cy="475"/>
            </a:xfrm>
            <a:custGeom>
              <a:gdLst>
                <a:gd fmla="*/ 88 w 163" name="T0"/>
                <a:gd fmla="*/ 0 h 200" name="T1"/>
                <a:gd fmla="*/ 50 w 163" name="T2"/>
                <a:gd fmla="*/ 51 h 200" name="T3"/>
                <a:gd fmla="*/ 12 w 163" name="T4"/>
                <a:gd fmla="*/ 0 h 200" name="T5"/>
                <a:gd fmla="*/ 0 w 163" name="T6"/>
                <a:gd fmla="*/ 6 h 200" name="T7"/>
                <a:gd fmla="*/ 48 w 163" name="T8"/>
                <a:gd fmla="*/ 124 h 200" name="T9"/>
                <a:gd fmla="*/ 48 w 163" name="T10"/>
                <a:gd fmla="*/ 200 h 200" name="T11"/>
                <a:gd fmla="*/ 50 w 163" name="T12"/>
                <a:gd fmla="*/ 200 h 200" name="T13"/>
                <a:gd fmla="*/ 163 w 163" name="T14"/>
                <a:gd fmla="*/ 177 h 200" name="T15"/>
                <a:gd fmla="*/ 163 w 163" name="T16"/>
                <a:gd fmla="*/ 177 h 200" name="T17"/>
                <a:gd fmla="*/ 163 w 163" name="T18"/>
                <a:gd fmla="*/ 108 h 200" name="T19"/>
                <a:gd fmla="*/ 88 w 163" name="T20"/>
                <a:gd fmla="*/ 0 h 20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0" w="163">
                  <a:moveTo>
                    <a:pt x="88" y="0"/>
                  </a:moveTo>
                  <a:cubicBezTo>
                    <a:pt x="50" y="51"/>
                    <a:pt x="50" y="51"/>
                    <a:pt x="50" y="51"/>
                  </a:cubicBezTo>
                  <a:cubicBezTo>
                    <a:pt x="12" y="0"/>
                    <a:pt x="12" y="0"/>
                    <a:pt x="12" y="0"/>
                  </a:cubicBezTo>
                  <a:cubicBezTo>
                    <a:pt x="8" y="2"/>
                    <a:pt x="4" y="4"/>
                    <a:pt x="0" y="6"/>
                  </a:cubicBezTo>
                  <a:cubicBezTo>
                    <a:pt x="30" y="36"/>
                    <a:pt x="48" y="78"/>
                    <a:pt x="48" y="124"/>
                  </a:cubicBezTo>
                  <a:cubicBezTo>
                    <a:pt x="48" y="200"/>
                    <a:pt x="48" y="200"/>
                    <a:pt x="48" y="200"/>
                  </a:cubicBezTo>
                  <a:cubicBezTo>
                    <a:pt x="49" y="200"/>
                    <a:pt x="49" y="200"/>
                    <a:pt x="50" y="200"/>
                  </a:cubicBezTo>
                  <a:cubicBezTo>
                    <a:pt x="111" y="200"/>
                    <a:pt x="161" y="189"/>
                    <a:pt x="163" y="177"/>
                  </a:cubicBezTo>
                  <a:cubicBezTo>
                    <a:pt x="163" y="177"/>
                    <a:pt x="163" y="177"/>
                    <a:pt x="163" y="177"/>
                  </a:cubicBezTo>
                  <a:cubicBezTo>
                    <a:pt x="163" y="108"/>
                    <a:pt x="163" y="108"/>
                    <a:pt x="163" y="108"/>
                  </a:cubicBezTo>
                  <a:cubicBezTo>
                    <a:pt x="163" y="58"/>
                    <a:pt x="131" y="16"/>
                    <a:pt x="88" y="0"/>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grpSp>
      <p:grpSp>
        <p:nvGrpSpPr>
          <p:cNvPr id="31" name="Group 78"/>
          <p:cNvGrpSpPr>
            <a:grpSpLocks noChangeAspect="1"/>
          </p:cNvGrpSpPr>
          <p:nvPr/>
        </p:nvGrpSpPr>
        <p:grpSpPr>
          <a:xfrm>
            <a:off x="6816339" y="3168226"/>
            <a:ext cx="1074738" cy="940814"/>
            <a:chOff x="3233" y="2705"/>
            <a:chExt cx="1284" cy="1124"/>
          </a:xfrm>
          <a:solidFill>
            <a:schemeClr val="bg1"/>
          </a:solidFill>
        </p:grpSpPr>
        <p:sp>
          <p:nvSpPr>
            <p:cNvPr id="32" name="Freeform 82"/>
            <p:cNvSpPr>
              <a:spLocks noEditPoints="1"/>
            </p:cNvSpPr>
            <p:nvPr/>
          </p:nvSpPr>
          <p:spPr bwMode="auto">
            <a:xfrm>
              <a:off x="3247" y="2796"/>
              <a:ext cx="964" cy="957"/>
            </a:xfrm>
            <a:custGeom>
              <a:gdLst>
                <a:gd fmla="*/ 248 w 406" name="T0"/>
                <a:gd fmla="*/ 20 h 403" name="T1"/>
                <a:gd fmla="*/ 199 w 406" name="T2"/>
                <a:gd fmla="*/ 3 h 403" name="T3"/>
                <a:gd fmla="*/ 130 w 406" name="T4"/>
                <a:gd fmla="*/ 33 h 403" name="T5"/>
                <a:gd fmla="*/ 109 w 406" name="T6"/>
                <a:gd fmla="*/ 45 h 403" name="T7"/>
                <a:gd fmla="*/ 110 w 406" name="T8"/>
                <a:gd fmla="*/ 46 h 403" name="T9"/>
                <a:gd fmla="*/ 120 w 406" name="T10"/>
                <a:gd fmla="*/ 28 h 403" name="T11"/>
                <a:gd fmla="*/ 84 w 406" name="T12"/>
                <a:gd fmla="*/ 50 h 403" name="T13"/>
                <a:gd fmla="*/ 31 w 406" name="T14"/>
                <a:gd fmla="*/ 258 h 403" name="T15"/>
                <a:gd fmla="*/ 28 w 406" name="T16"/>
                <a:gd fmla="*/ 220 h 403" name="T17"/>
                <a:gd fmla="*/ 58 w 406" name="T18"/>
                <a:gd fmla="*/ 238 h 403" name="T19"/>
                <a:gd fmla="*/ 99 w 406" name="T20"/>
                <a:gd fmla="*/ 228 h 403" name="T21"/>
                <a:gd fmla="*/ 127 w 406" name="T22"/>
                <a:gd fmla="*/ 284 h 403" name="T23"/>
                <a:gd fmla="*/ 141 w 406" name="T24"/>
                <a:gd fmla="*/ 276 h 403" name="T25"/>
                <a:gd fmla="*/ 142 w 406" name="T26"/>
                <a:gd fmla="*/ 233 h 403" name="T27"/>
                <a:gd fmla="*/ 186 w 406" name="T28"/>
                <a:gd fmla="*/ 210 h 403" name="T29"/>
                <a:gd fmla="*/ 191 w 406" name="T30"/>
                <a:gd fmla="*/ 171 h 403" name="T31"/>
                <a:gd fmla="*/ 248 w 406" name="T32"/>
                <a:gd fmla="*/ 127 h 403" name="T33"/>
                <a:gd fmla="*/ 263 w 406" name="T34"/>
                <a:gd fmla="*/ 120 h 403" name="T35"/>
                <a:gd fmla="*/ 286 w 406" name="T36"/>
                <a:gd fmla="*/ 90 h 403" name="T37"/>
                <a:gd fmla="*/ 317 w 406" name="T38"/>
                <a:gd fmla="*/ 101 h 403" name="T39"/>
                <a:gd fmla="*/ 350 w 406" name="T40"/>
                <a:gd fmla="*/ 56 h 403" name="T41"/>
                <a:gd fmla="*/ 349 w 406" name="T42"/>
                <a:gd fmla="*/ 46 h 403" name="T43"/>
                <a:gd fmla="*/ 368 w 406" name="T44"/>
                <a:gd fmla="*/ 71 h 403" name="T45"/>
                <a:gd fmla="*/ 389 w 406" name="T46"/>
                <a:gd fmla="*/ 98 h 403" name="T47"/>
                <a:gd fmla="*/ 395 w 406" name="T48"/>
                <a:gd fmla="*/ 97 h 403" name="T49"/>
                <a:gd fmla="*/ 245 w 406" name="T50"/>
                <a:gd fmla="*/ 173 h 403" name="T51"/>
                <a:gd fmla="*/ 231 w 406" name="T52"/>
                <a:gd fmla="*/ 187 h 403" name="T53"/>
                <a:gd fmla="*/ 254 w 406" name="T54"/>
                <a:gd fmla="*/ 176 h 403" name="T55"/>
                <a:gd fmla="*/ 270 w 406" name="T56"/>
                <a:gd fmla="*/ 151 h 403" name="T57"/>
                <a:gd fmla="*/ 251 w 406" name="T58"/>
                <a:gd fmla="*/ 160 h 403" name="T59"/>
                <a:gd fmla="*/ 185 w 406" name="T60"/>
                <a:gd fmla="*/ 221 h 403" name="T61"/>
                <a:gd fmla="*/ 194 w 406" name="T62"/>
                <a:gd fmla="*/ 238 h 403" name="T63"/>
                <a:gd fmla="*/ 196 w 406" name="T64"/>
                <a:gd fmla="*/ 247 h 403" name="T65"/>
                <a:gd fmla="*/ 193 w 406" name="T66"/>
                <a:gd fmla="*/ 256 h 403" name="T67"/>
                <a:gd fmla="*/ 181 w 406" name="T68"/>
                <a:gd fmla="*/ 282 h 403" name="T69"/>
                <a:gd fmla="*/ 167 w 406" name="T70"/>
                <a:gd fmla="*/ 282 h 403" name="T71"/>
                <a:gd fmla="*/ 185 w 406" name="T72"/>
                <a:gd fmla="*/ 284 h 403" name="T73"/>
                <a:gd fmla="*/ 180 w 406" name="T74"/>
                <a:gd fmla="*/ 309 h 403" name="T75"/>
                <a:gd fmla="*/ 206 w 406" name="T76"/>
                <a:gd fmla="*/ 269 h 403" name="T77"/>
                <a:gd fmla="*/ 206 w 406" name="T78"/>
                <a:gd fmla="*/ 282 h 403" name="T79"/>
                <a:gd fmla="*/ 189 w 406" name="T80"/>
                <a:gd fmla="*/ 298 h 403" name="T81"/>
                <a:gd fmla="*/ 198 w 406" name="T82"/>
                <a:gd fmla="*/ 300 h 403" name="T83"/>
                <a:gd fmla="*/ 211 w 406" name="T84"/>
                <a:gd fmla="*/ 309 h 403" name="T85"/>
                <a:gd fmla="*/ 187 w 406" name="T86"/>
                <a:gd fmla="*/ 307 h 403" name="T87"/>
                <a:gd fmla="*/ 272 w 406" name="T88"/>
                <a:gd fmla="*/ 310 h 403" name="T89"/>
                <a:gd fmla="*/ 236 w 406" name="T90"/>
                <a:gd fmla="*/ 297 h 403" name="T91"/>
                <a:gd fmla="*/ 249 w 406" name="T92"/>
                <a:gd fmla="*/ 309 h 403" name="T93"/>
                <a:gd fmla="*/ 286 w 406" name="T94"/>
                <a:gd fmla="*/ 293 h 403" name="T95"/>
                <a:gd fmla="*/ 287 w 406" name="T96"/>
                <a:gd fmla="*/ 295 h 403" name="T97"/>
                <a:gd fmla="*/ 267 w 406" name="T98"/>
                <a:gd fmla="*/ 346 h 403" name="T99"/>
                <a:gd fmla="*/ 239 w 406" name="T100"/>
                <a:gd fmla="*/ 325 h 403" name="T101"/>
                <a:gd fmla="*/ 200 w 406" name="T102"/>
                <a:gd fmla="*/ 344 h 403" name="T103"/>
                <a:gd fmla="*/ 195 w 406" name="T104"/>
                <a:gd fmla="*/ 374 h 403" name="T105"/>
                <a:gd fmla="*/ 241 w 406" name="T106"/>
                <a:gd fmla="*/ 382 h 403" name="T107"/>
                <a:gd fmla="*/ 271 w 406" name="T108"/>
                <a:gd fmla="*/ 389 h 403" name="T109"/>
                <a:gd fmla="*/ 274 w 406" name="T110"/>
                <a:gd fmla="*/ 391 h 403" name="T111"/>
                <a:gd fmla="*/ 303 w 406" name="T112"/>
                <a:gd fmla="*/ 314 h 403" name="T113"/>
                <a:gd fmla="*/ 312 w 406" name="T114"/>
                <a:gd fmla="*/ 312 h 40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02" w="406">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33" name="Freeform 83"/>
            <p:cNvSpPr>
              <a:spLocks noEditPoints="1"/>
            </p:cNvSpPr>
            <p:nvPr/>
          </p:nvSpPr>
          <p:spPr bwMode="auto">
            <a:xfrm>
              <a:off x="3869" y="3131"/>
              <a:ext cx="520" cy="520"/>
            </a:xfrm>
            <a:custGeom>
              <a:gdLst>
                <a:gd fmla="*/ 115 w 219" name="T0"/>
                <a:gd fmla="*/ 3 h 219" name="T1"/>
                <a:gd fmla="*/ 3 w 219" name="T2"/>
                <a:gd fmla="*/ 103 h 219" name="T3"/>
                <a:gd fmla="*/ 103 w 219" name="T4"/>
                <a:gd fmla="*/ 215 h 219" name="T5"/>
                <a:gd fmla="*/ 215 w 219" name="T6"/>
                <a:gd fmla="*/ 115 h 219" name="T7"/>
                <a:gd fmla="*/ 115 w 219" name="T8"/>
                <a:gd fmla="*/ 3 h 219" name="T9"/>
                <a:gd fmla="*/ 105 w 219" name="T10"/>
                <a:gd fmla="*/ 188 h 219" name="T11"/>
                <a:gd fmla="*/ 30 w 219" name="T12"/>
                <a:gd fmla="*/ 105 h 219" name="T13"/>
                <a:gd fmla="*/ 114 w 219" name="T14"/>
                <a:gd fmla="*/ 30 h 219" name="T15"/>
                <a:gd fmla="*/ 188 w 219" name="T16"/>
                <a:gd fmla="*/ 114 h 219" name="T17"/>
                <a:gd fmla="*/ 105 w 219" name="T18"/>
                <a:gd fmla="*/ 188 h 2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9" w="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34" name="Freeform 84"/>
            <p:cNvSpPr/>
            <p:nvPr/>
          </p:nvSpPr>
          <p:spPr bwMode="auto">
            <a:xfrm>
              <a:off x="4280" y="3546"/>
              <a:ext cx="52" cy="52"/>
            </a:xfrm>
            <a:custGeom>
              <a:gdLst>
                <a:gd fmla="*/ 20 w 22" name="T0"/>
                <a:gd fmla="*/ 2 h 22" name="T1"/>
                <a:gd fmla="*/ 19 w 22" name="T2"/>
                <a:gd fmla="*/ 11 h 22" name="T3"/>
                <a:gd fmla="*/ 11 w 22" name="T4"/>
                <a:gd fmla="*/ 19 h 22" name="T5"/>
                <a:gd fmla="*/ 2 w 22" name="T6"/>
                <a:gd fmla="*/ 19 h 22" name="T7"/>
                <a:gd fmla="*/ 2 w 22" name="T8"/>
                <a:gd fmla="*/ 19 h 22" name="T9"/>
                <a:gd fmla="*/ 3 w 22" name="T10"/>
                <a:gd fmla="*/ 11 h 22" name="T11"/>
                <a:gd fmla="*/ 12 w 22" name="T12"/>
                <a:gd fmla="*/ 3 h 22" name="T13"/>
                <a:gd fmla="*/ 20 w 22" name="T14"/>
                <a:gd fmla="*/ 2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35" name="Freeform 85"/>
            <p:cNvSpPr/>
            <p:nvPr/>
          </p:nvSpPr>
          <p:spPr bwMode="auto">
            <a:xfrm>
              <a:off x="4294" y="3563"/>
              <a:ext cx="223" cy="225"/>
            </a:xfrm>
            <a:custGeom>
              <a:gdLst>
                <a:gd fmla="*/ 90 w 94" name="T0"/>
                <a:gd fmla="*/ 63 h 95" name="T1"/>
                <a:gd fmla="*/ 89 w 94" name="T2"/>
                <a:gd fmla="*/ 77 h 95" name="T3"/>
                <a:gd fmla="*/ 74 w 94" name="T4"/>
                <a:gd fmla="*/ 91 h 95" name="T5"/>
                <a:gd fmla="*/ 60 w 94" name="T6"/>
                <a:gd fmla="*/ 92 h 95" name="T7"/>
                <a:gd fmla="*/ 60 w 94" name="T8"/>
                <a:gd fmla="*/ 92 h 95" name="T9"/>
                <a:gd fmla="*/ 5 w 94" name="T10"/>
                <a:gd fmla="*/ 18 h 95" name="T11"/>
                <a:gd fmla="*/ 19 w 94" name="T12"/>
                <a:gd fmla="*/ 4 h 95" name="T13"/>
                <a:gd fmla="*/ 90 w 94" name="T14"/>
                <a:gd fmla="*/ 63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94">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36" name="Freeform 86"/>
            <p:cNvSpPr>
              <a:spLocks noEditPoints="1"/>
            </p:cNvSpPr>
            <p:nvPr/>
          </p:nvSpPr>
          <p:spPr bwMode="auto">
            <a:xfrm>
              <a:off x="3233" y="2705"/>
              <a:ext cx="1120" cy="1124"/>
            </a:xfrm>
            <a:custGeom>
              <a:gdLst>
                <a:gd fmla="*/ 446 w 472" name="T0"/>
                <a:gd fmla="*/ 292 h 473" name="T1"/>
                <a:gd fmla="*/ 446 w 472" name="T2"/>
                <a:gd fmla="*/ 288 h 473" name="T3"/>
                <a:gd fmla="*/ 443 w 472" name="T4"/>
                <a:gd fmla="*/ 267 h 473" name="T5"/>
                <a:gd fmla="*/ 413 w 472" name="T6"/>
                <a:gd fmla="*/ 347 h 473" name="T7"/>
                <a:gd fmla="*/ 446 w 472" name="T8"/>
                <a:gd fmla="*/ 292 h 473" name="T9"/>
                <a:gd fmla="*/ 370 w 472" name="T10"/>
                <a:gd fmla="*/ 404 h 473" name="T11"/>
                <a:gd fmla="*/ 362 w 472" name="T12"/>
                <a:gd fmla="*/ 403 h 473" name="T13"/>
                <a:gd fmla="*/ 237 w 472" name="T14"/>
                <a:gd fmla="*/ 445 h 473" name="T15"/>
                <a:gd fmla="*/ 89 w 472" name="T16"/>
                <a:gd fmla="*/ 384 h 473" name="T17"/>
                <a:gd fmla="*/ 28 w 472" name="T18"/>
                <a:gd fmla="*/ 236 h 473" name="T19"/>
                <a:gd fmla="*/ 89 w 472" name="T20"/>
                <a:gd fmla="*/ 89 h 473" name="T21"/>
                <a:gd fmla="*/ 237 w 472" name="T22"/>
                <a:gd fmla="*/ 28 h 473" name="T23"/>
                <a:gd fmla="*/ 384 w 472" name="T24"/>
                <a:gd fmla="*/ 89 h 473" name="T25"/>
                <a:gd fmla="*/ 440 w 472" name="T26"/>
                <a:gd fmla="*/ 191 h 473" name="T27"/>
                <a:gd fmla="*/ 472 w 472" name="T28"/>
                <a:gd fmla="*/ 222 h 473" name="T29"/>
                <a:gd fmla="*/ 237 w 472" name="T30"/>
                <a:gd fmla="*/ 0 h 473" name="T31"/>
                <a:gd fmla="*/ 0 w 472" name="T32"/>
                <a:gd fmla="*/ 236 h 473" name="T33"/>
                <a:gd fmla="*/ 237 w 472" name="T34"/>
                <a:gd fmla="*/ 473 h 473" name="T35"/>
                <a:gd fmla="*/ 406 w 472" name="T36"/>
                <a:gd fmla="*/ 401 h 473" name="T37"/>
                <a:gd fmla="*/ 377 w 472" name="T38"/>
                <a:gd fmla="*/ 404 h 473" name="T39"/>
                <a:gd fmla="*/ 370 w 472" name="T40"/>
                <a:gd fmla="*/ 404 h 47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72" w="472">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grpSp>
      <p:sp>
        <p:nvSpPr>
          <p:cNvPr id="37" name="矩形 1"/>
          <p:cNvSpPr>
            <a:spLocks noChangeArrowheads="1"/>
          </p:cNvSpPr>
          <p:nvPr/>
        </p:nvSpPr>
        <p:spPr bwMode="auto">
          <a:xfrm>
            <a:off x="4465453" y="756684"/>
            <a:ext cx="1884564"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mtClean="0" sz="1600">
                <a:solidFill>
                  <a:srgbClr val="000000"/>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mtClean="0" sz="1600">
                <a:solidFill>
                  <a:srgbClr val="000000"/>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mtClean="0" sz="1600">
                <a:solidFill>
                  <a:srgbClr val="000000"/>
                </a:solidFill>
                <a:latin charset="0" panose="020b0503020102020204" pitchFamily="34" typeface="Franklin Gothic Book"/>
                <a:ea charset="-122" panose="020b0503020204020204" pitchFamily="34" typeface="微软雅黑"/>
              </a:rPr>
              <a:t>点击添加文字说明</a:t>
            </a:r>
          </a:p>
        </p:txBody>
      </p:sp>
      <p:sp>
        <p:nvSpPr>
          <p:cNvPr id="38" name="矩形 1"/>
          <p:cNvSpPr>
            <a:spLocks noChangeArrowheads="1"/>
          </p:cNvSpPr>
          <p:nvPr/>
        </p:nvSpPr>
        <p:spPr bwMode="auto">
          <a:xfrm>
            <a:off x="8299557" y="4824741"/>
            <a:ext cx="1884564"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mtClean="0" sz="1600">
                <a:solidFill>
                  <a:srgbClr val="000000"/>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mtClean="0" sz="1600">
                <a:solidFill>
                  <a:srgbClr val="000000"/>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mtClean="0" sz="1600">
                <a:solidFill>
                  <a:srgbClr val="000000"/>
                </a:solidFill>
                <a:latin charset="0" panose="020b0503020102020204" pitchFamily="34" typeface="Franklin Gothic Book"/>
                <a:ea charset="-122" panose="020b0503020204020204" pitchFamily="34" typeface="微软雅黑"/>
              </a:rPr>
              <a:t>点击添加文字说明</a:t>
            </a:r>
          </a:p>
        </p:txBody>
      </p:sp>
      <p:sp>
        <p:nvSpPr>
          <p:cNvPr id="39" name="矩形 1"/>
          <p:cNvSpPr>
            <a:spLocks noChangeArrowheads="1"/>
          </p:cNvSpPr>
          <p:nvPr/>
        </p:nvSpPr>
        <p:spPr bwMode="auto">
          <a:xfrm>
            <a:off x="8218718" y="756684"/>
            <a:ext cx="1884564"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mtClean="0" sz="1600">
                <a:solidFill>
                  <a:srgbClr val="000000"/>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mtClean="0" sz="1600">
                <a:solidFill>
                  <a:srgbClr val="000000"/>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mtClean="0" sz="1600">
                <a:solidFill>
                  <a:srgbClr val="000000"/>
                </a:solidFill>
                <a:latin charset="0" panose="020b0503020102020204" pitchFamily="34" typeface="Franklin Gothic Book"/>
                <a:ea charset="-122" panose="020b0503020204020204" pitchFamily="34" typeface="微软雅黑"/>
              </a:rPr>
              <a:t>点击添加文字说明</a:t>
            </a:r>
          </a:p>
        </p:txBody>
      </p:sp>
      <p:sp>
        <p:nvSpPr>
          <p:cNvPr id="40" name="矩形 1"/>
          <p:cNvSpPr>
            <a:spLocks noChangeArrowheads="1"/>
          </p:cNvSpPr>
          <p:nvPr/>
        </p:nvSpPr>
        <p:spPr bwMode="auto">
          <a:xfrm>
            <a:off x="4476066" y="4946577"/>
            <a:ext cx="1884564"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mtClean="0" sz="1600">
                <a:solidFill>
                  <a:srgbClr val="000000"/>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mtClean="0" sz="1600">
                <a:solidFill>
                  <a:srgbClr val="000000"/>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mtClean="0" sz="1600">
                <a:solidFill>
                  <a:srgbClr val="000000"/>
                </a:solidFill>
                <a:latin charset="0" panose="020b0503020102020204" pitchFamily="34" typeface="Franklin Gothic Book"/>
                <a:ea charset="-122" panose="020b0503020204020204" pitchFamily="34" typeface="微软雅黑"/>
              </a:rPr>
              <a:t>点击添加文字说明</a:t>
            </a:r>
          </a:p>
        </p:txBody>
      </p:sp>
    </p:spTree>
    <p:extLst>
      <p:ext uri="{BB962C8B-B14F-4D97-AF65-F5344CB8AC3E}">
        <p14:creationId val="3861207068"/>
      </p:ext>
    </p:extLst>
  </p:cSld>
  <p:clrMapOvr>
    <a:masterClrMapping/>
  </p:clrMapOvr>
  <mc:AlternateContent>
    <mc:Choice Requires="p14">
      <p:transition p14:dur="700" spd="med">
        <p:fade/>
      </p:transition>
    </mc:Choice>
    <mc:Fallback>
      <p:transition spd="med">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1"/>
            <a:ext cx="12192000" cy="1910442"/>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2">
            <a:grayscl/>
            <a:extLst>
              <a:ext uri="{28A0092B-C50C-407E-A947-70E740481C1C}">
                <a14:useLocalDpi/>
              </a:ext>
            </a:extLst>
          </a:blip>
          <a:stretch>
            <a:fillRect/>
          </a:stretch>
        </p:blipFill>
        <p:spPr>
          <a:xfrm>
            <a:off x="0" y="171170"/>
            <a:ext cx="12192000" cy="1568105"/>
          </a:xfrm>
          <a:prstGeom prst="rect">
            <a:avLst/>
          </a:prstGeom>
        </p:spPr>
      </p:pic>
      <p:sp>
        <p:nvSpPr>
          <p:cNvPr id="38" name="矩形 37"/>
          <p:cNvSpPr/>
          <p:nvPr/>
        </p:nvSpPr>
        <p:spPr>
          <a:xfrm>
            <a:off x="815229" y="5096620"/>
            <a:ext cx="2274599" cy="1051560"/>
          </a:xfrm>
          <a:prstGeom prst="rect">
            <a:avLst/>
          </a:prstGeom>
        </p:spPr>
        <p:txBody>
          <a:bodyPr wrap="square">
            <a:spAutoFit/>
          </a:bodyPr>
          <a:lstStyle/>
          <a:p>
            <a:pPr algn="ctr">
              <a:lnSpc>
                <a:spcPct val="150000"/>
              </a:lnSpc>
            </a:pPr>
            <a:r>
              <a:rPr altLang="en-US" lang="zh-CN" sz="1400">
                <a:solidFill>
                  <a:schemeClr val="bg1"/>
                </a:solidFill>
                <a:latin charset="-122" panose="020b0503020204020204" pitchFamily="34" typeface="微软雅黑"/>
                <a:ea charset="-122" panose="020b0503020204020204" pitchFamily="34" typeface="微软雅黑"/>
              </a:rPr>
              <a:t>点击添加具体说明内容</a:t>
            </a:r>
          </a:p>
          <a:p>
            <a:pPr algn="ctr">
              <a:lnSpc>
                <a:spcPct val="150000"/>
              </a:lnSpc>
            </a:pPr>
            <a:r>
              <a:rPr altLang="en-US" lang="zh-CN" sz="1400">
                <a:solidFill>
                  <a:schemeClr val="bg1"/>
                </a:solidFill>
                <a:latin charset="-122" panose="020b0503020204020204" pitchFamily="34" typeface="微软雅黑"/>
                <a:ea charset="-122" panose="020b0503020204020204" pitchFamily="34" typeface="微软雅黑"/>
              </a:rPr>
              <a:t>点击添加具体说明内容</a:t>
            </a:r>
          </a:p>
          <a:p>
            <a:pPr algn="ctr">
              <a:lnSpc>
                <a:spcPct val="150000"/>
              </a:lnSpc>
            </a:pPr>
            <a:r>
              <a:rPr altLang="en-US" lang="zh-CN" sz="1400">
                <a:solidFill>
                  <a:schemeClr val="bg1"/>
                </a:solidFill>
                <a:latin charset="-122" panose="020b0503020204020204" pitchFamily="34" typeface="微软雅黑"/>
                <a:ea charset="-122" panose="020b0503020204020204" pitchFamily="34" typeface="微软雅黑"/>
              </a:rPr>
              <a:t>点击添加具体说明内容</a:t>
            </a:r>
          </a:p>
        </p:txBody>
      </p:sp>
      <p:sp>
        <p:nvSpPr>
          <p:cNvPr id="41" name="圆角矩形 40"/>
          <p:cNvSpPr/>
          <p:nvPr/>
        </p:nvSpPr>
        <p:spPr>
          <a:xfrm>
            <a:off x="1152317" y="4415551"/>
            <a:ext cx="1600422" cy="333141"/>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chemeClr val="tx1"/>
                </a:solidFill>
                <a:latin charset="-122" panose="020b0503020204020204" pitchFamily="34" typeface="微软雅黑"/>
                <a:ea charset="-122" panose="020b0503020204020204" pitchFamily="34" typeface="微软雅黑"/>
                <a:sym charset="0" panose="020f0502020204030204" pitchFamily="34" typeface="Calibri"/>
              </a:rPr>
              <a:t>点击添加标题</a:t>
            </a:r>
          </a:p>
        </p:txBody>
      </p:sp>
      <p:sp>
        <p:nvSpPr>
          <p:cNvPr id="42" name="圆角矩形 41"/>
          <p:cNvSpPr/>
          <p:nvPr/>
        </p:nvSpPr>
        <p:spPr>
          <a:xfrm>
            <a:off x="3875274" y="4415551"/>
            <a:ext cx="1600422" cy="333141"/>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chemeClr val="tx1"/>
                </a:solidFill>
                <a:latin charset="-122" panose="020b0503020204020204" pitchFamily="34" typeface="微软雅黑"/>
                <a:ea charset="-122" panose="020b0503020204020204" pitchFamily="34" typeface="微软雅黑"/>
                <a:sym charset="0" panose="020f0502020204030204" pitchFamily="34" typeface="Calibri"/>
              </a:rPr>
              <a:t>点击添加标题</a:t>
            </a:r>
          </a:p>
        </p:txBody>
      </p:sp>
      <p:sp>
        <p:nvSpPr>
          <p:cNvPr id="43" name="圆角矩形 42"/>
          <p:cNvSpPr/>
          <p:nvPr/>
        </p:nvSpPr>
        <p:spPr>
          <a:xfrm>
            <a:off x="6766519" y="4415551"/>
            <a:ext cx="1600422" cy="333141"/>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chemeClr val="tx1"/>
                </a:solidFill>
                <a:latin charset="-122" panose="020b0503020204020204" pitchFamily="34" typeface="微软雅黑"/>
                <a:ea charset="-122" panose="020b0503020204020204" pitchFamily="34" typeface="微软雅黑"/>
                <a:sym charset="0" panose="020f0502020204030204" pitchFamily="34" typeface="Calibri"/>
              </a:rPr>
              <a:t>点击添加标题</a:t>
            </a:r>
          </a:p>
        </p:txBody>
      </p:sp>
      <p:sp>
        <p:nvSpPr>
          <p:cNvPr id="44" name="圆角矩形 43"/>
          <p:cNvSpPr/>
          <p:nvPr/>
        </p:nvSpPr>
        <p:spPr>
          <a:xfrm>
            <a:off x="9674356" y="4415551"/>
            <a:ext cx="1600422" cy="333141"/>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chemeClr val="tx1"/>
                </a:solidFill>
                <a:latin charset="-122" panose="020b0503020204020204" pitchFamily="34" typeface="微软雅黑"/>
                <a:ea charset="-122" panose="020b0503020204020204" pitchFamily="34" typeface="微软雅黑"/>
                <a:sym charset="0" panose="020f0502020204030204" pitchFamily="34" typeface="Calibri"/>
              </a:rPr>
              <a:t>点击添加标题</a:t>
            </a:r>
          </a:p>
        </p:txBody>
      </p:sp>
      <p:sp>
        <p:nvSpPr>
          <p:cNvPr id="33" name="矩形 32"/>
          <p:cNvSpPr/>
          <p:nvPr/>
        </p:nvSpPr>
        <p:spPr>
          <a:xfrm>
            <a:off x="3538186" y="5096620"/>
            <a:ext cx="2274599" cy="1051560"/>
          </a:xfrm>
          <a:prstGeom prst="rect">
            <a:avLst/>
          </a:prstGeom>
        </p:spPr>
        <p:txBody>
          <a:bodyPr wrap="square">
            <a:spAutoFit/>
          </a:bodyPr>
          <a:lstStyle/>
          <a:p>
            <a:pPr algn="ctr">
              <a:lnSpc>
                <a:spcPct val="150000"/>
              </a:lnSpc>
            </a:pPr>
            <a:r>
              <a:rPr altLang="en-US" lang="zh-CN" sz="1400">
                <a:solidFill>
                  <a:schemeClr val="bg1"/>
                </a:solidFill>
                <a:latin charset="-122" panose="020b0503020204020204" pitchFamily="34" typeface="微软雅黑"/>
                <a:ea charset="-122" panose="020b0503020204020204" pitchFamily="34" typeface="微软雅黑"/>
              </a:rPr>
              <a:t>点击添加具体说明内容</a:t>
            </a:r>
          </a:p>
          <a:p>
            <a:pPr algn="ctr">
              <a:lnSpc>
                <a:spcPct val="150000"/>
              </a:lnSpc>
            </a:pPr>
            <a:r>
              <a:rPr altLang="en-US" lang="zh-CN" sz="1400">
                <a:solidFill>
                  <a:schemeClr val="bg1"/>
                </a:solidFill>
                <a:latin charset="-122" panose="020b0503020204020204" pitchFamily="34" typeface="微软雅黑"/>
                <a:ea charset="-122" panose="020b0503020204020204" pitchFamily="34" typeface="微软雅黑"/>
              </a:rPr>
              <a:t>点击添加具体说明内容</a:t>
            </a:r>
          </a:p>
          <a:p>
            <a:pPr algn="ctr">
              <a:lnSpc>
                <a:spcPct val="150000"/>
              </a:lnSpc>
            </a:pPr>
            <a:r>
              <a:rPr altLang="en-US" lang="zh-CN" sz="1400">
                <a:solidFill>
                  <a:schemeClr val="bg1"/>
                </a:solidFill>
                <a:latin charset="-122" panose="020b0503020204020204" pitchFamily="34" typeface="微软雅黑"/>
                <a:ea charset="-122" panose="020b0503020204020204" pitchFamily="34" typeface="微软雅黑"/>
              </a:rPr>
              <a:t>点击添加具体说明内容</a:t>
            </a:r>
          </a:p>
        </p:txBody>
      </p:sp>
      <p:sp>
        <p:nvSpPr>
          <p:cNvPr id="34" name="矩形 33"/>
          <p:cNvSpPr/>
          <p:nvPr/>
        </p:nvSpPr>
        <p:spPr>
          <a:xfrm>
            <a:off x="6429432" y="5096620"/>
            <a:ext cx="2274599" cy="1051560"/>
          </a:xfrm>
          <a:prstGeom prst="rect">
            <a:avLst/>
          </a:prstGeom>
        </p:spPr>
        <p:txBody>
          <a:bodyPr wrap="square">
            <a:spAutoFit/>
          </a:bodyPr>
          <a:lstStyle/>
          <a:p>
            <a:pPr algn="ctr">
              <a:lnSpc>
                <a:spcPct val="150000"/>
              </a:lnSpc>
            </a:pPr>
            <a:r>
              <a:rPr altLang="en-US" lang="zh-CN" sz="1400">
                <a:solidFill>
                  <a:schemeClr val="bg1"/>
                </a:solidFill>
                <a:latin charset="-122" panose="020b0503020204020204" pitchFamily="34" typeface="微软雅黑"/>
                <a:ea charset="-122" panose="020b0503020204020204" pitchFamily="34" typeface="微软雅黑"/>
              </a:rPr>
              <a:t>点击添加具体说明内容</a:t>
            </a:r>
          </a:p>
          <a:p>
            <a:pPr algn="ctr">
              <a:lnSpc>
                <a:spcPct val="150000"/>
              </a:lnSpc>
            </a:pPr>
            <a:r>
              <a:rPr altLang="en-US" lang="zh-CN" sz="1400">
                <a:solidFill>
                  <a:schemeClr val="bg1"/>
                </a:solidFill>
                <a:latin charset="-122" panose="020b0503020204020204" pitchFamily="34" typeface="微软雅黑"/>
                <a:ea charset="-122" panose="020b0503020204020204" pitchFamily="34" typeface="微软雅黑"/>
              </a:rPr>
              <a:t>点击添加具体说明内容</a:t>
            </a:r>
          </a:p>
          <a:p>
            <a:pPr algn="ctr">
              <a:lnSpc>
                <a:spcPct val="150000"/>
              </a:lnSpc>
            </a:pPr>
            <a:r>
              <a:rPr altLang="en-US" lang="zh-CN" sz="1400">
                <a:solidFill>
                  <a:schemeClr val="bg1"/>
                </a:solidFill>
                <a:latin charset="-122" panose="020b0503020204020204" pitchFamily="34" typeface="微软雅黑"/>
                <a:ea charset="-122" panose="020b0503020204020204" pitchFamily="34" typeface="微软雅黑"/>
              </a:rPr>
              <a:t>点击添加具体说明内容</a:t>
            </a:r>
          </a:p>
        </p:txBody>
      </p:sp>
      <p:sp>
        <p:nvSpPr>
          <p:cNvPr id="36" name="矩形 35"/>
          <p:cNvSpPr/>
          <p:nvPr/>
        </p:nvSpPr>
        <p:spPr>
          <a:xfrm>
            <a:off x="9337267" y="5096620"/>
            <a:ext cx="2274599" cy="1051560"/>
          </a:xfrm>
          <a:prstGeom prst="rect">
            <a:avLst/>
          </a:prstGeom>
        </p:spPr>
        <p:txBody>
          <a:bodyPr wrap="square">
            <a:spAutoFit/>
          </a:bodyPr>
          <a:lstStyle/>
          <a:p>
            <a:pPr algn="ctr">
              <a:lnSpc>
                <a:spcPct val="150000"/>
              </a:lnSpc>
            </a:pPr>
            <a:r>
              <a:rPr altLang="en-US" lang="zh-CN" sz="1400">
                <a:solidFill>
                  <a:schemeClr val="bg1"/>
                </a:solidFill>
                <a:latin charset="-122" panose="020b0503020204020204" pitchFamily="34" typeface="微软雅黑"/>
                <a:ea charset="-122" panose="020b0503020204020204" pitchFamily="34" typeface="微软雅黑"/>
              </a:rPr>
              <a:t>点击添加具体说明内容</a:t>
            </a:r>
          </a:p>
          <a:p>
            <a:pPr algn="ctr">
              <a:lnSpc>
                <a:spcPct val="150000"/>
              </a:lnSpc>
            </a:pPr>
            <a:r>
              <a:rPr altLang="en-US" lang="zh-CN" sz="1400">
                <a:solidFill>
                  <a:schemeClr val="bg1"/>
                </a:solidFill>
                <a:latin charset="-122" panose="020b0503020204020204" pitchFamily="34" typeface="微软雅黑"/>
                <a:ea charset="-122" panose="020b0503020204020204" pitchFamily="34" typeface="微软雅黑"/>
              </a:rPr>
              <a:t>点击添加具体说明内容</a:t>
            </a:r>
          </a:p>
          <a:p>
            <a:pPr algn="ctr">
              <a:lnSpc>
                <a:spcPct val="150000"/>
              </a:lnSpc>
            </a:pPr>
            <a:r>
              <a:rPr altLang="en-US" lang="zh-CN" sz="1400">
                <a:solidFill>
                  <a:schemeClr val="bg1"/>
                </a:solidFill>
                <a:latin charset="-122" panose="020b0503020204020204" pitchFamily="34" typeface="微软雅黑"/>
                <a:ea charset="-122" panose="020b0503020204020204" pitchFamily="34" typeface="微软雅黑"/>
              </a:rPr>
              <a:t>点击添加具体说明内容</a:t>
            </a:r>
          </a:p>
        </p:txBody>
      </p:sp>
      <p:grpSp>
        <p:nvGrpSpPr>
          <p:cNvPr id="25" name="Group 4"/>
          <p:cNvGrpSpPr>
            <a:grpSpLocks noChangeAspect="1"/>
          </p:cNvGrpSpPr>
          <p:nvPr/>
        </p:nvGrpSpPr>
        <p:grpSpPr>
          <a:xfrm>
            <a:off x="7117791" y="3196091"/>
            <a:ext cx="1258713" cy="875736"/>
            <a:chOff x="3943" y="1320"/>
            <a:chExt cx="1502" cy="1045"/>
          </a:xfrm>
          <a:solidFill>
            <a:schemeClr val="bg1">
              <a:lumMod val="95000"/>
            </a:schemeClr>
          </a:solidFill>
        </p:grpSpPr>
        <p:sp>
          <p:nvSpPr>
            <p:cNvPr id="27" name="Freeform 5"/>
            <p:cNvSpPr/>
            <p:nvPr/>
          </p:nvSpPr>
          <p:spPr bwMode="auto">
            <a:xfrm>
              <a:off x="4352" y="1839"/>
              <a:ext cx="912" cy="526"/>
            </a:xfrm>
            <a:custGeom>
              <a:gdLst>
                <a:gd fmla="*/ 101 w 136" name="T0"/>
                <a:gd fmla="*/ 0 h 78" name="T1"/>
                <a:gd fmla="*/ 0 w 136" name="T2"/>
                <a:gd fmla="*/ 75 h 78" name="T3"/>
                <a:gd fmla="*/ 10 w 136" name="T4"/>
                <a:gd fmla="*/ 76 h 78" name="T5"/>
                <a:gd fmla="*/ 136 w 136" name="T6"/>
                <a:gd fmla="*/ 0 h 78" name="T7"/>
                <a:gd fmla="*/ 101 w 136" name="T8"/>
                <a:gd fmla="*/ 0 h 78" name="T9"/>
                <a:gd fmla="*/ 101 w 136" name="T10"/>
                <a:gd fmla="*/ 0 h 78" name="T11"/>
              </a:gdLst>
              <a:cxnLst>
                <a:cxn ang="0">
                  <a:pos x="T0" y="T1"/>
                </a:cxn>
                <a:cxn ang="0">
                  <a:pos x="T2" y="T3"/>
                </a:cxn>
                <a:cxn ang="0">
                  <a:pos x="T4" y="T5"/>
                </a:cxn>
                <a:cxn ang="0">
                  <a:pos x="T6" y="T7"/>
                </a:cxn>
                <a:cxn ang="0">
                  <a:pos x="T8" y="T9"/>
                </a:cxn>
                <a:cxn ang="0">
                  <a:pos x="T10" y="T11"/>
                </a:cxn>
              </a:cxnLst>
              <a:rect b="b" l="0" r="r" t="0"/>
              <a:pathLst>
                <a:path h="78" w="136">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6"/>
            <p:cNvSpPr/>
            <p:nvPr/>
          </p:nvSpPr>
          <p:spPr bwMode="auto">
            <a:xfrm>
              <a:off x="4211" y="1320"/>
              <a:ext cx="154" cy="189"/>
            </a:xfrm>
            <a:custGeom>
              <a:gdLst>
                <a:gd fmla="*/ 10 w 23" name="T0"/>
                <a:gd fmla="*/ 28 h 28" name="T1"/>
                <a:gd fmla="*/ 23 w 23" name="T2"/>
                <a:gd fmla="*/ 15 h 28" name="T3"/>
                <a:gd fmla="*/ 13 w 23" name="T4"/>
                <a:gd fmla="*/ 1 h 28" name="T5"/>
                <a:gd fmla="*/ 1 w 23" name="T6"/>
                <a:gd fmla="*/ 13 h 28" name="T7"/>
                <a:gd fmla="*/ 10 w 23" name="T8"/>
                <a:gd fmla="*/ 28 h 28" name="T9"/>
              </a:gdLst>
              <a:cxnLst>
                <a:cxn ang="0">
                  <a:pos x="T0" y="T1"/>
                </a:cxn>
                <a:cxn ang="0">
                  <a:pos x="T2" y="T3"/>
                </a:cxn>
                <a:cxn ang="0">
                  <a:pos x="T4" y="T5"/>
                </a:cxn>
                <a:cxn ang="0">
                  <a:pos x="T6" y="T7"/>
                </a:cxn>
                <a:cxn ang="0">
                  <a:pos x="T8" y="T9"/>
                </a:cxn>
              </a:cxnLst>
              <a:rect b="b" l="0" r="r" t="0"/>
              <a:pathLst>
                <a:path h="28" w="23">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7"/>
            <p:cNvSpPr/>
            <p:nvPr/>
          </p:nvSpPr>
          <p:spPr bwMode="auto">
            <a:xfrm>
              <a:off x="5003" y="1354"/>
              <a:ext cx="442" cy="364"/>
            </a:xfrm>
            <a:custGeom>
              <a:gdLst>
                <a:gd fmla="*/ 12 w 66" name="T0"/>
                <a:gd fmla="*/ 54 h 54" name="T1"/>
                <a:gd fmla="*/ 46 w 66" name="T2"/>
                <a:gd fmla="*/ 54 h 54" name="T3"/>
                <a:gd fmla="*/ 49 w 66" name="T4"/>
                <a:gd fmla="*/ 42 h 54" name="T5"/>
                <a:gd fmla="*/ 66 w 66" name="T6"/>
                <a:gd fmla="*/ 42 h 54" name="T7"/>
                <a:gd fmla="*/ 33 w 66" name="T8"/>
                <a:gd fmla="*/ 0 h 54" name="T9"/>
                <a:gd fmla="*/ 0 w 66" name="T10"/>
                <a:gd fmla="*/ 42 h 54" name="T11"/>
                <a:gd fmla="*/ 17 w 66" name="T12"/>
                <a:gd fmla="*/ 42 h 54" name="T13"/>
                <a:gd fmla="*/ 12 w 66" name="T14"/>
                <a:gd fmla="*/ 54 h 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4" w="66">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8"/>
            <p:cNvSpPr>
              <a:spLocks noEditPoints="1"/>
            </p:cNvSpPr>
            <p:nvPr/>
          </p:nvSpPr>
          <p:spPr bwMode="auto">
            <a:xfrm>
              <a:off x="3943" y="1516"/>
              <a:ext cx="1415" cy="789"/>
            </a:xfrm>
            <a:custGeom>
              <a:gdLst>
                <a:gd fmla="*/ 164 w 211" name="T0"/>
                <a:gd fmla="*/ 32 h 117" name="T1"/>
                <a:gd fmla="*/ 160 w 211" name="T2"/>
                <a:gd fmla="*/ 37 h 117" name="T3"/>
                <a:gd fmla="*/ 90 w 211" name="T4"/>
                <a:gd fmla="*/ 33 h 117" name="T5"/>
                <a:gd fmla="*/ 57 w 211" name="T6"/>
                <a:gd fmla="*/ 6 h 117" name="T7"/>
                <a:gd fmla="*/ 56 w 211" name="T8"/>
                <a:gd fmla="*/ 13 h 117" name="T9"/>
                <a:gd fmla="*/ 51 w 211" name="T10"/>
                <a:gd fmla="*/ 6 h 117" name="T11"/>
                <a:gd fmla="*/ 51 w 211" name="T12"/>
                <a:gd fmla="*/ 0 h 117" name="T13"/>
                <a:gd fmla="*/ 47 w 211" name="T14"/>
                <a:gd fmla="*/ 5 h 117" name="T15"/>
                <a:gd fmla="*/ 47 w 211" name="T16"/>
                <a:gd fmla="*/ 28 h 117" name="T17"/>
                <a:gd fmla="*/ 45 w 211" name="T18"/>
                <a:gd fmla="*/ 8 h 117" name="T19"/>
                <a:gd fmla="*/ 44 w 211" name="T20"/>
                <a:gd fmla="*/ 1 h 117" name="T21"/>
                <a:gd fmla="*/ 34 w 211" name="T22"/>
                <a:gd fmla="*/ 1 h 117" name="T23"/>
                <a:gd fmla="*/ 17 w 211" name="T24"/>
                <a:gd fmla="*/ 14 h 117" name="T25"/>
                <a:gd fmla="*/ 9 w 211" name="T26"/>
                <a:gd fmla="*/ 21 h 117" name="T27"/>
                <a:gd fmla="*/ 8 w 211" name="T28"/>
                <a:gd fmla="*/ 22 h 117" name="T29"/>
                <a:gd fmla="*/ 8 w 211" name="T30"/>
                <a:gd fmla="*/ 22 h 117" name="T31"/>
                <a:gd fmla="*/ 11 w 211" name="T32"/>
                <a:gd fmla="*/ 34 h 117" name="T33"/>
                <a:gd fmla="*/ 11 w 211" name="T34"/>
                <a:gd fmla="*/ 34 h 117" name="T35"/>
                <a:gd fmla="*/ 19 w 211" name="T36"/>
                <a:gd fmla="*/ 37 h 117" name="T37"/>
                <a:gd fmla="*/ 8 w 211" name="T38"/>
                <a:gd fmla="*/ 72 h 117" name="T39"/>
                <a:gd fmla="*/ 10 w 211" name="T40"/>
                <a:gd fmla="*/ 101 h 117" name="T41"/>
                <a:gd fmla="*/ 2 w 211" name="T42"/>
                <a:gd fmla="*/ 110 h 117" name="T43"/>
                <a:gd fmla="*/ 8 w 211" name="T44"/>
                <a:gd fmla="*/ 115 h 117" name="T45"/>
                <a:gd fmla="*/ 16 w 211" name="T46"/>
                <a:gd fmla="*/ 109 h 117" name="T47"/>
                <a:gd fmla="*/ 39 w 211" name="T48"/>
                <a:gd fmla="*/ 111 h 117" name="T49"/>
                <a:gd fmla="*/ 20 w 211" name="T50"/>
                <a:gd fmla="*/ 100 h 117" name="T51"/>
                <a:gd fmla="*/ 16 w 211" name="T52"/>
                <a:gd fmla="*/ 67 h 117" name="T53"/>
                <a:gd fmla="*/ 25 w 211" name="T54"/>
                <a:gd fmla="*/ 45 h 117" name="T55"/>
                <a:gd fmla="*/ 24 w 211" name="T56"/>
                <a:gd fmla="*/ 59 h 117" name="T57"/>
                <a:gd fmla="*/ 53 w 211" name="T58"/>
                <a:gd fmla="*/ 117 h 117" name="T59"/>
                <a:gd fmla="*/ 51 w 211" name="T60"/>
                <a:gd fmla="*/ 65 h 117" name="T61"/>
                <a:gd fmla="*/ 82 w 211" name="T62"/>
                <a:gd fmla="*/ 107 h 117" name="T63"/>
                <a:gd fmla="*/ 73 w 211" name="T64"/>
                <a:gd fmla="*/ 61 h 117" name="T65"/>
                <a:gd fmla="*/ 58 w 211" name="T66"/>
                <a:gd fmla="*/ 45 h 117" name="T67"/>
                <a:gd fmla="*/ 83 w 211" name="T68"/>
                <a:gd fmla="*/ 47 h 117" name="T69"/>
                <a:gd fmla="*/ 204 w 211" name="T70"/>
                <a:gd fmla="*/ 45 h 117" name="T71"/>
                <a:gd fmla="*/ 208 w 211" name="T72"/>
                <a:gd fmla="*/ 40 h 117" name="T73"/>
                <a:gd fmla="*/ 207 w 211" name="T74"/>
                <a:gd fmla="*/ 32 h 117" name="T75"/>
                <a:gd fmla="*/ 57 w 211" name="T76"/>
                <a:gd fmla="*/ 29 h 117" name="T77"/>
                <a:gd fmla="*/ 64 w 211" name="T78"/>
                <a:gd fmla="*/ 37 h 11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7" w="211">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1" name="Group 31"/>
          <p:cNvGrpSpPr>
            <a:grpSpLocks noChangeAspect="1"/>
          </p:cNvGrpSpPr>
          <p:nvPr/>
        </p:nvGrpSpPr>
        <p:grpSpPr>
          <a:xfrm>
            <a:off x="1551214" y="3122478"/>
            <a:ext cx="948644" cy="960376"/>
            <a:chOff x="-807" y="1336"/>
            <a:chExt cx="1132" cy="1146"/>
          </a:xfrm>
          <a:solidFill>
            <a:schemeClr val="bg1">
              <a:lumMod val="95000"/>
            </a:schemeClr>
          </a:solidFill>
        </p:grpSpPr>
        <p:sp>
          <p:nvSpPr>
            <p:cNvPr id="37" name="Freeform 32"/>
            <p:cNvSpPr/>
            <p:nvPr/>
          </p:nvSpPr>
          <p:spPr bwMode="auto">
            <a:xfrm>
              <a:off x="-490" y="1552"/>
              <a:ext cx="384" cy="775"/>
            </a:xfrm>
            <a:custGeom>
              <a:gdLst>
                <a:gd fmla="*/ 101 w 384" name="T0"/>
                <a:gd fmla="*/ 775 h 775" name="T1"/>
                <a:gd fmla="*/ 283 w 384" name="T2"/>
                <a:gd fmla="*/ 775 h 775" name="T3"/>
                <a:gd fmla="*/ 283 w 384" name="T4"/>
                <a:gd fmla="*/ 195 h 775" name="T5"/>
                <a:gd fmla="*/ 384 w 384" name="T6"/>
                <a:gd fmla="*/ 195 h 775" name="T7"/>
                <a:gd fmla="*/ 188 w 384" name="T8"/>
                <a:gd fmla="*/ 0 h 775" name="T9"/>
                <a:gd fmla="*/ 0 w 384" name="T10"/>
                <a:gd fmla="*/ 195 h 775" name="T11"/>
                <a:gd fmla="*/ 101 w 384" name="T12"/>
                <a:gd fmla="*/ 195 h 775" name="T13"/>
                <a:gd fmla="*/ 101 w 384" name="T14"/>
                <a:gd fmla="*/ 775 h 7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75" w="384">
                  <a:moveTo>
                    <a:pt x="101" y="775"/>
                  </a:moveTo>
                  <a:lnTo>
                    <a:pt x="283" y="775"/>
                  </a:lnTo>
                  <a:lnTo>
                    <a:pt x="283" y="195"/>
                  </a:lnTo>
                  <a:lnTo>
                    <a:pt x="384" y="195"/>
                  </a:lnTo>
                  <a:lnTo>
                    <a:pt x="188" y="0"/>
                  </a:lnTo>
                  <a:lnTo>
                    <a:pt x="0" y="195"/>
                  </a:lnTo>
                  <a:lnTo>
                    <a:pt x="101" y="195"/>
                  </a:lnTo>
                  <a:lnTo>
                    <a:pt x="101" y="77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33"/>
            <p:cNvSpPr/>
            <p:nvPr/>
          </p:nvSpPr>
          <p:spPr bwMode="auto">
            <a:xfrm>
              <a:off x="-800" y="1855"/>
              <a:ext cx="377" cy="472"/>
            </a:xfrm>
            <a:custGeom>
              <a:gdLst>
                <a:gd fmla="*/ 101 w 377" name="T0"/>
                <a:gd fmla="*/ 472 h 472" name="T1"/>
                <a:gd fmla="*/ 276 w 377" name="T2"/>
                <a:gd fmla="*/ 472 h 472" name="T3"/>
                <a:gd fmla="*/ 276 w 377" name="T4"/>
                <a:gd fmla="*/ 196 h 472" name="T5"/>
                <a:gd fmla="*/ 377 w 377" name="T6"/>
                <a:gd fmla="*/ 196 h 472" name="T7"/>
                <a:gd fmla="*/ 188 w 377" name="T8"/>
                <a:gd fmla="*/ 0 h 472" name="T9"/>
                <a:gd fmla="*/ 0 w 377" name="T10"/>
                <a:gd fmla="*/ 196 h 472" name="T11"/>
                <a:gd fmla="*/ 101 w 377" name="T12"/>
                <a:gd fmla="*/ 196 h 472" name="T13"/>
                <a:gd fmla="*/ 101 w 377" name="T14"/>
                <a:gd fmla="*/ 472 h 47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72" w="377">
                  <a:moveTo>
                    <a:pt x="101" y="472"/>
                  </a:moveTo>
                  <a:lnTo>
                    <a:pt x="276" y="472"/>
                  </a:lnTo>
                  <a:lnTo>
                    <a:pt x="276" y="196"/>
                  </a:lnTo>
                  <a:lnTo>
                    <a:pt x="377" y="196"/>
                  </a:lnTo>
                  <a:lnTo>
                    <a:pt x="188" y="0"/>
                  </a:lnTo>
                  <a:lnTo>
                    <a:pt x="0" y="196"/>
                  </a:lnTo>
                  <a:lnTo>
                    <a:pt x="101" y="196"/>
                  </a:lnTo>
                  <a:lnTo>
                    <a:pt x="101" y="47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Rectangle 34"/>
            <p:cNvSpPr>
              <a:spLocks noChangeArrowheads="1"/>
            </p:cNvSpPr>
            <p:nvPr/>
          </p:nvSpPr>
          <p:spPr bwMode="auto">
            <a:xfrm>
              <a:off x="-807" y="2374"/>
              <a:ext cx="1132" cy="10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Oval 35"/>
            <p:cNvSpPr>
              <a:spLocks noChangeArrowheads="1"/>
            </p:cNvSpPr>
            <p:nvPr/>
          </p:nvSpPr>
          <p:spPr bwMode="auto">
            <a:xfrm>
              <a:off x="22" y="1336"/>
              <a:ext cx="155" cy="196"/>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36"/>
            <p:cNvSpPr/>
            <p:nvPr/>
          </p:nvSpPr>
          <p:spPr bwMode="auto">
            <a:xfrm>
              <a:off x="-86" y="1545"/>
              <a:ext cx="364" cy="782"/>
            </a:xfrm>
            <a:custGeom>
              <a:gdLst>
                <a:gd fmla="*/ 7 w 54" name="T0"/>
                <a:gd fmla="*/ 61 h 116" name="T1"/>
                <a:gd fmla="*/ 8 w 54" name="T2"/>
                <a:gd fmla="*/ 61 h 116" name="T3"/>
                <a:gd fmla="*/ 9 w 54" name="T4"/>
                <a:gd fmla="*/ 61 h 116" name="T5"/>
                <a:gd fmla="*/ 11 w 54" name="T6"/>
                <a:gd fmla="*/ 116 h 116" name="T7"/>
                <a:gd fmla="*/ 26 w 54" name="T8"/>
                <a:gd fmla="*/ 116 h 116" name="T9"/>
                <a:gd fmla="*/ 26 w 54" name="T10"/>
                <a:gd fmla="*/ 61 h 116" name="T11"/>
                <a:gd fmla="*/ 28 w 54" name="T12"/>
                <a:gd fmla="*/ 61 h 116" name="T13"/>
                <a:gd fmla="*/ 30 w 54" name="T14"/>
                <a:gd fmla="*/ 116 h 116" name="T15"/>
                <a:gd fmla="*/ 45 w 54" name="T16"/>
                <a:gd fmla="*/ 116 h 116" name="T17"/>
                <a:gd fmla="*/ 45 w 54" name="T18"/>
                <a:gd fmla="*/ 61 h 116" name="T19"/>
                <a:gd fmla="*/ 46 w 54" name="T20"/>
                <a:gd fmla="*/ 61 h 116" name="T21"/>
                <a:gd fmla="*/ 47 w 54" name="T22"/>
                <a:gd fmla="*/ 61 h 116" name="T23"/>
                <a:gd fmla="*/ 47 w 54" name="T24"/>
                <a:gd fmla="*/ 61 h 116" name="T25"/>
                <a:gd fmla="*/ 54 w 54" name="T26"/>
                <a:gd fmla="*/ 61 h 116" name="T27"/>
                <a:gd fmla="*/ 50 w 54" name="T28"/>
                <a:gd fmla="*/ 8 h 116" name="T29"/>
                <a:gd fmla="*/ 43 w 54" name="T30"/>
                <a:gd fmla="*/ 1 h 116" name="T31"/>
                <a:gd fmla="*/ 37 w 54" name="T32"/>
                <a:gd fmla="*/ 0 h 116" name="T33"/>
                <a:gd fmla="*/ 37 w 54" name="T34"/>
                <a:gd fmla="*/ 1 h 116" name="T35"/>
                <a:gd fmla="*/ 41 w 54" name="T36"/>
                <a:gd fmla="*/ 5 h 116" name="T37"/>
                <a:gd fmla="*/ 36 w 54" name="T38"/>
                <a:gd fmla="*/ 8 h 116" name="T39"/>
                <a:gd fmla="*/ 38 w 54" name="T40"/>
                <a:gd fmla="*/ 12 h 116" name="T41"/>
                <a:gd fmla="*/ 31 w 54" name="T42"/>
                <a:gd fmla="*/ 28 h 116" name="T43"/>
                <a:gd fmla="*/ 30 w 54" name="T44"/>
                <a:gd fmla="*/ 6 h 116" name="T45"/>
                <a:gd fmla="*/ 31 w 54" name="T46"/>
                <a:gd fmla="*/ 5 h 116" name="T47"/>
                <a:gd fmla="*/ 30 w 54" name="T48"/>
                <a:gd fmla="*/ 0 h 116" name="T49"/>
                <a:gd fmla="*/ 25 w 54" name="T50"/>
                <a:gd fmla="*/ 0 h 116" name="T51"/>
                <a:gd fmla="*/ 23 w 54" name="T52"/>
                <a:gd fmla="*/ 5 h 116" name="T53"/>
                <a:gd fmla="*/ 24 w 54" name="T54"/>
                <a:gd fmla="*/ 6 h 116" name="T55"/>
                <a:gd fmla="*/ 23 w 54" name="T56"/>
                <a:gd fmla="*/ 29 h 116" name="T57"/>
                <a:gd fmla="*/ 16 w 54" name="T58"/>
                <a:gd fmla="*/ 12 h 116" name="T59"/>
                <a:gd fmla="*/ 18 w 54" name="T60"/>
                <a:gd fmla="*/ 8 h 116" name="T61"/>
                <a:gd fmla="*/ 13 w 54" name="T62"/>
                <a:gd fmla="*/ 5 h 116" name="T63"/>
                <a:gd fmla="*/ 17 w 54" name="T64"/>
                <a:gd fmla="*/ 1 h 116" name="T65"/>
                <a:gd fmla="*/ 17 w 54" name="T66"/>
                <a:gd fmla="*/ 0 h 116" name="T67"/>
                <a:gd fmla="*/ 11 w 54" name="T68"/>
                <a:gd fmla="*/ 1 h 116" name="T69"/>
                <a:gd fmla="*/ 4 w 54" name="T70"/>
                <a:gd fmla="*/ 8 h 116" name="T71"/>
                <a:gd fmla="*/ 0 w 54" name="T72"/>
                <a:gd fmla="*/ 61 h 116" name="T73"/>
                <a:gd fmla="*/ 7 w 54" name="T74"/>
                <a:gd fmla="*/ 61 h 116" name="T75"/>
                <a:gd fmla="*/ 7 w 54" name="T76"/>
                <a:gd fmla="*/ 61 h 11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15" w="54">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7" name="Group 39"/>
          <p:cNvGrpSpPr>
            <a:grpSpLocks noChangeAspect="1"/>
          </p:cNvGrpSpPr>
          <p:nvPr/>
        </p:nvGrpSpPr>
        <p:grpSpPr>
          <a:xfrm>
            <a:off x="9971114" y="3194967"/>
            <a:ext cx="1142228" cy="1120439"/>
            <a:chOff x="3394" y="2854"/>
            <a:chExt cx="1363" cy="1337"/>
          </a:xfrm>
          <a:solidFill>
            <a:schemeClr val="bg1">
              <a:lumMod val="95000"/>
            </a:schemeClr>
          </a:solidFill>
        </p:grpSpPr>
        <p:sp>
          <p:nvSpPr>
            <p:cNvPr id="48" name="Freeform 40"/>
            <p:cNvSpPr/>
            <p:nvPr/>
          </p:nvSpPr>
          <p:spPr bwMode="auto">
            <a:xfrm>
              <a:off x="3952" y="2854"/>
              <a:ext cx="188" cy="222"/>
            </a:xfrm>
            <a:custGeom>
              <a:gdLst>
                <a:gd fmla="*/ 11 w 28" name="T0"/>
                <a:gd fmla="*/ 32 h 33" name="T1"/>
                <a:gd fmla="*/ 26 w 28" name="T2"/>
                <a:gd fmla="*/ 19 h 33" name="T3"/>
                <a:gd fmla="*/ 17 w 28" name="T4"/>
                <a:gd fmla="*/ 2 h 33" name="T5"/>
                <a:gd fmla="*/ 2 w 28" name="T6"/>
                <a:gd fmla="*/ 14 h 33" name="T7"/>
                <a:gd fmla="*/ 11 w 28" name="T8"/>
                <a:gd fmla="*/ 32 h 33" name="T9"/>
              </a:gdLst>
              <a:cxnLst>
                <a:cxn ang="0">
                  <a:pos x="T0" y="T1"/>
                </a:cxn>
                <a:cxn ang="0">
                  <a:pos x="T2" y="T3"/>
                </a:cxn>
                <a:cxn ang="0">
                  <a:pos x="T4" y="T5"/>
                </a:cxn>
                <a:cxn ang="0">
                  <a:pos x="T6" y="T7"/>
                </a:cxn>
                <a:cxn ang="0">
                  <a:pos x="T8" y="T9"/>
                </a:cxn>
              </a:cxnLst>
              <a:rect b="b" l="0" r="r" t="0"/>
              <a:pathLst>
                <a:path h="33" w="28">
                  <a:moveTo>
                    <a:pt x="11" y="32"/>
                  </a:moveTo>
                  <a:cubicBezTo>
                    <a:pt x="18" y="33"/>
                    <a:pt x="25" y="28"/>
                    <a:pt x="26" y="19"/>
                  </a:cubicBezTo>
                  <a:cubicBezTo>
                    <a:pt x="28" y="11"/>
                    <a:pt x="24" y="3"/>
                    <a:pt x="17" y="2"/>
                  </a:cubicBezTo>
                  <a:cubicBezTo>
                    <a:pt x="10" y="0"/>
                    <a:pt x="3" y="6"/>
                    <a:pt x="2" y="14"/>
                  </a:cubicBezTo>
                  <a:cubicBezTo>
                    <a:pt x="0" y="23"/>
                    <a:pt x="4" y="31"/>
                    <a:pt x="11"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41"/>
            <p:cNvSpPr/>
            <p:nvPr/>
          </p:nvSpPr>
          <p:spPr bwMode="auto">
            <a:xfrm>
              <a:off x="3549" y="3049"/>
              <a:ext cx="846" cy="880"/>
            </a:xfrm>
            <a:custGeom>
              <a:gdLst>
                <a:gd fmla="*/ 27 w 126" name="T0"/>
                <a:gd fmla="*/ 32 h 131" name="T1"/>
                <a:gd fmla="*/ 40 w 126" name="T2"/>
                <a:gd fmla="*/ 23 h 131" name="T3"/>
                <a:gd fmla="*/ 26 w 126" name="T4"/>
                <a:gd fmla="*/ 63 h 131" name="T5"/>
                <a:gd fmla="*/ 26 w 126" name="T6"/>
                <a:gd fmla="*/ 63 h 131" name="T7"/>
                <a:gd fmla="*/ 37 w 126" name="T8"/>
                <a:gd fmla="*/ 66 h 131" name="T9"/>
                <a:gd fmla="*/ 32 w 126" name="T10"/>
                <a:gd fmla="*/ 91 h 131" name="T11"/>
                <a:gd fmla="*/ 17 w 126" name="T12"/>
                <a:gd fmla="*/ 124 h 131" name="T13"/>
                <a:gd fmla="*/ 33 w 126" name="T14"/>
                <a:gd fmla="*/ 131 h 131" name="T15"/>
                <a:gd fmla="*/ 51 w 126" name="T16"/>
                <a:gd fmla="*/ 89 h 131" name="T17"/>
                <a:gd fmla="*/ 54 w 126" name="T18"/>
                <a:gd fmla="*/ 74 h 131" name="T19"/>
                <a:gd fmla="*/ 75 w 126" name="T20"/>
                <a:gd fmla="*/ 75 h 131" name="T21"/>
                <a:gd fmla="*/ 74 w 126" name="T22"/>
                <a:gd fmla="*/ 80 h 131" name="T23"/>
                <a:gd fmla="*/ 70 w 126" name="T24"/>
                <a:gd fmla="*/ 96 h 131" name="T25"/>
                <a:gd fmla="*/ 86 w 126" name="T26"/>
                <a:gd fmla="*/ 101 h 131" name="T27"/>
                <a:gd fmla="*/ 92 w 126" name="T28"/>
                <a:gd fmla="*/ 81 h 131" name="T29"/>
                <a:gd fmla="*/ 95 w 126" name="T30"/>
                <a:gd fmla="*/ 70 h 131" name="T31"/>
                <a:gd fmla="*/ 86 w 126" name="T32"/>
                <a:gd fmla="*/ 57 h 131" name="T33"/>
                <a:gd fmla="*/ 86 w 126" name="T34"/>
                <a:gd fmla="*/ 57 h 131" name="T35"/>
                <a:gd fmla="*/ 86 w 126" name="T36"/>
                <a:gd fmla="*/ 57 h 131" name="T37"/>
                <a:gd fmla="*/ 84 w 126" name="T38"/>
                <a:gd fmla="*/ 57 h 131" name="T39"/>
                <a:gd fmla="*/ 81 w 126" name="T40"/>
                <a:gd fmla="*/ 57 h 131" name="T41"/>
                <a:gd fmla="*/ 76 w 126" name="T42"/>
                <a:gd fmla="*/ 57 h 131" name="T43"/>
                <a:gd fmla="*/ 66 w 126" name="T44"/>
                <a:gd fmla="*/ 56 h 131" name="T45"/>
                <a:gd fmla="*/ 75 w 126" name="T46"/>
                <a:gd fmla="*/ 27 h 131" name="T47"/>
                <a:gd fmla="*/ 79 w 126" name="T48"/>
                <a:gd fmla="*/ 33 h 131" name="T49"/>
                <a:gd fmla="*/ 83 w 126" name="T50"/>
                <a:gd fmla="*/ 39 h 131" name="T51"/>
                <a:gd fmla="*/ 84 w 126" name="T52"/>
                <a:gd fmla="*/ 41 h 131" name="T53"/>
                <a:gd fmla="*/ 91 w 126" name="T54"/>
                <a:gd fmla="*/ 45 h 131" name="T55"/>
                <a:gd fmla="*/ 91 w 126" name="T56"/>
                <a:gd fmla="*/ 45 h 131" name="T57"/>
                <a:gd fmla="*/ 91 w 126" name="T58"/>
                <a:gd fmla="*/ 45 h 131" name="T59"/>
                <a:gd fmla="*/ 92 w 126" name="T60"/>
                <a:gd fmla="*/ 45 h 131" name="T61"/>
                <a:gd fmla="*/ 96 w 126" name="T62"/>
                <a:gd fmla="*/ 45 h 131" name="T63"/>
                <a:gd fmla="*/ 126 w 126" name="T64"/>
                <a:gd fmla="*/ 46 h 131" name="T65"/>
                <a:gd fmla="*/ 126 w 126" name="T66"/>
                <a:gd fmla="*/ 28 h 131" name="T67"/>
                <a:gd fmla="*/ 95 w 126" name="T68"/>
                <a:gd fmla="*/ 29 h 131" name="T69"/>
                <a:gd fmla="*/ 95 w 126" name="T70"/>
                <a:gd fmla="*/ 29 h 131" name="T71"/>
                <a:gd fmla="*/ 91 w 126" name="T72"/>
                <a:gd fmla="*/ 24 h 131" name="T73"/>
                <a:gd fmla="*/ 82 w 126" name="T74"/>
                <a:gd fmla="*/ 12 h 131" name="T75"/>
                <a:gd fmla="*/ 76 w 126" name="T76"/>
                <a:gd fmla="*/ 9 h 131" name="T77"/>
                <a:gd fmla="*/ 75 w 126" name="T78"/>
                <a:gd fmla="*/ 9 h 131" name="T79"/>
                <a:gd fmla="*/ 76 w 126" name="T80"/>
                <a:gd fmla="*/ 14 h 131" name="T81"/>
                <a:gd fmla="*/ 72 w 126" name="T82"/>
                <a:gd fmla="*/ 16 h 131" name="T83"/>
                <a:gd fmla="*/ 72 w 126" name="T84"/>
                <a:gd fmla="*/ 22 h 131" name="T85"/>
                <a:gd fmla="*/ 62 w 126" name="T86"/>
                <a:gd fmla="*/ 37 h 131" name="T87"/>
                <a:gd fmla="*/ 69 w 126" name="T88"/>
                <a:gd fmla="*/ 13 h 131" name="T89"/>
                <a:gd fmla="*/ 70 w 126" name="T90"/>
                <a:gd fmla="*/ 12 h 131" name="T91"/>
                <a:gd fmla="*/ 71 w 126" name="T92"/>
                <a:gd fmla="*/ 6 h 131" name="T93"/>
                <a:gd fmla="*/ 68 w 126" name="T94"/>
                <a:gd fmla="*/ 5 h 131" name="T95"/>
                <a:gd fmla="*/ 65 w 126" name="T96"/>
                <a:gd fmla="*/ 11 h 131" name="T97"/>
                <a:gd fmla="*/ 66 w 126" name="T98"/>
                <a:gd fmla="*/ 12 h 131" name="T99"/>
                <a:gd fmla="*/ 57 w 126" name="T100"/>
                <a:gd fmla="*/ 36 h 131" name="T101"/>
                <a:gd fmla="*/ 58 w 126" name="T102"/>
                <a:gd fmla="*/ 17 h 131" name="T103"/>
                <a:gd fmla="*/ 61 w 126" name="T104"/>
                <a:gd fmla="*/ 13 h 131" name="T105"/>
                <a:gd fmla="*/ 59 w 126" name="T106"/>
                <a:gd fmla="*/ 9 h 131" name="T107"/>
                <a:gd fmla="*/ 63 w 126" name="T108"/>
                <a:gd fmla="*/ 4 h 131" name="T109"/>
                <a:gd fmla="*/ 53 w 126" name="T110"/>
                <a:gd fmla="*/ 2 h 131" name="T111"/>
                <a:gd fmla="*/ 44 w 126" name="T112"/>
                <a:gd fmla="*/ 2 h 131" name="T113"/>
                <a:gd fmla="*/ 18 w 126" name="T114"/>
                <a:gd fmla="*/ 19 h 131" name="T115"/>
                <a:gd fmla="*/ 0 w 126" name="T116"/>
                <a:gd fmla="*/ 50 h 131" name="T117"/>
                <a:gd fmla="*/ 16 w 126" name="T118"/>
                <a:gd fmla="*/ 58 h 131" name="T119"/>
                <a:gd fmla="*/ 27 w 126" name="T120"/>
                <a:gd fmla="*/ 32 h 13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31" w="125">
                  <a:moveTo>
                    <a:pt x="27" y="32"/>
                  </a:moveTo>
                  <a:cubicBezTo>
                    <a:pt x="40" y="23"/>
                    <a:pt x="40" y="23"/>
                    <a:pt x="40" y="23"/>
                  </a:cubicBezTo>
                  <a:cubicBezTo>
                    <a:pt x="35" y="36"/>
                    <a:pt x="31" y="49"/>
                    <a:pt x="26" y="63"/>
                  </a:cubicBezTo>
                  <a:cubicBezTo>
                    <a:pt x="26" y="63"/>
                    <a:pt x="26" y="63"/>
                    <a:pt x="26" y="63"/>
                  </a:cubicBezTo>
                  <a:cubicBezTo>
                    <a:pt x="30" y="64"/>
                    <a:pt x="33" y="65"/>
                    <a:pt x="37" y="66"/>
                  </a:cubicBezTo>
                  <a:cubicBezTo>
                    <a:pt x="35" y="75"/>
                    <a:pt x="33" y="85"/>
                    <a:pt x="32" y="91"/>
                  </a:cubicBezTo>
                  <a:cubicBezTo>
                    <a:pt x="17" y="124"/>
                    <a:pt x="17" y="124"/>
                    <a:pt x="17" y="124"/>
                  </a:cubicBezTo>
                  <a:cubicBezTo>
                    <a:pt x="33" y="131"/>
                    <a:pt x="33" y="131"/>
                    <a:pt x="33" y="131"/>
                  </a:cubicBezTo>
                  <a:cubicBezTo>
                    <a:pt x="38" y="119"/>
                    <a:pt x="47" y="107"/>
                    <a:pt x="51" y="89"/>
                  </a:cubicBezTo>
                  <a:cubicBezTo>
                    <a:pt x="52" y="83"/>
                    <a:pt x="54" y="78"/>
                    <a:pt x="54" y="74"/>
                  </a:cubicBezTo>
                  <a:cubicBezTo>
                    <a:pt x="75" y="75"/>
                    <a:pt x="75" y="75"/>
                    <a:pt x="75" y="75"/>
                  </a:cubicBezTo>
                  <a:cubicBezTo>
                    <a:pt x="74" y="80"/>
                    <a:pt x="74" y="80"/>
                    <a:pt x="74" y="80"/>
                  </a:cubicBezTo>
                  <a:cubicBezTo>
                    <a:pt x="70" y="96"/>
                    <a:pt x="70" y="96"/>
                    <a:pt x="70" y="96"/>
                  </a:cubicBezTo>
                  <a:cubicBezTo>
                    <a:pt x="86" y="101"/>
                    <a:pt x="86" y="101"/>
                    <a:pt x="86" y="101"/>
                  </a:cubicBezTo>
                  <a:cubicBezTo>
                    <a:pt x="88" y="95"/>
                    <a:pt x="90" y="88"/>
                    <a:pt x="92" y="81"/>
                  </a:cubicBezTo>
                  <a:cubicBezTo>
                    <a:pt x="95" y="70"/>
                    <a:pt x="95" y="70"/>
                    <a:pt x="95" y="70"/>
                  </a:cubicBezTo>
                  <a:cubicBezTo>
                    <a:pt x="86" y="57"/>
                    <a:pt x="86" y="57"/>
                    <a:pt x="86" y="57"/>
                  </a:cubicBezTo>
                  <a:cubicBezTo>
                    <a:pt x="86" y="57"/>
                    <a:pt x="86" y="57"/>
                    <a:pt x="86" y="57"/>
                  </a:cubicBezTo>
                  <a:cubicBezTo>
                    <a:pt x="86" y="57"/>
                    <a:pt x="86" y="57"/>
                    <a:pt x="86" y="57"/>
                  </a:cubicBezTo>
                  <a:cubicBezTo>
                    <a:pt x="84" y="57"/>
                    <a:pt x="84" y="57"/>
                    <a:pt x="84" y="57"/>
                  </a:cubicBezTo>
                  <a:cubicBezTo>
                    <a:pt x="81" y="57"/>
                    <a:pt x="81" y="57"/>
                    <a:pt x="81" y="57"/>
                  </a:cubicBezTo>
                  <a:cubicBezTo>
                    <a:pt x="76" y="57"/>
                    <a:pt x="76" y="57"/>
                    <a:pt x="76" y="57"/>
                  </a:cubicBezTo>
                  <a:cubicBezTo>
                    <a:pt x="72" y="56"/>
                    <a:pt x="69" y="56"/>
                    <a:pt x="66" y="56"/>
                  </a:cubicBezTo>
                  <a:cubicBezTo>
                    <a:pt x="69" y="46"/>
                    <a:pt x="72" y="37"/>
                    <a:pt x="75" y="27"/>
                  </a:cubicBezTo>
                  <a:cubicBezTo>
                    <a:pt x="79" y="33"/>
                    <a:pt x="79" y="33"/>
                    <a:pt x="79" y="33"/>
                  </a:cubicBezTo>
                  <a:cubicBezTo>
                    <a:pt x="83" y="39"/>
                    <a:pt x="83" y="39"/>
                    <a:pt x="83" y="39"/>
                  </a:cubicBezTo>
                  <a:cubicBezTo>
                    <a:pt x="84" y="41"/>
                    <a:pt x="84" y="41"/>
                    <a:pt x="84" y="41"/>
                  </a:cubicBezTo>
                  <a:cubicBezTo>
                    <a:pt x="91" y="45"/>
                    <a:pt x="91" y="45"/>
                    <a:pt x="91" y="45"/>
                  </a:cubicBezTo>
                  <a:cubicBezTo>
                    <a:pt x="91" y="45"/>
                    <a:pt x="91" y="45"/>
                    <a:pt x="91" y="45"/>
                  </a:cubicBezTo>
                  <a:cubicBezTo>
                    <a:pt x="91" y="45"/>
                    <a:pt x="91" y="45"/>
                    <a:pt x="91" y="45"/>
                  </a:cubicBezTo>
                  <a:cubicBezTo>
                    <a:pt x="92" y="45"/>
                    <a:pt x="92" y="45"/>
                    <a:pt x="92" y="45"/>
                  </a:cubicBezTo>
                  <a:cubicBezTo>
                    <a:pt x="96" y="45"/>
                    <a:pt x="96" y="45"/>
                    <a:pt x="96" y="45"/>
                  </a:cubicBezTo>
                  <a:cubicBezTo>
                    <a:pt x="126" y="46"/>
                    <a:pt x="126" y="46"/>
                    <a:pt x="126" y="46"/>
                  </a:cubicBezTo>
                  <a:cubicBezTo>
                    <a:pt x="126" y="40"/>
                    <a:pt x="126" y="34"/>
                    <a:pt x="126" y="28"/>
                  </a:cubicBezTo>
                  <a:cubicBezTo>
                    <a:pt x="95" y="29"/>
                    <a:pt x="95" y="29"/>
                    <a:pt x="95" y="29"/>
                  </a:cubicBezTo>
                  <a:cubicBezTo>
                    <a:pt x="95" y="29"/>
                    <a:pt x="95" y="29"/>
                    <a:pt x="95" y="29"/>
                  </a:cubicBezTo>
                  <a:cubicBezTo>
                    <a:pt x="91" y="24"/>
                    <a:pt x="91" y="24"/>
                    <a:pt x="91" y="24"/>
                  </a:cubicBezTo>
                  <a:cubicBezTo>
                    <a:pt x="82" y="12"/>
                    <a:pt x="82" y="12"/>
                    <a:pt x="82" y="12"/>
                  </a:cubicBezTo>
                  <a:cubicBezTo>
                    <a:pt x="80" y="10"/>
                    <a:pt x="78" y="10"/>
                    <a:pt x="76" y="9"/>
                  </a:cubicBezTo>
                  <a:cubicBezTo>
                    <a:pt x="75" y="9"/>
                    <a:pt x="75" y="9"/>
                    <a:pt x="75" y="9"/>
                  </a:cubicBezTo>
                  <a:cubicBezTo>
                    <a:pt x="76" y="14"/>
                    <a:pt x="76" y="14"/>
                    <a:pt x="76" y="14"/>
                  </a:cubicBezTo>
                  <a:cubicBezTo>
                    <a:pt x="72" y="16"/>
                    <a:pt x="72" y="16"/>
                    <a:pt x="72" y="16"/>
                  </a:cubicBezTo>
                  <a:cubicBezTo>
                    <a:pt x="72" y="22"/>
                    <a:pt x="72" y="22"/>
                    <a:pt x="72" y="22"/>
                  </a:cubicBezTo>
                  <a:cubicBezTo>
                    <a:pt x="62" y="37"/>
                    <a:pt x="62" y="37"/>
                    <a:pt x="62" y="37"/>
                  </a:cubicBezTo>
                  <a:cubicBezTo>
                    <a:pt x="69" y="13"/>
                    <a:pt x="69" y="13"/>
                    <a:pt x="69" y="13"/>
                  </a:cubicBezTo>
                  <a:cubicBezTo>
                    <a:pt x="70" y="12"/>
                    <a:pt x="70" y="12"/>
                    <a:pt x="70" y="12"/>
                  </a:cubicBezTo>
                  <a:cubicBezTo>
                    <a:pt x="71" y="6"/>
                    <a:pt x="71" y="6"/>
                    <a:pt x="71" y="6"/>
                  </a:cubicBezTo>
                  <a:cubicBezTo>
                    <a:pt x="68" y="5"/>
                    <a:pt x="68" y="5"/>
                    <a:pt x="68" y="5"/>
                  </a:cubicBezTo>
                  <a:cubicBezTo>
                    <a:pt x="65" y="11"/>
                    <a:pt x="65" y="11"/>
                    <a:pt x="65" y="11"/>
                  </a:cubicBezTo>
                  <a:cubicBezTo>
                    <a:pt x="66" y="12"/>
                    <a:pt x="66" y="12"/>
                    <a:pt x="66" y="12"/>
                  </a:cubicBezTo>
                  <a:cubicBezTo>
                    <a:pt x="57" y="36"/>
                    <a:pt x="57" y="36"/>
                    <a:pt x="57" y="36"/>
                  </a:cubicBezTo>
                  <a:cubicBezTo>
                    <a:pt x="58" y="17"/>
                    <a:pt x="58" y="17"/>
                    <a:pt x="58" y="17"/>
                  </a:cubicBezTo>
                  <a:cubicBezTo>
                    <a:pt x="61" y="13"/>
                    <a:pt x="61" y="13"/>
                    <a:pt x="61" y="13"/>
                  </a:cubicBezTo>
                  <a:cubicBezTo>
                    <a:pt x="59" y="9"/>
                    <a:pt x="59" y="9"/>
                    <a:pt x="59" y="9"/>
                  </a:cubicBezTo>
                  <a:cubicBezTo>
                    <a:pt x="63" y="4"/>
                    <a:pt x="63" y="4"/>
                    <a:pt x="63" y="4"/>
                  </a:cubicBezTo>
                  <a:cubicBezTo>
                    <a:pt x="60" y="3"/>
                    <a:pt x="57" y="2"/>
                    <a:pt x="53" y="2"/>
                  </a:cubicBezTo>
                  <a:cubicBezTo>
                    <a:pt x="49" y="1"/>
                    <a:pt x="47" y="0"/>
                    <a:pt x="44" y="2"/>
                  </a:cubicBezTo>
                  <a:cubicBezTo>
                    <a:pt x="18" y="19"/>
                    <a:pt x="18" y="19"/>
                    <a:pt x="18" y="19"/>
                  </a:cubicBezTo>
                  <a:cubicBezTo>
                    <a:pt x="7" y="34"/>
                    <a:pt x="6" y="39"/>
                    <a:pt x="0" y="50"/>
                  </a:cubicBezTo>
                  <a:cubicBezTo>
                    <a:pt x="5" y="53"/>
                    <a:pt x="10" y="56"/>
                    <a:pt x="16" y="58"/>
                  </a:cubicBezTo>
                  <a:cubicBezTo>
                    <a:pt x="19" y="50"/>
                    <a:pt x="27" y="36"/>
                    <a:pt x="27"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42"/>
            <p:cNvSpPr>
              <a:spLocks noEditPoints="1"/>
            </p:cNvSpPr>
            <p:nvPr/>
          </p:nvSpPr>
          <p:spPr bwMode="auto">
            <a:xfrm>
              <a:off x="3394" y="3425"/>
              <a:ext cx="302" cy="276"/>
            </a:xfrm>
            <a:custGeom>
              <a:gdLst>
                <a:gd fmla="*/ 6 w 45" name="T0"/>
                <a:gd fmla="*/ 32 h 41" name="T1"/>
                <a:gd fmla="*/ 7 w 45" name="T2"/>
                <a:gd fmla="*/ 32 h 41" name="T3"/>
                <a:gd fmla="*/ 7 w 45" name="T4"/>
                <a:gd fmla="*/ 31 h 41" name="T5"/>
                <a:gd fmla="*/ 30 w 45" name="T6"/>
                <a:gd fmla="*/ 38 h 41" name="T7"/>
                <a:gd fmla="*/ 29 w 45" name="T8"/>
                <a:gd fmla="*/ 39 h 41" name="T9"/>
                <a:gd fmla="*/ 30 w 45" name="T10"/>
                <a:gd fmla="*/ 40 h 41" name="T11"/>
                <a:gd fmla="*/ 32 w 45" name="T12"/>
                <a:gd fmla="*/ 41 h 41" name="T13"/>
                <a:gd fmla="*/ 33 w 45" name="T14"/>
                <a:gd fmla="*/ 40 h 41" name="T15"/>
                <a:gd fmla="*/ 33 w 45" name="T16"/>
                <a:gd fmla="*/ 40 h 41" name="T17"/>
                <a:gd fmla="*/ 38 w 45" name="T18"/>
                <a:gd fmla="*/ 37 h 41" name="T19"/>
                <a:gd fmla="*/ 44 w 45" name="T20"/>
                <a:gd fmla="*/ 18 h 41" name="T21"/>
                <a:gd fmla="*/ 41 w 45" name="T22"/>
                <a:gd fmla="*/ 13 h 41" name="T23"/>
                <a:gd fmla="*/ 36 w 45" name="T24"/>
                <a:gd fmla="*/ 11 h 41" name="T25"/>
                <a:gd fmla="*/ 36 w 45" name="T26"/>
                <a:gd fmla="*/ 10 h 41" name="T27"/>
                <a:gd fmla="*/ 32 w 45" name="T28"/>
                <a:gd fmla="*/ 3 h 41" name="T29"/>
                <a:gd fmla="*/ 25 w 45" name="T30"/>
                <a:gd fmla="*/ 1 h 41" name="T31"/>
                <a:gd fmla="*/ 18 w 45" name="T32"/>
                <a:gd fmla="*/ 4 h 41" name="T33"/>
                <a:gd fmla="*/ 17 w 45" name="T34"/>
                <a:gd fmla="*/ 5 h 41" name="T35"/>
                <a:gd fmla="*/ 12 w 45" name="T36"/>
                <a:gd fmla="*/ 3 h 41" name="T37"/>
                <a:gd fmla="*/ 7 w 45" name="T38"/>
                <a:gd fmla="*/ 6 h 41" name="T39"/>
                <a:gd fmla="*/ 1 w 45" name="T40"/>
                <a:gd fmla="*/ 25 h 41" name="T41"/>
                <a:gd fmla="*/ 3 w 45" name="T42"/>
                <a:gd fmla="*/ 30 h 41" name="T43"/>
                <a:gd fmla="*/ 3 w 45" name="T44"/>
                <a:gd fmla="*/ 30 h 41" name="T45"/>
                <a:gd fmla="*/ 4 w 45" name="T46"/>
                <a:gd fmla="*/ 32 h 41" name="T47"/>
                <a:gd fmla="*/ 6 w 45" name="T48"/>
                <a:gd fmla="*/ 32 h 41" name="T49"/>
                <a:gd fmla="*/ 21 w 45" name="T50"/>
                <a:gd fmla="*/ 5 h 41" name="T51"/>
                <a:gd fmla="*/ 24 w 45" name="T52"/>
                <a:gd fmla="*/ 4 h 41" name="T53"/>
                <a:gd fmla="*/ 32 w 45" name="T54"/>
                <a:gd fmla="*/ 6 h 41" name="T55"/>
                <a:gd fmla="*/ 33 w 45" name="T56"/>
                <a:gd fmla="*/ 9 h 41" name="T57"/>
                <a:gd fmla="*/ 33 w 45" name="T58"/>
                <a:gd fmla="*/ 10 h 41" name="T59"/>
                <a:gd fmla="*/ 20 w 45" name="T60"/>
                <a:gd fmla="*/ 6 h 41" name="T61"/>
                <a:gd fmla="*/ 21 w 45" name="T62"/>
                <a:gd fmla="*/ 5 h 4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1" w="45">
                  <a:moveTo>
                    <a:pt x="6" y="32"/>
                  </a:moveTo>
                  <a:cubicBezTo>
                    <a:pt x="6" y="33"/>
                    <a:pt x="7" y="32"/>
                    <a:pt x="7" y="32"/>
                  </a:cubicBezTo>
                  <a:cubicBezTo>
                    <a:pt x="7" y="31"/>
                    <a:pt x="7" y="31"/>
                    <a:pt x="7" y="31"/>
                  </a:cubicBezTo>
                  <a:cubicBezTo>
                    <a:pt x="30" y="38"/>
                    <a:pt x="30" y="38"/>
                    <a:pt x="30" y="38"/>
                  </a:cubicBezTo>
                  <a:cubicBezTo>
                    <a:pt x="29" y="38"/>
                    <a:pt x="29" y="39"/>
                    <a:pt x="29" y="39"/>
                  </a:cubicBezTo>
                  <a:cubicBezTo>
                    <a:pt x="29" y="39"/>
                    <a:pt x="29" y="40"/>
                    <a:pt x="30" y="40"/>
                  </a:cubicBezTo>
                  <a:cubicBezTo>
                    <a:pt x="32" y="41"/>
                    <a:pt x="32" y="41"/>
                    <a:pt x="32" y="41"/>
                  </a:cubicBezTo>
                  <a:cubicBezTo>
                    <a:pt x="33" y="41"/>
                    <a:pt x="33" y="41"/>
                    <a:pt x="33" y="40"/>
                  </a:cubicBezTo>
                  <a:cubicBezTo>
                    <a:pt x="33" y="40"/>
                    <a:pt x="33" y="40"/>
                    <a:pt x="33" y="40"/>
                  </a:cubicBezTo>
                  <a:cubicBezTo>
                    <a:pt x="36" y="40"/>
                    <a:pt x="38" y="39"/>
                    <a:pt x="38" y="37"/>
                  </a:cubicBezTo>
                  <a:cubicBezTo>
                    <a:pt x="44" y="18"/>
                    <a:pt x="44" y="18"/>
                    <a:pt x="44" y="18"/>
                  </a:cubicBezTo>
                  <a:cubicBezTo>
                    <a:pt x="45" y="16"/>
                    <a:pt x="44" y="13"/>
                    <a:pt x="41" y="13"/>
                  </a:cubicBezTo>
                  <a:cubicBezTo>
                    <a:pt x="36" y="11"/>
                    <a:pt x="36" y="11"/>
                    <a:pt x="36" y="11"/>
                  </a:cubicBezTo>
                  <a:cubicBezTo>
                    <a:pt x="36" y="10"/>
                    <a:pt x="36" y="10"/>
                    <a:pt x="36" y="10"/>
                  </a:cubicBezTo>
                  <a:cubicBezTo>
                    <a:pt x="37" y="7"/>
                    <a:pt x="36" y="4"/>
                    <a:pt x="32" y="3"/>
                  </a:cubicBezTo>
                  <a:cubicBezTo>
                    <a:pt x="25" y="1"/>
                    <a:pt x="25" y="1"/>
                    <a:pt x="25" y="1"/>
                  </a:cubicBezTo>
                  <a:cubicBezTo>
                    <a:pt x="22" y="0"/>
                    <a:pt x="19" y="1"/>
                    <a:pt x="18" y="4"/>
                  </a:cubicBezTo>
                  <a:cubicBezTo>
                    <a:pt x="17" y="5"/>
                    <a:pt x="17" y="5"/>
                    <a:pt x="17" y="5"/>
                  </a:cubicBezTo>
                  <a:cubicBezTo>
                    <a:pt x="12" y="3"/>
                    <a:pt x="12" y="3"/>
                    <a:pt x="12" y="3"/>
                  </a:cubicBezTo>
                  <a:cubicBezTo>
                    <a:pt x="10" y="3"/>
                    <a:pt x="7" y="4"/>
                    <a:pt x="7" y="6"/>
                  </a:cubicBezTo>
                  <a:cubicBezTo>
                    <a:pt x="1" y="25"/>
                    <a:pt x="1" y="25"/>
                    <a:pt x="1" y="25"/>
                  </a:cubicBezTo>
                  <a:cubicBezTo>
                    <a:pt x="0" y="27"/>
                    <a:pt x="1" y="29"/>
                    <a:pt x="3" y="30"/>
                  </a:cubicBezTo>
                  <a:cubicBezTo>
                    <a:pt x="3" y="30"/>
                    <a:pt x="3" y="30"/>
                    <a:pt x="3" y="30"/>
                  </a:cubicBezTo>
                  <a:cubicBezTo>
                    <a:pt x="3" y="31"/>
                    <a:pt x="3" y="32"/>
                    <a:pt x="4" y="32"/>
                  </a:cubicBezTo>
                  <a:lnTo>
                    <a:pt x="6" y="32"/>
                  </a:lnTo>
                  <a:close/>
                  <a:moveTo>
                    <a:pt x="21" y="5"/>
                  </a:moveTo>
                  <a:cubicBezTo>
                    <a:pt x="21" y="4"/>
                    <a:pt x="23" y="3"/>
                    <a:pt x="24" y="4"/>
                  </a:cubicBezTo>
                  <a:cubicBezTo>
                    <a:pt x="32" y="6"/>
                    <a:pt x="32" y="6"/>
                    <a:pt x="32" y="6"/>
                  </a:cubicBezTo>
                  <a:cubicBezTo>
                    <a:pt x="33" y="6"/>
                    <a:pt x="34" y="8"/>
                    <a:pt x="33" y="9"/>
                  </a:cubicBezTo>
                  <a:cubicBezTo>
                    <a:pt x="33" y="10"/>
                    <a:pt x="33" y="10"/>
                    <a:pt x="33" y="10"/>
                  </a:cubicBezTo>
                  <a:cubicBezTo>
                    <a:pt x="20" y="6"/>
                    <a:pt x="20" y="6"/>
                    <a:pt x="20" y="6"/>
                  </a:cubicBezTo>
                  <a:lnTo>
                    <a:pt x="21"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43"/>
            <p:cNvSpPr/>
            <p:nvPr/>
          </p:nvSpPr>
          <p:spPr bwMode="auto">
            <a:xfrm>
              <a:off x="3414" y="3365"/>
              <a:ext cx="1343" cy="826"/>
            </a:xfrm>
            <a:custGeom>
              <a:gdLst>
                <a:gd fmla="*/ 1343 w 1343" name="T0"/>
                <a:gd fmla="*/ 0 h 826" name="T1"/>
                <a:gd fmla="*/ 1115 w 1343" name="T2"/>
                <a:gd fmla="*/ 101 h 826" name="T3"/>
                <a:gd fmla="*/ 1162 w 1343" name="T4"/>
                <a:gd fmla="*/ 134 h 826" name="T5"/>
                <a:gd fmla="*/ 860 w 1343" name="T6"/>
                <a:gd fmla="*/ 450 h 826" name="T7"/>
                <a:gd fmla="*/ 598 w 1343" name="T8"/>
                <a:gd fmla="*/ 416 h 826" name="T9"/>
                <a:gd fmla="*/ 397 w 1343" name="T10"/>
                <a:gd fmla="*/ 631 h 826" name="T11"/>
                <a:gd fmla="*/ 175 w 1343" name="T12"/>
                <a:gd fmla="*/ 531 h 826" name="T13"/>
                <a:gd fmla="*/ 0 w 1343" name="T14"/>
                <a:gd fmla="*/ 752 h 826" name="T15"/>
                <a:gd fmla="*/ 101 w 1343" name="T16"/>
                <a:gd fmla="*/ 826 h 826" name="T17"/>
                <a:gd fmla="*/ 208 w 1343" name="T18"/>
                <a:gd fmla="*/ 678 h 826" name="T19"/>
                <a:gd fmla="*/ 423 w 1343" name="T20"/>
                <a:gd fmla="*/ 779 h 826" name="T21"/>
                <a:gd fmla="*/ 645 w 1343" name="T22"/>
                <a:gd fmla="*/ 544 h 826" name="T23"/>
                <a:gd fmla="*/ 907 w 1343" name="T24"/>
                <a:gd fmla="*/ 578 h 826" name="T25"/>
                <a:gd fmla="*/ 1263 w 1343" name="T26"/>
                <a:gd fmla="*/ 208 h 826" name="T27"/>
                <a:gd fmla="*/ 1323 w 1343" name="T28"/>
                <a:gd fmla="*/ 248 h 826" name="T29"/>
                <a:gd fmla="*/ 1343 w 1343" name="T30"/>
                <a:gd fmla="*/ 0 h 82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5" w="1343">
                  <a:moveTo>
                    <a:pt x="1343" y="0"/>
                  </a:moveTo>
                  <a:lnTo>
                    <a:pt x="1115" y="101"/>
                  </a:lnTo>
                  <a:lnTo>
                    <a:pt x="1162" y="134"/>
                  </a:lnTo>
                  <a:lnTo>
                    <a:pt x="860" y="450"/>
                  </a:lnTo>
                  <a:lnTo>
                    <a:pt x="598" y="416"/>
                  </a:lnTo>
                  <a:lnTo>
                    <a:pt x="397" y="631"/>
                  </a:lnTo>
                  <a:lnTo>
                    <a:pt x="175" y="531"/>
                  </a:lnTo>
                  <a:lnTo>
                    <a:pt x="0" y="752"/>
                  </a:lnTo>
                  <a:lnTo>
                    <a:pt x="101" y="826"/>
                  </a:lnTo>
                  <a:lnTo>
                    <a:pt x="208" y="678"/>
                  </a:lnTo>
                  <a:lnTo>
                    <a:pt x="423" y="779"/>
                  </a:lnTo>
                  <a:lnTo>
                    <a:pt x="645" y="544"/>
                  </a:lnTo>
                  <a:lnTo>
                    <a:pt x="907" y="578"/>
                  </a:lnTo>
                  <a:lnTo>
                    <a:pt x="1263" y="208"/>
                  </a:lnTo>
                  <a:lnTo>
                    <a:pt x="1323" y="248"/>
                  </a:lnTo>
                  <a:lnTo>
                    <a:pt x="134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2" name="Group 69"/>
          <p:cNvGrpSpPr>
            <a:grpSpLocks noChangeAspect="1"/>
          </p:cNvGrpSpPr>
          <p:nvPr/>
        </p:nvGrpSpPr>
        <p:grpSpPr>
          <a:xfrm>
            <a:off x="4280938" y="3039095"/>
            <a:ext cx="998925" cy="1036636"/>
            <a:chOff x="2655" y="117"/>
            <a:chExt cx="1192" cy="1237"/>
          </a:xfrm>
          <a:solidFill>
            <a:schemeClr val="bg1">
              <a:lumMod val="95000"/>
            </a:schemeClr>
          </a:solidFill>
        </p:grpSpPr>
        <p:sp>
          <p:nvSpPr>
            <p:cNvPr id="53" name="Oval 70"/>
            <p:cNvSpPr>
              <a:spLocks noChangeArrowheads="1"/>
            </p:cNvSpPr>
            <p:nvPr/>
          </p:nvSpPr>
          <p:spPr bwMode="auto">
            <a:xfrm>
              <a:off x="2783" y="749"/>
              <a:ext cx="229" cy="289"/>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71"/>
            <p:cNvSpPr/>
            <p:nvPr/>
          </p:nvSpPr>
          <p:spPr bwMode="auto">
            <a:xfrm>
              <a:off x="2655" y="1065"/>
              <a:ext cx="202" cy="289"/>
            </a:xfrm>
            <a:custGeom>
              <a:gdLst>
                <a:gd fmla="*/ 19 w 30" name="T0"/>
                <a:gd fmla="*/ 18 h 43" name="T1"/>
                <a:gd fmla="*/ 23 w 30" name="T2"/>
                <a:gd fmla="*/ 11 h 43" name="T3"/>
                <a:gd fmla="*/ 14 w 30" name="T4"/>
                <a:gd fmla="*/ 6 h 43" name="T5"/>
                <a:gd fmla="*/ 22 w 30" name="T6"/>
                <a:gd fmla="*/ 0 h 43" name="T7"/>
                <a:gd fmla="*/ 22 w 30" name="T8"/>
                <a:gd fmla="*/ 0 h 43" name="T9"/>
                <a:gd fmla="*/ 13 w 30" name="T10"/>
                <a:gd fmla="*/ 1 h 43" name="T11"/>
                <a:gd fmla="*/ 12 w 30" name="T12"/>
                <a:gd fmla="*/ 1 h 43" name="T13"/>
                <a:gd fmla="*/ 12 w 30" name="T14"/>
                <a:gd fmla="*/ 1 h 43" name="T15"/>
                <a:gd fmla="*/ 2 w 30" name="T16"/>
                <a:gd fmla="*/ 11 h 43" name="T17"/>
                <a:gd fmla="*/ 0 w 30" name="T18"/>
                <a:gd fmla="*/ 31 h 43" name="T19"/>
                <a:gd fmla="*/ 30 w 30" name="T20"/>
                <a:gd fmla="*/ 43 h 43" name="T21"/>
                <a:gd fmla="*/ 30 w 30" name="T22"/>
                <a:gd fmla="*/ 42 h 43" name="T23"/>
                <a:gd fmla="*/ 19 w 30" name="T24"/>
                <a:gd fmla="*/ 18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30">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72"/>
            <p:cNvSpPr/>
            <p:nvPr/>
          </p:nvSpPr>
          <p:spPr bwMode="auto">
            <a:xfrm>
              <a:off x="2938" y="1065"/>
              <a:ext cx="202" cy="289"/>
            </a:xfrm>
            <a:custGeom>
              <a:gdLst>
                <a:gd fmla="*/ 29 w 30" name="T0"/>
                <a:gd fmla="*/ 11 h 43" name="T1"/>
                <a:gd fmla="*/ 18 w 30" name="T2"/>
                <a:gd fmla="*/ 1 h 43" name="T3"/>
                <a:gd fmla="*/ 18 w 30" name="T4"/>
                <a:gd fmla="*/ 1 h 43" name="T5"/>
                <a:gd fmla="*/ 17 w 30" name="T6"/>
                <a:gd fmla="*/ 1 h 43" name="T7"/>
                <a:gd fmla="*/ 8 w 30" name="T8"/>
                <a:gd fmla="*/ 0 h 43" name="T9"/>
                <a:gd fmla="*/ 8 w 30" name="T10"/>
                <a:gd fmla="*/ 0 h 43" name="T11"/>
                <a:gd fmla="*/ 16 w 30" name="T12"/>
                <a:gd fmla="*/ 6 h 43" name="T13"/>
                <a:gd fmla="*/ 7 w 30" name="T14"/>
                <a:gd fmla="*/ 11 h 43" name="T15"/>
                <a:gd fmla="*/ 11 w 30" name="T16"/>
                <a:gd fmla="*/ 18 h 43" name="T17"/>
                <a:gd fmla="*/ 0 w 30" name="T18"/>
                <a:gd fmla="*/ 42 h 43" name="T19"/>
                <a:gd fmla="*/ 0 w 30" name="T20"/>
                <a:gd fmla="*/ 43 h 43" name="T21"/>
                <a:gd fmla="*/ 30 w 30" name="T22"/>
                <a:gd fmla="*/ 30 h 43" name="T23"/>
                <a:gd fmla="*/ 29 w 30" name="T24"/>
                <a:gd fmla="*/ 11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30">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73"/>
            <p:cNvSpPr/>
            <p:nvPr/>
          </p:nvSpPr>
          <p:spPr bwMode="auto">
            <a:xfrm>
              <a:off x="2857" y="1052"/>
              <a:ext cx="81" cy="302"/>
            </a:xfrm>
            <a:custGeom>
              <a:gdLst>
                <a:gd fmla="*/ 10 w 12" name="T0"/>
                <a:gd fmla="*/ 10 h 45" name="T1"/>
                <a:gd fmla="*/ 12 w 12" name="T2"/>
                <a:gd fmla="*/ 8 h 45" name="T3"/>
                <a:gd fmla="*/ 9 w 12" name="T4"/>
                <a:gd fmla="*/ 0 h 45" name="T5"/>
                <a:gd fmla="*/ 2 w 12" name="T6"/>
                <a:gd fmla="*/ 0 h 45" name="T7"/>
                <a:gd fmla="*/ 0 w 12" name="T8"/>
                <a:gd fmla="*/ 8 h 45" name="T9"/>
                <a:gd fmla="*/ 2 w 12" name="T10"/>
                <a:gd fmla="*/ 10 h 45" name="T11"/>
                <a:gd fmla="*/ 0 w 12" name="T12"/>
                <a:gd fmla="*/ 44 h 45" name="T13"/>
                <a:gd fmla="*/ 0 w 12" name="T14"/>
                <a:gd fmla="*/ 45 h 45" name="T15"/>
                <a:gd fmla="*/ 6 w 12" name="T16"/>
                <a:gd fmla="*/ 45 h 45" name="T17"/>
                <a:gd fmla="*/ 12 w 12" name="T18"/>
                <a:gd fmla="*/ 45 h 45" name="T19"/>
                <a:gd fmla="*/ 12 w 12" name="T20"/>
                <a:gd fmla="*/ 44 h 45" name="T21"/>
                <a:gd fmla="*/ 10 w 12" name="T22"/>
                <a:gd fmla="*/ 10 h 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5" w="12">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74"/>
            <p:cNvSpPr>
              <a:spLocks noEditPoints="1"/>
            </p:cNvSpPr>
            <p:nvPr/>
          </p:nvSpPr>
          <p:spPr bwMode="auto">
            <a:xfrm>
              <a:off x="2965" y="117"/>
              <a:ext cx="882" cy="766"/>
            </a:xfrm>
            <a:custGeom>
              <a:gdLst>
                <a:gd fmla="*/ 113 w 131" name="T0"/>
                <a:gd fmla="*/ 0 h 114" name="T1"/>
                <a:gd fmla="*/ 18 w 131" name="T2"/>
                <a:gd fmla="*/ 0 h 114" name="T3"/>
                <a:gd fmla="*/ 0 w 131" name="T4"/>
                <a:gd fmla="*/ 18 h 114" name="T5"/>
                <a:gd fmla="*/ 0 w 131" name="T6"/>
                <a:gd fmla="*/ 68 h 114" name="T7"/>
                <a:gd fmla="*/ 18 w 131" name="T8"/>
                <a:gd fmla="*/ 86 h 114" name="T9"/>
                <a:gd fmla="*/ 33 w 131" name="T10"/>
                <a:gd fmla="*/ 86 h 114" name="T11"/>
                <a:gd fmla="*/ 14 w 131" name="T12"/>
                <a:gd fmla="*/ 114 h 114" name="T13"/>
                <a:gd fmla="*/ 69 w 131" name="T14"/>
                <a:gd fmla="*/ 86 h 114" name="T15"/>
                <a:gd fmla="*/ 113 w 131" name="T16"/>
                <a:gd fmla="*/ 86 h 114" name="T17"/>
                <a:gd fmla="*/ 131 w 131" name="T18"/>
                <a:gd fmla="*/ 68 h 114" name="T19"/>
                <a:gd fmla="*/ 131 w 131" name="T20"/>
                <a:gd fmla="*/ 18 h 114" name="T21"/>
                <a:gd fmla="*/ 113 w 131" name="T22"/>
                <a:gd fmla="*/ 0 h 114" name="T23"/>
                <a:gd fmla="*/ 37 w 131" name="T24"/>
                <a:gd fmla="*/ 52 h 114" name="T25"/>
                <a:gd fmla="*/ 29 w 131" name="T26"/>
                <a:gd fmla="*/ 44 h 114" name="T27"/>
                <a:gd fmla="*/ 37 w 131" name="T28"/>
                <a:gd fmla="*/ 36 h 114" name="T29"/>
                <a:gd fmla="*/ 45 w 131" name="T30"/>
                <a:gd fmla="*/ 44 h 114" name="T31"/>
                <a:gd fmla="*/ 37 w 131" name="T32"/>
                <a:gd fmla="*/ 52 h 114" name="T33"/>
                <a:gd fmla="*/ 65 w 131" name="T34"/>
                <a:gd fmla="*/ 52 h 114" name="T35"/>
                <a:gd fmla="*/ 57 w 131" name="T36"/>
                <a:gd fmla="*/ 44 h 114" name="T37"/>
                <a:gd fmla="*/ 65 w 131" name="T38"/>
                <a:gd fmla="*/ 36 h 114" name="T39"/>
                <a:gd fmla="*/ 73 w 131" name="T40"/>
                <a:gd fmla="*/ 44 h 114" name="T41"/>
                <a:gd fmla="*/ 65 w 131" name="T42"/>
                <a:gd fmla="*/ 52 h 114" name="T43"/>
                <a:gd fmla="*/ 93 w 131" name="T44"/>
                <a:gd fmla="*/ 52 h 114" name="T45"/>
                <a:gd fmla="*/ 85 w 131" name="T46"/>
                <a:gd fmla="*/ 44 h 114" name="T47"/>
                <a:gd fmla="*/ 93 w 131" name="T48"/>
                <a:gd fmla="*/ 36 h 114" name="T49"/>
                <a:gd fmla="*/ 101 w 131" name="T50"/>
                <a:gd fmla="*/ 44 h 114" name="T51"/>
                <a:gd fmla="*/ 93 w 131" name="T52"/>
                <a:gd fmla="*/ 52 h 11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4" w="131">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Oval 75"/>
            <p:cNvSpPr>
              <a:spLocks noChangeArrowheads="1"/>
            </p:cNvSpPr>
            <p:nvPr/>
          </p:nvSpPr>
          <p:spPr bwMode="auto">
            <a:xfrm>
              <a:off x="3288" y="830"/>
              <a:ext cx="155" cy="19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76"/>
            <p:cNvSpPr/>
            <p:nvPr/>
          </p:nvSpPr>
          <p:spPr bwMode="auto">
            <a:xfrm>
              <a:off x="3207" y="1038"/>
              <a:ext cx="317" cy="162"/>
            </a:xfrm>
            <a:custGeom>
              <a:gdLst>
                <a:gd fmla="*/ 23 w 47" name="T0"/>
                <a:gd fmla="*/ 24 h 24" name="T1"/>
                <a:gd fmla="*/ 47 w 47" name="T2"/>
                <a:gd fmla="*/ 18 h 24" name="T3"/>
                <a:gd fmla="*/ 46 w 47" name="T4"/>
                <a:gd fmla="*/ 8 h 24" name="T5"/>
                <a:gd fmla="*/ 40 w 47" name="T6"/>
                <a:gd fmla="*/ 1 h 24" name="T7"/>
                <a:gd fmla="*/ 39 w 47" name="T8"/>
                <a:gd fmla="*/ 1 h 24" name="T9"/>
                <a:gd fmla="*/ 38 w 47" name="T10"/>
                <a:gd fmla="*/ 1 h 24" name="T11"/>
                <a:gd fmla="*/ 8 w 47" name="T12"/>
                <a:gd fmla="*/ 1 h 24" name="T13"/>
                <a:gd fmla="*/ 7 w 47" name="T14"/>
                <a:gd fmla="*/ 1 h 24" name="T15"/>
                <a:gd fmla="*/ 7 w 47" name="T16"/>
                <a:gd fmla="*/ 1 h 24" name="T17"/>
                <a:gd fmla="*/ 0 w 47" name="T18"/>
                <a:gd fmla="*/ 8 h 24" name="T19"/>
                <a:gd fmla="*/ 0 w 47" name="T20"/>
                <a:gd fmla="*/ 18 h 24" name="T21"/>
                <a:gd fmla="*/ 23 w 47" name="T22"/>
                <a:gd fmla="*/ 24 h 2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 w="47">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689560757"/>
      </p:ext>
    </p:extLst>
  </p:cSld>
  <p:clrMapOvr>
    <a:masterClrMapping/>
  </p:clrMapOvr>
  <mc:AlternateContent>
    <mc:Choice Requires="p14">
      <p:transition p14:dur="700" spd="med">
        <p:fade/>
      </p:transition>
    </mc:Choice>
    <mc:Fallback>
      <p:transition spd="med">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flipV="1">
            <a:off x="1012372" y="3946074"/>
            <a:ext cx="10167257" cy="0"/>
          </a:xfrm>
          <a:prstGeom prst="line">
            <a:avLst/>
          </a:prstGeom>
          <a:ln w="12700">
            <a:solidFill>
              <a:schemeClr val="bg1">
                <a:lumMod val="65000"/>
              </a:schemeClr>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621973" y="2141980"/>
            <a:ext cx="1251020" cy="2380412"/>
            <a:chOff x="1464547" y="2613409"/>
            <a:chExt cx="1251020" cy="2380412"/>
          </a:xfrm>
        </p:grpSpPr>
        <p:grpSp>
          <p:nvGrpSpPr>
            <p:cNvPr id="8" name="组合 7"/>
            <p:cNvGrpSpPr/>
            <p:nvPr/>
          </p:nvGrpSpPr>
          <p:grpSpPr>
            <a:xfrm>
              <a:off x="2032907" y="3616778"/>
              <a:ext cx="114300" cy="1377043"/>
              <a:chOff x="2032907" y="3548743"/>
              <a:chExt cx="114300" cy="1377043"/>
            </a:xfrm>
          </p:grpSpPr>
          <p:cxnSp>
            <p:nvCxnSpPr>
              <p:cNvPr id="6" name="直接连接符 5"/>
              <p:cNvCxnSpPr/>
              <p:nvPr/>
            </p:nvCxnSpPr>
            <p:spPr>
              <a:xfrm flipH="1">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椭圆 8"/>
            <p:cNvSpPr/>
            <p:nvPr/>
          </p:nvSpPr>
          <p:spPr>
            <a:xfrm>
              <a:off x="1464547" y="2613409"/>
              <a:ext cx="1251020" cy="1251020"/>
            </a:xfrm>
            <a:prstGeom prst="ellips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a:off x="3715972" y="1209367"/>
            <a:ext cx="1970314" cy="3313025"/>
            <a:chOff x="3272204" y="1680796"/>
            <a:chExt cx="1970314" cy="3313025"/>
          </a:xfrm>
        </p:grpSpPr>
        <p:grpSp>
          <p:nvGrpSpPr>
            <p:cNvPr id="11" name="组合 10"/>
            <p:cNvGrpSpPr/>
            <p:nvPr/>
          </p:nvGrpSpPr>
          <p:grpSpPr>
            <a:xfrm>
              <a:off x="4200211" y="3616778"/>
              <a:ext cx="114300" cy="1377043"/>
              <a:chOff x="2032907" y="3548743"/>
              <a:chExt cx="114300" cy="1377043"/>
            </a:xfrm>
          </p:grpSpPr>
          <p:cxnSp>
            <p:nvCxnSpPr>
              <p:cNvPr id="12" name="直接连接符 11"/>
              <p:cNvCxnSpPr/>
              <p:nvPr/>
            </p:nvCxnSpPr>
            <p:spPr>
              <a:xfrm flipH="1">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椭圆 9"/>
            <p:cNvSpPr/>
            <p:nvPr/>
          </p:nvSpPr>
          <p:spPr>
            <a:xfrm>
              <a:off x="3272204" y="1680796"/>
              <a:ext cx="1970314" cy="1970314"/>
            </a:xfrm>
            <a:prstGeom prst="ellips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p:cNvGrpSpPr/>
          <p:nvPr/>
        </p:nvGrpSpPr>
        <p:grpSpPr>
          <a:xfrm>
            <a:off x="6489073" y="1209367"/>
            <a:ext cx="1970314" cy="3313025"/>
            <a:chOff x="3272204" y="1680796"/>
            <a:chExt cx="1970314" cy="3313025"/>
          </a:xfrm>
        </p:grpSpPr>
        <p:grpSp>
          <p:nvGrpSpPr>
            <p:cNvPr id="18" name="组合 17"/>
            <p:cNvGrpSpPr/>
            <p:nvPr/>
          </p:nvGrpSpPr>
          <p:grpSpPr>
            <a:xfrm>
              <a:off x="4200211" y="3616778"/>
              <a:ext cx="114300" cy="1377043"/>
              <a:chOff x="2032907" y="3548743"/>
              <a:chExt cx="114300" cy="1377043"/>
            </a:xfrm>
          </p:grpSpPr>
          <p:cxnSp>
            <p:nvCxnSpPr>
              <p:cNvPr id="20" name="直接连接符 19"/>
              <p:cNvCxnSpPr/>
              <p:nvPr/>
            </p:nvCxnSpPr>
            <p:spPr>
              <a:xfrm flipH="1">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椭圆 18"/>
            <p:cNvSpPr/>
            <p:nvPr/>
          </p:nvSpPr>
          <p:spPr>
            <a:xfrm>
              <a:off x="3272204" y="1680796"/>
              <a:ext cx="1970314" cy="1970314"/>
            </a:xfrm>
            <a:prstGeom prst="ellips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a:off x="9282271" y="2141980"/>
            <a:ext cx="1251020" cy="2380412"/>
            <a:chOff x="1464547" y="2613409"/>
            <a:chExt cx="1251020" cy="2380412"/>
          </a:xfrm>
        </p:grpSpPr>
        <p:grpSp>
          <p:nvGrpSpPr>
            <p:cNvPr id="23" name="组合 22"/>
            <p:cNvGrpSpPr/>
            <p:nvPr/>
          </p:nvGrpSpPr>
          <p:grpSpPr>
            <a:xfrm>
              <a:off x="2032907" y="3616778"/>
              <a:ext cx="114300" cy="1377043"/>
              <a:chOff x="2032907" y="3548743"/>
              <a:chExt cx="114300" cy="1377043"/>
            </a:xfrm>
          </p:grpSpPr>
          <p:cxnSp>
            <p:nvCxnSpPr>
              <p:cNvPr id="25" name="直接连接符 24"/>
              <p:cNvCxnSpPr/>
              <p:nvPr/>
            </p:nvCxnSpPr>
            <p:spPr>
              <a:xfrm flipH="1">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椭圆 23"/>
            <p:cNvSpPr/>
            <p:nvPr/>
          </p:nvSpPr>
          <p:spPr>
            <a:xfrm>
              <a:off x="1464547" y="2613409"/>
              <a:ext cx="1251020" cy="1251020"/>
            </a:xfrm>
            <a:prstGeom prst="ellipse">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KSO_Shape"/>
          <p:cNvSpPr/>
          <p:nvPr/>
        </p:nvSpPr>
        <p:spPr>
          <a:xfrm>
            <a:off x="9655277" y="2406227"/>
            <a:ext cx="505007" cy="839347"/>
          </a:xfrm>
          <a:custGeom>
            <a:gdLst>
              <a:gd fmla="*/ 588566 w 1536700" name="connsiteX0"/>
              <a:gd fmla="*/ 2172931 h 2555648" name="connsiteY0"/>
              <a:gd fmla="*/ 588566 w 1536700" name="connsiteX1"/>
              <a:gd fmla="*/ 2232462 h 2555648" name="connsiteY1"/>
              <a:gd fmla="*/ 948135 w 1536700" name="connsiteX2"/>
              <a:gd fmla="*/ 2232462 h 2555648" name="connsiteY2"/>
              <a:gd fmla="*/ 948135 w 1536700" name="connsiteX3"/>
              <a:gd fmla="*/ 2172931 h 2555648" name="connsiteY3"/>
              <a:gd fmla="*/ 588566 w 1536700" name="connsiteX4"/>
              <a:gd fmla="*/ 2014319 h 2555648" name="connsiteY4"/>
              <a:gd fmla="*/ 588566 w 1536700" name="connsiteX5"/>
              <a:gd fmla="*/ 2073850 h 2555648" name="connsiteY5"/>
              <a:gd fmla="*/ 948135 w 1536700" name="connsiteX6"/>
              <a:gd fmla="*/ 2073850 h 2555648" name="connsiteY6"/>
              <a:gd fmla="*/ 948135 w 1536700" name="connsiteX7"/>
              <a:gd fmla="*/ 2014319 h 2555648" name="connsiteY7"/>
              <a:gd fmla="*/ 439655 w 1536700" name="connsiteX8"/>
              <a:gd fmla="*/ 1865655 h 2555648" name="connsiteY8"/>
              <a:gd fmla="*/ 1097045 w 1536700" name="connsiteX9"/>
              <a:gd fmla="*/ 1865655 h 2555648" name="connsiteY9"/>
              <a:gd fmla="*/ 1189236 w 1536700" name="connsiteX10"/>
              <a:gd fmla="*/ 1953225 h 2555648" name="connsiteY10"/>
              <a:gd fmla="*/ 1097045 w 1536700" name="connsiteX11"/>
              <a:gd fmla="*/ 2040795 h 2555648" name="connsiteY11"/>
              <a:gd fmla="*/ 1189236 w 1536700" name="connsiteX12"/>
              <a:gd fmla="*/ 2128365 h 2555648" name="connsiteY12"/>
              <a:gd fmla="*/ 1097045 w 1536700" name="connsiteX13"/>
              <a:gd fmla="*/ 2215935 h 2555648" name="connsiteY13"/>
              <a:gd fmla="*/ 1189236 w 1536700" name="connsiteX14"/>
              <a:gd fmla="*/ 2303505 h 2555648" name="connsiteY14"/>
              <a:gd fmla="*/ 1097045 w 1536700" name="connsiteX15"/>
              <a:gd fmla="*/ 2391075 h 2555648" name="connsiteY15"/>
              <a:gd fmla="*/ 948071 w 1536700" name="connsiteX16"/>
              <a:gd fmla="*/ 2391075 h 2555648" name="connsiteY16"/>
              <a:gd fmla="*/ 937297 w 1536700" name="connsiteX17"/>
              <a:gd fmla="*/ 2444188 h 2555648" name="connsiteY17"/>
              <a:gd fmla="*/ 768350 w 1536700" name="connsiteX18"/>
              <a:gd fmla="*/ 2555648 h 2555648" name="connsiteY18"/>
              <a:gd fmla="*/ 599403 w 1536700" name="connsiteX19"/>
              <a:gd fmla="*/ 2444188 h 2555648" name="connsiteY19"/>
              <a:gd fmla="*/ 588630 w 1536700" name="connsiteX20"/>
              <a:gd fmla="*/ 2391075 h 2555648" name="connsiteY20"/>
              <a:gd fmla="*/ 439655 w 1536700" name="connsiteX21"/>
              <a:gd fmla="*/ 2391075 h 2555648" name="connsiteY21"/>
              <a:gd fmla="*/ 347464 w 1536700" name="connsiteX22"/>
              <a:gd fmla="*/ 2303505 h 2555648" name="connsiteY22"/>
              <a:gd fmla="*/ 439655 w 1536700" name="connsiteX23"/>
              <a:gd fmla="*/ 2215935 h 2555648" name="connsiteY23"/>
              <a:gd fmla="*/ 347464 w 1536700" name="connsiteX24"/>
              <a:gd fmla="*/ 2128365 h 2555648" name="connsiteY24"/>
              <a:gd fmla="*/ 439655 w 1536700" name="connsiteX25"/>
              <a:gd fmla="*/ 2040795 h 2555648" name="connsiteY25"/>
              <a:gd fmla="*/ 347464 w 1536700" name="connsiteX26"/>
              <a:gd fmla="*/ 1953225 h 2555648" name="connsiteY26"/>
              <a:gd fmla="*/ 439655 w 1536700" name="connsiteX27"/>
              <a:gd fmla="*/ 1865655 h 2555648" name="connsiteY27"/>
              <a:gd fmla="*/ 768350 w 1536700" name="connsiteX28"/>
              <a:gd fmla="*/ 0 h 2555648" name="connsiteY28"/>
              <a:gd fmla="*/ 1536700 w 1536700" name="connsiteX29"/>
              <a:gd fmla="*/ 770343 h 2555648" name="connsiteY29"/>
              <a:gd fmla="*/ 1521090 w 1536700" name="connsiteX30"/>
              <a:gd fmla="*/ 925594 h 2555648" name="connsiteY30"/>
              <a:gd fmla="*/ 1491688 w 1536700" name="connsiteX31"/>
              <a:gd fmla="*/ 1020556 h 2555648" name="connsiteY31"/>
              <a:gd fmla="*/ 1491950 w 1536700" name="connsiteX32"/>
              <a:gd fmla="*/ 1020556 h 2555648" name="connsiteY32"/>
              <a:gd fmla="*/ 1140478 w 1536700" name="connsiteX33"/>
              <a:gd fmla="*/ 1823920 h 2555648" name="connsiteY33"/>
              <a:gd fmla="*/ 396222 w 1536700" name="connsiteX34"/>
              <a:gd fmla="*/ 1823920 h 2555648" name="connsiteY34"/>
              <a:gd fmla="*/ 44750 w 1536700" name="connsiteX35"/>
              <a:gd fmla="*/ 1020556 h 2555648" name="connsiteY35"/>
              <a:gd fmla="*/ 45012 w 1536700" name="connsiteX36"/>
              <a:gd fmla="*/ 1020556 h 2555648" name="connsiteY36"/>
              <a:gd fmla="*/ 15610 w 1536700" name="connsiteX37"/>
              <a:gd fmla="*/ 925594 h 2555648" name="connsiteY37"/>
              <a:gd fmla="*/ 0 w 1536700" name="connsiteX38"/>
              <a:gd fmla="*/ 770343 h 2555648" name="connsiteY38"/>
              <a:gd fmla="*/ 768350 w 1536700" name="connsiteX39"/>
              <a:gd fmla="*/ 0 h 2555648"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555648" w="1536700">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 name="KSO_Shape"/>
          <p:cNvSpPr/>
          <p:nvPr/>
        </p:nvSpPr>
        <p:spPr bwMode="auto">
          <a:xfrm>
            <a:off x="1831625" y="2421531"/>
            <a:ext cx="839347" cy="815566"/>
          </a:xfrm>
          <a:custGeom>
            <a:gdLst>
              <a:gd fmla="*/ 1300686 w 4656" name="T0"/>
              <a:gd fmla="*/ 3684 h 4524" name="T1"/>
              <a:gd fmla="*/ 1211082 w 4656" name="T2"/>
              <a:gd fmla="*/ 23332 h 4524" name="T3"/>
              <a:gd fmla="*/ 1130071 w 4656" name="T4"/>
              <a:gd fmla="*/ 57715 h 4524" name="T5"/>
              <a:gd fmla="*/ 1056424 w 4656" name="T6"/>
              <a:gd fmla="*/ 106425 h 4524" name="T7"/>
              <a:gd fmla="*/ 991369 w 4656" name="T8"/>
              <a:gd fmla="*/ 167006 h 4524" name="T9"/>
              <a:gd fmla="*/ 943090 w 4656" name="T10"/>
              <a:gd fmla="*/ 200980 h 4524" name="T11"/>
              <a:gd fmla="*/ 882126 w 4656" name="T12"/>
              <a:gd fmla="*/ 135488 h 4524" name="T13"/>
              <a:gd fmla="*/ 812571 w 4656" name="T14"/>
              <a:gd fmla="*/ 80638 h 4524" name="T15"/>
              <a:gd fmla="*/ 735242 w 4656" name="T16"/>
              <a:gd fmla="*/ 38886 h 4524" name="T17"/>
              <a:gd fmla="*/ 650139 w 4656" name="T18"/>
              <a:gd fmla="*/ 11461 h 4524" name="T19"/>
              <a:gd fmla="*/ 556443 w 4656" name="T20"/>
              <a:gd fmla="*/ 0 h 4524" name="T21"/>
              <a:gd fmla="*/ 484842 w 4656" name="T22"/>
              <a:gd fmla="*/ 2456 h 4524" name="T23"/>
              <a:gd fmla="*/ 405467 w 4656" name="T24"/>
              <a:gd fmla="*/ 17192 h 4524" name="T25"/>
              <a:gd fmla="*/ 329774 w 4656" name="T26"/>
              <a:gd fmla="*/ 42161 h 4524" name="T27"/>
              <a:gd fmla="*/ 259810 w 4656" name="T28"/>
              <a:gd fmla="*/ 78182 h 4524" name="T29"/>
              <a:gd fmla="*/ 196392 w 4656" name="T30"/>
              <a:gd fmla="*/ 123617 h 4524" name="T31"/>
              <a:gd fmla="*/ 140338 w 4656" name="T32"/>
              <a:gd fmla="*/ 176830 h 4524" name="T33"/>
              <a:gd fmla="*/ 92059 w 4656" name="T34"/>
              <a:gd fmla="*/ 238229 h 4524" name="T35"/>
              <a:gd fmla="*/ 52780 w 4656" name="T36"/>
              <a:gd fmla="*/ 306177 h 4524" name="T37"/>
              <a:gd fmla="*/ 23731 w 4656" name="T38"/>
              <a:gd fmla="*/ 379856 h 4524" name="T39"/>
              <a:gd fmla="*/ 6137 w 4656" name="T40"/>
              <a:gd fmla="*/ 458447 h 4524" name="T41"/>
              <a:gd fmla="*/ 0 w 4656" name="T42"/>
              <a:gd fmla="*/ 540722 h 4524" name="T43"/>
              <a:gd fmla="*/ 12274 w 4656" name="T44"/>
              <a:gd fmla="*/ 663930 h 4524" name="T45"/>
              <a:gd fmla="*/ 56053 w 4656" name="T46"/>
              <a:gd fmla="*/ 798189 h 4524" name="T47"/>
              <a:gd fmla="*/ 126836 w 4656" name="T48"/>
              <a:gd fmla="*/ 919760 h 4524" name="T49"/>
              <a:gd fmla="*/ 219304 w 4656" name="T50"/>
              <a:gd fmla="*/ 1028641 h 4524" name="T51"/>
              <a:gd fmla="*/ 326910 w 4656" name="T52"/>
              <a:gd fmla="*/ 1126061 h 4524" name="T53"/>
              <a:gd fmla="*/ 461930 w 4656" name="T54"/>
              <a:gd fmla="*/ 1230439 h 4524" name="T55"/>
              <a:gd fmla="*/ 608405 w 4656" name="T56"/>
              <a:gd fmla="*/ 1357331 h 4524" name="T57"/>
              <a:gd fmla="*/ 732787 w 4656" name="T58"/>
              <a:gd fmla="*/ 1485041 h 4524" name="T59"/>
              <a:gd fmla="*/ 842439 w 4656" name="T60"/>
              <a:gd fmla="*/ 1625850 h 4524" name="T61"/>
              <a:gd fmla="*/ 925087 w 4656" name="T62"/>
              <a:gd fmla="*/ 1775255 h 4524" name="T63"/>
              <a:gd fmla="*/ 952500 w 4656" name="T64"/>
              <a:gd fmla="*/ 1851799 h 4524" name="T65"/>
              <a:gd fmla="*/ 990960 w 4656" name="T66"/>
              <a:gd fmla="*/ 1749467 h 4524" name="T67"/>
              <a:gd fmla="*/ 1078927 w 4656" name="T68"/>
              <a:gd fmla="*/ 1601700 h 4524" name="T69"/>
              <a:gd fmla="*/ 1192262 w 4656" name="T70"/>
              <a:gd fmla="*/ 1462528 h 4524" name="T71"/>
              <a:gd fmla="*/ 1317461 w 4656" name="T72"/>
              <a:gd fmla="*/ 1337274 h 4524" name="T73"/>
              <a:gd fmla="*/ 1482349 w 4656" name="T74"/>
              <a:gd fmla="*/ 1199330 h 4524" name="T75"/>
              <a:gd fmla="*/ 1596910 w 4656" name="T76"/>
              <a:gd fmla="*/ 1110506 h 4524" name="T77"/>
              <a:gd fmla="*/ 1702062 w 4656" name="T78"/>
              <a:gd fmla="*/ 1011040 h 4524" name="T79"/>
              <a:gd fmla="*/ 1791256 w 4656" name="T80"/>
              <a:gd fmla="*/ 900521 h 4524" name="T81"/>
              <a:gd fmla="*/ 1858357 w 4656" name="T82"/>
              <a:gd fmla="*/ 776904 h 4524" name="T83"/>
              <a:gd fmla="*/ 1896817 w 4656" name="T84"/>
              <a:gd fmla="*/ 639779 h 4524" name="T85"/>
              <a:gd fmla="*/ 1905000 w 4656" name="T86"/>
              <a:gd fmla="*/ 526805 h 4524" name="T87"/>
              <a:gd fmla="*/ 1896408 w 4656" name="T88"/>
              <a:gd fmla="*/ 444939 h 4524" name="T89"/>
              <a:gd fmla="*/ 1876769 w 4656" name="T90"/>
              <a:gd fmla="*/ 367167 h 4524" name="T91"/>
              <a:gd fmla="*/ 1846082 w 4656" name="T92"/>
              <a:gd fmla="*/ 294307 h 4524" name="T93"/>
              <a:gd fmla="*/ 1805168 w 4656" name="T94"/>
              <a:gd fmla="*/ 227586 h 4524" name="T95"/>
              <a:gd fmla="*/ 1755660 w 4656" name="T96"/>
              <a:gd fmla="*/ 167415 h 4524" name="T97"/>
              <a:gd fmla="*/ 1698380 w 4656" name="T98"/>
              <a:gd fmla="*/ 115021 h 4524" name="T99"/>
              <a:gd fmla="*/ 1633734 w 4656" name="T100"/>
              <a:gd fmla="*/ 71632 h 4524" name="T101"/>
              <a:gd fmla="*/ 1562951 w 4656" name="T102"/>
              <a:gd fmla="*/ 37249 h 4524" name="T103"/>
              <a:gd fmla="*/ 1486849 w 4656" name="T104"/>
              <a:gd fmla="*/ 13917 h 4524" name="T105"/>
              <a:gd fmla="*/ 1406247 w 4656" name="T106"/>
              <a:gd fmla="*/ 1637 h 452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524" w="4656">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altLang="en-US" lang="zh-CN"/>
          </a:p>
        </p:txBody>
      </p:sp>
      <p:sp>
        <p:nvSpPr>
          <p:cNvPr id="29" name="KSO_Shape"/>
          <p:cNvSpPr/>
          <p:nvPr/>
        </p:nvSpPr>
        <p:spPr bwMode="auto">
          <a:xfrm>
            <a:off x="7001842" y="1686910"/>
            <a:ext cx="944775" cy="1200985"/>
          </a:xfrm>
          <a:custGeom>
            <a:gdLst>
              <a:gd fmla="*/ 769455 w 4116" name="T0"/>
              <a:gd fmla="*/ 749055 h 5239" name="T1"/>
              <a:gd fmla="*/ 608652 w 4116" name="T2"/>
              <a:gd fmla="*/ 766145 h 5239" name="T3"/>
              <a:gd fmla="*/ 337614 w 4116" name="T4"/>
              <a:gd fmla="*/ 920683 h 5239" name="T5"/>
              <a:gd fmla="*/ 253575 w 4116" name="T6"/>
              <a:gd fmla="*/ 1028315 h 5239" name="T7"/>
              <a:gd fmla="*/ 196457 w 4116" name="T8"/>
              <a:gd fmla="*/ 1154127 h 5239" name="T9"/>
              <a:gd fmla="*/ 171354 w 4116" name="T10"/>
              <a:gd fmla="*/ 1294120 h 5239" name="T11"/>
              <a:gd fmla="*/ 176811 w 4116" name="T12"/>
              <a:gd fmla="*/ 1414842 h 5239" name="T13"/>
              <a:gd fmla="*/ 210645 w 4116" name="T14"/>
              <a:gd fmla="*/ 1539199 h 5239" name="T15"/>
              <a:gd fmla="*/ 269218 w 4116" name="T16"/>
              <a:gd fmla="*/ 1650103 h 5239" name="T17"/>
              <a:gd fmla="*/ 349620 w 4116" name="T18"/>
              <a:gd fmla="*/ 1745371 h 5239" name="T19"/>
              <a:gd fmla="*/ 448940 w 4116" name="T20"/>
              <a:gd fmla="*/ 1821368 h 5239" name="T21"/>
              <a:gd fmla="*/ 563539 w 4116" name="T22"/>
              <a:gd fmla="*/ 1874456 h 5239" name="T23"/>
              <a:gd fmla="*/ 689781 w 4116" name="T24"/>
              <a:gd fmla="*/ 1902091 h 5239" name="T25"/>
              <a:gd fmla="*/ 808019 w 4116" name="T26"/>
              <a:gd fmla="*/ 1902091 h 5239" name="T27"/>
              <a:gd fmla="*/ 934624 w 4116" name="T28"/>
              <a:gd fmla="*/ 1874456 h 5239" name="T29"/>
              <a:gd fmla="*/ 1048860 w 4116" name="T30"/>
              <a:gd fmla="*/ 1821368 h 5239" name="T31"/>
              <a:gd fmla="*/ 1147816 w 4116" name="T32"/>
              <a:gd fmla="*/ 1745371 h 5239" name="T33"/>
              <a:gd fmla="*/ 1228218 w 4116" name="T34"/>
              <a:gd fmla="*/ 1650103 h 5239" name="T35"/>
              <a:gd fmla="*/ 1287155 w 4116" name="T36"/>
              <a:gd fmla="*/ 1539199 h 5239" name="T37"/>
              <a:gd fmla="*/ 1320625 w 4116" name="T38"/>
              <a:gd fmla="*/ 1414842 h 5239" name="T39"/>
              <a:gd fmla="*/ 1326082 w 4116" name="T40"/>
              <a:gd fmla="*/ 1291575 h 5239" name="T41"/>
              <a:gd fmla="*/ 1296977 w 4116" name="T42"/>
              <a:gd fmla="*/ 1141400 h 5239" name="T43"/>
              <a:gd fmla="*/ 1231128 w 4116" name="T44"/>
              <a:gd fmla="*/ 1007588 h 5239" name="T45"/>
              <a:gd fmla="*/ 1134355 w 4116" name="T46"/>
              <a:gd fmla="*/ 895957 h 5239" name="T47"/>
              <a:gd fmla="*/ 1120530 w 4116" name="T48"/>
              <a:gd fmla="*/ 1326846 h 5239" name="T49"/>
              <a:gd fmla="*/ 1110708 w 4116" name="T50"/>
              <a:gd fmla="*/ 1410478 h 5239" name="T51"/>
              <a:gd fmla="*/ 1075418 w 4116" name="T52"/>
              <a:gd fmla="*/ 1503928 h 5239" name="T53"/>
              <a:gd fmla="*/ 971005 w 4116" name="T54"/>
              <a:gd fmla="*/ 1624286 h 5239" name="T55"/>
              <a:gd fmla="*/ 859316 w 4116" name="T56"/>
              <a:gd fmla="*/ 1681738 h 5239" name="T57"/>
              <a:gd fmla="*/ 777459 w 4116" name="T58"/>
              <a:gd fmla="*/ 1697374 h 5239" name="T59"/>
              <a:gd fmla="*/ 701787 w 4116" name="T60"/>
              <a:gd fmla="*/ 1695192 h 5239" name="T61"/>
              <a:gd fmla="*/ 621385 w 4116" name="T62"/>
              <a:gd fmla="*/ 1675556 h 5239" name="T63"/>
              <a:gd fmla="*/ 499509 w 4116" name="T64"/>
              <a:gd fmla="*/ 1601742 h 5239" name="T65"/>
              <a:gd fmla="*/ 406738 w 4116" name="T66"/>
              <a:gd fmla="*/ 1471203 h 5239" name="T67"/>
              <a:gd fmla="*/ 383090 w 4116" name="T68"/>
              <a:gd fmla="*/ 1392297 h 5239" name="T69"/>
              <a:gd fmla="*/ 377269 w 4116" name="T70"/>
              <a:gd fmla="*/ 1317028 h 5239" name="T71"/>
              <a:gd fmla="*/ 388911 w 4116" name="T72"/>
              <a:gd fmla="*/ 1234123 h 5239" name="T73"/>
              <a:gd fmla="*/ 431113 w 4116" name="T74"/>
              <a:gd fmla="*/ 1134491 h 5239" name="T75"/>
              <a:gd fmla="*/ 541347 w 4116" name="T76"/>
              <a:gd fmla="*/ 1018860 h 5239" name="T77"/>
              <a:gd fmla="*/ 647215 w 4116" name="T78"/>
              <a:gd fmla="*/ 969772 h 5239" name="T79"/>
              <a:gd fmla="*/ 729800 w 4116" name="T80"/>
              <a:gd fmla="*/ 955954 h 5239" name="T81"/>
              <a:gd fmla="*/ 805472 w 4116" name="T82"/>
              <a:gd fmla="*/ 959954 h 5239" name="T83"/>
              <a:gd fmla="*/ 884782 w 4116" name="T84"/>
              <a:gd fmla="*/ 981771 h 5239" name="T85"/>
              <a:gd fmla="*/ 1011388 w 4116" name="T86"/>
              <a:gd fmla="*/ 1064676 h 5239" name="T87"/>
              <a:gd fmla="*/ 1094700 w 4116" name="T88"/>
              <a:gd fmla="*/ 1190852 h 5239" name="T89"/>
              <a:gd fmla="*/ 1116165 w 4116" name="T90"/>
              <a:gd fmla="*/ 1270485 h 5239" name="T91"/>
              <a:gd fmla="*/ 0 w 4116" name="T92"/>
              <a:gd fmla="*/ 167992 h 5239" name="T93"/>
              <a:gd fmla="*/ 419835 w 4116" name="T94"/>
              <a:gd fmla="*/ 1208306 h 5239" name="T95"/>
              <a:gd fmla="*/ 410740 w 4116" name="T96"/>
              <a:gd fmla="*/ 1220669 h 5239" name="T97"/>
              <a:gd fmla="*/ 534435 w 4116" name="T98"/>
              <a:gd fmla="*/ 1599924 h 5239" name="T99"/>
              <a:gd fmla="*/ 539528 w 4116" name="T100"/>
              <a:gd fmla="*/ 1614105 h 5239" name="T101"/>
              <a:gd fmla="*/ 748718 w 4116" name="T102"/>
              <a:gd fmla="*/ 1473384 h 5239" name="T103"/>
              <a:gd fmla="*/ 954270 w 4116" name="T104"/>
              <a:gd fmla="*/ 1615923 h 5239" name="T105"/>
              <a:gd fmla="*/ 963365 w 4116" name="T106"/>
              <a:gd fmla="*/ 1603923 h 5239" name="T107"/>
              <a:gd fmla="*/ 1086332 w 4116" name="T108"/>
              <a:gd fmla="*/ 1224669 h 5239" name="T109"/>
              <a:gd fmla="*/ 1081603 w 4116" name="T110"/>
              <a:gd fmla="*/ 1210124 h 5239" name="T111"/>
              <a:gd fmla="*/ 759632 w 4116" name="T112"/>
              <a:gd fmla="*/ 977044 h 5239" name="T113"/>
              <a:gd fmla="*/ 744716 w 4116" name="T114"/>
              <a:gd fmla="*/ 972317 h 523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5239" w="4116">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altLang="en-US" lang="zh-CN"/>
          </a:p>
        </p:txBody>
      </p:sp>
      <p:sp>
        <p:nvSpPr>
          <p:cNvPr id="30" name="KSO_Shape"/>
          <p:cNvSpPr/>
          <p:nvPr/>
        </p:nvSpPr>
        <p:spPr bwMode="auto">
          <a:xfrm>
            <a:off x="4051585" y="1594032"/>
            <a:ext cx="1198983" cy="1200984"/>
          </a:xfrm>
          <a:custGeom>
            <a:gdLst>
              <a:gd fmla="*/ 1677554 w 4408" name="T0"/>
              <a:gd fmla="*/ 780497 h 4408" name="T1"/>
              <a:gd fmla="*/ 1588217 w 4408" name="T2"/>
              <a:gd fmla="*/ 591639 h 4408" name="T3"/>
              <a:gd fmla="*/ 1608502 w 4408" name="T4"/>
              <a:gd fmla="*/ 502180 h 4408" name="T5"/>
              <a:gd fmla="*/ 1696976 w 4408" name="T6"/>
              <a:gd fmla="*/ 375555 h 4408" name="T7"/>
              <a:gd fmla="*/ 1554554 w 4408" name="T8"/>
              <a:gd fmla="*/ 213924 h 4408" name="T9"/>
              <a:gd fmla="*/ 1473848 w 4408" name="T10"/>
              <a:gd fmla="*/ 222135 h 4408" name="T11"/>
              <a:gd fmla="*/ 1343079 w 4408" name="T12"/>
              <a:gd fmla="*/ 316780 h 4408" name="T13"/>
              <a:gd fmla="*/ 1147142 w 4408" name="T14"/>
              <a:gd fmla="*/ 246336 h 4408" name="T15"/>
              <a:gd fmla="*/ 1097941 w 4408" name="T16"/>
              <a:gd fmla="*/ 168978 h 4408" name="T17"/>
              <a:gd fmla="*/ 1070752 w 4408" name="T18"/>
              <a:gd fmla="*/ 16855 h 4408" name="T19"/>
              <a:gd fmla="*/ 856688 w 4408" name="T20"/>
              <a:gd fmla="*/ 3025 h 4408" name="T21"/>
              <a:gd fmla="*/ 805761 w 4408" name="T22"/>
              <a:gd fmla="*/ 65690 h 4408" name="T23"/>
              <a:gd fmla="*/ 779866 w 4408" name="T24"/>
              <a:gd fmla="*/ 225592 h 4408" name="T25"/>
              <a:gd fmla="*/ 591266 w 4408" name="T26"/>
              <a:gd fmla="*/ 314619 h 4408" name="T27"/>
              <a:gd fmla="*/ 502360 w 4408" name="T28"/>
              <a:gd fmla="*/ 294739 h 4408" name="T29"/>
              <a:gd fmla="*/ 375044 w 4408" name="T30"/>
              <a:gd fmla="*/ 206145 h 4408" name="T31"/>
              <a:gd fmla="*/ 214064 w 4408" name="T32"/>
              <a:gd fmla="*/ 348328 h 4408" name="T33"/>
              <a:gd fmla="*/ 221833 w 4408" name="T34"/>
              <a:gd fmla="*/ 428711 h 4408" name="T35"/>
              <a:gd fmla="*/ 316780 w 4408" name="T36"/>
              <a:gd fmla="*/ 560091 h 4408" name="T37"/>
              <a:gd fmla="*/ 246001 w 4408" name="T38"/>
              <a:gd fmla="*/ 756728 h 4408" name="T39"/>
              <a:gd fmla="*/ 168748 w 4408" name="T40"/>
              <a:gd fmla="*/ 805563 h 4408" name="T41"/>
              <a:gd fmla="*/ 16832 w 4408" name="T42"/>
              <a:gd fmla="*/ 832357 h 4408" name="T43"/>
              <a:gd fmla="*/ 3453 w 4408" name="T44"/>
              <a:gd fmla="*/ 1047577 h 4408" name="T45"/>
              <a:gd fmla="*/ 65600 w 4408" name="T46"/>
              <a:gd fmla="*/ 1098573 h 4408" name="T47"/>
              <a:gd fmla="*/ 225717 w 4408" name="T48"/>
              <a:gd fmla="*/ 1124935 h 4408" name="T49"/>
              <a:gd fmla="*/ 314191 w 4408" name="T50"/>
              <a:gd fmla="*/ 1313361 h 4408" name="T51"/>
              <a:gd fmla="*/ 294338 w 4408" name="T52"/>
              <a:gd fmla="*/ 1402820 h 4408" name="T53"/>
              <a:gd fmla="*/ 205864 w 4408" name="T54"/>
              <a:gd fmla="*/ 1529445 h 4408" name="T55"/>
              <a:gd fmla="*/ 348286 w 4408" name="T56"/>
              <a:gd fmla="*/ 1691076 h 4408" name="T57"/>
              <a:gd fmla="*/ 428560 w 4408" name="T58"/>
              <a:gd fmla="*/ 1682865 h 4408" name="T59"/>
              <a:gd fmla="*/ 559329 w 4408" name="T60"/>
              <a:gd fmla="*/ 1588220 h 4408" name="T61"/>
              <a:gd fmla="*/ 755698 w 4408" name="T62"/>
              <a:gd fmla="*/ 1658664 h 4408" name="T63"/>
              <a:gd fmla="*/ 804467 w 4408" name="T64"/>
              <a:gd fmla="*/ 1736886 h 4408" name="T65"/>
              <a:gd fmla="*/ 831656 w 4408" name="T66"/>
              <a:gd fmla="*/ 1888578 h 4408" name="T67"/>
              <a:gd fmla="*/ 1046152 w 4408" name="T68"/>
              <a:gd fmla="*/ 1901543 h 4408" name="T69"/>
              <a:gd fmla="*/ 1097510 w 4408" name="T70"/>
              <a:gd fmla="*/ 1839310 h 4408" name="T71"/>
              <a:gd fmla="*/ 1123405 w 4408" name="T72"/>
              <a:gd fmla="*/ 1679840 h 4408" name="T73"/>
              <a:gd fmla="*/ 1311574 w 4408" name="T74"/>
              <a:gd fmla="*/ 1590813 h 4408" name="T75"/>
              <a:gd fmla="*/ 1400911 w 4408" name="T76"/>
              <a:gd fmla="*/ 1610693 h 4408" name="T77"/>
              <a:gd fmla="*/ 1527364 w 4408" name="T78"/>
              <a:gd fmla="*/ 1699288 h 4408" name="T79"/>
              <a:gd fmla="*/ 1688776 w 4408" name="T80"/>
              <a:gd fmla="*/ 1556672 h 4408" name="T81"/>
              <a:gd fmla="*/ 1681007 w 4408" name="T82"/>
              <a:gd fmla="*/ 1475856 h 4408" name="T83"/>
              <a:gd fmla="*/ 1586059 w 4408" name="T84"/>
              <a:gd fmla="*/ 1344909 h 4408" name="T85"/>
              <a:gd fmla="*/ 1656407 w 4408" name="T86"/>
              <a:gd fmla="*/ 1148705 h 4408" name="T87"/>
              <a:gd fmla="*/ 1734092 w 4408" name="T88"/>
              <a:gd fmla="*/ 1099437 h 4408" name="T89"/>
              <a:gd fmla="*/ 1886008 w 4408" name="T90"/>
              <a:gd fmla="*/ 1072211 h 4408" name="T91"/>
              <a:gd fmla="*/ 1899387 w 4408" name="T92"/>
              <a:gd fmla="*/ 857423 h 4408" name="T93"/>
              <a:gd fmla="*/ 1836808 w 4408" name="T94"/>
              <a:gd fmla="*/ 805995 h 4408" name="T95"/>
              <a:gd fmla="*/ 1281363 w 4408" name="T96"/>
              <a:gd fmla="*/ 1111106 h 4408" name="T97"/>
              <a:gd fmla="*/ 1141100 w 4408" name="T98"/>
              <a:gd fmla="*/ 1265390 h 4408" name="T99"/>
              <a:gd fmla="*/ 951636 w 4408" name="T100"/>
              <a:gd fmla="*/ 1318547 h 4408" name="T101"/>
              <a:gd fmla="*/ 747066 w 4408" name="T102"/>
              <a:gd fmla="*/ 1256315 h 4408" name="T103"/>
              <a:gd fmla="*/ 614139 w 4408" name="T104"/>
              <a:gd fmla="*/ 1095116 h 4408" name="T105"/>
              <a:gd fmla="*/ 589539 w 4408" name="T106"/>
              <a:gd fmla="*/ 896318 h 4408" name="T107"/>
              <a:gd fmla="*/ 680603 w 4408" name="T108"/>
              <a:gd fmla="*/ 706164 h 4408" name="T109"/>
              <a:gd fmla="*/ 860140 w 4408" name="T110"/>
              <a:gd fmla="*/ 597689 h 4408" name="T111"/>
              <a:gd fmla="*/ 1060394 w 4408" name="T112"/>
              <a:gd fmla="*/ 602443 h 4408" name="T113"/>
              <a:gd fmla="*/ 1233458 w 4408" name="T114"/>
              <a:gd fmla="*/ 719561 h 4408" name="T115"/>
              <a:gd fmla="*/ 1315458 w 4408" name="T116"/>
              <a:gd fmla="*/ 914901 h 440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408" w="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altLang="en-US" lang="zh-CN"/>
          </a:p>
        </p:txBody>
      </p:sp>
      <p:sp>
        <p:nvSpPr>
          <p:cNvPr id="31" name="文本框 30"/>
          <p:cNvSpPr txBox="1"/>
          <p:nvPr/>
        </p:nvSpPr>
        <p:spPr>
          <a:xfrm>
            <a:off x="1574061" y="4597103"/>
            <a:ext cx="1333817" cy="365760"/>
          </a:xfrm>
          <a:prstGeom prst="rect">
            <a:avLst/>
          </a:prstGeom>
          <a:solidFill>
            <a:srgbClr val="FCC818"/>
          </a:solid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KEYWORD</a:t>
            </a:r>
          </a:p>
        </p:txBody>
      </p:sp>
      <p:sp>
        <p:nvSpPr>
          <p:cNvPr id="32" name="文本框 31"/>
          <p:cNvSpPr txBox="1"/>
          <p:nvPr/>
        </p:nvSpPr>
        <p:spPr>
          <a:xfrm>
            <a:off x="4042982" y="4597103"/>
            <a:ext cx="1333817" cy="365760"/>
          </a:xfrm>
          <a:prstGeom prst="rect">
            <a:avLst/>
          </a:prstGeom>
          <a:solidFill>
            <a:srgbClr val="3A8898"/>
          </a:solidFill>
          <a:ln>
            <a:noFill/>
          </a:ln>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KEYWORD</a:t>
            </a:r>
          </a:p>
        </p:txBody>
      </p:sp>
      <p:sp>
        <p:nvSpPr>
          <p:cNvPr id="33" name="文本框 32"/>
          <p:cNvSpPr txBox="1"/>
          <p:nvPr/>
        </p:nvSpPr>
        <p:spPr>
          <a:xfrm>
            <a:off x="6803303" y="4597103"/>
            <a:ext cx="1333817" cy="365760"/>
          </a:xfrm>
          <a:prstGeom prst="rect">
            <a:avLst/>
          </a:prstGeom>
          <a:solidFill>
            <a:srgbClr val="EA5322"/>
          </a:solid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KEYWORD</a:t>
            </a:r>
          </a:p>
        </p:txBody>
      </p:sp>
      <p:sp>
        <p:nvSpPr>
          <p:cNvPr id="34" name="文本框 33"/>
          <p:cNvSpPr txBox="1"/>
          <p:nvPr/>
        </p:nvSpPr>
        <p:spPr>
          <a:xfrm>
            <a:off x="9282270" y="4597103"/>
            <a:ext cx="1333817" cy="365760"/>
          </a:xfrm>
          <a:prstGeom prst="rect">
            <a:avLst/>
          </a:prstGeom>
          <a:solidFill>
            <a:srgbClr val="2E648B"/>
          </a:solid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KEYWORD</a:t>
            </a:r>
          </a:p>
        </p:txBody>
      </p:sp>
      <p:sp>
        <p:nvSpPr>
          <p:cNvPr id="35" name="TextBox 15"/>
          <p:cNvSpPr txBox="1"/>
          <p:nvPr/>
        </p:nvSpPr>
        <p:spPr>
          <a:xfrm>
            <a:off x="1245834" y="5160318"/>
            <a:ext cx="2003298" cy="914400"/>
          </a:xfrm>
          <a:prstGeom prst="rect">
            <a:avLst/>
          </a:prstGeom>
          <a:noFill/>
        </p:spPr>
        <p:txBody>
          <a:bodyPr rtlCol="0" wrap="square">
            <a:spAutoFit/>
          </a:bodyPr>
          <a:lstStyle/>
          <a:p>
            <a:pPr algn="ct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a:t>
            </a:r>
          </a:p>
        </p:txBody>
      </p:sp>
      <p:sp>
        <p:nvSpPr>
          <p:cNvPr id="36" name="TextBox 15"/>
          <p:cNvSpPr txBox="1"/>
          <p:nvPr/>
        </p:nvSpPr>
        <p:spPr>
          <a:xfrm>
            <a:off x="3699480" y="5160318"/>
            <a:ext cx="2003298" cy="914400"/>
          </a:xfrm>
          <a:prstGeom prst="rect">
            <a:avLst/>
          </a:prstGeom>
          <a:noFill/>
        </p:spPr>
        <p:txBody>
          <a:bodyPr rtlCol="0" wrap="square">
            <a:spAutoFit/>
          </a:bodyPr>
          <a:lstStyle/>
          <a:p>
            <a:pPr algn="ct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a:t>
            </a:r>
          </a:p>
        </p:txBody>
      </p:sp>
      <p:sp>
        <p:nvSpPr>
          <p:cNvPr id="37" name="TextBox 15"/>
          <p:cNvSpPr txBox="1"/>
          <p:nvPr/>
        </p:nvSpPr>
        <p:spPr>
          <a:xfrm>
            <a:off x="6415430" y="5160318"/>
            <a:ext cx="2003298" cy="914400"/>
          </a:xfrm>
          <a:prstGeom prst="rect">
            <a:avLst/>
          </a:prstGeom>
          <a:noFill/>
        </p:spPr>
        <p:txBody>
          <a:bodyPr rtlCol="0" wrap="square">
            <a:spAutoFit/>
          </a:bodyPr>
          <a:lstStyle/>
          <a:p>
            <a:pPr algn="ct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a:t>
            </a:r>
          </a:p>
        </p:txBody>
      </p:sp>
      <p:sp>
        <p:nvSpPr>
          <p:cNvPr id="38" name="TextBox 15"/>
          <p:cNvSpPr txBox="1"/>
          <p:nvPr/>
        </p:nvSpPr>
        <p:spPr>
          <a:xfrm>
            <a:off x="8906132" y="5160318"/>
            <a:ext cx="2003298" cy="914400"/>
          </a:xfrm>
          <a:prstGeom prst="rect">
            <a:avLst/>
          </a:prstGeom>
          <a:noFill/>
        </p:spPr>
        <p:txBody>
          <a:bodyPr rtlCol="0" wrap="square">
            <a:spAutoFit/>
          </a:bodyPr>
          <a:lstStyle/>
          <a:p>
            <a:pPr algn="ct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a:t>
            </a:r>
          </a:p>
        </p:txBody>
      </p:sp>
      <p:sp>
        <p:nvSpPr>
          <p:cNvPr id="39" name="AutoShape 1"/>
          <p:cNvSpPr/>
          <p:nvPr/>
        </p:nvSpPr>
        <p:spPr bwMode="auto">
          <a:xfrm>
            <a:off x="333280" y="616739"/>
            <a:ext cx="5175250" cy="544512"/>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599" y="0"/>
                </a:lnTo>
                <a:lnTo>
                  <a:pt x="21599" y="21600"/>
                </a:lnTo>
                <a:lnTo>
                  <a:pt x="0" y="21600"/>
                </a:lnTo>
                <a:lnTo>
                  <a:pt x="0" y="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miter lim="0"/>
                <a:headEnd/>
                <a:tailEnd/>
              </a14:hiddenLine>
            </a:ext>
            <a:ext uri="{AF507438-7753-43E0-B8FC-AC1667EBCBE1}">
              <a14:hiddenEffects>
                <a:effectLst>
                  <a:outerShdw algn="ctr" dir="2700000" dist="35921" rotWithShape="0">
                    <a:srgbClr val="808080"/>
                  </a:outerShdw>
                </a:effectLst>
              </a14:hiddenEffects>
            </a:ext>
          </a:extLst>
        </p:spPr>
        <p:txBody>
          <a:bodyPr bIns="45719" lIns="45719" rIns="45719" tIns="45719"/>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a:lnSpc>
                <a:spcPct val="100000"/>
              </a:lnSpc>
              <a:spcBef>
                <a:spcPct val="0"/>
              </a:spcBef>
              <a:buFontTx/>
              <a:buNone/>
            </a:pPr>
            <a:r>
              <a:rPr altLang="zh-CN" b="1" lang="zh-CN">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40" name="AutoShape 2"/>
          <p:cNvSpPr/>
          <p:nvPr/>
        </p:nvSpPr>
        <p:spPr bwMode="auto">
          <a:xfrm>
            <a:off x="333280" y="1086709"/>
            <a:ext cx="5499100" cy="287337"/>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599" y="0"/>
                </a:lnTo>
                <a:lnTo>
                  <a:pt x="21599" y="21599"/>
                </a:lnTo>
                <a:lnTo>
                  <a:pt x="0" y="21599"/>
                </a:lnTo>
                <a:lnTo>
                  <a:pt x="0" y="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miter lim="0"/>
                <a:headEnd/>
                <a:tailEnd/>
              </a14:hiddenLine>
            </a:ext>
            <a:ext uri="{AF507438-7753-43E0-B8FC-AC1667EBCBE1}">
              <a14:hiddenEffects>
                <a:effectLst>
                  <a:outerShdw algn="ctr" dir="2700000" dist="35921" rotWithShape="0">
                    <a:srgbClr val="808080"/>
                  </a:outerShdw>
                </a:effectLst>
              </a14:hiddenEffects>
            </a:ext>
          </a:extLst>
        </p:spPr>
        <p:txBody>
          <a:bodyPr bIns="45719" lIns="45719" rIns="45719" tIns="45719"/>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a:lnSpc>
                <a:spcPct val="100000"/>
              </a:lnSpc>
              <a:spcBef>
                <a:spcPct val="0"/>
              </a:spcBef>
              <a:buFontTx/>
              <a:buNone/>
            </a:pPr>
            <a:r>
              <a:rPr altLang="zh-CN" lang="zh-CN" sz="1400">
                <a:latin charset="-122" panose="020b0503020204020204" pitchFamily="34" typeface="微软雅黑"/>
                <a:ea charset="-122" panose="020b0503020204020204" pitchFamily="34" typeface="微软雅黑"/>
                <a:cs charset="0" panose="020b0604020202020204" pitchFamily="34" typeface="Helvetica"/>
                <a:sym charset="-122" panose="020b0503020204020204" pitchFamily="34" typeface="微软雅黑"/>
              </a:rPr>
              <a:t>点击添加备注信息把标题补充的更加清楚一些</a:t>
            </a:r>
          </a:p>
        </p:txBody>
      </p:sp>
    </p:spTree>
    <p:extLst>
      <p:ext uri="{BB962C8B-B14F-4D97-AF65-F5344CB8AC3E}">
        <p14:creationId val="346890001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2">
                                  <p:stCondLst>
                                    <p:cond delay="600"/>
                                  </p:stCondLst>
                                  <p:childTnLst>
                                    <p:set>
                                      <p:cBhvr>
                                        <p:cTn dur="1" fill="hold" id="6">
                                          <p:stCondLst>
                                            <p:cond delay="0"/>
                                          </p:stCondLst>
                                        </p:cTn>
                                        <p:tgtEl>
                                          <p:spTgt spid="39"/>
                                        </p:tgtEl>
                                        <p:attrNameLst>
                                          <p:attrName>style.visibility</p:attrName>
                                        </p:attrNameLst>
                                      </p:cBhvr>
                                      <p:to>
                                        <p:strVal val="visible"/>
                                      </p:to>
                                    </p:set>
                                    <p:anim calcmode="lin" valueType="num">
                                      <p:cBhvr>
                                        <p:cTn dur="500" fill="hold" id="7"/>
                                        <p:tgtEl>
                                          <p:spTgt spid="39"/>
                                        </p:tgtEl>
                                        <p:attrNameLst>
                                          <p:attrName>ppt_w</p:attrName>
                                        </p:attrNameLst>
                                      </p:cBhvr>
                                      <p:tavLst>
                                        <p:tav tm="0">
                                          <p:val>
                                            <p:strVal val="4*#ppt_w"/>
                                          </p:val>
                                        </p:tav>
                                        <p:tav tm="100000">
                                          <p:val>
                                            <p:strVal val="#ppt_w"/>
                                          </p:val>
                                        </p:tav>
                                      </p:tavLst>
                                    </p:anim>
                                    <p:anim calcmode="lin" valueType="num">
                                      <p:cBhvr>
                                        <p:cTn dur="500" fill="hold" id="8"/>
                                        <p:tgtEl>
                                          <p:spTgt spid="39"/>
                                        </p:tgtEl>
                                        <p:attrNameLst>
                                          <p:attrName>ppt_h</p:attrName>
                                        </p:attrNameLst>
                                      </p:cBhvr>
                                      <p:tavLst>
                                        <p:tav tm="0">
                                          <p:val>
                                            <p:strVal val="4*#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a:ext>
            </a:extLst>
          </a:blip>
          <a:stretch>
            <a:fillRect/>
          </a:stretch>
        </p:blipFill>
        <p:spPr>
          <a:xfrm>
            <a:off x="-20809" y="1115560"/>
            <a:ext cx="12212809" cy="2774269"/>
          </a:xfrm>
          <a:prstGeom prst="rect">
            <a:avLst/>
          </a:prstGeom>
        </p:spPr>
      </p:pic>
      <p:sp>
        <p:nvSpPr>
          <p:cNvPr id="4" name="任意多边形 3"/>
          <p:cNvSpPr/>
          <p:nvPr/>
        </p:nvSpPr>
        <p:spPr>
          <a:xfrm flipH="1" rot="16200000">
            <a:off x="8881722" y="579553"/>
            <a:ext cx="2774271" cy="3846286"/>
          </a:xfrm>
          <a:custGeom>
            <a:gdLst>
              <a:gd fmla="*/ 0 w 1021607" name="connsiteX0"/>
              <a:gd fmla="*/ 1219907 h 1219907" name="connsiteY0"/>
              <a:gd fmla="*/ 0 w 1021607" name="connsiteX1"/>
              <a:gd fmla="*/ 116036 h 1219907" name="connsiteY1"/>
              <a:gd fmla="*/ 381631 w 1021607" name="connsiteX2"/>
              <a:gd fmla="*/ 116036 h 1219907" name="connsiteY2"/>
              <a:gd fmla="*/ 510804 w 1021607" name="connsiteX3"/>
              <a:gd fmla="*/ 0 h 1219907" name="connsiteY3"/>
              <a:gd fmla="*/ 639977 w 1021607" name="connsiteX4"/>
              <a:gd fmla="*/ 116036 h 1219907" name="connsiteY4"/>
              <a:gd fmla="*/ 1021607 w 1021607" name="connsiteX5"/>
              <a:gd fmla="*/ 116036 h 1219907" name="connsiteY5"/>
              <a:gd fmla="*/ 1021607 w 1021607" name="connsiteX6"/>
              <a:gd fmla="*/ 1219907 h 12199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KSO_Shape"/>
          <p:cNvSpPr/>
          <p:nvPr/>
        </p:nvSpPr>
        <p:spPr bwMode="auto">
          <a:xfrm>
            <a:off x="9767087" y="1405843"/>
            <a:ext cx="1320800" cy="1306239"/>
          </a:xfrm>
          <a:custGeom>
            <a:gdLst>
              <a:gd fmla="*/ 1456255 w 4409" name="T0"/>
              <a:gd fmla="*/ 872981 h 4408" name="T1"/>
              <a:gd fmla="*/ 1602959 w 4409" name="T2"/>
              <a:gd fmla="*/ 804266 h 4408" name="T3"/>
              <a:gd fmla="*/ 1713419 w 4409" name="T4"/>
              <a:gd fmla="*/ 710485 h 4408" name="T5"/>
              <a:gd fmla="*/ 1793674 w 4409" name="T6"/>
              <a:gd fmla="*/ 600715 h 4408" name="T7"/>
              <a:gd fmla="*/ 1847178 w 4409" name="T8"/>
              <a:gd fmla="*/ 482733 h 4408" name="T9"/>
              <a:gd fmla="*/ 1879971 w 4409" name="T10"/>
              <a:gd fmla="*/ 366047 h 4408" name="T11"/>
              <a:gd fmla="*/ 1901545 w 4409" name="T12"/>
              <a:gd fmla="*/ 180647 h 4408" name="T13"/>
              <a:gd fmla="*/ 1633594 w 4409" name="T14"/>
              <a:gd fmla="*/ 79087 h 4408" name="T15"/>
              <a:gd fmla="*/ 2589 w 4409" name="T16"/>
              <a:gd fmla="*/ 79087 h 4408" name="T17"/>
              <a:gd fmla="*/ 1726 w 4409" name="T18"/>
              <a:gd fmla="*/ 205280 h 4408" name="T19"/>
              <a:gd fmla="*/ 26320 w 4409" name="T20"/>
              <a:gd fmla="*/ 382902 h 4408" name="T21"/>
              <a:gd fmla="*/ 61271 w 4409" name="T22"/>
              <a:gd fmla="*/ 500451 h 4408" name="T23"/>
              <a:gd fmla="*/ 118658 w 4409" name="T24"/>
              <a:gd fmla="*/ 618001 h 4408" name="T25"/>
              <a:gd fmla="*/ 202797 w 4409" name="T26"/>
              <a:gd fmla="*/ 726476 h 4408" name="T27"/>
              <a:gd fmla="*/ 318434 w 4409" name="T28"/>
              <a:gd fmla="*/ 816799 h 4408" name="T29"/>
              <a:gd fmla="*/ 446585 w 4409" name="T30"/>
              <a:gd fmla="*/ 872981 h 4408" name="T31"/>
              <a:gd fmla="*/ 626513 w 4409" name="T32"/>
              <a:gd fmla="*/ 952068 h 4408" name="T33"/>
              <a:gd fmla="*/ 742151 w 4409" name="T34"/>
              <a:gd fmla="*/ 1047577 h 4408" name="T35"/>
              <a:gd fmla="*/ 872027 w 4409" name="T36"/>
              <a:gd fmla="*/ 1101598 h 4408" name="T37"/>
              <a:gd fmla="*/ 751212 w 4409" name="T38"/>
              <a:gd fmla="*/ 1683297 h 4408" name="T39"/>
              <a:gd fmla="*/ 603645 w 4409" name="T40"/>
              <a:gd fmla="*/ 1720032 h 4408" name="T41"/>
              <a:gd fmla="*/ 489302 w 4409" name="T42"/>
              <a:gd fmla="*/ 1773621 h 4408" name="T43"/>
              <a:gd fmla="*/ 417675 w 4409" name="T44"/>
              <a:gd fmla="*/ 1840607 h 4408" name="T45"/>
              <a:gd fmla="*/ 398690 w 4409" name="T46"/>
              <a:gd fmla="*/ 1883392 h 4408" name="T47"/>
              <a:gd fmla="*/ 1506307 w 4409" name="T48"/>
              <a:gd fmla="*/ 1899814 h 4408" name="T49"/>
              <a:gd fmla="*/ 1496814 w 4409" name="T50"/>
              <a:gd fmla="*/ 1861351 h 4408" name="T51"/>
              <a:gd fmla="*/ 1450214 w 4409" name="T52"/>
              <a:gd fmla="*/ 1800847 h 4408" name="T53"/>
              <a:gd fmla="*/ 1353130 w 4409" name="T54"/>
              <a:gd fmla="*/ 1741208 h 4408" name="T55"/>
              <a:gd fmla="*/ 1218076 w 4409" name="T56"/>
              <a:gd fmla="*/ 1696695 h 4408" name="T57"/>
              <a:gd fmla="*/ 1055839 w 4409" name="T58"/>
              <a:gd fmla="*/ 1671629 h 4408" name="T59"/>
              <a:gd fmla="*/ 1106754 w 4409" name="T60"/>
              <a:gd fmla="*/ 1076532 h 4408" name="T61"/>
              <a:gd fmla="*/ 1228000 w 4409" name="T62"/>
              <a:gd fmla="*/ 998310 h 4408" name="T63"/>
              <a:gd fmla="*/ 1506307 w 4409" name="T64"/>
              <a:gd fmla="*/ 158606 h 4408" name="T65"/>
              <a:gd fmla="*/ 1820858 w 4409" name="T66"/>
              <a:gd fmla="*/ 226889 h 4408" name="T67"/>
              <a:gd fmla="*/ 1797126 w 4409" name="T68"/>
              <a:gd fmla="*/ 377283 h 4408" name="T69"/>
              <a:gd fmla="*/ 1741896 w 4409" name="T70"/>
              <a:gd fmla="*/ 530271 h 4408" name="T71"/>
              <a:gd fmla="*/ 1694002 w 4409" name="T72"/>
              <a:gd fmla="*/ 610222 h 4408" name="T73"/>
              <a:gd fmla="*/ 1630574 w 4409" name="T74"/>
              <a:gd fmla="*/ 682395 h 4408" name="T75"/>
              <a:gd fmla="*/ 1549024 w 4409" name="T76"/>
              <a:gd fmla="*/ 744195 h 4408" name="T77"/>
              <a:gd fmla="*/ 1448488 w 4409" name="T78"/>
              <a:gd fmla="*/ 792165 h 4408" name="T79"/>
              <a:gd fmla="*/ 1419147 w 4409" name="T80"/>
              <a:gd fmla="*/ 734687 h 4408" name="T81"/>
              <a:gd fmla="*/ 1486890 w 4409" name="T82"/>
              <a:gd fmla="*/ 528542 h 4408" name="T83"/>
              <a:gd fmla="*/ 1505012 w 4409" name="T84"/>
              <a:gd fmla="*/ 388952 h 4408" name="T85"/>
              <a:gd fmla="*/ 454351 w 4409" name="T86"/>
              <a:gd fmla="*/ 792165 h 4408" name="T87"/>
              <a:gd fmla="*/ 353384 w 4409" name="T88"/>
              <a:gd fmla="*/ 744627 h 4408" name="T89"/>
              <a:gd fmla="*/ 271834 w 4409" name="T90"/>
              <a:gd fmla="*/ 682827 h 4408" name="T91"/>
              <a:gd fmla="*/ 208406 w 4409" name="T92"/>
              <a:gd fmla="*/ 610654 h 4408" name="T93"/>
              <a:gd fmla="*/ 160512 w 4409" name="T94"/>
              <a:gd fmla="*/ 531135 h 4408" name="T95"/>
              <a:gd fmla="*/ 105282 w 4409" name="T96"/>
              <a:gd fmla="*/ 377716 h 4408" name="T97"/>
              <a:gd fmla="*/ 81982 w 4409" name="T98"/>
              <a:gd fmla="*/ 226889 h 4408" name="T99"/>
              <a:gd fmla="*/ 396533 w 4409" name="T100"/>
              <a:gd fmla="*/ 341846 h 4408" name="T101"/>
              <a:gd fmla="*/ 401279 w 4409" name="T102"/>
              <a:gd fmla="*/ 435626 h 4408" name="T103"/>
              <a:gd fmla="*/ 439681 w 4409" name="T104"/>
              <a:gd fmla="*/ 618866 h 4408" name="T105"/>
              <a:gd fmla="*/ 525115 w 4409" name="T106"/>
              <a:gd fmla="*/ 814638 h 4408" name="T107"/>
              <a:gd fmla="*/ 853473 w 4409" name="T108"/>
              <a:gd fmla="*/ 400620 h 440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4408" w="4409">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lstStyle/>
          <a:p>
            <a:endParaRPr altLang="en-US" lang="zh-CN"/>
          </a:p>
        </p:txBody>
      </p:sp>
      <p:sp>
        <p:nvSpPr>
          <p:cNvPr id="6" name="矩形 13"/>
          <p:cNvSpPr>
            <a:spLocks noChangeArrowheads="1"/>
          </p:cNvSpPr>
          <p:nvPr/>
        </p:nvSpPr>
        <p:spPr bwMode="auto">
          <a:xfrm>
            <a:off x="9131293" y="2665738"/>
            <a:ext cx="2592387" cy="2377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a:lnSpc>
                <a:spcPct val="150000"/>
              </a:lnSpc>
              <a:spcBef>
                <a:spcPct val="0"/>
              </a:spcBef>
              <a:buClr>
                <a:schemeClr val="accent1"/>
              </a:buClr>
              <a:buFont charset="0" panose="020b0604020202020204" pitchFamily="34" typeface="Arial"/>
              <a:buNone/>
            </a:pPr>
            <a:r>
              <a:rPr altLang="en-US" b="1" lang="zh-CN" smtClean="0" sz="2000">
                <a:solidFill>
                  <a:schemeClr val="bg1"/>
                </a:solidFill>
                <a:latin charset="-122" panose="020b0503020204020204" pitchFamily="34" typeface="微软雅黑"/>
                <a:ea charset="-122" panose="020b0503020204020204" pitchFamily="34" typeface="微软雅黑"/>
              </a:rPr>
              <a:t>点击添加标题</a:t>
            </a:r>
          </a:p>
          <a:p>
            <a:pPr algn="ctr">
              <a:lnSpc>
                <a:spcPct val="150000"/>
              </a:lnSpc>
              <a:spcBef>
                <a:spcPct val="0"/>
              </a:spcBef>
              <a:buClr>
                <a:schemeClr val="accent1"/>
              </a:buClr>
              <a:buFont charset="0" panose="020b0604020202020204" pitchFamily="34" typeface="Arial"/>
              <a:buNone/>
            </a:pPr>
            <a:r>
              <a:rPr altLang="en-US" b="1" lang="zh-CN" smtClean="0" sz="2000">
                <a:solidFill>
                  <a:schemeClr val="bg1"/>
                </a:solidFill>
                <a:latin charset="-122" panose="020b0503020204020204" pitchFamily="34" typeface="微软雅黑"/>
                <a:ea charset="-122" panose="020b0503020204020204" pitchFamily="34" typeface="微软雅黑"/>
              </a:rPr>
              <a:t>单击此处添加文字内容</a:t>
            </a:r>
          </a:p>
          <a:p>
            <a:pPr algn="ctr">
              <a:lnSpc>
                <a:spcPct val="150000"/>
              </a:lnSpc>
              <a:spcBef>
                <a:spcPct val="0"/>
              </a:spcBef>
              <a:buClr>
                <a:schemeClr val="accent1"/>
              </a:buClr>
              <a:buFont charset="0" panose="020b0604020202020204" pitchFamily="34" typeface="Arial"/>
              <a:buNone/>
            </a:pPr>
            <a:r>
              <a:rPr altLang="en-US" b="1" lang="zh-CN" smtClean="0" sz="2000">
                <a:solidFill>
                  <a:schemeClr val="bg1"/>
                </a:solidFill>
                <a:latin charset="-122" panose="020b0503020204020204" pitchFamily="34" typeface="微软雅黑"/>
                <a:ea charset="-122" panose="020b0503020204020204" pitchFamily="34" typeface="微软雅黑"/>
              </a:rPr>
              <a:t>单击此处添加文字内容</a:t>
            </a:r>
          </a:p>
        </p:txBody>
      </p:sp>
      <p:sp>
        <p:nvSpPr>
          <p:cNvPr id="7" name="TextBox 15"/>
          <p:cNvSpPr txBox="1"/>
          <p:nvPr/>
        </p:nvSpPr>
        <p:spPr>
          <a:xfrm>
            <a:off x="3635232" y="4117715"/>
            <a:ext cx="7687524" cy="2042160"/>
          </a:xfrm>
          <a:prstGeom prst="rect">
            <a:avLst/>
          </a:prstGeom>
          <a:noFill/>
        </p:spPr>
        <p:txBody>
          <a:bodyPr rtlCol="0" wrap="square">
            <a:spAutoFit/>
          </a:bodyPr>
          <a:lstStyle/>
          <a:p>
            <a:pPr>
              <a:lnSpc>
                <a:spcPct val="200000"/>
              </a:lnSpc>
            </a:pPr>
            <a:r>
              <a:rPr altLang="en-US" lang="zh-CN" sz="16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简单的文字概述</a:t>
            </a:r>
          </a:p>
        </p:txBody>
      </p:sp>
      <p:sp>
        <p:nvSpPr>
          <p:cNvPr id="8" name="任意多边形 7"/>
          <p:cNvSpPr/>
          <p:nvPr/>
        </p:nvSpPr>
        <p:spPr>
          <a:xfrm rot="5400000">
            <a:off x="391345" y="3599007"/>
            <a:ext cx="2200957" cy="3025266"/>
          </a:xfrm>
          <a:custGeom>
            <a:gdLst>
              <a:gd fmla="*/ 0 w 1021607" name="connsiteX0"/>
              <a:gd fmla="*/ 1219907 h 1219907" name="connsiteY0"/>
              <a:gd fmla="*/ 0 w 1021607" name="connsiteX1"/>
              <a:gd fmla="*/ 116036 h 1219907" name="connsiteY1"/>
              <a:gd fmla="*/ 381631 w 1021607" name="connsiteX2"/>
              <a:gd fmla="*/ 116036 h 1219907" name="connsiteY2"/>
              <a:gd fmla="*/ 510804 w 1021607" name="connsiteX3"/>
              <a:gd fmla="*/ 0 h 1219907" name="connsiteY3"/>
              <a:gd fmla="*/ 639977 w 1021607" name="connsiteX4"/>
              <a:gd fmla="*/ 116036 h 1219907" name="connsiteY4"/>
              <a:gd fmla="*/ 1021607 w 1021607" name="connsiteX5"/>
              <a:gd fmla="*/ 116036 h 1219907" name="connsiteY5"/>
              <a:gd fmla="*/ 1021607 w 1021607" name="connsiteX6"/>
              <a:gd fmla="*/ 1219907 h 12199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13"/>
          <p:cNvSpPr>
            <a:spLocks noChangeArrowheads="1"/>
          </p:cNvSpPr>
          <p:nvPr/>
        </p:nvSpPr>
        <p:spPr bwMode="auto">
          <a:xfrm>
            <a:off x="-20810" y="4567644"/>
            <a:ext cx="2592387" cy="2377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a:lnSpc>
                <a:spcPct val="15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点击添加标题</a:t>
            </a:r>
          </a:p>
          <a:p>
            <a:pPr algn="ctr">
              <a:lnSpc>
                <a:spcPct val="15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单击此处添加文字内容</a:t>
            </a:r>
          </a:p>
          <a:p>
            <a:pPr algn="ctr">
              <a:lnSpc>
                <a:spcPct val="15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单击此处添加文字内容</a:t>
            </a:r>
          </a:p>
        </p:txBody>
      </p:sp>
    </p:spTree>
    <p:extLst>
      <p:ext uri="{BB962C8B-B14F-4D97-AF65-F5344CB8AC3E}">
        <p14:creationId val="2641507713"/>
      </p:ext>
    </p:extLst>
  </p:cSld>
  <p:clrMapOvr>
    <a:masterClrMapping/>
  </p:clrMapOvr>
  <mc:AlternateContent>
    <mc:Choice Requires="p14">
      <p:transition p14:dur="700" spd="med">
        <p:fade/>
      </p:transition>
    </mc:Choice>
    <mc:Fallback>
      <p:transition spd="med">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utoShape 1"/>
          <p:cNvSpPr/>
          <p:nvPr/>
        </p:nvSpPr>
        <p:spPr bwMode="auto">
          <a:xfrm>
            <a:off x="1131888" y="1122363"/>
            <a:ext cx="5175250" cy="544512"/>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599" y="0"/>
                </a:lnTo>
                <a:lnTo>
                  <a:pt x="21599" y="21600"/>
                </a:lnTo>
                <a:lnTo>
                  <a:pt x="0" y="21600"/>
                </a:lnTo>
                <a:lnTo>
                  <a:pt x="0" y="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miter lim="0"/>
                <a:headEnd/>
                <a:tailEnd/>
              </a14:hiddenLine>
            </a:ext>
            <a:ext uri="{AF507438-7753-43E0-B8FC-AC1667EBCBE1}">
              <a14:hiddenEffects>
                <a:effectLst>
                  <a:outerShdw algn="ctr" dir="2700000" dist="35921" rotWithShape="0">
                    <a:srgbClr val="808080"/>
                  </a:outerShdw>
                </a:effectLst>
              </a14:hiddenEffects>
            </a:ext>
          </a:extLst>
        </p:spPr>
        <p:txBody>
          <a:bodyPr bIns="45719" lIns="45719" rIns="45719" tIns="45719"/>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a:lnSpc>
                <a:spcPct val="100000"/>
              </a:lnSpc>
              <a:spcBef>
                <a:spcPct val="0"/>
              </a:spcBef>
              <a:buFontTx/>
              <a:buNone/>
            </a:pPr>
            <a:r>
              <a:rPr altLang="zh-CN" b="1" lang="zh-CN" sz="3200">
                <a:latin charset="-122" panose="020b0503020204020204" pitchFamily="34" typeface="微软雅黑"/>
                <a:ea charset="-122" panose="020b0503020204020204" pitchFamily="34" typeface="微软雅黑"/>
                <a:sym charset="-122" panose="020b0503020204020204" pitchFamily="34" typeface="微软雅黑"/>
              </a:rPr>
              <a:t>点击添加标题/Add To The Title</a:t>
            </a:r>
          </a:p>
        </p:txBody>
      </p:sp>
      <p:sp>
        <p:nvSpPr>
          <p:cNvPr id="3" name="AutoShape 2"/>
          <p:cNvSpPr/>
          <p:nvPr/>
        </p:nvSpPr>
        <p:spPr bwMode="auto">
          <a:xfrm>
            <a:off x="1131888" y="1712913"/>
            <a:ext cx="5499100" cy="287337"/>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599" y="0"/>
                </a:lnTo>
                <a:lnTo>
                  <a:pt x="21599" y="21599"/>
                </a:lnTo>
                <a:lnTo>
                  <a:pt x="0" y="21599"/>
                </a:lnTo>
                <a:lnTo>
                  <a:pt x="0" y="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miter lim="0"/>
                <a:headEnd/>
                <a:tailEnd/>
              </a14:hiddenLine>
            </a:ext>
            <a:ext uri="{AF507438-7753-43E0-B8FC-AC1667EBCBE1}">
              <a14:hiddenEffects>
                <a:effectLst>
                  <a:outerShdw algn="ctr" dir="2700000" dist="35921" rotWithShape="0">
                    <a:srgbClr val="808080"/>
                  </a:outerShdw>
                </a:effectLst>
              </a14:hiddenEffects>
            </a:ext>
          </a:extLst>
        </p:spPr>
        <p:txBody>
          <a:bodyPr bIns="45719" lIns="45719" rIns="45719" tIns="45719"/>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a:lnSpc>
                <a:spcPct val="100000"/>
              </a:lnSpc>
              <a:spcBef>
                <a:spcPct val="0"/>
              </a:spcBef>
              <a:buFontTx/>
              <a:buNone/>
            </a:pPr>
            <a:r>
              <a:rPr altLang="zh-CN" lang="zh-CN" sz="1600">
                <a:latin charset="-122" panose="020b0503020204020204" pitchFamily="34" typeface="微软雅黑"/>
                <a:ea charset="-122" panose="020b0503020204020204" pitchFamily="34" typeface="微软雅黑"/>
                <a:cs charset="0" panose="020b0604020202020204" pitchFamily="34" typeface="Helvetica"/>
                <a:sym charset="-122" panose="020b0503020204020204" pitchFamily="34" typeface="微软雅黑"/>
              </a:rPr>
              <a:t>点击添加备注信息把标题补充的更加清楚一些</a:t>
            </a:r>
          </a:p>
        </p:txBody>
      </p:sp>
      <p:sp>
        <p:nvSpPr>
          <p:cNvPr id="4" name="AutoShape 4"/>
          <p:cNvSpPr/>
          <p:nvPr/>
        </p:nvSpPr>
        <p:spPr bwMode="auto">
          <a:xfrm>
            <a:off x="1252538" y="2589213"/>
            <a:ext cx="2730500" cy="2730500"/>
          </a:xfrm>
          <a:custGeom>
            <a:gdLst>
              <a:gd fmla="*/ 189421552 w 19679" name="T0"/>
              <a:gd fmla="*/ 207922739 h 19679" name="T1"/>
              <a:gd fmla="*/ 189421552 w 19679" name="T2"/>
              <a:gd fmla="*/ 207922739 h 19679" name="T3"/>
              <a:gd fmla="*/ 189421552 w 19679" name="T4"/>
              <a:gd fmla="*/ 207922739 h 19679" name="T5"/>
              <a:gd fmla="*/ 189421552 w 19679" name="T6"/>
              <a:gd fmla="*/ 207922739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1">
              <a:lumMod val="95000"/>
            </a:schemeClr>
          </a:solidFill>
          <a:ln w="25400">
            <a:solidFill>
              <a:srgbClr val="C0C0C0"/>
            </a:solidFill>
            <a:round/>
          </a:ln>
          <a:effectLst/>
        </p:spPr>
        <p:txBody>
          <a:bodyPr anchor="ctr" wrap="none"/>
          <a:lstStyle/>
          <a:p>
            <a:pPr eaLnBrk="1" hangingPunct="1">
              <a:defRPr/>
            </a:pPr>
            <a:endParaRPr altLang="en-US" i="1" lang="zh-CN">
              <a:latin charset="-122" panose="020b0503020204020204" pitchFamily="34" typeface="微软雅黑"/>
              <a:ea charset="-122" panose="020b0503020204020204" pitchFamily="34" typeface="微软雅黑"/>
            </a:endParaRPr>
          </a:p>
        </p:txBody>
      </p:sp>
      <p:sp>
        <p:nvSpPr>
          <p:cNvPr id="5" name="AutoShape 5"/>
          <p:cNvSpPr/>
          <p:nvPr/>
        </p:nvSpPr>
        <p:spPr bwMode="auto">
          <a:xfrm>
            <a:off x="1549400" y="5448300"/>
            <a:ext cx="1931988" cy="1019175"/>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599" y="0"/>
                </a:lnTo>
                <a:lnTo>
                  <a:pt x="21599"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25400">
                <a:solidFill>
                  <a:srgbClr val="000000"/>
                </a:solidFill>
                <a:round/>
                <a:headEnd/>
                <a:tailEnd/>
              </a14:hiddenLine>
            </a:ext>
          </a:extLst>
        </p:spPr>
        <p:txBody>
          <a:bodyPr anchor="ctr" wrap="none"/>
          <a:lstStyle/>
          <a:p>
            <a:endParaRPr altLang="en-US" lang="zh-CN"/>
          </a:p>
        </p:txBody>
      </p:sp>
      <p:sp>
        <p:nvSpPr>
          <p:cNvPr id="6" name="AutoShape 6"/>
          <p:cNvSpPr/>
          <p:nvPr/>
        </p:nvSpPr>
        <p:spPr bwMode="auto">
          <a:xfrm>
            <a:off x="1354138" y="3862388"/>
            <a:ext cx="2527300" cy="1355725"/>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7576" y="540"/>
                </a:moveTo>
                <a:cubicBezTo>
                  <a:pt x="17588" y="844"/>
                  <a:pt x="17594" y="1150"/>
                  <a:pt x="17594" y="1456"/>
                </a:cubicBezTo>
                <a:cubicBezTo>
                  <a:pt x="17594" y="8454"/>
                  <a:pt x="14552" y="14128"/>
                  <a:pt x="10800" y="14128"/>
                </a:cubicBezTo>
                <a:cubicBezTo>
                  <a:pt x="7046" y="14128"/>
                  <a:pt x="4005" y="8454"/>
                  <a:pt x="4005" y="1456"/>
                </a:cubicBezTo>
                <a:cubicBezTo>
                  <a:pt x="4005" y="1150"/>
                  <a:pt x="4010" y="844"/>
                  <a:pt x="4022" y="540"/>
                </a:cubicBezTo>
                <a:lnTo>
                  <a:pt x="27" y="0"/>
                </a:lnTo>
                <a:cubicBezTo>
                  <a:pt x="8" y="484"/>
                  <a:pt x="0" y="969"/>
                  <a:pt x="0" y="1456"/>
                </a:cubicBezTo>
                <a:cubicBezTo>
                  <a:pt x="0" y="12580"/>
                  <a:pt x="4834" y="21599"/>
                  <a:pt x="10800" y="21599"/>
                </a:cubicBezTo>
                <a:cubicBezTo>
                  <a:pt x="16764" y="21599"/>
                  <a:pt x="21600" y="12580"/>
                  <a:pt x="21600" y="1456"/>
                </a:cubicBezTo>
                <a:cubicBezTo>
                  <a:pt x="21600" y="969"/>
                  <a:pt x="21590" y="484"/>
                  <a:pt x="21571" y="0"/>
                </a:cubicBezTo>
                <a:lnTo>
                  <a:pt x="17576" y="540"/>
                </a:lnTo>
                <a:close/>
              </a:path>
            </a:pathLst>
          </a:custGeom>
          <a:solidFill>
            <a:srgbClr val="3A8898"/>
          </a:solidFill>
          <a:ln>
            <a:noFill/>
          </a:ln>
        </p:spPr>
        <p:txBody>
          <a:bodyPr anchor="ctr" bIns="0" lIns="0" rIns="0" tIns="0"/>
          <a:lstStyle/>
          <a:p>
            <a:endParaRPr altLang="en-US" lang="zh-CN"/>
          </a:p>
        </p:txBody>
      </p:sp>
      <p:sp>
        <p:nvSpPr>
          <p:cNvPr id="7" name="AutoShape 8"/>
          <p:cNvSpPr/>
          <p:nvPr/>
        </p:nvSpPr>
        <p:spPr bwMode="auto">
          <a:xfrm>
            <a:off x="4913313" y="2589213"/>
            <a:ext cx="2730500" cy="2730500"/>
          </a:xfrm>
          <a:custGeom>
            <a:gdLst>
              <a:gd fmla="*/ 2147483646 w 19679" name="T0"/>
              <a:gd fmla="*/ 2147483646 h 19679" name="T1"/>
              <a:gd fmla="*/ 2147483646 w 19679" name="T2"/>
              <a:gd fmla="*/ 2147483646 h 19679" name="T3"/>
              <a:gd fmla="*/ 2147483646 w 19679" name="T4"/>
              <a:gd fmla="*/ 2147483646 h 19679" name="T5"/>
              <a:gd fmla="*/ 2147483646 w 19679" name="T6"/>
              <a:gd fmla="*/ 2147483646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25400">
            <a:solidFill>
              <a:srgbClr val="C0C0C0"/>
            </a:solidFill>
            <a:round/>
          </a:ln>
        </p:spPr>
        <p:txBody>
          <a:bodyPr anchor="ctr" wrap="none"/>
          <a:lstStyle/>
          <a:p>
            <a:endParaRPr altLang="en-US" lang="zh-CN"/>
          </a:p>
        </p:txBody>
      </p:sp>
      <p:sp>
        <p:nvSpPr>
          <p:cNvPr id="8" name="AutoShape 10"/>
          <p:cNvSpPr/>
          <p:nvPr/>
        </p:nvSpPr>
        <p:spPr bwMode="auto">
          <a:xfrm>
            <a:off x="5014913" y="2955925"/>
            <a:ext cx="2527300" cy="2262188"/>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4965" y="3543"/>
                </a:moveTo>
                <a:cubicBezTo>
                  <a:pt x="16617" y="4979"/>
                  <a:pt x="17584" y="7188"/>
                  <a:pt x="17584" y="9528"/>
                </a:cubicBezTo>
                <a:cubicBezTo>
                  <a:pt x="17584" y="13715"/>
                  <a:pt x="14546" y="17111"/>
                  <a:pt x="10800" y="17111"/>
                </a:cubicBezTo>
                <a:cubicBezTo>
                  <a:pt x="7052" y="17111"/>
                  <a:pt x="4015" y="13715"/>
                  <a:pt x="4015" y="9528"/>
                </a:cubicBezTo>
                <a:cubicBezTo>
                  <a:pt x="4015" y="7188"/>
                  <a:pt x="4981" y="4979"/>
                  <a:pt x="6633" y="3543"/>
                </a:cubicBezTo>
                <a:lnTo>
                  <a:pt x="4167" y="0"/>
                </a:lnTo>
                <a:cubicBezTo>
                  <a:pt x="1537" y="2286"/>
                  <a:pt x="0" y="5803"/>
                  <a:pt x="0" y="9528"/>
                </a:cubicBezTo>
                <a:cubicBezTo>
                  <a:pt x="0" y="16194"/>
                  <a:pt x="4834" y="21600"/>
                  <a:pt x="10800" y="21600"/>
                </a:cubicBezTo>
                <a:cubicBezTo>
                  <a:pt x="16764" y="21600"/>
                  <a:pt x="21600" y="16194"/>
                  <a:pt x="21600" y="9528"/>
                </a:cubicBezTo>
                <a:cubicBezTo>
                  <a:pt x="21600" y="5803"/>
                  <a:pt x="20061" y="2286"/>
                  <a:pt x="17431" y="0"/>
                </a:cubicBezTo>
                <a:lnTo>
                  <a:pt x="14965" y="3543"/>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b="1" lang="zh-CN" sz="8800">
              <a:latin charset="-122" panose="020b0503020204020204" pitchFamily="34" typeface="微软雅黑"/>
              <a:ea charset="-122" panose="020b0503020204020204" pitchFamily="34" typeface="微软雅黑"/>
            </a:endParaRPr>
          </a:p>
        </p:txBody>
      </p:sp>
      <p:sp>
        <p:nvSpPr>
          <p:cNvPr id="9" name="AutoShape 12"/>
          <p:cNvSpPr/>
          <p:nvPr/>
        </p:nvSpPr>
        <p:spPr bwMode="auto">
          <a:xfrm>
            <a:off x="8574088" y="2589213"/>
            <a:ext cx="2730500" cy="2730500"/>
          </a:xfrm>
          <a:custGeom>
            <a:gdLst>
              <a:gd fmla="*/ 2147483646 w 19679" name="T0"/>
              <a:gd fmla="*/ 2147483646 h 19679" name="T1"/>
              <a:gd fmla="*/ 2147483646 w 19679" name="T2"/>
              <a:gd fmla="*/ 2147483646 h 19679" name="T3"/>
              <a:gd fmla="*/ 2147483646 w 19679" name="T4"/>
              <a:gd fmla="*/ 2147483646 h 19679" name="T5"/>
              <a:gd fmla="*/ 2147483646 w 19679" name="T6"/>
              <a:gd fmla="*/ 2147483646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25400">
            <a:solidFill>
              <a:srgbClr val="C0C0C0"/>
            </a:solidFill>
            <a:round/>
          </a:ln>
        </p:spPr>
        <p:txBody>
          <a:bodyPr anchor="ctr" wrap="none"/>
          <a:lstStyle/>
          <a:p>
            <a:endParaRPr altLang="en-US" lang="zh-CN"/>
          </a:p>
        </p:txBody>
      </p:sp>
      <p:sp>
        <p:nvSpPr>
          <p:cNvPr id="10" name="AutoShape 14"/>
          <p:cNvSpPr/>
          <p:nvPr/>
        </p:nvSpPr>
        <p:spPr bwMode="auto">
          <a:xfrm>
            <a:off x="8782050" y="4238625"/>
            <a:ext cx="2312988" cy="979488"/>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6855" y="0"/>
                </a:moveTo>
                <a:cubicBezTo>
                  <a:pt x="15800" y="5682"/>
                  <a:pt x="13425" y="9351"/>
                  <a:pt x="10800" y="9351"/>
                </a:cubicBezTo>
                <a:cubicBezTo>
                  <a:pt x="8174" y="9351"/>
                  <a:pt x="5799" y="5682"/>
                  <a:pt x="4744" y="0"/>
                </a:cubicBezTo>
                <a:lnTo>
                  <a:pt x="0" y="4926"/>
                </a:lnTo>
                <a:cubicBezTo>
                  <a:pt x="1881" y="15057"/>
                  <a:pt x="6119" y="21599"/>
                  <a:pt x="10800" y="21599"/>
                </a:cubicBezTo>
                <a:cubicBezTo>
                  <a:pt x="15480" y="21599"/>
                  <a:pt x="19718" y="15057"/>
                  <a:pt x="21599" y="4926"/>
                </a:cubicBezTo>
                <a:lnTo>
                  <a:pt x="16855" y="0"/>
                </a:lnTo>
                <a:close/>
              </a:path>
            </a:pathLst>
          </a:custGeom>
          <a:solidFill>
            <a:srgbClr val="EA5322"/>
          </a:solidFill>
          <a:ln>
            <a:noFill/>
          </a:ln>
        </p:spPr>
        <p:txBody>
          <a:bodyPr anchor="ctr" bIns="0" lIns="0" rIns="0" tIns="0"/>
          <a:lstStyle/>
          <a:p>
            <a:endParaRPr altLang="en-US" lang="zh-CN"/>
          </a:p>
        </p:txBody>
      </p:sp>
      <p:sp>
        <p:nvSpPr>
          <p:cNvPr id="11" name="矩形 4"/>
          <p:cNvSpPr>
            <a:spLocks noChangeArrowheads="1"/>
          </p:cNvSpPr>
          <p:nvPr/>
        </p:nvSpPr>
        <p:spPr bwMode="auto">
          <a:xfrm>
            <a:off x="2062798" y="5588000"/>
            <a:ext cx="110839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a:lnSpc>
                <a:spcPct val="100000"/>
              </a:lnSpc>
              <a:spcBef>
                <a:spcPct val="0"/>
              </a:spcBef>
              <a:buFontTx/>
              <a:buNone/>
            </a:pPr>
            <a:r>
              <a:rPr altLang="zh-CN" lang="zh-CN" sz="1800">
                <a:solidFill>
                  <a:srgbClr val="000000"/>
                </a:solidFill>
                <a:latin charset="-122" panose="020b0503020204020204" pitchFamily="34" typeface="微软雅黑"/>
                <a:ea charset="-122" panose="020b0503020204020204" pitchFamily="34" typeface="微软雅黑"/>
                <a:cs charset="0" panose="020b0604020202020204" pitchFamily="34" typeface="Helvetica"/>
                <a:sym charset="-122" panose="020b0503020204020204" pitchFamily="34" typeface="微软雅黑"/>
              </a:rPr>
              <a:t>标题Title</a:t>
            </a:r>
          </a:p>
        </p:txBody>
      </p:sp>
      <p:grpSp>
        <p:nvGrpSpPr>
          <p:cNvPr id="12" name="Group 14"/>
          <p:cNvGrpSpPr>
            <a:grpSpLocks noChangeAspect="1"/>
          </p:cNvGrpSpPr>
          <p:nvPr/>
        </p:nvGrpSpPr>
        <p:grpSpPr>
          <a:xfrm>
            <a:off x="5712076" y="3331020"/>
            <a:ext cx="1011237" cy="1131888"/>
            <a:chOff x="4895" y="507"/>
            <a:chExt cx="637" cy="713"/>
          </a:xfrm>
          <a:solidFill>
            <a:srgbClr val="FCC818"/>
          </a:solidFill>
        </p:grpSpPr>
        <p:sp>
          <p:nvSpPr>
            <p:cNvPr id="13" name="Freeform 15"/>
            <p:cNvSpPr/>
            <p:nvPr/>
          </p:nvSpPr>
          <p:spPr bwMode="auto">
            <a:xfrm>
              <a:off x="5027" y="507"/>
              <a:ext cx="505" cy="452"/>
            </a:xfrm>
            <a:custGeom>
              <a:gdLst>
                <a:gd fmla="*/ 376 w 376" name="T0"/>
                <a:gd fmla="*/ 0 h 336" name="T1"/>
                <a:gd fmla="*/ 213 w 376" name="T2"/>
                <a:gd fmla="*/ 37 h 336" name="T3"/>
                <a:gd fmla="*/ 202 w 376" name="T4"/>
                <a:gd fmla="*/ 99 h 336" name="T5"/>
                <a:gd fmla="*/ 202 w 376" name="T6"/>
                <a:gd fmla="*/ 40 h 336" name="T7"/>
                <a:gd fmla="*/ 112 w 376" name="T8"/>
                <a:gd fmla="*/ 94 h 336" name="T9"/>
                <a:gd fmla="*/ 111 w 376" name="T10"/>
                <a:gd fmla="*/ 160 h 336" name="T11"/>
                <a:gd fmla="*/ 102 w 376" name="T12"/>
                <a:gd fmla="*/ 101 h 336" name="T13"/>
                <a:gd fmla="*/ 15 w 376" name="T14"/>
                <a:gd fmla="*/ 321 h 336" name="T15"/>
                <a:gd fmla="*/ 290 w 376" name="T16"/>
                <a:gd fmla="*/ 67 h 336" name="T17"/>
                <a:gd fmla="*/ 13 w 376" name="T18"/>
                <a:gd fmla="*/ 332 h 336" name="T19"/>
                <a:gd fmla="*/ 289 w 376" name="T20"/>
                <a:gd fmla="*/ 223 h 336" name="T21"/>
                <a:gd fmla="*/ 189 w 376" name="T22"/>
                <a:gd fmla="*/ 205 h 336" name="T23"/>
                <a:gd fmla="*/ 295 w 376" name="T24"/>
                <a:gd fmla="*/ 214 h 336" name="T25"/>
                <a:gd fmla="*/ 344 w 376" name="T26"/>
                <a:gd fmla="*/ 131 h 336" name="T27"/>
                <a:gd fmla="*/ 255 w 376" name="T28"/>
                <a:gd fmla="*/ 142 h 336" name="T29"/>
                <a:gd fmla="*/ 347 w 376" name="T30"/>
                <a:gd fmla="*/ 120 h 336" name="T31"/>
                <a:gd fmla="*/ 376 w 376" name="T32"/>
                <a:gd fmla="*/ 0 h 33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36" w="376">
                  <a:moveTo>
                    <a:pt x="376" y="0"/>
                  </a:moveTo>
                  <a:cubicBezTo>
                    <a:pt x="313" y="6"/>
                    <a:pt x="258" y="16"/>
                    <a:pt x="213" y="37"/>
                  </a:cubicBezTo>
                  <a:cubicBezTo>
                    <a:pt x="202" y="99"/>
                    <a:pt x="202" y="99"/>
                    <a:pt x="202" y="99"/>
                  </a:cubicBezTo>
                  <a:cubicBezTo>
                    <a:pt x="202" y="40"/>
                    <a:pt x="202" y="40"/>
                    <a:pt x="202" y="40"/>
                  </a:cubicBezTo>
                  <a:cubicBezTo>
                    <a:pt x="170" y="54"/>
                    <a:pt x="137" y="71"/>
                    <a:pt x="112" y="94"/>
                  </a:cubicBezTo>
                  <a:cubicBezTo>
                    <a:pt x="111" y="160"/>
                    <a:pt x="111" y="160"/>
                    <a:pt x="111" y="160"/>
                  </a:cubicBezTo>
                  <a:cubicBezTo>
                    <a:pt x="102" y="101"/>
                    <a:pt x="102" y="101"/>
                    <a:pt x="102" y="101"/>
                  </a:cubicBezTo>
                  <a:cubicBezTo>
                    <a:pt x="0" y="171"/>
                    <a:pt x="8" y="276"/>
                    <a:pt x="15" y="321"/>
                  </a:cubicBezTo>
                  <a:cubicBezTo>
                    <a:pt x="75" y="236"/>
                    <a:pt x="191" y="121"/>
                    <a:pt x="290" y="67"/>
                  </a:cubicBezTo>
                  <a:cubicBezTo>
                    <a:pt x="290" y="67"/>
                    <a:pt x="125" y="188"/>
                    <a:pt x="13" y="332"/>
                  </a:cubicBezTo>
                  <a:cubicBezTo>
                    <a:pt x="150" y="336"/>
                    <a:pt x="235" y="286"/>
                    <a:pt x="289" y="223"/>
                  </a:cubicBezTo>
                  <a:cubicBezTo>
                    <a:pt x="189" y="205"/>
                    <a:pt x="189" y="205"/>
                    <a:pt x="189" y="205"/>
                  </a:cubicBezTo>
                  <a:cubicBezTo>
                    <a:pt x="295" y="214"/>
                    <a:pt x="295" y="214"/>
                    <a:pt x="295" y="214"/>
                  </a:cubicBezTo>
                  <a:cubicBezTo>
                    <a:pt x="317" y="189"/>
                    <a:pt x="335" y="154"/>
                    <a:pt x="344" y="131"/>
                  </a:cubicBezTo>
                  <a:cubicBezTo>
                    <a:pt x="255" y="142"/>
                    <a:pt x="255" y="142"/>
                    <a:pt x="255" y="142"/>
                  </a:cubicBezTo>
                  <a:cubicBezTo>
                    <a:pt x="347" y="120"/>
                    <a:pt x="347" y="120"/>
                    <a:pt x="347" y="120"/>
                  </a:cubicBezTo>
                  <a:cubicBezTo>
                    <a:pt x="372" y="64"/>
                    <a:pt x="376" y="0"/>
                    <a:pt x="376" y="0"/>
                  </a:cubicBezTo>
                  <a:close/>
                </a:path>
              </a:pathLst>
            </a:custGeom>
            <a:grpFill/>
            <a:ln w="9525">
              <a:noFill/>
              <a:round/>
            </a:ln>
            <a:extLst/>
          </p:spPr>
          <p:txBody>
            <a:bodyPr/>
            <a:lstStyle/>
            <a:p>
              <a:pPr>
                <a:defRPr/>
              </a:pPr>
              <a:endParaRPr altLang="en-US" lang="zh-CN"/>
            </a:p>
          </p:txBody>
        </p:sp>
        <p:sp>
          <p:nvSpPr>
            <p:cNvPr id="14" name="Freeform 16"/>
            <p:cNvSpPr/>
            <p:nvPr/>
          </p:nvSpPr>
          <p:spPr bwMode="auto">
            <a:xfrm>
              <a:off x="4895" y="923"/>
              <a:ext cx="195" cy="251"/>
            </a:xfrm>
            <a:custGeom>
              <a:gdLst>
                <a:gd fmla="*/ 129 w 145" name="T0"/>
                <a:gd fmla="*/ 0 h 187" name="T1"/>
                <a:gd fmla="*/ 0 w 145" name="T2"/>
                <a:gd fmla="*/ 187 h 187" name="T3"/>
                <a:gd fmla="*/ 145 w 145" name="T4"/>
                <a:gd fmla="*/ 7 h 187" name="T5"/>
                <a:gd fmla="*/ 129 w 145" name="T6"/>
                <a:gd fmla="*/ 5 h 187" name="T7"/>
                <a:gd fmla="*/ 129 w 145" name="T8"/>
                <a:gd fmla="*/ 0 h 187" name="T9"/>
              </a:gdLst>
              <a:cxnLst>
                <a:cxn ang="0">
                  <a:pos x="T0" y="T1"/>
                </a:cxn>
                <a:cxn ang="0">
                  <a:pos x="T2" y="T3"/>
                </a:cxn>
                <a:cxn ang="0">
                  <a:pos x="T4" y="T5"/>
                </a:cxn>
                <a:cxn ang="0">
                  <a:pos x="T6" y="T7"/>
                </a:cxn>
                <a:cxn ang="0">
                  <a:pos x="T8" y="T9"/>
                </a:cxn>
              </a:cxnLst>
              <a:rect b="b" l="0" r="r" t="0"/>
              <a:pathLst>
                <a:path h="187" w="145">
                  <a:moveTo>
                    <a:pt x="129" y="0"/>
                  </a:moveTo>
                  <a:cubicBezTo>
                    <a:pt x="49" y="99"/>
                    <a:pt x="0" y="187"/>
                    <a:pt x="0" y="187"/>
                  </a:cubicBezTo>
                  <a:cubicBezTo>
                    <a:pt x="46" y="121"/>
                    <a:pt x="96" y="61"/>
                    <a:pt x="145" y="7"/>
                  </a:cubicBezTo>
                  <a:cubicBezTo>
                    <a:pt x="139" y="7"/>
                    <a:pt x="134" y="6"/>
                    <a:pt x="129" y="5"/>
                  </a:cubicBezTo>
                  <a:cubicBezTo>
                    <a:pt x="129" y="5"/>
                    <a:pt x="129" y="3"/>
                    <a:pt x="129" y="0"/>
                  </a:cubicBezTo>
                  <a:close/>
                </a:path>
              </a:pathLst>
            </a:custGeom>
            <a:grpFill/>
            <a:ln w="9525">
              <a:noFill/>
              <a:round/>
            </a:ln>
            <a:extLst/>
          </p:spPr>
          <p:txBody>
            <a:bodyPr/>
            <a:lstStyle/>
            <a:p>
              <a:pPr>
                <a:defRPr/>
              </a:pPr>
              <a:endParaRPr altLang="en-US" lang="zh-CN"/>
            </a:p>
          </p:txBody>
        </p:sp>
        <p:sp>
          <p:nvSpPr>
            <p:cNvPr id="15" name="Freeform 17"/>
            <p:cNvSpPr/>
            <p:nvPr/>
          </p:nvSpPr>
          <p:spPr bwMode="auto">
            <a:xfrm>
              <a:off x="4896" y="1125"/>
              <a:ext cx="582" cy="95"/>
            </a:xfrm>
            <a:custGeom>
              <a:gdLst>
                <a:gd fmla="*/ 206 w 433" name="T0"/>
                <a:gd fmla="*/ 44 h 71" name="T1"/>
                <a:gd fmla="*/ 107 w 433" name="T2"/>
                <a:gd fmla="*/ 20 h 71" name="T3"/>
                <a:gd fmla="*/ 107 w 433" name="T4"/>
                <a:gd fmla="*/ 20 h 71" name="T5"/>
                <a:gd fmla="*/ 4 w 433" name="T6"/>
                <a:gd fmla="*/ 50 h 71" name="T7"/>
                <a:gd fmla="*/ 4 w 433" name="T8"/>
                <a:gd fmla="*/ 50 h 71" name="T9"/>
                <a:gd fmla="*/ 107 w 433" name="T10"/>
                <a:gd fmla="*/ 0 h 71" name="T11"/>
                <a:gd fmla="*/ 107 w 433" name="T12"/>
                <a:gd fmla="*/ 0 h 71" name="T13"/>
                <a:gd fmla="*/ 215 w 433" name="T14"/>
                <a:gd fmla="*/ 26 h 71" name="T15"/>
                <a:gd fmla="*/ 215 w 433" name="T16"/>
                <a:gd fmla="*/ 26 h 71" name="T17"/>
                <a:gd fmla="*/ 316 w 433" name="T18"/>
                <a:gd fmla="*/ 51 h 71" name="T19"/>
                <a:gd fmla="*/ 316 w 433" name="T20"/>
                <a:gd fmla="*/ 51 h 71" name="T21"/>
                <a:gd fmla="*/ 413 w 433" name="T22"/>
                <a:gd fmla="*/ 12 h 71" name="T23"/>
                <a:gd fmla="*/ 413 w 433" name="T24"/>
                <a:gd fmla="*/ 12 h 71" name="T25"/>
                <a:gd fmla="*/ 413 w 433" name="T26"/>
                <a:gd fmla="*/ 12 h 71" name="T27"/>
                <a:gd fmla="*/ 413 w 433" name="T28"/>
                <a:gd fmla="*/ 12 h 71" name="T29"/>
                <a:gd fmla="*/ 427 w 433" name="T30"/>
                <a:gd fmla="*/ 10 h 71" name="T31"/>
                <a:gd fmla="*/ 427 w 433" name="T32"/>
                <a:gd fmla="*/ 10 h 71" name="T33"/>
                <a:gd fmla="*/ 429 w 433" name="T34"/>
                <a:gd fmla="*/ 24 h 71" name="T35"/>
                <a:gd fmla="*/ 429 w 433" name="T36"/>
                <a:gd fmla="*/ 24 h 71" name="T37"/>
                <a:gd fmla="*/ 316 w 433" name="T38"/>
                <a:gd fmla="*/ 71 h 71" name="T39"/>
                <a:gd fmla="*/ 316 w 433" name="T40"/>
                <a:gd fmla="*/ 71 h 71" name="T41"/>
                <a:gd fmla="*/ 206 w 433" name="T42"/>
                <a:gd fmla="*/ 44 h 7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1" w="432">
                  <a:moveTo>
                    <a:pt x="206" y="44"/>
                  </a:moveTo>
                  <a:cubicBezTo>
                    <a:pt x="167" y="26"/>
                    <a:pt x="134" y="20"/>
                    <a:pt x="107" y="20"/>
                  </a:cubicBezTo>
                  <a:cubicBezTo>
                    <a:pt x="107" y="20"/>
                    <a:pt x="107" y="20"/>
                    <a:pt x="107" y="20"/>
                  </a:cubicBezTo>
                  <a:cubicBezTo>
                    <a:pt x="50" y="20"/>
                    <a:pt x="8" y="54"/>
                    <a:pt x="4" y="50"/>
                  </a:cubicBezTo>
                  <a:cubicBezTo>
                    <a:pt x="4" y="50"/>
                    <a:pt x="4" y="50"/>
                    <a:pt x="4" y="50"/>
                  </a:cubicBezTo>
                  <a:cubicBezTo>
                    <a:pt x="0" y="46"/>
                    <a:pt x="39" y="0"/>
                    <a:pt x="107" y="0"/>
                  </a:cubicBezTo>
                  <a:cubicBezTo>
                    <a:pt x="107" y="0"/>
                    <a:pt x="107" y="0"/>
                    <a:pt x="107" y="0"/>
                  </a:cubicBezTo>
                  <a:cubicBezTo>
                    <a:pt x="137" y="0"/>
                    <a:pt x="173" y="6"/>
                    <a:pt x="215" y="26"/>
                  </a:cubicBezTo>
                  <a:cubicBezTo>
                    <a:pt x="215" y="26"/>
                    <a:pt x="215" y="26"/>
                    <a:pt x="215" y="26"/>
                  </a:cubicBezTo>
                  <a:cubicBezTo>
                    <a:pt x="255" y="45"/>
                    <a:pt x="289" y="51"/>
                    <a:pt x="316" y="51"/>
                  </a:cubicBezTo>
                  <a:cubicBezTo>
                    <a:pt x="316" y="51"/>
                    <a:pt x="316" y="51"/>
                    <a:pt x="316" y="51"/>
                  </a:cubicBezTo>
                  <a:cubicBezTo>
                    <a:pt x="380" y="51"/>
                    <a:pt x="410" y="15"/>
                    <a:pt x="413" y="12"/>
                  </a:cubicBezTo>
                  <a:cubicBezTo>
                    <a:pt x="413" y="12"/>
                    <a:pt x="413" y="12"/>
                    <a:pt x="413" y="12"/>
                  </a:cubicBezTo>
                  <a:cubicBezTo>
                    <a:pt x="413" y="12"/>
                    <a:pt x="413" y="12"/>
                    <a:pt x="413" y="12"/>
                  </a:cubicBezTo>
                  <a:cubicBezTo>
                    <a:pt x="413" y="12"/>
                    <a:pt x="413" y="12"/>
                    <a:pt x="413" y="12"/>
                  </a:cubicBezTo>
                  <a:cubicBezTo>
                    <a:pt x="417" y="7"/>
                    <a:pt x="423" y="6"/>
                    <a:pt x="427" y="10"/>
                  </a:cubicBezTo>
                  <a:cubicBezTo>
                    <a:pt x="427" y="10"/>
                    <a:pt x="427" y="10"/>
                    <a:pt x="427" y="10"/>
                  </a:cubicBezTo>
                  <a:cubicBezTo>
                    <a:pt x="432" y="13"/>
                    <a:pt x="433" y="19"/>
                    <a:pt x="429" y="24"/>
                  </a:cubicBezTo>
                  <a:cubicBezTo>
                    <a:pt x="429" y="24"/>
                    <a:pt x="429" y="24"/>
                    <a:pt x="429" y="24"/>
                  </a:cubicBezTo>
                  <a:cubicBezTo>
                    <a:pt x="429" y="25"/>
                    <a:pt x="393" y="71"/>
                    <a:pt x="316" y="71"/>
                  </a:cubicBezTo>
                  <a:cubicBezTo>
                    <a:pt x="316" y="71"/>
                    <a:pt x="316" y="71"/>
                    <a:pt x="316" y="71"/>
                  </a:cubicBezTo>
                  <a:cubicBezTo>
                    <a:pt x="286" y="71"/>
                    <a:pt x="249" y="64"/>
                    <a:pt x="206" y="44"/>
                  </a:cubicBezTo>
                  <a:close/>
                </a:path>
              </a:pathLst>
            </a:custGeom>
            <a:grpFill/>
            <a:ln w="9525">
              <a:noFill/>
              <a:round/>
            </a:ln>
            <a:extLst/>
          </p:spPr>
          <p:txBody>
            <a:bodyPr/>
            <a:lstStyle/>
            <a:p>
              <a:pPr>
                <a:defRPr/>
              </a:pPr>
              <a:endParaRPr altLang="en-US" lang="zh-CN"/>
            </a:p>
          </p:txBody>
        </p:sp>
      </p:grpSp>
      <p:grpSp>
        <p:nvGrpSpPr>
          <p:cNvPr id="16" name="Group 20"/>
          <p:cNvGrpSpPr>
            <a:grpSpLocks noChangeAspect="1"/>
          </p:cNvGrpSpPr>
          <p:nvPr/>
        </p:nvGrpSpPr>
        <p:grpSpPr>
          <a:xfrm>
            <a:off x="2057395" y="3291645"/>
            <a:ext cx="1141487" cy="1141486"/>
            <a:chOff x="2164" y="1113"/>
            <a:chExt cx="1205" cy="1205"/>
          </a:xfrm>
          <a:solidFill>
            <a:srgbClr val="3A8898"/>
          </a:solidFill>
        </p:grpSpPr>
        <p:sp>
          <p:nvSpPr>
            <p:cNvPr id="17" name="Freeform 21"/>
            <p:cNvSpPr>
              <a:spLocks noEditPoints="1"/>
            </p:cNvSpPr>
            <p:nvPr/>
          </p:nvSpPr>
          <p:spPr bwMode="auto">
            <a:xfrm>
              <a:off x="2164" y="1113"/>
              <a:ext cx="1205" cy="1205"/>
            </a:xfrm>
            <a:custGeom>
              <a:gdLst>
                <a:gd fmla="*/ 0 w 507" name="T0"/>
                <a:gd fmla="*/ 253 h 507" name="T1"/>
                <a:gd fmla="*/ 253 w 507" name="T2"/>
                <a:gd fmla="*/ 0 h 507" name="T3"/>
                <a:gd fmla="*/ 253 w 507" name="T4"/>
                <a:gd fmla="*/ 0 h 507" name="T5"/>
                <a:gd fmla="*/ 507 w 507" name="T6"/>
                <a:gd fmla="*/ 253 h 507" name="T7"/>
                <a:gd fmla="*/ 507 w 507" name="T8"/>
                <a:gd fmla="*/ 253 h 507" name="T9"/>
                <a:gd fmla="*/ 253 w 507" name="T10"/>
                <a:gd fmla="*/ 507 h 507" name="T11"/>
                <a:gd fmla="*/ 253 w 507" name="T12"/>
                <a:gd fmla="*/ 507 h 507" name="T13"/>
                <a:gd fmla="*/ 0 w 507" name="T14"/>
                <a:gd fmla="*/ 253 h 507" name="T15"/>
                <a:gd fmla="*/ 42 w 507" name="T16"/>
                <a:gd fmla="*/ 253 h 507" name="T17"/>
                <a:gd fmla="*/ 104 w 507" name="T18"/>
                <a:gd fmla="*/ 403 h 507" name="T19"/>
                <a:gd fmla="*/ 104 w 507" name="T20"/>
                <a:gd fmla="*/ 403 h 507" name="T21"/>
                <a:gd fmla="*/ 253 w 507" name="T22"/>
                <a:gd fmla="*/ 465 h 507" name="T23"/>
                <a:gd fmla="*/ 253 w 507" name="T24"/>
                <a:gd fmla="*/ 465 h 507" name="T25"/>
                <a:gd fmla="*/ 403 w 507" name="T26"/>
                <a:gd fmla="*/ 403 h 507" name="T27"/>
                <a:gd fmla="*/ 403 w 507" name="T28"/>
                <a:gd fmla="*/ 403 h 507" name="T29"/>
                <a:gd fmla="*/ 465 w 507" name="T30"/>
                <a:gd fmla="*/ 253 h 507" name="T31"/>
                <a:gd fmla="*/ 465 w 507" name="T32"/>
                <a:gd fmla="*/ 253 h 507" name="T33"/>
                <a:gd fmla="*/ 403 w 507" name="T34"/>
                <a:gd fmla="*/ 104 h 507" name="T35"/>
                <a:gd fmla="*/ 403 w 507" name="T36"/>
                <a:gd fmla="*/ 104 h 507" name="T37"/>
                <a:gd fmla="*/ 253 w 507" name="T38"/>
                <a:gd fmla="*/ 42 h 507" name="T39"/>
                <a:gd fmla="*/ 253 w 507" name="T40"/>
                <a:gd fmla="*/ 42 h 507" name="T41"/>
                <a:gd fmla="*/ 104 w 507" name="T42"/>
                <a:gd fmla="*/ 104 h 507" name="T43"/>
                <a:gd fmla="*/ 104 w 507" name="T44"/>
                <a:gd fmla="*/ 104 h 507" name="T45"/>
                <a:gd fmla="*/ 42 w 507" name="T46"/>
                <a:gd fmla="*/ 253 h 507" name="T47"/>
                <a:gd fmla="*/ 42 w 507" name="T48"/>
                <a:gd fmla="*/ 253 h 50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07" w="507">
                  <a:moveTo>
                    <a:pt x="0" y="253"/>
                  </a:moveTo>
                  <a:cubicBezTo>
                    <a:pt x="0" y="113"/>
                    <a:pt x="113" y="0"/>
                    <a:pt x="253" y="0"/>
                  </a:cubicBezTo>
                  <a:cubicBezTo>
                    <a:pt x="253" y="0"/>
                    <a:pt x="253" y="0"/>
                    <a:pt x="253" y="0"/>
                  </a:cubicBezTo>
                  <a:cubicBezTo>
                    <a:pt x="393" y="0"/>
                    <a:pt x="507" y="113"/>
                    <a:pt x="507" y="253"/>
                  </a:cubicBezTo>
                  <a:cubicBezTo>
                    <a:pt x="507" y="253"/>
                    <a:pt x="507" y="253"/>
                    <a:pt x="507" y="253"/>
                  </a:cubicBezTo>
                  <a:cubicBezTo>
                    <a:pt x="507" y="393"/>
                    <a:pt x="393" y="507"/>
                    <a:pt x="253" y="507"/>
                  </a:cubicBezTo>
                  <a:cubicBezTo>
                    <a:pt x="253" y="507"/>
                    <a:pt x="253" y="507"/>
                    <a:pt x="253" y="507"/>
                  </a:cubicBezTo>
                  <a:cubicBezTo>
                    <a:pt x="113" y="507"/>
                    <a:pt x="0" y="393"/>
                    <a:pt x="0" y="253"/>
                  </a:cubicBezTo>
                  <a:close/>
                  <a:moveTo>
                    <a:pt x="42" y="253"/>
                  </a:moveTo>
                  <a:cubicBezTo>
                    <a:pt x="42" y="312"/>
                    <a:pt x="65" y="364"/>
                    <a:pt x="104" y="403"/>
                  </a:cubicBezTo>
                  <a:cubicBezTo>
                    <a:pt x="104" y="403"/>
                    <a:pt x="104" y="403"/>
                    <a:pt x="104" y="403"/>
                  </a:cubicBezTo>
                  <a:cubicBezTo>
                    <a:pt x="142" y="441"/>
                    <a:pt x="195" y="465"/>
                    <a:pt x="253" y="465"/>
                  </a:cubicBezTo>
                  <a:cubicBezTo>
                    <a:pt x="253" y="465"/>
                    <a:pt x="253" y="465"/>
                    <a:pt x="253" y="465"/>
                  </a:cubicBezTo>
                  <a:cubicBezTo>
                    <a:pt x="312" y="465"/>
                    <a:pt x="364" y="441"/>
                    <a:pt x="403" y="403"/>
                  </a:cubicBezTo>
                  <a:cubicBezTo>
                    <a:pt x="403" y="403"/>
                    <a:pt x="403" y="403"/>
                    <a:pt x="403" y="403"/>
                  </a:cubicBezTo>
                  <a:cubicBezTo>
                    <a:pt x="441" y="364"/>
                    <a:pt x="465" y="312"/>
                    <a:pt x="465" y="253"/>
                  </a:cubicBezTo>
                  <a:cubicBezTo>
                    <a:pt x="465" y="253"/>
                    <a:pt x="465" y="253"/>
                    <a:pt x="465" y="253"/>
                  </a:cubicBezTo>
                  <a:cubicBezTo>
                    <a:pt x="465" y="195"/>
                    <a:pt x="441" y="142"/>
                    <a:pt x="403" y="104"/>
                  </a:cubicBezTo>
                  <a:cubicBezTo>
                    <a:pt x="403" y="104"/>
                    <a:pt x="403" y="104"/>
                    <a:pt x="403" y="104"/>
                  </a:cubicBezTo>
                  <a:cubicBezTo>
                    <a:pt x="364" y="65"/>
                    <a:pt x="312" y="42"/>
                    <a:pt x="253" y="42"/>
                  </a:cubicBezTo>
                  <a:cubicBezTo>
                    <a:pt x="253" y="42"/>
                    <a:pt x="253" y="42"/>
                    <a:pt x="253" y="42"/>
                  </a:cubicBezTo>
                  <a:cubicBezTo>
                    <a:pt x="195" y="42"/>
                    <a:pt x="142" y="65"/>
                    <a:pt x="104" y="104"/>
                  </a:cubicBezTo>
                  <a:cubicBezTo>
                    <a:pt x="104" y="104"/>
                    <a:pt x="104" y="104"/>
                    <a:pt x="104" y="104"/>
                  </a:cubicBezTo>
                  <a:cubicBezTo>
                    <a:pt x="65" y="142"/>
                    <a:pt x="42" y="195"/>
                    <a:pt x="42" y="253"/>
                  </a:cubicBezTo>
                  <a:cubicBezTo>
                    <a:pt x="42" y="253"/>
                    <a:pt x="42" y="253"/>
                    <a:pt x="42" y="253"/>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18" name="Freeform 22"/>
            <p:cNvSpPr/>
            <p:nvPr/>
          </p:nvSpPr>
          <p:spPr bwMode="auto">
            <a:xfrm>
              <a:off x="2728" y="1244"/>
              <a:ext cx="76" cy="145"/>
            </a:xfrm>
            <a:custGeom>
              <a:gdLst>
                <a:gd fmla="*/ 32 w 32" name="T0"/>
                <a:gd fmla="*/ 45 h 61" name="T1"/>
                <a:gd fmla="*/ 16 w 32" name="T2"/>
                <a:gd fmla="*/ 61 h 61" name="T3"/>
                <a:gd fmla="*/ 16 w 32" name="T4"/>
                <a:gd fmla="*/ 61 h 61" name="T5"/>
                <a:gd fmla="*/ 0 w 32" name="T6"/>
                <a:gd fmla="*/ 45 h 61" name="T7"/>
                <a:gd fmla="*/ 0 w 32" name="T8"/>
                <a:gd fmla="*/ 16 h 61" name="T9"/>
                <a:gd fmla="*/ 16 w 32" name="T10"/>
                <a:gd fmla="*/ 0 h 61" name="T11"/>
                <a:gd fmla="*/ 16 w 32" name="T12"/>
                <a:gd fmla="*/ 0 h 61" name="T13"/>
                <a:gd fmla="*/ 32 w 32" name="T14"/>
                <a:gd fmla="*/ 16 h 61" name="T15"/>
                <a:gd fmla="*/ 32 w 32" name="T16"/>
                <a:gd fmla="*/ 45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32">
                  <a:moveTo>
                    <a:pt x="32" y="45"/>
                  </a:moveTo>
                  <a:cubicBezTo>
                    <a:pt x="32" y="54"/>
                    <a:pt x="25" y="61"/>
                    <a:pt x="16" y="61"/>
                  </a:cubicBezTo>
                  <a:cubicBezTo>
                    <a:pt x="16" y="61"/>
                    <a:pt x="16" y="61"/>
                    <a:pt x="16" y="61"/>
                  </a:cubicBezTo>
                  <a:cubicBezTo>
                    <a:pt x="7" y="61"/>
                    <a:pt x="0" y="54"/>
                    <a:pt x="0" y="45"/>
                  </a:cubicBezTo>
                  <a:cubicBezTo>
                    <a:pt x="0" y="16"/>
                    <a:pt x="0" y="16"/>
                    <a:pt x="0" y="16"/>
                  </a:cubicBezTo>
                  <a:cubicBezTo>
                    <a:pt x="0" y="7"/>
                    <a:pt x="7" y="0"/>
                    <a:pt x="16" y="0"/>
                  </a:cubicBezTo>
                  <a:cubicBezTo>
                    <a:pt x="16" y="0"/>
                    <a:pt x="16" y="0"/>
                    <a:pt x="16" y="0"/>
                  </a:cubicBezTo>
                  <a:cubicBezTo>
                    <a:pt x="25" y="0"/>
                    <a:pt x="32" y="7"/>
                    <a:pt x="32" y="16"/>
                  </a:cubicBezTo>
                  <a:lnTo>
                    <a:pt x="32" y="45"/>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19" name="Freeform 23"/>
            <p:cNvSpPr/>
            <p:nvPr/>
          </p:nvSpPr>
          <p:spPr bwMode="auto">
            <a:xfrm>
              <a:off x="2728" y="2040"/>
              <a:ext cx="76" cy="147"/>
            </a:xfrm>
            <a:custGeom>
              <a:gdLst>
                <a:gd fmla="*/ 32 w 32" name="T0"/>
                <a:gd fmla="*/ 46 h 62" name="T1"/>
                <a:gd fmla="*/ 16 w 32" name="T2"/>
                <a:gd fmla="*/ 62 h 62" name="T3"/>
                <a:gd fmla="*/ 16 w 32" name="T4"/>
                <a:gd fmla="*/ 62 h 62" name="T5"/>
                <a:gd fmla="*/ 0 w 32" name="T6"/>
                <a:gd fmla="*/ 46 h 62" name="T7"/>
                <a:gd fmla="*/ 0 w 32" name="T8"/>
                <a:gd fmla="*/ 16 h 62" name="T9"/>
                <a:gd fmla="*/ 16 w 32" name="T10"/>
                <a:gd fmla="*/ 0 h 62" name="T11"/>
                <a:gd fmla="*/ 16 w 32" name="T12"/>
                <a:gd fmla="*/ 0 h 62" name="T13"/>
                <a:gd fmla="*/ 32 w 32" name="T14"/>
                <a:gd fmla="*/ 16 h 62" name="T15"/>
                <a:gd fmla="*/ 32 w 32" name="T16"/>
                <a:gd fmla="*/ 46 h 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32">
                  <a:moveTo>
                    <a:pt x="32" y="46"/>
                  </a:moveTo>
                  <a:cubicBezTo>
                    <a:pt x="32" y="55"/>
                    <a:pt x="25" y="62"/>
                    <a:pt x="16" y="62"/>
                  </a:cubicBezTo>
                  <a:cubicBezTo>
                    <a:pt x="16" y="62"/>
                    <a:pt x="16" y="62"/>
                    <a:pt x="16" y="62"/>
                  </a:cubicBezTo>
                  <a:cubicBezTo>
                    <a:pt x="7" y="62"/>
                    <a:pt x="0" y="55"/>
                    <a:pt x="0" y="46"/>
                  </a:cubicBezTo>
                  <a:cubicBezTo>
                    <a:pt x="0" y="16"/>
                    <a:pt x="0" y="16"/>
                    <a:pt x="0" y="16"/>
                  </a:cubicBezTo>
                  <a:cubicBezTo>
                    <a:pt x="0" y="7"/>
                    <a:pt x="7" y="0"/>
                    <a:pt x="16" y="0"/>
                  </a:cubicBezTo>
                  <a:cubicBezTo>
                    <a:pt x="16" y="0"/>
                    <a:pt x="16" y="0"/>
                    <a:pt x="16" y="0"/>
                  </a:cubicBezTo>
                  <a:cubicBezTo>
                    <a:pt x="25" y="0"/>
                    <a:pt x="32" y="7"/>
                    <a:pt x="32" y="16"/>
                  </a:cubicBezTo>
                  <a:lnTo>
                    <a:pt x="32" y="46"/>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20" name="Freeform 24"/>
            <p:cNvSpPr/>
            <p:nvPr/>
          </p:nvSpPr>
          <p:spPr bwMode="auto">
            <a:xfrm>
              <a:off x="2295" y="1679"/>
              <a:ext cx="145" cy="73"/>
            </a:xfrm>
            <a:custGeom>
              <a:gdLst>
                <a:gd fmla="*/ 45 w 61" name="T0"/>
                <a:gd fmla="*/ 0 h 31" name="T1"/>
                <a:gd fmla="*/ 61 w 61" name="T2"/>
                <a:gd fmla="*/ 15 h 31" name="T3"/>
                <a:gd fmla="*/ 61 w 61" name="T4"/>
                <a:gd fmla="*/ 15 h 31" name="T5"/>
                <a:gd fmla="*/ 45 w 61" name="T6"/>
                <a:gd fmla="*/ 31 h 31" name="T7"/>
                <a:gd fmla="*/ 16 w 61" name="T8"/>
                <a:gd fmla="*/ 31 h 31" name="T9"/>
                <a:gd fmla="*/ 0 w 61" name="T10"/>
                <a:gd fmla="*/ 15 h 31" name="T11"/>
                <a:gd fmla="*/ 0 w 61" name="T12"/>
                <a:gd fmla="*/ 15 h 31" name="T13"/>
                <a:gd fmla="*/ 16 w 61" name="T14"/>
                <a:gd fmla="*/ 0 h 31" name="T15"/>
                <a:gd fmla="*/ 45 w 61" name="T16"/>
                <a:gd fmla="*/ 0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61">
                  <a:moveTo>
                    <a:pt x="45" y="0"/>
                  </a:moveTo>
                  <a:cubicBezTo>
                    <a:pt x="54" y="0"/>
                    <a:pt x="61" y="7"/>
                    <a:pt x="61" y="15"/>
                  </a:cubicBezTo>
                  <a:cubicBezTo>
                    <a:pt x="61" y="15"/>
                    <a:pt x="61" y="15"/>
                    <a:pt x="61" y="15"/>
                  </a:cubicBezTo>
                  <a:cubicBezTo>
                    <a:pt x="61" y="24"/>
                    <a:pt x="54" y="31"/>
                    <a:pt x="45" y="31"/>
                  </a:cubicBezTo>
                  <a:cubicBezTo>
                    <a:pt x="16" y="31"/>
                    <a:pt x="16" y="31"/>
                    <a:pt x="16" y="31"/>
                  </a:cubicBezTo>
                  <a:cubicBezTo>
                    <a:pt x="7" y="31"/>
                    <a:pt x="0" y="24"/>
                    <a:pt x="0" y="15"/>
                  </a:cubicBezTo>
                  <a:cubicBezTo>
                    <a:pt x="0" y="15"/>
                    <a:pt x="0" y="15"/>
                    <a:pt x="0" y="15"/>
                  </a:cubicBezTo>
                  <a:cubicBezTo>
                    <a:pt x="0" y="7"/>
                    <a:pt x="7" y="0"/>
                    <a:pt x="16" y="0"/>
                  </a:cubicBezTo>
                  <a:lnTo>
                    <a:pt x="45" y="0"/>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21" name="Freeform 25"/>
            <p:cNvSpPr/>
            <p:nvPr/>
          </p:nvSpPr>
          <p:spPr bwMode="auto">
            <a:xfrm>
              <a:off x="3091" y="1679"/>
              <a:ext cx="145" cy="73"/>
            </a:xfrm>
            <a:custGeom>
              <a:gdLst>
                <a:gd fmla="*/ 46 w 61" name="T0"/>
                <a:gd fmla="*/ 0 h 31" name="T1"/>
                <a:gd fmla="*/ 61 w 61" name="T2"/>
                <a:gd fmla="*/ 15 h 31" name="T3"/>
                <a:gd fmla="*/ 61 w 61" name="T4"/>
                <a:gd fmla="*/ 15 h 31" name="T5"/>
                <a:gd fmla="*/ 46 w 61" name="T6"/>
                <a:gd fmla="*/ 31 h 31" name="T7"/>
                <a:gd fmla="*/ 16 w 61" name="T8"/>
                <a:gd fmla="*/ 31 h 31" name="T9"/>
                <a:gd fmla="*/ 0 w 61" name="T10"/>
                <a:gd fmla="*/ 15 h 31" name="T11"/>
                <a:gd fmla="*/ 0 w 61" name="T12"/>
                <a:gd fmla="*/ 15 h 31" name="T13"/>
                <a:gd fmla="*/ 16 w 61" name="T14"/>
                <a:gd fmla="*/ 0 h 31" name="T15"/>
                <a:gd fmla="*/ 46 w 61" name="T16"/>
                <a:gd fmla="*/ 0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61">
                  <a:moveTo>
                    <a:pt x="46" y="0"/>
                  </a:moveTo>
                  <a:cubicBezTo>
                    <a:pt x="54" y="0"/>
                    <a:pt x="61" y="7"/>
                    <a:pt x="61" y="15"/>
                  </a:cubicBezTo>
                  <a:cubicBezTo>
                    <a:pt x="61" y="15"/>
                    <a:pt x="61" y="15"/>
                    <a:pt x="61" y="15"/>
                  </a:cubicBezTo>
                  <a:cubicBezTo>
                    <a:pt x="61" y="24"/>
                    <a:pt x="54" y="31"/>
                    <a:pt x="46" y="31"/>
                  </a:cubicBezTo>
                  <a:cubicBezTo>
                    <a:pt x="16" y="31"/>
                    <a:pt x="16" y="31"/>
                    <a:pt x="16" y="31"/>
                  </a:cubicBezTo>
                  <a:cubicBezTo>
                    <a:pt x="7" y="31"/>
                    <a:pt x="0" y="24"/>
                    <a:pt x="0" y="15"/>
                  </a:cubicBezTo>
                  <a:cubicBezTo>
                    <a:pt x="0" y="15"/>
                    <a:pt x="0" y="15"/>
                    <a:pt x="0" y="15"/>
                  </a:cubicBezTo>
                  <a:cubicBezTo>
                    <a:pt x="0" y="7"/>
                    <a:pt x="7" y="0"/>
                    <a:pt x="16" y="0"/>
                  </a:cubicBezTo>
                  <a:lnTo>
                    <a:pt x="46" y="0"/>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22" name="Freeform 26"/>
            <p:cNvSpPr>
              <a:spLocks noEditPoints="1"/>
            </p:cNvSpPr>
            <p:nvPr/>
          </p:nvSpPr>
          <p:spPr bwMode="auto">
            <a:xfrm>
              <a:off x="2331" y="1279"/>
              <a:ext cx="870" cy="873"/>
            </a:xfrm>
            <a:custGeom>
              <a:gdLst>
                <a:gd fmla="*/ 311 w 366" name="T0"/>
                <a:gd fmla="*/ 183 h 367" name="T1"/>
                <a:gd fmla="*/ 334 w 366" name="T2"/>
                <a:gd fmla="*/ 159 h 367" name="T3"/>
                <a:gd fmla="*/ 366 w 366" name="T4"/>
                <a:gd fmla="*/ 159 h 367" name="T5"/>
                <a:gd fmla="*/ 207 w 366" name="T6"/>
                <a:gd fmla="*/ 0 h 367" name="T7"/>
                <a:gd fmla="*/ 207 w 366" name="T8"/>
                <a:gd fmla="*/ 32 h 367" name="T9"/>
                <a:gd fmla="*/ 183 w 366" name="T10"/>
                <a:gd fmla="*/ 56 h 367" name="T11"/>
                <a:gd fmla="*/ 159 w 366" name="T12"/>
                <a:gd fmla="*/ 32 h 367" name="T13"/>
                <a:gd fmla="*/ 159 w 366" name="T14"/>
                <a:gd fmla="*/ 0 h 367" name="T15"/>
                <a:gd fmla="*/ 0 w 366" name="T16"/>
                <a:gd fmla="*/ 159 h 367" name="T17"/>
                <a:gd fmla="*/ 32 w 366" name="T18"/>
                <a:gd fmla="*/ 159 h 367" name="T19"/>
                <a:gd fmla="*/ 56 w 366" name="T20"/>
                <a:gd fmla="*/ 183 h 367" name="T21"/>
                <a:gd fmla="*/ 32 w 366" name="T22"/>
                <a:gd fmla="*/ 207 h 367" name="T23"/>
                <a:gd fmla="*/ 0 w 366" name="T24"/>
                <a:gd fmla="*/ 207 h 367" name="T25"/>
                <a:gd fmla="*/ 159 w 366" name="T26"/>
                <a:gd fmla="*/ 367 h 367" name="T27"/>
                <a:gd fmla="*/ 159 w 366" name="T28"/>
                <a:gd fmla="*/ 335 h 367" name="T29"/>
                <a:gd fmla="*/ 183 w 366" name="T30"/>
                <a:gd fmla="*/ 311 h 367" name="T31"/>
                <a:gd fmla="*/ 207 w 366" name="T32"/>
                <a:gd fmla="*/ 335 h 367" name="T33"/>
                <a:gd fmla="*/ 207 w 366" name="T34"/>
                <a:gd fmla="*/ 367 h 367" name="T35"/>
                <a:gd fmla="*/ 366 w 366" name="T36"/>
                <a:gd fmla="*/ 207 h 367" name="T37"/>
                <a:gd fmla="*/ 334 w 366" name="T38"/>
                <a:gd fmla="*/ 207 h 367" name="T39"/>
                <a:gd fmla="*/ 311 w 366" name="T40"/>
                <a:gd fmla="*/ 183 h 367" name="T41"/>
                <a:gd fmla="*/ 291 w 366" name="T42"/>
                <a:gd fmla="*/ 309 h 367" name="T43"/>
                <a:gd fmla="*/ 276 w 366" name="T44"/>
                <a:gd fmla="*/ 308 h 367" name="T45"/>
                <a:gd fmla="*/ 189 w 366" name="T46"/>
                <a:gd fmla="*/ 208 h 367" name="T47"/>
                <a:gd fmla="*/ 183 w 366" name="T48"/>
                <a:gd fmla="*/ 208 h 367" name="T49"/>
                <a:gd fmla="*/ 158 w 366" name="T50"/>
                <a:gd fmla="*/ 183 h 367" name="T51"/>
                <a:gd fmla="*/ 183 w 366" name="T52"/>
                <a:gd fmla="*/ 158 h 367" name="T53"/>
                <a:gd fmla="*/ 191 w 366" name="T54"/>
                <a:gd fmla="*/ 159 h 367" name="T55"/>
                <a:gd fmla="*/ 261 w 366" name="T56"/>
                <a:gd fmla="*/ 92 h 367" name="T57"/>
                <a:gd fmla="*/ 277 w 366" name="T58"/>
                <a:gd fmla="*/ 92 h 367" name="T59"/>
                <a:gd fmla="*/ 277 w 366" name="T60"/>
                <a:gd fmla="*/ 108 h 367" name="T61"/>
                <a:gd fmla="*/ 207 w 366" name="T62"/>
                <a:gd fmla="*/ 175 h 367" name="T63"/>
                <a:gd fmla="*/ 208 w 366" name="T64"/>
                <a:gd fmla="*/ 183 h 367" name="T65"/>
                <a:gd fmla="*/ 206 w 366" name="T66"/>
                <a:gd fmla="*/ 194 h 367" name="T67"/>
                <a:gd fmla="*/ 293 w 366" name="T68"/>
                <a:gd fmla="*/ 293 h 367" name="T69"/>
                <a:gd fmla="*/ 291 w 366" name="T70"/>
                <a:gd fmla="*/ 309 h 36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67" w="366">
                  <a:moveTo>
                    <a:pt x="311" y="183"/>
                  </a:moveTo>
                  <a:cubicBezTo>
                    <a:pt x="311" y="170"/>
                    <a:pt x="321" y="159"/>
                    <a:pt x="334" y="159"/>
                  </a:cubicBezTo>
                  <a:cubicBezTo>
                    <a:pt x="366" y="159"/>
                    <a:pt x="366" y="159"/>
                    <a:pt x="366" y="159"/>
                  </a:cubicBezTo>
                  <a:cubicBezTo>
                    <a:pt x="356" y="76"/>
                    <a:pt x="290" y="11"/>
                    <a:pt x="207" y="0"/>
                  </a:cubicBezTo>
                  <a:cubicBezTo>
                    <a:pt x="207" y="32"/>
                    <a:pt x="207" y="32"/>
                    <a:pt x="207" y="32"/>
                  </a:cubicBezTo>
                  <a:cubicBezTo>
                    <a:pt x="207" y="45"/>
                    <a:pt x="196" y="56"/>
                    <a:pt x="183" y="56"/>
                  </a:cubicBezTo>
                  <a:cubicBezTo>
                    <a:pt x="170" y="56"/>
                    <a:pt x="159" y="45"/>
                    <a:pt x="159" y="32"/>
                  </a:cubicBezTo>
                  <a:cubicBezTo>
                    <a:pt x="159" y="0"/>
                    <a:pt x="159" y="0"/>
                    <a:pt x="159" y="0"/>
                  </a:cubicBezTo>
                  <a:cubicBezTo>
                    <a:pt x="76" y="11"/>
                    <a:pt x="11" y="76"/>
                    <a:pt x="0" y="159"/>
                  </a:cubicBezTo>
                  <a:cubicBezTo>
                    <a:pt x="32" y="159"/>
                    <a:pt x="32" y="159"/>
                    <a:pt x="32" y="159"/>
                  </a:cubicBezTo>
                  <a:cubicBezTo>
                    <a:pt x="45" y="159"/>
                    <a:pt x="56" y="170"/>
                    <a:pt x="56" y="183"/>
                  </a:cubicBezTo>
                  <a:cubicBezTo>
                    <a:pt x="56" y="196"/>
                    <a:pt x="45" y="207"/>
                    <a:pt x="32" y="207"/>
                  </a:cubicBezTo>
                  <a:cubicBezTo>
                    <a:pt x="0" y="207"/>
                    <a:pt x="0" y="207"/>
                    <a:pt x="0" y="207"/>
                  </a:cubicBezTo>
                  <a:cubicBezTo>
                    <a:pt x="10" y="290"/>
                    <a:pt x="76" y="356"/>
                    <a:pt x="159" y="367"/>
                  </a:cubicBezTo>
                  <a:cubicBezTo>
                    <a:pt x="159" y="335"/>
                    <a:pt x="159" y="335"/>
                    <a:pt x="159" y="335"/>
                  </a:cubicBezTo>
                  <a:cubicBezTo>
                    <a:pt x="159" y="321"/>
                    <a:pt x="170" y="311"/>
                    <a:pt x="183" y="311"/>
                  </a:cubicBezTo>
                  <a:cubicBezTo>
                    <a:pt x="196" y="311"/>
                    <a:pt x="207" y="321"/>
                    <a:pt x="207" y="335"/>
                  </a:cubicBezTo>
                  <a:cubicBezTo>
                    <a:pt x="207" y="367"/>
                    <a:pt x="207" y="367"/>
                    <a:pt x="207" y="367"/>
                  </a:cubicBezTo>
                  <a:cubicBezTo>
                    <a:pt x="290" y="356"/>
                    <a:pt x="356" y="290"/>
                    <a:pt x="366" y="207"/>
                  </a:cubicBezTo>
                  <a:cubicBezTo>
                    <a:pt x="334" y="207"/>
                    <a:pt x="334" y="207"/>
                    <a:pt x="334" y="207"/>
                  </a:cubicBezTo>
                  <a:cubicBezTo>
                    <a:pt x="321" y="207"/>
                    <a:pt x="311" y="196"/>
                    <a:pt x="311" y="183"/>
                  </a:cubicBezTo>
                  <a:close/>
                  <a:moveTo>
                    <a:pt x="291" y="309"/>
                  </a:moveTo>
                  <a:cubicBezTo>
                    <a:pt x="287" y="313"/>
                    <a:pt x="280" y="312"/>
                    <a:pt x="276" y="308"/>
                  </a:cubicBezTo>
                  <a:cubicBezTo>
                    <a:pt x="189" y="208"/>
                    <a:pt x="189" y="208"/>
                    <a:pt x="189" y="208"/>
                  </a:cubicBezTo>
                  <a:cubicBezTo>
                    <a:pt x="187" y="208"/>
                    <a:pt x="185" y="208"/>
                    <a:pt x="183" y="208"/>
                  </a:cubicBezTo>
                  <a:cubicBezTo>
                    <a:pt x="169" y="208"/>
                    <a:pt x="158" y="197"/>
                    <a:pt x="158" y="183"/>
                  </a:cubicBezTo>
                  <a:cubicBezTo>
                    <a:pt x="158" y="169"/>
                    <a:pt x="169" y="158"/>
                    <a:pt x="183" y="158"/>
                  </a:cubicBezTo>
                  <a:cubicBezTo>
                    <a:pt x="186" y="158"/>
                    <a:pt x="188" y="158"/>
                    <a:pt x="191" y="159"/>
                  </a:cubicBezTo>
                  <a:cubicBezTo>
                    <a:pt x="261" y="92"/>
                    <a:pt x="261" y="92"/>
                    <a:pt x="261" y="92"/>
                  </a:cubicBezTo>
                  <a:cubicBezTo>
                    <a:pt x="266" y="87"/>
                    <a:pt x="273" y="88"/>
                    <a:pt x="277" y="92"/>
                  </a:cubicBezTo>
                  <a:cubicBezTo>
                    <a:pt x="281" y="96"/>
                    <a:pt x="281" y="104"/>
                    <a:pt x="277" y="108"/>
                  </a:cubicBezTo>
                  <a:cubicBezTo>
                    <a:pt x="207" y="175"/>
                    <a:pt x="207" y="175"/>
                    <a:pt x="207" y="175"/>
                  </a:cubicBezTo>
                  <a:cubicBezTo>
                    <a:pt x="208" y="177"/>
                    <a:pt x="208" y="180"/>
                    <a:pt x="208" y="183"/>
                  </a:cubicBezTo>
                  <a:cubicBezTo>
                    <a:pt x="208" y="187"/>
                    <a:pt x="208" y="190"/>
                    <a:pt x="206" y="194"/>
                  </a:cubicBezTo>
                  <a:cubicBezTo>
                    <a:pt x="293" y="293"/>
                    <a:pt x="293" y="293"/>
                    <a:pt x="293" y="293"/>
                  </a:cubicBezTo>
                  <a:cubicBezTo>
                    <a:pt x="297" y="298"/>
                    <a:pt x="296" y="305"/>
                    <a:pt x="291" y="309"/>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grpSp>
      <p:grpSp>
        <p:nvGrpSpPr>
          <p:cNvPr id="23" name="Group 29"/>
          <p:cNvGrpSpPr>
            <a:grpSpLocks noChangeAspect="1"/>
          </p:cNvGrpSpPr>
          <p:nvPr/>
        </p:nvGrpSpPr>
        <p:grpSpPr>
          <a:xfrm>
            <a:off x="9512970" y="3208330"/>
            <a:ext cx="1039812" cy="1067550"/>
            <a:chOff x="4096" y="2491"/>
            <a:chExt cx="1387" cy="1424"/>
          </a:xfrm>
          <a:solidFill>
            <a:srgbClr val="EA5322"/>
          </a:solidFill>
        </p:grpSpPr>
        <p:sp>
          <p:nvSpPr>
            <p:cNvPr id="24" name="Freeform 30"/>
            <p:cNvSpPr/>
            <p:nvPr/>
          </p:nvSpPr>
          <p:spPr bwMode="auto">
            <a:xfrm>
              <a:off x="4096" y="2800"/>
              <a:ext cx="1038" cy="1115"/>
            </a:xfrm>
            <a:custGeom>
              <a:gdLst>
                <a:gd fmla="*/ 415 w 437" name="T0"/>
                <a:gd fmla="*/ 365 h 470" name="T1"/>
                <a:gd fmla="*/ 388 w 437" name="T2"/>
                <a:gd fmla="*/ 336 h 470" name="T3"/>
                <a:gd fmla="*/ 307 w 437" name="T4"/>
                <a:gd fmla="*/ 291 h 470" name="T5"/>
                <a:gd fmla="*/ 273 w 437" name="T6"/>
                <a:gd fmla="*/ 257 h 470" name="T7"/>
                <a:gd fmla="*/ 262 w 437" name="T8"/>
                <a:gd fmla="*/ 240 h 470" name="T9"/>
                <a:gd fmla="*/ 288 w 437" name="T10"/>
                <a:gd fmla="*/ 200 h 470" name="T11"/>
                <a:gd fmla="*/ 294 w 437" name="T12"/>
                <a:gd fmla="*/ 186 h 470" name="T13"/>
                <a:gd fmla="*/ 297 w 437" name="T14"/>
                <a:gd fmla="*/ 147 h 470" name="T15"/>
                <a:gd fmla="*/ 285 w 437" name="T16"/>
                <a:gd fmla="*/ 57 h 470" name="T17"/>
                <a:gd fmla="*/ 280 w 437" name="T18"/>
                <a:gd fmla="*/ 52 h 470" name="T19"/>
                <a:gd fmla="*/ 261 w 437" name="T20"/>
                <a:gd fmla="*/ 37 h 470" name="T21"/>
                <a:gd fmla="*/ 155 w 437" name="T22"/>
                <a:gd fmla="*/ 50 h 470" name="T23"/>
                <a:gd fmla="*/ 139 w 437" name="T24"/>
                <a:gd fmla="*/ 141 h 470" name="T25"/>
                <a:gd fmla="*/ 142 w 437" name="T26"/>
                <a:gd fmla="*/ 180 h 470" name="T27"/>
                <a:gd fmla="*/ 150 w 437" name="T28"/>
                <a:gd fmla="*/ 196 h 470" name="T29"/>
                <a:gd fmla="*/ 153 w 437" name="T30"/>
                <a:gd fmla="*/ 202 h 470" name="T31"/>
                <a:gd fmla="*/ 155 w 437" name="T32"/>
                <a:gd fmla="*/ 201 h 470" name="T33"/>
                <a:gd fmla="*/ 178 w 437" name="T34"/>
                <a:gd fmla="*/ 239 h 470" name="T35"/>
                <a:gd fmla="*/ 159 w 437" name="T36"/>
                <a:gd fmla="*/ 256 h 470" name="T37"/>
                <a:gd fmla="*/ 129 w 437" name="T38"/>
                <a:gd fmla="*/ 291 h 470" name="T39"/>
                <a:gd fmla="*/ 48 w 437" name="T40"/>
                <a:gd fmla="*/ 336 h 470" name="T41"/>
                <a:gd fmla="*/ 21 w 437" name="T42"/>
                <a:gd fmla="*/ 365 h 470" name="T43"/>
                <a:gd fmla="*/ 0 w 437" name="T44"/>
                <a:gd fmla="*/ 452 h 470" name="T45"/>
                <a:gd fmla="*/ 0 w 437" name="T46"/>
                <a:gd fmla="*/ 470 h 470" name="T47"/>
                <a:gd fmla="*/ 437 w 437" name="T48"/>
                <a:gd fmla="*/ 470 h 470" name="T49"/>
                <a:gd fmla="*/ 437 w 437" name="T50"/>
                <a:gd fmla="*/ 452 h 470" name="T51"/>
                <a:gd fmla="*/ 415 w 437" name="T52"/>
                <a:gd fmla="*/ 365 h 47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70" w="437">
                  <a:moveTo>
                    <a:pt x="415" y="365"/>
                  </a:moveTo>
                  <a:cubicBezTo>
                    <a:pt x="415" y="365"/>
                    <a:pt x="422" y="351"/>
                    <a:pt x="388" y="336"/>
                  </a:cubicBezTo>
                  <a:cubicBezTo>
                    <a:pt x="307" y="291"/>
                    <a:pt x="307" y="291"/>
                    <a:pt x="307" y="291"/>
                  </a:cubicBezTo>
                  <a:cubicBezTo>
                    <a:pt x="273" y="257"/>
                    <a:pt x="273" y="257"/>
                    <a:pt x="273" y="257"/>
                  </a:cubicBezTo>
                  <a:cubicBezTo>
                    <a:pt x="256" y="249"/>
                    <a:pt x="246" y="252"/>
                    <a:pt x="262" y="240"/>
                  </a:cubicBezTo>
                  <a:cubicBezTo>
                    <a:pt x="273" y="230"/>
                    <a:pt x="282" y="217"/>
                    <a:pt x="288" y="200"/>
                  </a:cubicBezTo>
                  <a:cubicBezTo>
                    <a:pt x="289" y="198"/>
                    <a:pt x="291" y="194"/>
                    <a:pt x="294" y="186"/>
                  </a:cubicBezTo>
                  <a:cubicBezTo>
                    <a:pt x="294" y="186"/>
                    <a:pt x="325" y="148"/>
                    <a:pt x="297" y="147"/>
                  </a:cubicBezTo>
                  <a:cubicBezTo>
                    <a:pt x="297" y="147"/>
                    <a:pt x="326" y="96"/>
                    <a:pt x="285" y="57"/>
                  </a:cubicBezTo>
                  <a:cubicBezTo>
                    <a:pt x="285" y="57"/>
                    <a:pt x="283" y="55"/>
                    <a:pt x="280" y="52"/>
                  </a:cubicBezTo>
                  <a:cubicBezTo>
                    <a:pt x="271" y="42"/>
                    <a:pt x="261" y="37"/>
                    <a:pt x="261" y="37"/>
                  </a:cubicBezTo>
                  <a:cubicBezTo>
                    <a:pt x="203" y="0"/>
                    <a:pt x="155" y="50"/>
                    <a:pt x="155" y="50"/>
                  </a:cubicBezTo>
                  <a:cubicBezTo>
                    <a:pt x="113" y="88"/>
                    <a:pt x="139" y="141"/>
                    <a:pt x="139" y="141"/>
                  </a:cubicBezTo>
                  <a:cubicBezTo>
                    <a:pt x="112" y="141"/>
                    <a:pt x="142" y="180"/>
                    <a:pt x="142" y="180"/>
                  </a:cubicBezTo>
                  <a:cubicBezTo>
                    <a:pt x="146" y="197"/>
                    <a:pt x="150" y="196"/>
                    <a:pt x="150" y="196"/>
                  </a:cubicBezTo>
                  <a:cubicBezTo>
                    <a:pt x="151" y="196"/>
                    <a:pt x="152" y="198"/>
                    <a:pt x="153" y="202"/>
                  </a:cubicBezTo>
                  <a:cubicBezTo>
                    <a:pt x="154" y="202"/>
                    <a:pt x="154" y="202"/>
                    <a:pt x="155" y="201"/>
                  </a:cubicBezTo>
                  <a:cubicBezTo>
                    <a:pt x="160" y="217"/>
                    <a:pt x="168" y="230"/>
                    <a:pt x="178" y="239"/>
                  </a:cubicBezTo>
                  <a:cubicBezTo>
                    <a:pt x="187" y="251"/>
                    <a:pt x="163" y="252"/>
                    <a:pt x="159" y="256"/>
                  </a:cubicBezTo>
                  <a:cubicBezTo>
                    <a:pt x="156" y="259"/>
                    <a:pt x="129" y="291"/>
                    <a:pt x="129" y="291"/>
                  </a:cubicBezTo>
                  <a:cubicBezTo>
                    <a:pt x="48" y="336"/>
                    <a:pt x="48" y="336"/>
                    <a:pt x="48" y="336"/>
                  </a:cubicBezTo>
                  <a:cubicBezTo>
                    <a:pt x="15" y="351"/>
                    <a:pt x="21" y="365"/>
                    <a:pt x="21" y="365"/>
                  </a:cubicBezTo>
                  <a:cubicBezTo>
                    <a:pt x="0" y="452"/>
                    <a:pt x="0" y="452"/>
                    <a:pt x="0" y="452"/>
                  </a:cubicBezTo>
                  <a:cubicBezTo>
                    <a:pt x="0" y="470"/>
                    <a:pt x="0" y="470"/>
                    <a:pt x="0" y="470"/>
                  </a:cubicBezTo>
                  <a:cubicBezTo>
                    <a:pt x="437" y="470"/>
                    <a:pt x="437" y="470"/>
                    <a:pt x="437" y="470"/>
                  </a:cubicBezTo>
                  <a:cubicBezTo>
                    <a:pt x="437" y="452"/>
                    <a:pt x="437" y="452"/>
                    <a:pt x="437" y="452"/>
                  </a:cubicBezTo>
                  <a:lnTo>
                    <a:pt x="415" y="365"/>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25" name="Freeform 31"/>
            <p:cNvSpPr>
              <a:spLocks noEditPoints="1"/>
            </p:cNvSpPr>
            <p:nvPr/>
          </p:nvSpPr>
          <p:spPr bwMode="auto">
            <a:xfrm>
              <a:off x="4796" y="2491"/>
              <a:ext cx="687" cy="598"/>
            </a:xfrm>
            <a:custGeom>
              <a:gdLst>
                <a:gd fmla="*/ 143 w 289" name="T0"/>
                <a:gd fmla="*/ 1 h 252" name="T1"/>
                <a:gd fmla="*/ 0 w 289" name="T2"/>
                <a:gd fmla="*/ 111 h 252" name="T3"/>
                <a:gd fmla="*/ 73 w 289" name="T4"/>
                <a:gd fmla="*/ 204 h 252" name="T5"/>
                <a:gd fmla="*/ 47 w 289" name="T6"/>
                <a:gd fmla="*/ 252 h 252" name="T7"/>
                <a:gd fmla="*/ 120 w 289" name="T8"/>
                <a:gd fmla="*/ 216 h 252" name="T9"/>
                <a:gd fmla="*/ 146 w 289" name="T10"/>
                <a:gd fmla="*/ 218 h 252" name="T11"/>
                <a:gd fmla="*/ 288 w 289" name="T12"/>
                <a:gd fmla="*/ 108 h 252" name="T13"/>
                <a:gd fmla="*/ 143 w 289" name="T14"/>
                <a:gd fmla="*/ 1 h 252" name="T15"/>
                <a:gd fmla="*/ 73 w 289" name="T16"/>
                <a:gd fmla="*/ 131 h 252" name="T17"/>
                <a:gd fmla="*/ 55 w 289" name="T18"/>
                <a:gd fmla="*/ 113 h 252" name="T19"/>
                <a:gd fmla="*/ 73 w 289" name="T20"/>
                <a:gd fmla="*/ 95 h 252" name="T21"/>
                <a:gd fmla="*/ 91 w 289" name="T22"/>
                <a:gd fmla="*/ 113 h 252" name="T23"/>
                <a:gd fmla="*/ 73 w 289" name="T24"/>
                <a:gd fmla="*/ 131 h 252" name="T25"/>
                <a:gd fmla="*/ 144 w 289" name="T26"/>
                <a:gd fmla="*/ 131 h 252" name="T27"/>
                <a:gd fmla="*/ 126 w 289" name="T28"/>
                <a:gd fmla="*/ 113 h 252" name="T29"/>
                <a:gd fmla="*/ 144 w 289" name="T30"/>
                <a:gd fmla="*/ 95 h 252" name="T31"/>
                <a:gd fmla="*/ 162 w 289" name="T32"/>
                <a:gd fmla="*/ 113 h 252" name="T33"/>
                <a:gd fmla="*/ 144 w 289" name="T34"/>
                <a:gd fmla="*/ 131 h 252" name="T35"/>
                <a:gd fmla="*/ 216 w 289" name="T36"/>
                <a:gd fmla="*/ 131 h 252" name="T37"/>
                <a:gd fmla="*/ 198 w 289" name="T38"/>
                <a:gd fmla="*/ 113 h 252" name="T39"/>
                <a:gd fmla="*/ 216 w 289" name="T40"/>
                <a:gd fmla="*/ 95 h 252" name="T41"/>
                <a:gd fmla="*/ 233 w 289" name="T42"/>
                <a:gd fmla="*/ 113 h 252" name="T43"/>
                <a:gd fmla="*/ 216 w 289" name="T44"/>
                <a:gd fmla="*/ 131 h 25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51" w="289">
                  <a:moveTo>
                    <a:pt x="143" y="1"/>
                  </a:moveTo>
                  <a:cubicBezTo>
                    <a:pt x="63" y="2"/>
                    <a:pt x="0" y="52"/>
                    <a:pt x="0" y="111"/>
                  </a:cubicBezTo>
                  <a:cubicBezTo>
                    <a:pt x="1" y="151"/>
                    <a:pt x="30" y="185"/>
                    <a:pt x="73" y="204"/>
                  </a:cubicBezTo>
                  <a:cubicBezTo>
                    <a:pt x="47" y="252"/>
                    <a:pt x="47" y="252"/>
                    <a:pt x="47" y="252"/>
                  </a:cubicBezTo>
                  <a:cubicBezTo>
                    <a:pt x="120" y="216"/>
                    <a:pt x="120" y="216"/>
                    <a:pt x="120" y="216"/>
                  </a:cubicBezTo>
                  <a:cubicBezTo>
                    <a:pt x="129" y="217"/>
                    <a:pt x="137" y="218"/>
                    <a:pt x="146" y="218"/>
                  </a:cubicBezTo>
                  <a:cubicBezTo>
                    <a:pt x="225" y="217"/>
                    <a:pt x="289" y="167"/>
                    <a:pt x="288" y="108"/>
                  </a:cubicBezTo>
                  <a:cubicBezTo>
                    <a:pt x="287" y="48"/>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grpSp>
      <p:sp>
        <p:nvSpPr>
          <p:cNvPr id="26" name="矩形 37"/>
          <p:cNvSpPr>
            <a:spLocks noChangeArrowheads="1"/>
          </p:cNvSpPr>
          <p:nvPr/>
        </p:nvSpPr>
        <p:spPr bwMode="auto">
          <a:xfrm>
            <a:off x="5609273" y="5594350"/>
            <a:ext cx="110839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a:lnSpc>
                <a:spcPct val="100000"/>
              </a:lnSpc>
              <a:spcBef>
                <a:spcPct val="0"/>
              </a:spcBef>
              <a:buFontTx/>
              <a:buNone/>
            </a:pPr>
            <a:r>
              <a:rPr altLang="zh-CN" lang="zh-CN" sz="1800">
                <a:solidFill>
                  <a:srgbClr val="000000"/>
                </a:solidFill>
                <a:latin charset="-122" panose="020b0503020204020204" pitchFamily="34" typeface="微软雅黑"/>
                <a:ea charset="-122" panose="020b0503020204020204" pitchFamily="34" typeface="微软雅黑"/>
                <a:cs charset="0" panose="020b0604020202020204" pitchFamily="34" typeface="Helvetica"/>
                <a:sym charset="-122" panose="020b0503020204020204" pitchFamily="34" typeface="微软雅黑"/>
              </a:rPr>
              <a:t>标题Title</a:t>
            </a:r>
          </a:p>
        </p:txBody>
      </p:sp>
      <p:sp>
        <p:nvSpPr>
          <p:cNvPr id="27" name="矩形 38"/>
          <p:cNvSpPr>
            <a:spLocks noChangeArrowheads="1"/>
          </p:cNvSpPr>
          <p:nvPr/>
        </p:nvSpPr>
        <p:spPr bwMode="auto">
          <a:xfrm>
            <a:off x="9517697" y="5605463"/>
            <a:ext cx="110839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a:lnSpc>
                <a:spcPct val="100000"/>
              </a:lnSpc>
              <a:spcBef>
                <a:spcPct val="0"/>
              </a:spcBef>
              <a:buFontTx/>
              <a:buNone/>
            </a:pPr>
            <a:r>
              <a:rPr altLang="zh-CN" lang="zh-CN" sz="1800">
                <a:solidFill>
                  <a:srgbClr val="000000"/>
                </a:solidFill>
                <a:latin charset="-122" panose="020b0503020204020204" pitchFamily="34" typeface="微软雅黑"/>
                <a:ea charset="-122" panose="020b0503020204020204" pitchFamily="34" typeface="微软雅黑"/>
                <a:cs charset="0" panose="020b0604020202020204" pitchFamily="34" typeface="Helvetica"/>
                <a:sym charset="-122" panose="020b0503020204020204" pitchFamily="34" typeface="微软雅黑"/>
              </a:rPr>
              <a:t>标题Title</a:t>
            </a:r>
          </a:p>
        </p:txBody>
      </p:sp>
    </p:spTree>
    <p:extLst>
      <p:ext uri="{BB962C8B-B14F-4D97-AF65-F5344CB8AC3E}">
        <p14:creationId val="94692881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2">
                                  <p:stCondLst>
                                    <p:cond delay="60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strVal val="4*#ppt_w"/>
                                          </p:val>
                                        </p:tav>
                                        <p:tav tm="100000">
                                          <p:val>
                                            <p:strVal val="#ppt_w"/>
                                          </p:val>
                                        </p:tav>
                                      </p:tavLst>
                                    </p:anim>
                                    <p:anim calcmode="lin" valueType="num">
                                      <p:cBhvr>
                                        <p:cTn dur="500" fill="hold" id="8"/>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xfrm>
      </p:grpSpPr>
      <p:sp>
        <p:nvSpPr>
          <p:cNvPr id="13" name="Text Box 3"/>
          <p:cNvSpPr>
            <a:spLocks noChangeArrowheads="1"/>
          </p:cNvSpPr>
          <p:nvPr/>
        </p:nvSpPr>
        <p:spPr bwMode="auto">
          <a:xfrm>
            <a:off x="3762205" y="4554292"/>
            <a:ext cx="32181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p>
            <a:pPr algn="r">
              <a:buFont charset="0" panose="020b0604020202020204" pitchFamily="34" typeface="Arial"/>
              <a:buNone/>
              <a:defRPr/>
            </a:pPr>
            <a:r>
              <a:rPr altLang="zh-CN" b="1" lang="en-US" smtClean="0" sz="3200">
                <a:solidFill>
                  <a:schemeClr val="bg1"/>
                </a:solidFill>
                <a:latin charset="-122" panose="020b0503020204020204" pitchFamily="34" typeface="微软雅黑"/>
                <a:ea charset="-122" panose="020b0503020204020204" pitchFamily="34" typeface="微软雅黑"/>
                <a:sym charset="0" panose="020f0502020204030204" pitchFamily="34" typeface="Calibri"/>
              </a:rPr>
              <a:t>2016年工作重点</a:t>
            </a:r>
          </a:p>
        </p:txBody>
      </p:sp>
      <p:sp>
        <p:nvSpPr>
          <p:cNvPr id="14" name="矩形 13"/>
          <p:cNvSpPr/>
          <p:nvPr/>
        </p:nvSpPr>
        <p:spPr>
          <a:xfrm>
            <a:off x="3755010" y="4095308"/>
            <a:ext cx="3013392" cy="365760"/>
          </a:xfrm>
          <a:prstGeom prst="rect">
            <a:avLst/>
          </a:prstGeom>
        </p:spPr>
        <p:txBody>
          <a:bodyPr wrap="none">
            <a:spAutoFit/>
          </a:bodyPr>
          <a:lstStyle/>
          <a:p>
            <a:pPr algn="r">
              <a:buFont charset="0" panose="020b0604020202020204" pitchFamily="34" typeface="Arial"/>
              <a:buNone/>
              <a:defRPr/>
            </a:pPr>
            <a:r>
              <a:rPr altLang="zh-CN" lang="en-US">
                <a:solidFill>
                  <a:schemeClr val="bg1"/>
                </a:solidFill>
                <a:latin charset="-122" panose="020b0503020204020204" pitchFamily="34" typeface="微软雅黑"/>
                <a:ea charset="-122" panose="020b0503020204020204" pitchFamily="34" typeface="微软雅黑"/>
              </a:rPr>
              <a:t>The focus of work in 2015</a:t>
            </a:r>
          </a:p>
        </p:txBody>
      </p:sp>
      <p:cxnSp>
        <p:nvCxnSpPr>
          <p:cNvPr id="16" name="直接连接符 15"/>
          <p:cNvCxnSpPr/>
          <p:nvPr/>
        </p:nvCxnSpPr>
        <p:spPr>
          <a:xfrm>
            <a:off x="3730776" y="4510292"/>
            <a:ext cx="399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051454" y="626910"/>
            <a:ext cx="2365692" cy="5334000"/>
          </a:xfrm>
          <a:prstGeom prst="rect">
            <a:avLst/>
          </a:prstGeom>
        </p:spPr>
        <p:txBody>
          <a:bodyPr wrap="none">
            <a:spAutoFit/>
          </a:bodyPr>
          <a:lstStyle/>
          <a:p>
            <a:pPr algn="ctr"/>
            <a:r>
              <a:rPr altLang="zh-CN" lang="en-US" smtClean="0" sz="34400">
                <a:solidFill>
                  <a:schemeClr val="bg1"/>
                </a:solidFill>
                <a:latin charset="0" panose="020b0806030902050204" pitchFamily="34" typeface="Impact"/>
                <a:ea charset="-122" panose="020b0503020204020204" pitchFamily="34" typeface="微软雅黑"/>
              </a:rPr>
              <a:t>4</a:t>
            </a:r>
          </a:p>
        </p:txBody>
      </p:sp>
    </p:spTree>
    <p:extLst>
      <p:ext uri="{BB962C8B-B14F-4D97-AF65-F5344CB8AC3E}">
        <p14:creationId val="182996406"/>
      </p:ext>
    </p:extLst>
  </p:cSld>
  <p:clrMapOvr>
    <a:masterClrMapping/>
  </p:clrMapOvr>
  <mc:AlternateContent>
    <mc:Choice Requires="p14">
      <p:transition p14:dur="700" spd="med">
        <p:fade/>
      </p:transition>
    </mc:Choice>
    <mc:Fallback>
      <p:transition spd="med">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六边形 2"/>
          <p:cNvSpPr/>
          <p:nvPr/>
        </p:nvSpPr>
        <p:spPr>
          <a:xfrm>
            <a:off x="2522647" y="2368782"/>
            <a:ext cx="2047749" cy="1765300"/>
          </a:xfrm>
          <a:prstGeom prst="hexagon">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CBF00"/>
              </a:solidFill>
            </a:endParaRPr>
          </a:p>
        </p:txBody>
      </p:sp>
      <p:sp>
        <p:nvSpPr>
          <p:cNvPr id="4" name="六边形 3"/>
          <p:cNvSpPr/>
          <p:nvPr/>
        </p:nvSpPr>
        <p:spPr>
          <a:xfrm>
            <a:off x="4196076" y="3251432"/>
            <a:ext cx="2047749" cy="1765300"/>
          </a:xfrm>
          <a:prstGeom prst="hexagon">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B3B3B"/>
              </a:solidFill>
            </a:endParaRPr>
          </a:p>
        </p:txBody>
      </p:sp>
      <p:sp>
        <p:nvSpPr>
          <p:cNvPr id="5" name="六边形 4"/>
          <p:cNvSpPr/>
          <p:nvPr/>
        </p:nvSpPr>
        <p:spPr>
          <a:xfrm>
            <a:off x="5869505" y="2368782"/>
            <a:ext cx="2047749" cy="1765300"/>
          </a:xfrm>
          <a:prstGeom prst="hexagon">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六边形 5"/>
          <p:cNvSpPr/>
          <p:nvPr/>
        </p:nvSpPr>
        <p:spPr>
          <a:xfrm>
            <a:off x="7542934" y="3251432"/>
            <a:ext cx="2047749" cy="1765300"/>
          </a:xfrm>
          <a:prstGeom prst="hexagon">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B3B3B"/>
              </a:solidFill>
            </a:endParaRPr>
          </a:p>
        </p:txBody>
      </p:sp>
      <p:sp>
        <p:nvSpPr>
          <p:cNvPr id="19" name="六边形 18"/>
          <p:cNvSpPr/>
          <p:nvPr/>
        </p:nvSpPr>
        <p:spPr>
          <a:xfrm>
            <a:off x="849218" y="3251432"/>
            <a:ext cx="2047749" cy="1765300"/>
          </a:xfrm>
          <a:prstGeom prst="hexagon">
            <a:avLst/>
          </a:prstGeom>
          <a:noFill/>
          <a:ln>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六边形 19"/>
          <p:cNvSpPr/>
          <p:nvPr/>
        </p:nvSpPr>
        <p:spPr>
          <a:xfrm>
            <a:off x="9216363" y="2393319"/>
            <a:ext cx="2047749" cy="1765300"/>
          </a:xfrm>
          <a:prstGeom prst="hexagon">
            <a:avLst/>
          </a:prstGeom>
          <a:noFill/>
          <a:ln>
            <a:solidFill>
              <a:srgbClr val="3A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3023324" y="2945099"/>
            <a:ext cx="995680" cy="579120"/>
          </a:xfrm>
          <a:prstGeom prst="rect">
            <a:avLst/>
          </a:prstGeom>
          <a:noFill/>
        </p:spPr>
        <p:txBody>
          <a:bodyPr rtlCol="0" wrap="none">
            <a:spAutoFit/>
          </a:bodyPr>
          <a:lstStyle/>
          <a:p>
            <a:r>
              <a:rPr altLang="en-US" b="1" lang="zh-CN" smtClean="0" sz="3200">
                <a:solidFill>
                  <a:srgbClr val="FFF6E7"/>
                </a:solidFill>
                <a:latin charset="-122" panose="020b0503020204020204" pitchFamily="34" typeface="微软雅黑"/>
                <a:ea charset="-122" panose="020b0503020204020204" pitchFamily="34" typeface="微软雅黑"/>
              </a:rPr>
              <a:t>标题</a:t>
            </a:r>
          </a:p>
        </p:txBody>
      </p:sp>
      <p:sp>
        <p:nvSpPr>
          <p:cNvPr id="22" name="文本框 21"/>
          <p:cNvSpPr txBox="1"/>
          <p:nvPr/>
        </p:nvSpPr>
        <p:spPr>
          <a:xfrm>
            <a:off x="4724692" y="3841694"/>
            <a:ext cx="995680" cy="579120"/>
          </a:xfrm>
          <a:prstGeom prst="rect">
            <a:avLst/>
          </a:prstGeom>
          <a:noFill/>
        </p:spPr>
        <p:txBody>
          <a:bodyPr rtlCol="0" wrap="none">
            <a:spAutoFit/>
          </a:bodyPr>
          <a:lstStyle/>
          <a:p>
            <a:pPr algn="ctr"/>
            <a:r>
              <a:rPr altLang="en-US" b="1" lang="zh-CN" smtClean="0" sz="3200">
                <a:solidFill>
                  <a:srgbClr val="3B3B3B"/>
                </a:solidFill>
                <a:latin charset="-122" panose="020b0503020204020204" pitchFamily="34" typeface="微软雅黑"/>
                <a:ea charset="-122" panose="020b0503020204020204" pitchFamily="34" typeface="微软雅黑"/>
              </a:rPr>
              <a:t>标题</a:t>
            </a:r>
          </a:p>
        </p:txBody>
      </p:sp>
      <p:sp>
        <p:nvSpPr>
          <p:cNvPr id="23" name="文本框 22"/>
          <p:cNvSpPr txBox="1"/>
          <p:nvPr/>
        </p:nvSpPr>
        <p:spPr>
          <a:xfrm>
            <a:off x="6392957" y="2945099"/>
            <a:ext cx="995680" cy="579120"/>
          </a:xfrm>
          <a:prstGeom prst="rect">
            <a:avLst/>
          </a:prstGeom>
          <a:noFill/>
        </p:spPr>
        <p:txBody>
          <a:bodyPr rtlCol="0" wrap="none">
            <a:spAutoFit/>
          </a:bodyPr>
          <a:lstStyle/>
          <a:p>
            <a:pPr algn="ctr"/>
            <a:r>
              <a:rPr altLang="en-US" b="1" lang="zh-CN" sz="3200">
                <a:solidFill>
                  <a:srgbClr val="FFF6E7"/>
                </a:solidFill>
                <a:latin charset="-122" panose="020b0503020204020204" pitchFamily="34" typeface="微软雅黑"/>
                <a:ea charset="-122" panose="020b0503020204020204" pitchFamily="34" typeface="微软雅黑"/>
              </a:rPr>
              <a:t>标题</a:t>
            </a:r>
          </a:p>
        </p:txBody>
      </p:sp>
      <p:sp>
        <p:nvSpPr>
          <p:cNvPr id="24" name="文本框 23"/>
          <p:cNvSpPr txBox="1"/>
          <p:nvPr/>
        </p:nvSpPr>
        <p:spPr>
          <a:xfrm>
            <a:off x="8068968" y="3866231"/>
            <a:ext cx="995680" cy="579120"/>
          </a:xfrm>
          <a:prstGeom prst="rect">
            <a:avLst/>
          </a:prstGeom>
          <a:noFill/>
        </p:spPr>
        <p:txBody>
          <a:bodyPr rtlCol="0" wrap="none">
            <a:spAutoFit/>
          </a:bodyPr>
          <a:lstStyle/>
          <a:p>
            <a:pPr algn="ctr"/>
            <a:r>
              <a:rPr altLang="en-US" b="1" lang="zh-CN" smtClean="0" sz="3200">
                <a:solidFill>
                  <a:srgbClr val="3B3B3B"/>
                </a:solidFill>
                <a:latin charset="-122" panose="020b0503020204020204" pitchFamily="34" typeface="微软雅黑"/>
                <a:ea charset="-122" panose="020b0503020204020204" pitchFamily="34" typeface="微软雅黑"/>
              </a:rPr>
              <a:t>标题</a:t>
            </a:r>
          </a:p>
        </p:txBody>
      </p:sp>
      <p:sp>
        <p:nvSpPr>
          <p:cNvPr id="27" name="矩形 1"/>
          <p:cNvSpPr>
            <a:spLocks noChangeArrowheads="1"/>
          </p:cNvSpPr>
          <p:nvPr/>
        </p:nvSpPr>
        <p:spPr bwMode="auto">
          <a:xfrm>
            <a:off x="2896967" y="1704194"/>
            <a:ext cx="1837157" cy="5181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p:txBody>
      </p:sp>
      <p:sp>
        <p:nvSpPr>
          <p:cNvPr id="28" name="矩形 27"/>
          <p:cNvSpPr/>
          <p:nvPr/>
        </p:nvSpPr>
        <p:spPr>
          <a:xfrm>
            <a:off x="2907782" y="1204570"/>
            <a:ext cx="2214880" cy="548640"/>
          </a:xfrm>
          <a:prstGeom prst="rect">
            <a:avLst/>
          </a:prstGeom>
        </p:spPr>
        <p:txBody>
          <a:bodyPr wrap="none">
            <a:spAutoFit/>
          </a:bodyPr>
          <a:lstStyle/>
          <a:p>
            <a:pPr algn="ctr">
              <a:lnSpc>
                <a:spcPct val="150000"/>
              </a:lnSpc>
            </a:pPr>
            <a:r>
              <a:rPr altLang="en-US" b="1" lang="zh-CN" sz="2000">
                <a:solidFill>
                  <a:srgbClr val="000000"/>
                </a:solidFill>
                <a:latin charset="-122" panose="020b0503020204020204" pitchFamily="34" typeface="微软雅黑"/>
                <a:ea charset="-122" panose="020b0503020204020204" pitchFamily="34" typeface="微软雅黑"/>
              </a:rPr>
              <a:t>点击添加文字说明</a:t>
            </a:r>
          </a:p>
        </p:txBody>
      </p:sp>
      <p:sp>
        <p:nvSpPr>
          <p:cNvPr id="29" name="矩形 1"/>
          <p:cNvSpPr>
            <a:spLocks noChangeArrowheads="1"/>
          </p:cNvSpPr>
          <p:nvPr/>
        </p:nvSpPr>
        <p:spPr bwMode="auto">
          <a:xfrm>
            <a:off x="6305186" y="1704194"/>
            <a:ext cx="1837157" cy="5181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p:txBody>
      </p:sp>
      <p:sp>
        <p:nvSpPr>
          <p:cNvPr id="30" name="矩形 29"/>
          <p:cNvSpPr/>
          <p:nvPr/>
        </p:nvSpPr>
        <p:spPr>
          <a:xfrm>
            <a:off x="6316000" y="1204570"/>
            <a:ext cx="2214880" cy="548640"/>
          </a:xfrm>
          <a:prstGeom prst="rect">
            <a:avLst/>
          </a:prstGeom>
        </p:spPr>
        <p:txBody>
          <a:bodyPr wrap="none">
            <a:spAutoFit/>
          </a:bodyPr>
          <a:lstStyle/>
          <a:p>
            <a:pPr algn="ctr">
              <a:lnSpc>
                <a:spcPct val="150000"/>
              </a:lnSpc>
            </a:pPr>
            <a:r>
              <a:rPr altLang="en-US" b="1" lang="zh-CN" sz="2000">
                <a:solidFill>
                  <a:srgbClr val="000000"/>
                </a:solidFill>
                <a:latin charset="-122" panose="020b0503020204020204" pitchFamily="34" typeface="微软雅黑"/>
                <a:ea charset="-122" panose="020b0503020204020204" pitchFamily="34" typeface="微软雅黑"/>
              </a:rPr>
              <a:t>点击添加文字说明</a:t>
            </a:r>
          </a:p>
        </p:txBody>
      </p:sp>
      <p:sp>
        <p:nvSpPr>
          <p:cNvPr id="31" name="矩形 1"/>
          <p:cNvSpPr>
            <a:spLocks noChangeArrowheads="1"/>
          </p:cNvSpPr>
          <p:nvPr/>
        </p:nvSpPr>
        <p:spPr bwMode="auto">
          <a:xfrm>
            <a:off x="4580215" y="5751854"/>
            <a:ext cx="1837157" cy="5181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p:txBody>
      </p:sp>
      <p:sp>
        <p:nvSpPr>
          <p:cNvPr id="32" name="矩形 31"/>
          <p:cNvSpPr/>
          <p:nvPr/>
        </p:nvSpPr>
        <p:spPr>
          <a:xfrm>
            <a:off x="4591030" y="5252229"/>
            <a:ext cx="2214880" cy="548640"/>
          </a:xfrm>
          <a:prstGeom prst="rect">
            <a:avLst/>
          </a:prstGeom>
        </p:spPr>
        <p:txBody>
          <a:bodyPr wrap="none">
            <a:spAutoFit/>
          </a:bodyPr>
          <a:lstStyle/>
          <a:p>
            <a:pPr algn="ctr">
              <a:lnSpc>
                <a:spcPct val="150000"/>
              </a:lnSpc>
            </a:pPr>
            <a:r>
              <a:rPr altLang="en-US" b="1" lang="zh-CN" sz="2000">
                <a:solidFill>
                  <a:srgbClr val="000000"/>
                </a:solidFill>
                <a:latin charset="-122" panose="020b0503020204020204" pitchFamily="34" typeface="微软雅黑"/>
                <a:ea charset="-122" panose="020b0503020204020204" pitchFamily="34" typeface="微软雅黑"/>
              </a:rPr>
              <a:t>点击添加文字说明</a:t>
            </a:r>
          </a:p>
        </p:txBody>
      </p:sp>
      <p:sp>
        <p:nvSpPr>
          <p:cNvPr id="33" name="矩形 1"/>
          <p:cNvSpPr>
            <a:spLocks noChangeArrowheads="1"/>
          </p:cNvSpPr>
          <p:nvPr/>
        </p:nvSpPr>
        <p:spPr bwMode="auto">
          <a:xfrm>
            <a:off x="7917255" y="5751854"/>
            <a:ext cx="1837157" cy="5181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p:txBody>
      </p:sp>
      <p:sp>
        <p:nvSpPr>
          <p:cNvPr id="34" name="矩形 33"/>
          <p:cNvSpPr/>
          <p:nvPr/>
        </p:nvSpPr>
        <p:spPr>
          <a:xfrm>
            <a:off x="7928069" y="5252229"/>
            <a:ext cx="2214880" cy="548640"/>
          </a:xfrm>
          <a:prstGeom prst="rect">
            <a:avLst/>
          </a:prstGeom>
        </p:spPr>
        <p:txBody>
          <a:bodyPr wrap="none">
            <a:spAutoFit/>
          </a:bodyPr>
          <a:lstStyle/>
          <a:p>
            <a:pPr algn="ctr">
              <a:lnSpc>
                <a:spcPct val="150000"/>
              </a:lnSpc>
            </a:pPr>
            <a:r>
              <a:rPr altLang="en-US" b="1" lang="zh-CN" sz="2000">
                <a:solidFill>
                  <a:srgbClr val="000000"/>
                </a:solidFill>
                <a:latin charset="-122" panose="020b0503020204020204" pitchFamily="34" typeface="微软雅黑"/>
                <a:ea charset="-122" panose="020b0503020204020204" pitchFamily="34" typeface="微软雅黑"/>
              </a:rPr>
              <a:t>点击添加文字说明</a:t>
            </a:r>
          </a:p>
        </p:txBody>
      </p:sp>
      <p:grpSp>
        <p:nvGrpSpPr>
          <p:cNvPr id="35" name="Group 98"/>
          <p:cNvGrpSpPr>
            <a:grpSpLocks noChangeAspect="1"/>
          </p:cNvGrpSpPr>
          <p:nvPr/>
        </p:nvGrpSpPr>
        <p:grpSpPr>
          <a:xfrm>
            <a:off x="9704991" y="2756807"/>
            <a:ext cx="1070492" cy="989249"/>
            <a:chOff x="-86" y="2465"/>
            <a:chExt cx="1120" cy="1035"/>
          </a:xfrm>
          <a:solidFill>
            <a:srgbClr val="3A8898"/>
          </a:solidFill>
        </p:grpSpPr>
        <p:sp>
          <p:nvSpPr>
            <p:cNvPr id="36" name="Freeform 99"/>
            <p:cNvSpPr>
              <a:spLocks noEditPoints="1"/>
            </p:cNvSpPr>
            <p:nvPr/>
          </p:nvSpPr>
          <p:spPr bwMode="auto">
            <a:xfrm>
              <a:off x="363" y="2465"/>
              <a:ext cx="671" cy="671"/>
            </a:xfrm>
            <a:custGeom>
              <a:gdLst>
                <a:gd fmla="*/ 256 w 282" name="T0"/>
                <a:gd fmla="*/ 25 h 282" name="T1"/>
                <a:gd fmla="*/ 164 w 282" name="T2"/>
                <a:gd fmla="*/ 25 h 282" name="T3"/>
                <a:gd fmla="*/ 0 w 282" name="T4"/>
                <a:gd fmla="*/ 189 h 282" name="T5"/>
                <a:gd fmla="*/ 92 w 282" name="T6"/>
                <a:gd fmla="*/ 282 h 282" name="T7"/>
                <a:gd fmla="*/ 256 w 282" name="T8"/>
                <a:gd fmla="*/ 118 h 282" name="T9"/>
                <a:gd fmla="*/ 256 w 282" name="T10"/>
                <a:gd fmla="*/ 25 h 282" name="T11"/>
                <a:gd fmla="*/ 55 w 282" name="T12"/>
                <a:gd fmla="*/ 191 h 282" name="T13"/>
                <a:gd fmla="*/ 44 w 282" name="T14"/>
                <a:gd fmla="*/ 180 h 282" name="T15"/>
                <a:gd fmla="*/ 183 w 282" name="T16"/>
                <a:gd fmla="*/ 42 h 282" name="T17"/>
                <a:gd fmla="*/ 194 w 282" name="T18"/>
                <a:gd fmla="*/ 42 h 282" name="T19"/>
                <a:gd fmla="*/ 194 w 282" name="T20"/>
                <a:gd fmla="*/ 53 h 282" name="T21"/>
                <a:gd fmla="*/ 55 w 282" name="T22"/>
                <a:gd fmla="*/ 191 h 282" name="T23"/>
                <a:gd fmla="*/ 78 w 282" name="T24"/>
                <a:gd fmla="*/ 214 h 282" name="T25"/>
                <a:gd fmla="*/ 67 w 282" name="T26"/>
                <a:gd fmla="*/ 203 h 282" name="T27"/>
                <a:gd fmla="*/ 217 w 282" name="T28"/>
                <a:gd fmla="*/ 53 h 282" name="T29"/>
                <a:gd fmla="*/ 228 w 282" name="T30"/>
                <a:gd fmla="*/ 53 h 282" name="T31"/>
                <a:gd fmla="*/ 228 w 282" name="T32"/>
                <a:gd fmla="*/ 64 h 282" name="T33"/>
                <a:gd fmla="*/ 78 w 282" name="T34"/>
                <a:gd fmla="*/ 214 h 282" name="T35"/>
                <a:gd fmla="*/ 101 w 282" name="T36"/>
                <a:gd fmla="*/ 237 h 282" name="T37"/>
                <a:gd fmla="*/ 90 w 282" name="T38"/>
                <a:gd fmla="*/ 226 h 282" name="T39"/>
                <a:gd fmla="*/ 229 w 282" name="T40"/>
                <a:gd fmla="*/ 88 h 282" name="T41"/>
                <a:gd fmla="*/ 240 w 282" name="T42"/>
                <a:gd fmla="*/ 88 h 282" name="T43"/>
                <a:gd fmla="*/ 240 w 282" name="T44"/>
                <a:gd fmla="*/ 99 h 282" name="T45"/>
                <a:gd fmla="*/ 101 w 282" name="T46"/>
                <a:gd fmla="*/ 237 h 28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2" w="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37" name="Freeform 100"/>
            <p:cNvSpPr/>
            <p:nvPr/>
          </p:nvSpPr>
          <p:spPr bwMode="auto">
            <a:xfrm>
              <a:off x="-8" y="3036"/>
              <a:ext cx="464" cy="464"/>
            </a:xfrm>
            <a:custGeom>
              <a:gdLst>
                <a:gd fmla="*/ 300 w 464" name="T0"/>
                <a:gd fmla="*/ 276 h 464" name="T1"/>
                <a:gd fmla="*/ 281 w 464" name="T2"/>
                <a:gd fmla="*/ 257 h 464" name="T3"/>
                <a:gd fmla="*/ 464 w 464" name="T4"/>
                <a:gd fmla="*/ 74 h 464" name="T5"/>
                <a:gd fmla="*/ 390 w 464" name="T6"/>
                <a:gd fmla="*/ 0 h 464" name="T7"/>
                <a:gd fmla="*/ 207 w 464" name="T8"/>
                <a:gd fmla="*/ 184 h 464" name="T9"/>
                <a:gd fmla="*/ 188 w 464" name="T10"/>
                <a:gd fmla="*/ 165 h 464" name="T11"/>
                <a:gd fmla="*/ 145 w 464" name="T12"/>
                <a:gd fmla="*/ 188 h 464" name="T13"/>
                <a:gd fmla="*/ 0 w 464" name="T14"/>
                <a:gd fmla="*/ 422 h 464" name="T15"/>
                <a:gd fmla="*/ 43 w 464" name="T16"/>
                <a:gd fmla="*/ 464 h 464" name="T17"/>
                <a:gd fmla="*/ 276 w 464" name="T18"/>
                <a:gd fmla="*/ 322 h 464" name="T19"/>
                <a:gd fmla="*/ 300 w 464" name="T20"/>
                <a:gd fmla="*/ 276 h 46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63" w="463">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38" name="Freeform 101"/>
            <p:cNvSpPr/>
            <p:nvPr/>
          </p:nvSpPr>
          <p:spPr bwMode="auto">
            <a:xfrm>
              <a:off x="-86" y="2472"/>
              <a:ext cx="490" cy="493"/>
            </a:xfrm>
            <a:custGeom>
              <a:gdLst>
                <a:gd fmla="*/ 103 w 206" name="T0"/>
                <a:gd fmla="*/ 0 h 207" name="T1"/>
                <a:gd fmla="*/ 77 w 206" name="T2"/>
                <a:gd fmla="*/ 4 h 207" name="T3"/>
                <a:gd fmla="*/ 80 w 206" name="T4"/>
                <a:gd fmla="*/ 6 h 207" name="T5"/>
                <a:gd fmla="*/ 117 w 206" name="T6"/>
                <a:gd fmla="*/ 43 h 207" name="T7"/>
                <a:gd fmla="*/ 117 w 206" name="T8"/>
                <a:gd fmla="*/ 112 h 207" name="T9"/>
                <a:gd fmla="*/ 48 w 206" name="T10"/>
                <a:gd fmla="*/ 112 h 207" name="T11"/>
                <a:gd fmla="*/ 11 w 206" name="T12"/>
                <a:gd fmla="*/ 75 h 207" name="T13"/>
                <a:gd fmla="*/ 6 w 206" name="T14"/>
                <a:gd fmla="*/ 68 h 207" name="T15"/>
                <a:gd fmla="*/ 0 w 206" name="T16"/>
                <a:gd fmla="*/ 104 h 207" name="T17"/>
                <a:gd fmla="*/ 103 w 206" name="T18"/>
                <a:gd fmla="*/ 207 h 207" name="T19"/>
                <a:gd fmla="*/ 206 w 206" name="T20"/>
                <a:gd fmla="*/ 104 h 207" name="T21"/>
                <a:gd fmla="*/ 103 w 206" name="T22"/>
                <a:gd fmla="*/ 0 h 2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6" w="206">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39" name="Freeform 102"/>
            <p:cNvSpPr>
              <a:spLocks noEditPoints="1"/>
            </p:cNvSpPr>
            <p:nvPr/>
          </p:nvSpPr>
          <p:spPr bwMode="auto">
            <a:xfrm>
              <a:off x="520" y="3058"/>
              <a:ext cx="445" cy="442"/>
            </a:xfrm>
            <a:custGeom>
              <a:gdLst>
                <a:gd fmla="*/ 164 w 187" name="T0"/>
                <a:gd fmla="*/ 163 h 186" name="T1"/>
                <a:gd fmla="*/ 164 w 187" name="T2"/>
                <a:gd fmla="*/ 82 h 186" name="T3"/>
                <a:gd fmla="*/ 81 w 187" name="T4"/>
                <a:gd fmla="*/ 0 h 186" name="T5"/>
                <a:gd fmla="*/ 0 w 187" name="T6"/>
                <a:gd fmla="*/ 81 h 186" name="T7"/>
                <a:gd fmla="*/ 83 w 187" name="T8"/>
                <a:gd fmla="*/ 163 h 186" name="T9"/>
                <a:gd fmla="*/ 164 w 187" name="T10"/>
                <a:gd fmla="*/ 163 h 186" name="T11"/>
                <a:gd fmla="*/ 109 w 187" name="T12"/>
                <a:gd fmla="*/ 108 h 186" name="T13"/>
                <a:gd fmla="*/ 143 w 187" name="T14"/>
                <a:gd fmla="*/ 108 h 186" name="T15"/>
                <a:gd fmla="*/ 143 w 187" name="T16"/>
                <a:gd fmla="*/ 142 h 186" name="T17"/>
                <a:gd fmla="*/ 109 w 187" name="T18"/>
                <a:gd fmla="*/ 142 h 186" name="T19"/>
                <a:gd fmla="*/ 109 w 187" name="T20"/>
                <a:gd fmla="*/ 108 h 18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6" w="187">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grpSp>
      <p:grpSp>
        <p:nvGrpSpPr>
          <p:cNvPr id="40" name="Group 78"/>
          <p:cNvGrpSpPr>
            <a:grpSpLocks noChangeAspect="1"/>
          </p:cNvGrpSpPr>
          <p:nvPr/>
        </p:nvGrpSpPr>
        <p:grpSpPr>
          <a:xfrm>
            <a:off x="1298474" y="3600569"/>
            <a:ext cx="1074738" cy="940814"/>
            <a:chOff x="3233" y="2705"/>
            <a:chExt cx="1284" cy="1124"/>
          </a:xfrm>
          <a:solidFill>
            <a:srgbClr val="3B3B3B"/>
          </a:solidFill>
        </p:grpSpPr>
        <p:sp>
          <p:nvSpPr>
            <p:cNvPr id="41" name="Freeform 82"/>
            <p:cNvSpPr>
              <a:spLocks noEditPoints="1"/>
            </p:cNvSpPr>
            <p:nvPr/>
          </p:nvSpPr>
          <p:spPr bwMode="auto">
            <a:xfrm>
              <a:off x="3247" y="2796"/>
              <a:ext cx="964" cy="957"/>
            </a:xfrm>
            <a:custGeom>
              <a:gdLst>
                <a:gd fmla="*/ 248 w 406" name="T0"/>
                <a:gd fmla="*/ 20 h 403" name="T1"/>
                <a:gd fmla="*/ 199 w 406" name="T2"/>
                <a:gd fmla="*/ 3 h 403" name="T3"/>
                <a:gd fmla="*/ 130 w 406" name="T4"/>
                <a:gd fmla="*/ 33 h 403" name="T5"/>
                <a:gd fmla="*/ 109 w 406" name="T6"/>
                <a:gd fmla="*/ 45 h 403" name="T7"/>
                <a:gd fmla="*/ 110 w 406" name="T8"/>
                <a:gd fmla="*/ 46 h 403" name="T9"/>
                <a:gd fmla="*/ 120 w 406" name="T10"/>
                <a:gd fmla="*/ 28 h 403" name="T11"/>
                <a:gd fmla="*/ 84 w 406" name="T12"/>
                <a:gd fmla="*/ 50 h 403" name="T13"/>
                <a:gd fmla="*/ 31 w 406" name="T14"/>
                <a:gd fmla="*/ 258 h 403" name="T15"/>
                <a:gd fmla="*/ 28 w 406" name="T16"/>
                <a:gd fmla="*/ 220 h 403" name="T17"/>
                <a:gd fmla="*/ 58 w 406" name="T18"/>
                <a:gd fmla="*/ 238 h 403" name="T19"/>
                <a:gd fmla="*/ 99 w 406" name="T20"/>
                <a:gd fmla="*/ 228 h 403" name="T21"/>
                <a:gd fmla="*/ 127 w 406" name="T22"/>
                <a:gd fmla="*/ 284 h 403" name="T23"/>
                <a:gd fmla="*/ 141 w 406" name="T24"/>
                <a:gd fmla="*/ 276 h 403" name="T25"/>
                <a:gd fmla="*/ 142 w 406" name="T26"/>
                <a:gd fmla="*/ 233 h 403" name="T27"/>
                <a:gd fmla="*/ 186 w 406" name="T28"/>
                <a:gd fmla="*/ 210 h 403" name="T29"/>
                <a:gd fmla="*/ 191 w 406" name="T30"/>
                <a:gd fmla="*/ 171 h 403" name="T31"/>
                <a:gd fmla="*/ 248 w 406" name="T32"/>
                <a:gd fmla="*/ 127 h 403" name="T33"/>
                <a:gd fmla="*/ 263 w 406" name="T34"/>
                <a:gd fmla="*/ 120 h 403" name="T35"/>
                <a:gd fmla="*/ 286 w 406" name="T36"/>
                <a:gd fmla="*/ 90 h 403" name="T37"/>
                <a:gd fmla="*/ 317 w 406" name="T38"/>
                <a:gd fmla="*/ 101 h 403" name="T39"/>
                <a:gd fmla="*/ 350 w 406" name="T40"/>
                <a:gd fmla="*/ 56 h 403" name="T41"/>
                <a:gd fmla="*/ 349 w 406" name="T42"/>
                <a:gd fmla="*/ 46 h 403" name="T43"/>
                <a:gd fmla="*/ 368 w 406" name="T44"/>
                <a:gd fmla="*/ 71 h 403" name="T45"/>
                <a:gd fmla="*/ 389 w 406" name="T46"/>
                <a:gd fmla="*/ 98 h 403" name="T47"/>
                <a:gd fmla="*/ 395 w 406" name="T48"/>
                <a:gd fmla="*/ 97 h 403" name="T49"/>
                <a:gd fmla="*/ 245 w 406" name="T50"/>
                <a:gd fmla="*/ 173 h 403" name="T51"/>
                <a:gd fmla="*/ 231 w 406" name="T52"/>
                <a:gd fmla="*/ 187 h 403" name="T53"/>
                <a:gd fmla="*/ 254 w 406" name="T54"/>
                <a:gd fmla="*/ 176 h 403" name="T55"/>
                <a:gd fmla="*/ 270 w 406" name="T56"/>
                <a:gd fmla="*/ 151 h 403" name="T57"/>
                <a:gd fmla="*/ 251 w 406" name="T58"/>
                <a:gd fmla="*/ 160 h 403" name="T59"/>
                <a:gd fmla="*/ 185 w 406" name="T60"/>
                <a:gd fmla="*/ 221 h 403" name="T61"/>
                <a:gd fmla="*/ 194 w 406" name="T62"/>
                <a:gd fmla="*/ 238 h 403" name="T63"/>
                <a:gd fmla="*/ 196 w 406" name="T64"/>
                <a:gd fmla="*/ 247 h 403" name="T65"/>
                <a:gd fmla="*/ 193 w 406" name="T66"/>
                <a:gd fmla="*/ 256 h 403" name="T67"/>
                <a:gd fmla="*/ 181 w 406" name="T68"/>
                <a:gd fmla="*/ 282 h 403" name="T69"/>
                <a:gd fmla="*/ 167 w 406" name="T70"/>
                <a:gd fmla="*/ 282 h 403" name="T71"/>
                <a:gd fmla="*/ 185 w 406" name="T72"/>
                <a:gd fmla="*/ 284 h 403" name="T73"/>
                <a:gd fmla="*/ 180 w 406" name="T74"/>
                <a:gd fmla="*/ 309 h 403" name="T75"/>
                <a:gd fmla="*/ 206 w 406" name="T76"/>
                <a:gd fmla="*/ 269 h 403" name="T77"/>
                <a:gd fmla="*/ 206 w 406" name="T78"/>
                <a:gd fmla="*/ 282 h 403" name="T79"/>
                <a:gd fmla="*/ 189 w 406" name="T80"/>
                <a:gd fmla="*/ 298 h 403" name="T81"/>
                <a:gd fmla="*/ 198 w 406" name="T82"/>
                <a:gd fmla="*/ 300 h 403" name="T83"/>
                <a:gd fmla="*/ 211 w 406" name="T84"/>
                <a:gd fmla="*/ 309 h 403" name="T85"/>
                <a:gd fmla="*/ 187 w 406" name="T86"/>
                <a:gd fmla="*/ 307 h 403" name="T87"/>
                <a:gd fmla="*/ 272 w 406" name="T88"/>
                <a:gd fmla="*/ 310 h 403" name="T89"/>
                <a:gd fmla="*/ 236 w 406" name="T90"/>
                <a:gd fmla="*/ 297 h 403" name="T91"/>
                <a:gd fmla="*/ 249 w 406" name="T92"/>
                <a:gd fmla="*/ 309 h 403" name="T93"/>
                <a:gd fmla="*/ 286 w 406" name="T94"/>
                <a:gd fmla="*/ 293 h 403" name="T95"/>
                <a:gd fmla="*/ 287 w 406" name="T96"/>
                <a:gd fmla="*/ 295 h 403" name="T97"/>
                <a:gd fmla="*/ 267 w 406" name="T98"/>
                <a:gd fmla="*/ 346 h 403" name="T99"/>
                <a:gd fmla="*/ 239 w 406" name="T100"/>
                <a:gd fmla="*/ 325 h 403" name="T101"/>
                <a:gd fmla="*/ 200 w 406" name="T102"/>
                <a:gd fmla="*/ 344 h 403" name="T103"/>
                <a:gd fmla="*/ 195 w 406" name="T104"/>
                <a:gd fmla="*/ 374 h 403" name="T105"/>
                <a:gd fmla="*/ 241 w 406" name="T106"/>
                <a:gd fmla="*/ 382 h 403" name="T107"/>
                <a:gd fmla="*/ 271 w 406" name="T108"/>
                <a:gd fmla="*/ 389 h 403" name="T109"/>
                <a:gd fmla="*/ 274 w 406" name="T110"/>
                <a:gd fmla="*/ 391 h 403" name="T111"/>
                <a:gd fmla="*/ 303 w 406" name="T112"/>
                <a:gd fmla="*/ 314 h 403" name="T113"/>
                <a:gd fmla="*/ 312 w 406" name="T114"/>
                <a:gd fmla="*/ 312 h 40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02" w="406">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42" name="Freeform 83"/>
            <p:cNvSpPr>
              <a:spLocks noEditPoints="1"/>
            </p:cNvSpPr>
            <p:nvPr/>
          </p:nvSpPr>
          <p:spPr bwMode="auto">
            <a:xfrm>
              <a:off x="3869" y="3131"/>
              <a:ext cx="520" cy="520"/>
            </a:xfrm>
            <a:custGeom>
              <a:gdLst>
                <a:gd fmla="*/ 115 w 219" name="T0"/>
                <a:gd fmla="*/ 3 h 219" name="T1"/>
                <a:gd fmla="*/ 3 w 219" name="T2"/>
                <a:gd fmla="*/ 103 h 219" name="T3"/>
                <a:gd fmla="*/ 103 w 219" name="T4"/>
                <a:gd fmla="*/ 215 h 219" name="T5"/>
                <a:gd fmla="*/ 215 w 219" name="T6"/>
                <a:gd fmla="*/ 115 h 219" name="T7"/>
                <a:gd fmla="*/ 115 w 219" name="T8"/>
                <a:gd fmla="*/ 3 h 219" name="T9"/>
                <a:gd fmla="*/ 105 w 219" name="T10"/>
                <a:gd fmla="*/ 188 h 219" name="T11"/>
                <a:gd fmla="*/ 30 w 219" name="T12"/>
                <a:gd fmla="*/ 105 h 219" name="T13"/>
                <a:gd fmla="*/ 114 w 219" name="T14"/>
                <a:gd fmla="*/ 30 h 219" name="T15"/>
                <a:gd fmla="*/ 188 w 219" name="T16"/>
                <a:gd fmla="*/ 114 h 219" name="T17"/>
                <a:gd fmla="*/ 105 w 219" name="T18"/>
                <a:gd fmla="*/ 188 h 2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9" w="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43" name="Freeform 84"/>
            <p:cNvSpPr/>
            <p:nvPr/>
          </p:nvSpPr>
          <p:spPr bwMode="auto">
            <a:xfrm>
              <a:off x="4280" y="3546"/>
              <a:ext cx="52" cy="52"/>
            </a:xfrm>
            <a:custGeom>
              <a:gdLst>
                <a:gd fmla="*/ 20 w 22" name="T0"/>
                <a:gd fmla="*/ 2 h 22" name="T1"/>
                <a:gd fmla="*/ 19 w 22" name="T2"/>
                <a:gd fmla="*/ 11 h 22" name="T3"/>
                <a:gd fmla="*/ 11 w 22" name="T4"/>
                <a:gd fmla="*/ 19 h 22" name="T5"/>
                <a:gd fmla="*/ 2 w 22" name="T6"/>
                <a:gd fmla="*/ 19 h 22" name="T7"/>
                <a:gd fmla="*/ 2 w 22" name="T8"/>
                <a:gd fmla="*/ 19 h 22" name="T9"/>
                <a:gd fmla="*/ 3 w 22" name="T10"/>
                <a:gd fmla="*/ 11 h 22" name="T11"/>
                <a:gd fmla="*/ 12 w 22" name="T12"/>
                <a:gd fmla="*/ 3 h 22" name="T13"/>
                <a:gd fmla="*/ 20 w 22" name="T14"/>
                <a:gd fmla="*/ 2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44" name="Freeform 85"/>
            <p:cNvSpPr/>
            <p:nvPr/>
          </p:nvSpPr>
          <p:spPr bwMode="auto">
            <a:xfrm>
              <a:off x="4294" y="3563"/>
              <a:ext cx="223" cy="225"/>
            </a:xfrm>
            <a:custGeom>
              <a:gdLst>
                <a:gd fmla="*/ 90 w 94" name="T0"/>
                <a:gd fmla="*/ 63 h 95" name="T1"/>
                <a:gd fmla="*/ 89 w 94" name="T2"/>
                <a:gd fmla="*/ 77 h 95" name="T3"/>
                <a:gd fmla="*/ 74 w 94" name="T4"/>
                <a:gd fmla="*/ 91 h 95" name="T5"/>
                <a:gd fmla="*/ 60 w 94" name="T6"/>
                <a:gd fmla="*/ 92 h 95" name="T7"/>
                <a:gd fmla="*/ 60 w 94" name="T8"/>
                <a:gd fmla="*/ 92 h 95" name="T9"/>
                <a:gd fmla="*/ 5 w 94" name="T10"/>
                <a:gd fmla="*/ 18 h 95" name="T11"/>
                <a:gd fmla="*/ 19 w 94" name="T12"/>
                <a:gd fmla="*/ 4 h 95" name="T13"/>
                <a:gd fmla="*/ 90 w 94" name="T14"/>
                <a:gd fmla="*/ 63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94">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45" name="Freeform 86"/>
            <p:cNvSpPr>
              <a:spLocks noEditPoints="1"/>
            </p:cNvSpPr>
            <p:nvPr/>
          </p:nvSpPr>
          <p:spPr bwMode="auto">
            <a:xfrm>
              <a:off x="3233" y="2705"/>
              <a:ext cx="1120" cy="1124"/>
            </a:xfrm>
            <a:custGeom>
              <a:gdLst>
                <a:gd fmla="*/ 446 w 472" name="T0"/>
                <a:gd fmla="*/ 292 h 473" name="T1"/>
                <a:gd fmla="*/ 446 w 472" name="T2"/>
                <a:gd fmla="*/ 288 h 473" name="T3"/>
                <a:gd fmla="*/ 443 w 472" name="T4"/>
                <a:gd fmla="*/ 267 h 473" name="T5"/>
                <a:gd fmla="*/ 413 w 472" name="T6"/>
                <a:gd fmla="*/ 347 h 473" name="T7"/>
                <a:gd fmla="*/ 446 w 472" name="T8"/>
                <a:gd fmla="*/ 292 h 473" name="T9"/>
                <a:gd fmla="*/ 370 w 472" name="T10"/>
                <a:gd fmla="*/ 404 h 473" name="T11"/>
                <a:gd fmla="*/ 362 w 472" name="T12"/>
                <a:gd fmla="*/ 403 h 473" name="T13"/>
                <a:gd fmla="*/ 237 w 472" name="T14"/>
                <a:gd fmla="*/ 445 h 473" name="T15"/>
                <a:gd fmla="*/ 89 w 472" name="T16"/>
                <a:gd fmla="*/ 384 h 473" name="T17"/>
                <a:gd fmla="*/ 28 w 472" name="T18"/>
                <a:gd fmla="*/ 236 h 473" name="T19"/>
                <a:gd fmla="*/ 89 w 472" name="T20"/>
                <a:gd fmla="*/ 89 h 473" name="T21"/>
                <a:gd fmla="*/ 237 w 472" name="T22"/>
                <a:gd fmla="*/ 28 h 473" name="T23"/>
                <a:gd fmla="*/ 384 w 472" name="T24"/>
                <a:gd fmla="*/ 89 h 473" name="T25"/>
                <a:gd fmla="*/ 440 w 472" name="T26"/>
                <a:gd fmla="*/ 191 h 473" name="T27"/>
                <a:gd fmla="*/ 472 w 472" name="T28"/>
                <a:gd fmla="*/ 222 h 473" name="T29"/>
                <a:gd fmla="*/ 237 w 472" name="T30"/>
                <a:gd fmla="*/ 0 h 473" name="T31"/>
                <a:gd fmla="*/ 0 w 472" name="T32"/>
                <a:gd fmla="*/ 236 h 473" name="T33"/>
                <a:gd fmla="*/ 237 w 472" name="T34"/>
                <a:gd fmla="*/ 473 h 473" name="T35"/>
                <a:gd fmla="*/ 406 w 472" name="T36"/>
                <a:gd fmla="*/ 401 h 473" name="T37"/>
                <a:gd fmla="*/ 377 w 472" name="T38"/>
                <a:gd fmla="*/ 404 h 473" name="T39"/>
                <a:gd fmla="*/ 370 w 472" name="T40"/>
                <a:gd fmla="*/ 404 h 47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72" w="472">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grpSp>
    </p:spTree>
    <p:extLst>
      <p:ext uri="{BB962C8B-B14F-4D97-AF65-F5344CB8AC3E}">
        <p14:creationId val="3289376121"/>
      </p:ext>
    </p:extLst>
  </p:cSld>
  <p:clrMapOvr>
    <a:masterClrMapping/>
  </p:clrMapOvr>
  <mc:AlternateContent>
    <mc:Choice Requires="p14">
      <p:transition p14:dur="700" spd="med">
        <p:fade/>
      </p:transition>
    </mc:Choice>
    <mc:Fallback>
      <p:transition spd="med">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1509484"/>
            <a:ext cx="6705600" cy="772354"/>
          </a:xfrm>
          <a:prstGeom prst="homePlat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CC818"/>
              </a:solidFill>
            </a:endParaRPr>
          </a:p>
        </p:txBody>
      </p:sp>
      <p:sp>
        <p:nvSpPr>
          <p:cNvPr id="30" name="五边形 29"/>
          <p:cNvSpPr/>
          <p:nvPr/>
        </p:nvSpPr>
        <p:spPr>
          <a:xfrm>
            <a:off x="0" y="2272528"/>
            <a:ext cx="6705600" cy="772354"/>
          </a:xfrm>
          <a:prstGeom prst="homePlat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五边形 37"/>
          <p:cNvSpPr/>
          <p:nvPr/>
        </p:nvSpPr>
        <p:spPr>
          <a:xfrm>
            <a:off x="0" y="3035573"/>
            <a:ext cx="6705600" cy="772354"/>
          </a:xfrm>
          <a:prstGeom prst="homePlat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五边形 38"/>
          <p:cNvSpPr/>
          <p:nvPr/>
        </p:nvSpPr>
        <p:spPr>
          <a:xfrm>
            <a:off x="0" y="3798618"/>
            <a:ext cx="6705600" cy="772354"/>
          </a:xfrm>
          <a:prstGeom prst="homePlat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五边形 39"/>
          <p:cNvSpPr/>
          <p:nvPr/>
        </p:nvSpPr>
        <p:spPr>
          <a:xfrm>
            <a:off x="0" y="4561661"/>
            <a:ext cx="6705600" cy="772354"/>
          </a:xfrm>
          <a:prstGeom prst="homePlat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CC818"/>
              </a:solidFill>
            </a:endParaRPr>
          </a:p>
        </p:txBody>
      </p:sp>
      <p:sp>
        <p:nvSpPr>
          <p:cNvPr id="7" name="椭圆 6"/>
          <p:cNvSpPr/>
          <p:nvPr/>
        </p:nvSpPr>
        <p:spPr>
          <a:xfrm>
            <a:off x="7417421" y="2383782"/>
            <a:ext cx="228600" cy="228600"/>
          </a:xfrm>
          <a:prstGeom prst="ellips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7417421" y="4903427"/>
            <a:ext cx="228600" cy="228600"/>
          </a:xfrm>
          <a:prstGeom prst="ellips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7417421" y="4063546"/>
            <a:ext cx="228600" cy="228600"/>
          </a:xfrm>
          <a:prstGeom prst="ellips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7417421" y="1543900"/>
            <a:ext cx="228600" cy="228600"/>
          </a:xfrm>
          <a:prstGeom prst="ellips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1469467" y="458998"/>
            <a:ext cx="3073504" cy="5989508"/>
          </a:xfrm>
          <a:prstGeom prst="rect">
            <a:avLst/>
          </a:prstGeom>
        </p:spPr>
      </p:pic>
      <p:sp>
        <p:nvSpPr>
          <p:cNvPr id="32" name="椭圆 31"/>
          <p:cNvSpPr/>
          <p:nvPr/>
        </p:nvSpPr>
        <p:spPr>
          <a:xfrm>
            <a:off x="7417421" y="3223664"/>
            <a:ext cx="228600" cy="228600"/>
          </a:xfrm>
          <a:prstGeom prst="ellips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13"/>
          <p:cNvSpPr>
            <a:spLocks noChangeArrowheads="1"/>
          </p:cNvSpPr>
          <p:nvPr/>
        </p:nvSpPr>
        <p:spPr bwMode="auto">
          <a:xfrm>
            <a:off x="7810493" y="1359454"/>
            <a:ext cx="2592387" cy="10058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点击添加标题</a:t>
            </a:r>
          </a:p>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单击此处添加文字内容</a:t>
            </a:r>
          </a:p>
        </p:txBody>
      </p:sp>
      <p:sp>
        <p:nvSpPr>
          <p:cNvPr id="34" name="矩形 13"/>
          <p:cNvSpPr>
            <a:spLocks noChangeArrowheads="1"/>
          </p:cNvSpPr>
          <p:nvPr/>
        </p:nvSpPr>
        <p:spPr bwMode="auto">
          <a:xfrm>
            <a:off x="7810493" y="2280398"/>
            <a:ext cx="2592387" cy="10058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点击添加标题</a:t>
            </a:r>
          </a:p>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单击此处添加文字内容</a:t>
            </a:r>
          </a:p>
        </p:txBody>
      </p:sp>
      <p:sp>
        <p:nvSpPr>
          <p:cNvPr id="35" name="矩形 13"/>
          <p:cNvSpPr>
            <a:spLocks noChangeArrowheads="1"/>
          </p:cNvSpPr>
          <p:nvPr/>
        </p:nvSpPr>
        <p:spPr bwMode="auto">
          <a:xfrm>
            <a:off x="7810493" y="2978064"/>
            <a:ext cx="2592387" cy="10058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点击添加标题</a:t>
            </a:r>
          </a:p>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单击此处添加文字内容</a:t>
            </a:r>
          </a:p>
        </p:txBody>
      </p:sp>
      <p:sp>
        <p:nvSpPr>
          <p:cNvPr id="36" name="矩形 13"/>
          <p:cNvSpPr>
            <a:spLocks noChangeArrowheads="1"/>
          </p:cNvSpPr>
          <p:nvPr/>
        </p:nvSpPr>
        <p:spPr bwMode="auto">
          <a:xfrm>
            <a:off x="7810493" y="3935520"/>
            <a:ext cx="2592387" cy="10058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点击添加标题</a:t>
            </a:r>
          </a:p>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单击此处添加文字内容</a:t>
            </a:r>
          </a:p>
        </p:txBody>
      </p:sp>
      <p:sp>
        <p:nvSpPr>
          <p:cNvPr id="37" name="矩形 13"/>
          <p:cNvSpPr>
            <a:spLocks noChangeArrowheads="1"/>
          </p:cNvSpPr>
          <p:nvPr/>
        </p:nvSpPr>
        <p:spPr bwMode="auto">
          <a:xfrm>
            <a:off x="7810493" y="4718463"/>
            <a:ext cx="2592387" cy="10058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点击添加标题</a:t>
            </a:r>
          </a:p>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单击此处添加文字内容</a:t>
            </a:r>
          </a:p>
        </p:txBody>
      </p:sp>
      <p:sp>
        <p:nvSpPr>
          <p:cNvPr id="25" name="文本框 24"/>
          <p:cNvSpPr txBox="1"/>
          <p:nvPr/>
        </p:nvSpPr>
        <p:spPr>
          <a:xfrm>
            <a:off x="2120124" y="4009174"/>
            <a:ext cx="1726162" cy="396240"/>
          </a:xfrm>
          <a:prstGeom prst="rect">
            <a:avLst/>
          </a:prstGeom>
          <a:noFill/>
        </p:spPr>
        <p:txBody>
          <a:bodyPr rtlCol="0"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cs charset="0" panose="020b0604020202020204" pitchFamily="34" typeface="Arial"/>
              </a:rPr>
              <a:t>添加文字</a:t>
            </a:r>
          </a:p>
        </p:txBody>
      </p:sp>
      <p:sp>
        <p:nvSpPr>
          <p:cNvPr id="26" name="文本框 25"/>
          <p:cNvSpPr txBox="1"/>
          <p:nvPr/>
        </p:nvSpPr>
        <p:spPr>
          <a:xfrm>
            <a:off x="2120124" y="3254699"/>
            <a:ext cx="1726162" cy="396240"/>
          </a:xfrm>
          <a:prstGeom prst="rect">
            <a:avLst/>
          </a:prstGeom>
          <a:noFill/>
        </p:spPr>
        <p:txBody>
          <a:bodyPr rtlCol="0"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cs charset="0" panose="020b0604020202020204" pitchFamily="34" typeface="Arial"/>
              </a:rPr>
              <a:t>添加文字</a:t>
            </a:r>
          </a:p>
        </p:txBody>
      </p:sp>
      <p:sp>
        <p:nvSpPr>
          <p:cNvPr id="27" name="文本框 26"/>
          <p:cNvSpPr txBox="1"/>
          <p:nvPr/>
        </p:nvSpPr>
        <p:spPr>
          <a:xfrm>
            <a:off x="2120124" y="2500224"/>
            <a:ext cx="1726162" cy="396240"/>
          </a:xfrm>
          <a:prstGeom prst="rect">
            <a:avLst/>
          </a:prstGeom>
          <a:noFill/>
        </p:spPr>
        <p:txBody>
          <a:bodyPr rtlCol="0"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cs charset="0" panose="020b0604020202020204" pitchFamily="34" typeface="Arial"/>
              </a:rPr>
              <a:t>添加文字</a:t>
            </a:r>
          </a:p>
        </p:txBody>
      </p:sp>
      <p:sp>
        <p:nvSpPr>
          <p:cNvPr id="28" name="文本框 27"/>
          <p:cNvSpPr txBox="1"/>
          <p:nvPr/>
        </p:nvSpPr>
        <p:spPr>
          <a:xfrm>
            <a:off x="2120124" y="1745749"/>
            <a:ext cx="1726162" cy="396240"/>
          </a:xfrm>
          <a:prstGeom prst="rect">
            <a:avLst/>
          </a:prstGeom>
          <a:noFill/>
        </p:spPr>
        <p:txBody>
          <a:bodyPr rtlCol="0"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cs charset="0" panose="020b0604020202020204" pitchFamily="34" typeface="Arial"/>
              </a:rPr>
              <a:t>添加文字</a:t>
            </a:r>
          </a:p>
        </p:txBody>
      </p:sp>
      <p:sp>
        <p:nvSpPr>
          <p:cNvPr id="31" name="文本框 30"/>
          <p:cNvSpPr txBox="1"/>
          <p:nvPr/>
        </p:nvSpPr>
        <p:spPr>
          <a:xfrm>
            <a:off x="2120124" y="4763650"/>
            <a:ext cx="1726162" cy="396240"/>
          </a:xfrm>
          <a:prstGeom prst="rect">
            <a:avLst/>
          </a:prstGeom>
          <a:noFill/>
        </p:spPr>
        <p:txBody>
          <a:bodyPr rtlCol="0"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cs charset="0" panose="020b0604020202020204" pitchFamily="34" typeface="Arial"/>
              </a:rPr>
              <a:t>添加文字</a:t>
            </a:r>
          </a:p>
        </p:txBody>
      </p:sp>
    </p:spTree>
    <p:extLst>
      <p:ext uri="{BB962C8B-B14F-4D97-AF65-F5344CB8AC3E}">
        <p14:creationId val="2100304495"/>
      </p:ext>
    </p:extLst>
  </p:cSld>
  <p:clrMapOvr>
    <a:masterClrMapping/>
  </p:clrMapOvr>
  <mc:AlternateContent>
    <mc:Choice Requires="p14">
      <p:transition p14:dur="700" spd="med">
        <p:fade/>
      </p:transition>
    </mc:Choice>
    <mc:Fallback>
      <p:transition spd="med">
        <p:fade/>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直角三角形 1"/>
          <p:cNvSpPr/>
          <p:nvPr/>
        </p:nvSpPr>
        <p:spPr>
          <a:xfrm flipH="1" rot="12600000">
            <a:off x="2847975" y="5465763"/>
            <a:ext cx="163513" cy="71437"/>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 name="椭圆 2"/>
          <p:cNvSpPr/>
          <p:nvPr/>
        </p:nvSpPr>
        <p:spPr>
          <a:xfrm>
            <a:off x="-2276475" y="958850"/>
            <a:ext cx="5688013" cy="5686425"/>
          </a:xfrm>
          <a:prstGeom prst="ellipse">
            <a:avLst/>
          </a:prstGeom>
          <a:solidFill>
            <a:srgbClr val="8CBF0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4" name="矩形 3"/>
          <p:cNvSpPr/>
          <p:nvPr/>
        </p:nvSpPr>
        <p:spPr>
          <a:xfrm rot="1800000">
            <a:off x="2417763" y="4810125"/>
            <a:ext cx="785812" cy="53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5" name="TextBox 53"/>
          <p:cNvSpPr txBox="1">
            <a:spLocks noChangeArrowheads="1"/>
          </p:cNvSpPr>
          <p:nvPr/>
        </p:nvSpPr>
        <p:spPr bwMode="auto">
          <a:xfrm rot="1800000">
            <a:off x="2506187" y="4805704"/>
            <a:ext cx="6845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a:lnSpc>
                <a:spcPct val="100000"/>
              </a:lnSpc>
              <a:spcBef>
                <a:spcPct val="0"/>
              </a:spcBef>
              <a:buFontTx/>
              <a:buNone/>
            </a:pPr>
            <a:r>
              <a:rPr altLang="zh-CN" b="1" lang="en-US" sz="3200">
                <a:solidFill>
                  <a:srgbClr val="3A8898"/>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04</a:t>
            </a:r>
          </a:p>
        </p:txBody>
      </p:sp>
      <p:sp>
        <p:nvSpPr>
          <p:cNvPr id="6" name="椭圆 5"/>
          <p:cNvSpPr/>
          <p:nvPr/>
        </p:nvSpPr>
        <p:spPr>
          <a:xfrm>
            <a:off x="-1704975" y="1533525"/>
            <a:ext cx="4535488" cy="4537075"/>
          </a:xfrm>
          <a:prstGeom prst="ellipse">
            <a:avLst/>
          </a:prstGeom>
          <a:solidFill>
            <a:srgbClr val="3A8898"/>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nvGrpSpPr>
          <p:cNvPr id="7" name="组合 10"/>
          <p:cNvGrpSpPr/>
          <p:nvPr/>
        </p:nvGrpSpPr>
        <p:grpSpPr>
          <a:xfrm>
            <a:off x="1895475" y="2470150"/>
            <a:ext cx="898525" cy="584200"/>
            <a:chOff x="1328569" y="1170149"/>
            <a:chExt cx="898289" cy="584309"/>
          </a:xfrm>
        </p:grpSpPr>
        <p:sp>
          <p:nvSpPr>
            <p:cNvPr id="8" name="直角三角形 7"/>
            <p:cNvSpPr/>
            <p:nvPr/>
          </p:nvSpPr>
          <p:spPr>
            <a:xfrm flipH="1" rot="9000000">
              <a:off x="2063389" y="1525815"/>
              <a:ext cx="163469" cy="71451"/>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9" name="矩形 8"/>
            <p:cNvSpPr/>
            <p:nvPr/>
          </p:nvSpPr>
          <p:spPr>
            <a:xfrm rot="19800000">
              <a:off x="1328569" y="1184440"/>
              <a:ext cx="785607" cy="5382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 name="TextBox 34"/>
            <p:cNvSpPr txBox="1">
              <a:spLocks noChangeArrowheads="1"/>
            </p:cNvSpPr>
            <p:nvPr/>
          </p:nvSpPr>
          <p:spPr bwMode="auto">
            <a:xfrm rot="19800000">
              <a:off x="1359479" y="1170490"/>
              <a:ext cx="684350" cy="5792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a:lnSpc>
                  <a:spcPct val="100000"/>
                </a:lnSpc>
                <a:spcBef>
                  <a:spcPct val="0"/>
                </a:spcBef>
                <a:buFontTx/>
                <a:buNone/>
              </a:pPr>
              <a:r>
                <a:rPr altLang="zh-CN" b="1" lang="en-US" sz="3200">
                  <a:solidFill>
                    <a:srgbClr val="3A8898"/>
                  </a:solidFill>
                  <a:latin charset="-122" panose="020b0503020204020204" pitchFamily="34" typeface="微软雅黑"/>
                  <a:ea charset="-122" panose="020b0503020204020204" pitchFamily="34" typeface="微软雅黑"/>
                </a:rPr>
                <a:t>03</a:t>
              </a:r>
            </a:p>
          </p:txBody>
        </p:sp>
      </p:grpSp>
      <p:sp>
        <p:nvSpPr>
          <p:cNvPr id="11" name="椭圆 10"/>
          <p:cNvSpPr/>
          <p:nvPr/>
        </p:nvSpPr>
        <p:spPr>
          <a:xfrm>
            <a:off x="-1123950" y="2109788"/>
            <a:ext cx="3382963" cy="3384550"/>
          </a:xfrm>
          <a:prstGeom prst="ellipse">
            <a:avLst/>
          </a:prstGeom>
          <a:solidFill>
            <a:srgbClr val="FF6977"/>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nvGrpSpPr>
          <p:cNvPr id="12" name="组合 19"/>
          <p:cNvGrpSpPr/>
          <p:nvPr/>
        </p:nvGrpSpPr>
        <p:grpSpPr>
          <a:xfrm>
            <a:off x="1404938" y="4227513"/>
            <a:ext cx="785812" cy="738187"/>
            <a:chOff x="837848" y="2928123"/>
            <a:chExt cx="785185" cy="739525"/>
          </a:xfrm>
        </p:grpSpPr>
        <p:sp>
          <p:nvSpPr>
            <p:cNvPr id="13" name="直角三角形 12"/>
            <p:cNvSpPr/>
            <p:nvPr/>
          </p:nvSpPr>
          <p:spPr>
            <a:xfrm flipH="1" rot="12600000">
              <a:off x="1267717" y="3596082"/>
              <a:ext cx="163383" cy="71566"/>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CF103E"/>
                </a:solidFill>
              </a:endParaRPr>
            </a:p>
          </p:txBody>
        </p:sp>
        <p:sp>
          <p:nvSpPr>
            <p:cNvPr id="14" name="矩形 13"/>
            <p:cNvSpPr/>
            <p:nvPr/>
          </p:nvSpPr>
          <p:spPr>
            <a:xfrm rot="1800000">
              <a:off x="837848" y="2940846"/>
              <a:ext cx="785185" cy="539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CF103E"/>
                </a:solidFill>
              </a:endParaRPr>
            </a:p>
          </p:txBody>
        </p:sp>
        <p:sp>
          <p:nvSpPr>
            <p:cNvPr id="15" name="TextBox 44"/>
            <p:cNvSpPr txBox="1">
              <a:spLocks noChangeArrowheads="1"/>
            </p:cNvSpPr>
            <p:nvPr/>
          </p:nvSpPr>
          <p:spPr bwMode="auto">
            <a:xfrm rot="1800000">
              <a:off x="902164" y="2926794"/>
              <a:ext cx="683984" cy="5801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zh-CN" b="1" lang="en-US" sz="3200">
                  <a:solidFill>
                    <a:srgbClr val="FF6977"/>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02</a:t>
              </a:r>
            </a:p>
          </p:txBody>
        </p:sp>
      </p:grpSp>
      <p:sp>
        <p:nvSpPr>
          <p:cNvPr id="16" name="直角三角形 15"/>
          <p:cNvSpPr/>
          <p:nvPr/>
        </p:nvSpPr>
        <p:spPr>
          <a:xfrm flipH="1" rot="9000000">
            <a:off x="1608138" y="3408363"/>
            <a:ext cx="163512" cy="7302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7" name="椭圆 16"/>
          <p:cNvSpPr/>
          <p:nvPr/>
        </p:nvSpPr>
        <p:spPr>
          <a:xfrm>
            <a:off x="-547688" y="2686050"/>
            <a:ext cx="2230438" cy="2232025"/>
          </a:xfrm>
          <a:prstGeom prst="ellipse">
            <a:avLst/>
          </a:prstGeom>
          <a:solidFill>
            <a:srgbClr val="C9AE0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8" name="矩形 17"/>
          <p:cNvSpPr/>
          <p:nvPr/>
        </p:nvSpPr>
        <p:spPr>
          <a:xfrm rot="19800000">
            <a:off x="873125" y="3068638"/>
            <a:ext cx="785813" cy="53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nvGrpSpPr>
          <p:cNvPr id="19" name="组合 18"/>
          <p:cNvGrpSpPr/>
          <p:nvPr/>
        </p:nvGrpSpPr>
        <p:grpSpPr>
          <a:xfrm>
            <a:off x="8904" y="3211163"/>
            <a:ext cx="1116490" cy="1116490"/>
            <a:chOff x="-864096" y="1707654"/>
            <a:chExt cx="1728192" cy="1728192"/>
          </a:xfrm>
          <a:effectLst>
            <a:outerShdw algn="ctr" blurRad="63500" rotWithShape="0" sx="102000" sy="102000">
              <a:prstClr val="black">
                <a:alpha val="40000"/>
              </a:prstClr>
            </a:outerShdw>
          </a:effectLst>
        </p:grpSpPr>
        <p:sp>
          <p:nvSpPr>
            <p:cNvPr id="20" name="椭圆 19"/>
            <p:cNvSpPr/>
            <p:nvPr/>
          </p:nvSpPr>
          <p:spPr>
            <a:xfrm>
              <a:off x="-864096" y="1707654"/>
              <a:ext cx="1728192" cy="172819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1" name="椭圆 4"/>
            <p:cNvSpPr/>
            <p:nvPr/>
          </p:nvSpPr>
          <p:spPr>
            <a:xfrm>
              <a:off x="-777720" y="1779416"/>
              <a:ext cx="1555425" cy="1088431"/>
            </a:xfrm>
            <a:custGeom>
              <a:gdLst>
                <a:gd fmla="*/ 26 w 1728229" name="connsiteX0"/>
                <a:gd fmla="*/ 864369 h 1209352" name="connsiteY0"/>
                <a:gd fmla="*/ 864122 w 1728229" name="connsiteX1"/>
                <a:gd fmla="*/ 273 h 1209352" name="connsiteY1"/>
                <a:gd fmla="*/ 1728218 w 1728229" name="connsiteX2"/>
                <a:gd fmla="*/ 864369 h 1209352" name="connsiteY2"/>
                <a:gd fmla="*/ 878410 w 1728229" name="connsiteX3"/>
                <a:gd fmla="*/ 1209352 h 1209352" name="connsiteY3"/>
                <a:gd fmla="*/ 26 w 1728229" name="connsiteX4"/>
                <a:gd fmla="*/ 864369 h 120935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09352" w="1728229">
                  <a:moveTo>
                    <a:pt x="26" y="864369"/>
                  </a:moveTo>
                  <a:cubicBezTo>
                    <a:pt x="-2355" y="662856"/>
                    <a:pt x="154064" y="-15601"/>
                    <a:pt x="864122" y="273"/>
                  </a:cubicBezTo>
                  <a:cubicBezTo>
                    <a:pt x="1574180" y="16147"/>
                    <a:pt x="1725837" y="662856"/>
                    <a:pt x="1728218" y="864369"/>
                  </a:cubicBezTo>
                  <a:cubicBezTo>
                    <a:pt x="1730599" y="1065882"/>
                    <a:pt x="1355637" y="1209352"/>
                    <a:pt x="878410" y="1209352"/>
                  </a:cubicBezTo>
                  <a:cubicBezTo>
                    <a:pt x="401183" y="1209352"/>
                    <a:pt x="2407" y="1065882"/>
                    <a:pt x="26" y="864369"/>
                  </a:cubicBezTo>
                  <a:close/>
                </a:path>
              </a:pathLst>
            </a:custGeom>
            <a:gradFill flip="none" rotWithShape="1">
              <a:gsLst>
                <a:gs pos="100000">
                  <a:schemeClr val="bg1">
                    <a:alpha val="42000"/>
                  </a:schemeClr>
                </a:gs>
                <a:gs pos="92000">
                  <a:schemeClr val="bg1">
                    <a:alpha val="35000"/>
                  </a:schemeClr>
                </a:gs>
                <a:gs pos="0">
                  <a:schemeClr val="bg1">
                    <a:alpha val="73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sp>
        <p:nvSpPr>
          <p:cNvPr id="22" name="TextBox 16"/>
          <p:cNvSpPr txBox="1"/>
          <p:nvPr/>
        </p:nvSpPr>
        <p:spPr>
          <a:xfrm rot="19800000">
            <a:off x="955834" y="3029290"/>
            <a:ext cx="684530" cy="579120"/>
          </a:xfrm>
          <a:prstGeom prst="rect">
            <a:avLst/>
          </a:prstGeom>
          <a:noFill/>
        </p:spPr>
        <p:txBody>
          <a:bodyPr wrap="none">
            <a:spAutoFit/>
          </a:bodyPr>
          <a:lstStyle/>
          <a:p>
            <a:pPr algn="ctr">
              <a:defRPr/>
            </a:pPr>
            <a:r>
              <a:rPr altLang="zh-CN" b="1" lang="en-US" sz="3200">
                <a:solidFill>
                  <a:srgbClr val="C9AE00"/>
                </a:solidFill>
                <a:latin charset="-122" panose="020b0503020204020204" pitchFamily="34" typeface="微软雅黑"/>
                <a:ea charset="-122" panose="020b0503020204020204" pitchFamily="34" typeface="微软雅黑"/>
              </a:rPr>
              <a:t>01</a:t>
            </a:r>
          </a:p>
        </p:txBody>
      </p:sp>
      <p:sp>
        <p:nvSpPr>
          <p:cNvPr id="23" name="AutoShape 6"/>
          <p:cNvSpPr>
            <a:spLocks noChangeArrowheads="1" noChangeAspect="1" noTextEdit="1"/>
          </p:cNvSpPr>
          <p:nvPr/>
        </p:nvSpPr>
        <p:spPr bwMode="auto">
          <a:xfrm>
            <a:off x="3886200" y="1460500"/>
            <a:ext cx="1989138" cy="4578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id="24" name="Freeform 8"/>
          <p:cNvSpPr/>
          <p:nvPr/>
        </p:nvSpPr>
        <p:spPr bwMode="auto">
          <a:xfrm>
            <a:off x="3890963" y="5278438"/>
            <a:ext cx="744537" cy="638175"/>
          </a:xfrm>
          <a:custGeom>
            <a:gdLst>
              <a:gd fmla="*/ 0 w 310" name="T0"/>
              <a:gd fmla="*/ 0 h 273" name="T1"/>
              <a:gd fmla="*/ 2147483646 w 310" name="T2"/>
              <a:gd fmla="*/ 0 h 273" name="T3"/>
              <a:gd fmla="*/ 2147483646 w 310" name="T4"/>
              <a:gd fmla="*/ 2147483646 h 273" name="T5"/>
              <a:gd fmla="*/ 0 w 310" name="T6"/>
              <a:gd fmla="*/ 2147483646 h 273" name="T7"/>
              <a:gd fmla="*/ 2147483646 w 310" name="T8"/>
              <a:gd fmla="*/ 2147483646 h 273" name="T9"/>
              <a:gd fmla="*/ 0 w 310" name="T10"/>
              <a:gd fmla="*/ 0 h 273" name="T11"/>
              <a:gd fmla="*/ 0 w 310" name="T12"/>
              <a:gd fmla="*/ 0 h 27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73" w="310">
                <a:moveTo>
                  <a:pt x="0" y="0"/>
                </a:moveTo>
                <a:lnTo>
                  <a:pt x="310" y="0"/>
                </a:lnTo>
                <a:lnTo>
                  <a:pt x="310" y="273"/>
                </a:lnTo>
                <a:lnTo>
                  <a:pt x="0" y="273"/>
                </a:lnTo>
                <a:lnTo>
                  <a:pt x="84" y="138"/>
                </a:lnTo>
                <a:lnTo>
                  <a:pt x="0" y="0"/>
                </a:lnTo>
                <a:close/>
              </a:path>
            </a:pathLst>
          </a:custGeom>
          <a:solidFill>
            <a:srgbClr val="8CBF00"/>
          </a:solidFill>
          <a:ln>
            <a:noFill/>
          </a:ln>
        </p:spPr>
        <p:txBody>
          <a:bodyPr/>
          <a:lstStyle/>
          <a:p>
            <a:endParaRPr altLang="en-US" lang="zh-CN"/>
          </a:p>
        </p:txBody>
      </p:sp>
      <p:sp>
        <p:nvSpPr>
          <p:cNvPr id="25" name="Freeform 9"/>
          <p:cNvSpPr>
            <a:spLocks noEditPoints="1"/>
          </p:cNvSpPr>
          <p:nvPr/>
        </p:nvSpPr>
        <p:spPr bwMode="auto">
          <a:xfrm>
            <a:off x="3971925" y="5322888"/>
            <a:ext cx="684213" cy="15875"/>
          </a:xfrm>
          <a:custGeom>
            <a:gdLst>
              <a:gd fmla="*/ 2147483646 w 120" name="T0"/>
              <a:gd fmla="*/ 0 h 3" name="T1"/>
              <a:gd fmla="*/ 2147483646 w 120" name="T2"/>
              <a:gd fmla="*/ 0 h 3" name="T3"/>
              <a:gd fmla="*/ 2147483646 w 120" name="T4"/>
              <a:gd fmla="*/ 2147483646 h 3" name="T5"/>
              <a:gd fmla="*/ 2147483646 w 120" name="T6"/>
              <a:gd fmla="*/ 2147483646 h 3" name="T7"/>
              <a:gd fmla="*/ 2147483646 w 120" name="T8"/>
              <a:gd fmla="*/ 2147483646 h 3" name="T9"/>
              <a:gd fmla="*/ 2147483646 w 120" name="T10"/>
              <a:gd fmla="*/ 2147483646 h 3" name="T11"/>
              <a:gd fmla="*/ 0 w 120" name="T12"/>
              <a:gd fmla="*/ 2147483646 h 3" name="T13"/>
              <a:gd fmla="*/ 0 w 120" name="T14"/>
              <a:gd fmla="*/ 2147483646 h 3" name="T15"/>
              <a:gd fmla="*/ 2147483646 w 120" name="T16"/>
              <a:gd fmla="*/ 0 h 3" name="T17"/>
              <a:gd fmla="*/ 2147483646 w 120" name="T18"/>
              <a:gd fmla="*/ 0 h 3" name="T19"/>
              <a:gd fmla="*/ 2147483646 w 120" name="T20"/>
              <a:gd fmla="*/ 0 h 3" name="T21"/>
              <a:gd fmla="*/ 2147483646 w 120" name="T22"/>
              <a:gd fmla="*/ 2147483646 h 3" name="T23"/>
              <a:gd fmla="*/ 2147483646 w 120" name="T24"/>
              <a:gd fmla="*/ 2147483646 h 3" name="T25"/>
              <a:gd fmla="*/ 2147483646 w 120" name="T26"/>
              <a:gd fmla="*/ 2147483646 h 3" name="T27"/>
              <a:gd fmla="*/ 2147483646 w 120" name="T28"/>
              <a:gd fmla="*/ 2147483646 h 3" name="T29"/>
              <a:gd fmla="*/ 2147483646 w 120" name="T30"/>
              <a:gd fmla="*/ 2147483646 h 3" name="T31"/>
              <a:gd fmla="*/ 2147483646 w 120" name="T32"/>
              <a:gd fmla="*/ 2147483646 h 3" name="T33"/>
              <a:gd fmla="*/ 2147483646 w 120" name="T34"/>
              <a:gd fmla="*/ 0 h 3" name="T35"/>
              <a:gd fmla="*/ 2147483646 w 120" name="T36"/>
              <a:gd fmla="*/ 0 h 3" name="T37"/>
              <a:gd fmla="*/ 2147483646 w 120" name="T38"/>
              <a:gd fmla="*/ 0 h 3" name="T39"/>
              <a:gd fmla="*/ 2147483646 w 120" name="T40"/>
              <a:gd fmla="*/ 2147483646 h 3" name="T41"/>
              <a:gd fmla="*/ 2147483646 w 120" name="T42"/>
              <a:gd fmla="*/ 2147483646 h 3" name="T43"/>
              <a:gd fmla="*/ 2147483646 w 120" name="T44"/>
              <a:gd fmla="*/ 2147483646 h 3" name="T45"/>
              <a:gd fmla="*/ 2147483646 w 120" name="T46"/>
              <a:gd fmla="*/ 2147483646 h 3" name="T47"/>
              <a:gd fmla="*/ 2147483646 w 120" name="T48"/>
              <a:gd fmla="*/ 2147483646 h 3" name="T49"/>
              <a:gd fmla="*/ 2147483646 w 120" name="T50"/>
              <a:gd fmla="*/ 2147483646 h 3" name="T51"/>
              <a:gd fmla="*/ 2147483646 w 120" name="T52"/>
              <a:gd fmla="*/ 0 h 3" name="T53"/>
              <a:gd fmla="*/ 2147483646 w 120" name="T54"/>
              <a:gd fmla="*/ 0 h 3" name="T55"/>
              <a:gd fmla="*/ 2147483646 w 120" name="T56"/>
              <a:gd fmla="*/ 0 h 3" name="T57"/>
              <a:gd fmla="*/ 2147483646 w 120" name="T58"/>
              <a:gd fmla="*/ 2147483646 h 3" name="T59"/>
              <a:gd fmla="*/ 2147483646 w 120" name="T60"/>
              <a:gd fmla="*/ 2147483646 h 3" name="T61"/>
              <a:gd fmla="*/ 2147483646 w 120" name="T62"/>
              <a:gd fmla="*/ 2147483646 h 3" name="T63"/>
              <a:gd fmla="*/ 2147483646 w 120" name="T64"/>
              <a:gd fmla="*/ 2147483646 h 3" name="T65"/>
              <a:gd fmla="*/ 2147483646 w 120" name="T66"/>
              <a:gd fmla="*/ 2147483646 h 3" name="T67"/>
              <a:gd fmla="*/ 2147483646 w 120" name="T68"/>
              <a:gd fmla="*/ 2147483646 h 3" name="T69"/>
              <a:gd fmla="*/ 2147483646 w 120" name="T70"/>
              <a:gd fmla="*/ 0 h 3" name="T71"/>
              <a:gd fmla="*/ 2147483646 w 120" name="T72"/>
              <a:gd fmla="*/ 0 h 3" name="T73"/>
              <a:gd fmla="*/ 2147483646 w 120" name="T74"/>
              <a:gd fmla="*/ 0 h 3" name="T75"/>
              <a:gd fmla="*/ 2147483646 w 120" name="T76"/>
              <a:gd fmla="*/ 2147483646 h 3" name="T77"/>
              <a:gd fmla="*/ 2147483646 w 120" name="T78"/>
              <a:gd fmla="*/ 2147483646 h 3" name="T79"/>
              <a:gd fmla="*/ 2147483646 w 120" name="T80"/>
              <a:gd fmla="*/ 2147483646 h 3" name="T81"/>
              <a:gd fmla="*/ 2147483646 w 120" name="T82"/>
              <a:gd fmla="*/ 2147483646 h 3" name="T83"/>
              <a:gd fmla="*/ 2147483646 w 120" name="T84"/>
              <a:gd fmla="*/ 2147483646 h 3" name="T85"/>
              <a:gd fmla="*/ 2147483646 w 120" name="T86"/>
              <a:gd fmla="*/ 2147483646 h 3" name="T87"/>
              <a:gd fmla="*/ 2147483646 w 120" name="T88"/>
              <a:gd fmla="*/ 0 h 3" name="T89"/>
              <a:gd fmla="*/ 2147483646 w 120" name="T90"/>
              <a:gd fmla="*/ 0 h 3" name="T91"/>
              <a:gd fmla="*/ 2147483646 w 120" name="T92"/>
              <a:gd fmla="*/ 0 h 3" name="T93"/>
              <a:gd fmla="*/ 2147483646 w 120" name="T94"/>
              <a:gd fmla="*/ 2147483646 h 3" name="T95"/>
              <a:gd fmla="*/ 2147483646 w 120" name="T96"/>
              <a:gd fmla="*/ 2147483646 h 3" name="T97"/>
              <a:gd fmla="*/ 2147483646 w 120" name="T98"/>
              <a:gd fmla="*/ 2147483646 h 3" name="T99"/>
              <a:gd fmla="*/ 2147483646 w 120" name="T100"/>
              <a:gd fmla="*/ 2147483646 h 3" name="T101"/>
              <a:gd fmla="*/ 2147483646 w 120" name="T102"/>
              <a:gd fmla="*/ 2147483646 h 3" name="T103"/>
              <a:gd fmla="*/ 2147483646 w 120" name="T104"/>
              <a:gd fmla="*/ 2147483646 h 3" name="T105"/>
              <a:gd fmla="*/ 2147483646 w 120" name="T106"/>
              <a:gd fmla="*/ 0 h 3"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3" w="120">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chemeClr val="bg1">
              <a:lumMod val="85000"/>
            </a:schemeClr>
          </a:solidFill>
          <a:ln>
            <a:noFill/>
          </a:ln>
        </p:spPr>
        <p:txBody>
          <a:bodyPr/>
          <a:lstStyle/>
          <a:p>
            <a:endParaRPr altLang="en-US" lang="zh-CN"/>
          </a:p>
        </p:txBody>
      </p:sp>
      <p:sp>
        <p:nvSpPr>
          <p:cNvPr id="26" name="Freeform 10"/>
          <p:cNvSpPr>
            <a:spLocks noEditPoints="1"/>
          </p:cNvSpPr>
          <p:nvPr/>
        </p:nvSpPr>
        <p:spPr bwMode="auto">
          <a:xfrm>
            <a:off x="3971925" y="5861050"/>
            <a:ext cx="684213" cy="15875"/>
          </a:xfrm>
          <a:custGeom>
            <a:gdLst>
              <a:gd fmla="*/ 2147483646 w 120" name="T0"/>
              <a:gd fmla="*/ 0 h 3" name="T1"/>
              <a:gd fmla="*/ 2147483646 w 120" name="T2"/>
              <a:gd fmla="*/ 0 h 3" name="T3"/>
              <a:gd fmla="*/ 2147483646 w 120" name="T4"/>
              <a:gd fmla="*/ 2147483646 h 3" name="T5"/>
              <a:gd fmla="*/ 2147483646 w 120" name="T6"/>
              <a:gd fmla="*/ 2147483646 h 3" name="T7"/>
              <a:gd fmla="*/ 2147483646 w 120" name="T8"/>
              <a:gd fmla="*/ 2147483646 h 3" name="T9"/>
              <a:gd fmla="*/ 2147483646 w 120" name="T10"/>
              <a:gd fmla="*/ 2147483646 h 3" name="T11"/>
              <a:gd fmla="*/ 0 w 120" name="T12"/>
              <a:gd fmla="*/ 2147483646 h 3" name="T13"/>
              <a:gd fmla="*/ 0 w 120" name="T14"/>
              <a:gd fmla="*/ 2147483646 h 3" name="T15"/>
              <a:gd fmla="*/ 2147483646 w 120" name="T16"/>
              <a:gd fmla="*/ 0 h 3" name="T17"/>
              <a:gd fmla="*/ 2147483646 w 120" name="T18"/>
              <a:gd fmla="*/ 0 h 3" name="T19"/>
              <a:gd fmla="*/ 2147483646 w 120" name="T20"/>
              <a:gd fmla="*/ 0 h 3" name="T21"/>
              <a:gd fmla="*/ 2147483646 w 120" name="T22"/>
              <a:gd fmla="*/ 2147483646 h 3" name="T23"/>
              <a:gd fmla="*/ 2147483646 w 120" name="T24"/>
              <a:gd fmla="*/ 2147483646 h 3" name="T25"/>
              <a:gd fmla="*/ 2147483646 w 120" name="T26"/>
              <a:gd fmla="*/ 2147483646 h 3" name="T27"/>
              <a:gd fmla="*/ 2147483646 w 120" name="T28"/>
              <a:gd fmla="*/ 2147483646 h 3" name="T29"/>
              <a:gd fmla="*/ 2147483646 w 120" name="T30"/>
              <a:gd fmla="*/ 2147483646 h 3" name="T31"/>
              <a:gd fmla="*/ 2147483646 w 120" name="T32"/>
              <a:gd fmla="*/ 2147483646 h 3" name="T33"/>
              <a:gd fmla="*/ 2147483646 w 120" name="T34"/>
              <a:gd fmla="*/ 0 h 3" name="T35"/>
              <a:gd fmla="*/ 2147483646 w 120" name="T36"/>
              <a:gd fmla="*/ 0 h 3" name="T37"/>
              <a:gd fmla="*/ 2147483646 w 120" name="T38"/>
              <a:gd fmla="*/ 0 h 3" name="T39"/>
              <a:gd fmla="*/ 2147483646 w 120" name="T40"/>
              <a:gd fmla="*/ 2147483646 h 3" name="T41"/>
              <a:gd fmla="*/ 2147483646 w 120" name="T42"/>
              <a:gd fmla="*/ 2147483646 h 3" name="T43"/>
              <a:gd fmla="*/ 2147483646 w 120" name="T44"/>
              <a:gd fmla="*/ 2147483646 h 3" name="T45"/>
              <a:gd fmla="*/ 2147483646 w 120" name="T46"/>
              <a:gd fmla="*/ 2147483646 h 3" name="T47"/>
              <a:gd fmla="*/ 2147483646 w 120" name="T48"/>
              <a:gd fmla="*/ 2147483646 h 3" name="T49"/>
              <a:gd fmla="*/ 2147483646 w 120" name="T50"/>
              <a:gd fmla="*/ 2147483646 h 3" name="T51"/>
              <a:gd fmla="*/ 2147483646 w 120" name="T52"/>
              <a:gd fmla="*/ 0 h 3" name="T53"/>
              <a:gd fmla="*/ 2147483646 w 120" name="T54"/>
              <a:gd fmla="*/ 0 h 3" name="T55"/>
              <a:gd fmla="*/ 2147483646 w 120" name="T56"/>
              <a:gd fmla="*/ 0 h 3" name="T57"/>
              <a:gd fmla="*/ 2147483646 w 120" name="T58"/>
              <a:gd fmla="*/ 2147483646 h 3" name="T59"/>
              <a:gd fmla="*/ 2147483646 w 120" name="T60"/>
              <a:gd fmla="*/ 2147483646 h 3" name="T61"/>
              <a:gd fmla="*/ 2147483646 w 120" name="T62"/>
              <a:gd fmla="*/ 2147483646 h 3" name="T63"/>
              <a:gd fmla="*/ 2147483646 w 120" name="T64"/>
              <a:gd fmla="*/ 2147483646 h 3" name="T65"/>
              <a:gd fmla="*/ 2147483646 w 120" name="T66"/>
              <a:gd fmla="*/ 2147483646 h 3" name="T67"/>
              <a:gd fmla="*/ 2147483646 w 120" name="T68"/>
              <a:gd fmla="*/ 2147483646 h 3" name="T69"/>
              <a:gd fmla="*/ 2147483646 w 120" name="T70"/>
              <a:gd fmla="*/ 0 h 3" name="T71"/>
              <a:gd fmla="*/ 2147483646 w 120" name="T72"/>
              <a:gd fmla="*/ 0 h 3" name="T73"/>
              <a:gd fmla="*/ 2147483646 w 120" name="T74"/>
              <a:gd fmla="*/ 0 h 3" name="T75"/>
              <a:gd fmla="*/ 2147483646 w 120" name="T76"/>
              <a:gd fmla="*/ 2147483646 h 3" name="T77"/>
              <a:gd fmla="*/ 2147483646 w 120" name="T78"/>
              <a:gd fmla="*/ 2147483646 h 3" name="T79"/>
              <a:gd fmla="*/ 2147483646 w 120" name="T80"/>
              <a:gd fmla="*/ 2147483646 h 3" name="T81"/>
              <a:gd fmla="*/ 2147483646 w 120" name="T82"/>
              <a:gd fmla="*/ 2147483646 h 3" name="T83"/>
              <a:gd fmla="*/ 2147483646 w 120" name="T84"/>
              <a:gd fmla="*/ 2147483646 h 3" name="T85"/>
              <a:gd fmla="*/ 2147483646 w 120" name="T86"/>
              <a:gd fmla="*/ 2147483646 h 3" name="T87"/>
              <a:gd fmla="*/ 2147483646 w 120" name="T88"/>
              <a:gd fmla="*/ 0 h 3" name="T89"/>
              <a:gd fmla="*/ 2147483646 w 120" name="T90"/>
              <a:gd fmla="*/ 0 h 3" name="T91"/>
              <a:gd fmla="*/ 2147483646 w 120" name="T92"/>
              <a:gd fmla="*/ 0 h 3" name="T93"/>
              <a:gd fmla="*/ 2147483646 w 120" name="T94"/>
              <a:gd fmla="*/ 2147483646 h 3" name="T95"/>
              <a:gd fmla="*/ 2147483646 w 120" name="T96"/>
              <a:gd fmla="*/ 2147483646 h 3" name="T97"/>
              <a:gd fmla="*/ 2147483646 w 120" name="T98"/>
              <a:gd fmla="*/ 2147483646 h 3" name="T99"/>
              <a:gd fmla="*/ 2147483646 w 120" name="T100"/>
              <a:gd fmla="*/ 2147483646 h 3" name="T101"/>
              <a:gd fmla="*/ 2147483646 w 120" name="T102"/>
              <a:gd fmla="*/ 2147483646 h 3" name="T103"/>
              <a:gd fmla="*/ 2147483646 w 120" name="T104"/>
              <a:gd fmla="*/ 2147483646 h 3" name="T105"/>
              <a:gd fmla="*/ 2147483646 w 120" name="T106"/>
              <a:gd fmla="*/ 0 h 3"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3" w="120">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chemeClr val="bg1">
              <a:lumMod val="85000"/>
            </a:schemeClr>
          </a:solidFill>
          <a:ln>
            <a:noFill/>
          </a:ln>
        </p:spPr>
        <p:txBody>
          <a:bodyPr/>
          <a:lstStyle/>
          <a:p>
            <a:endParaRPr altLang="en-US" lang="zh-CN"/>
          </a:p>
        </p:txBody>
      </p:sp>
      <p:sp>
        <p:nvSpPr>
          <p:cNvPr id="27" name="Freeform 11"/>
          <p:cNvSpPr/>
          <p:nvPr/>
        </p:nvSpPr>
        <p:spPr bwMode="auto">
          <a:xfrm>
            <a:off x="4187825" y="5029200"/>
            <a:ext cx="344488" cy="952500"/>
          </a:xfrm>
          <a:custGeom>
            <a:gdLst>
              <a:gd fmla="*/ 0 w 143" name="T0"/>
              <a:gd fmla="*/ 0 h 407" name="T1"/>
              <a:gd fmla="*/ 2147483646 w 143" name="T2"/>
              <a:gd fmla="*/ 2147483646 h 407" name="T3"/>
              <a:gd fmla="*/ 2147483646 w 143" name="T4"/>
              <a:gd fmla="*/ 2147483646 h 407" name="T5"/>
              <a:gd fmla="*/ 0 w 143" name="T6"/>
              <a:gd fmla="*/ 2147483646 h 407" name="T7"/>
              <a:gd fmla="*/ 0 w 143" name="T8"/>
              <a:gd fmla="*/ 0 h 407" name="T9"/>
              <a:gd fmla="*/ 0 w 143" name="T10"/>
              <a:gd fmla="*/ 0 h 40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07" w="143">
                <a:moveTo>
                  <a:pt x="0" y="0"/>
                </a:moveTo>
                <a:lnTo>
                  <a:pt x="143" y="135"/>
                </a:lnTo>
                <a:lnTo>
                  <a:pt x="143" y="407"/>
                </a:lnTo>
                <a:lnTo>
                  <a:pt x="0" y="272"/>
                </a:lnTo>
                <a:lnTo>
                  <a:pt x="0" y="0"/>
                </a:lnTo>
                <a:close/>
              </a:path>
            </a:pathLst>
          </a:custGeom>
          <a:solidFill>
            <a:schemeClr val="bg2">
              <a:lumMod val="10000"/>
            </a:schemeClr>
          </a:solidFill>
          <a:ln>
            <a:noFill/>
          </a:ln>
        </p:spPr>
        <p:txBody>
          <a:bodyPr/>
          <a:lstStyle/>
          <a:p>
            <a:endParaRPr altLang="en-US" lang="zh-CN"/>
          </a:p>
        </p:txBody>
      </p:sp>
      <p:sp>
        <p:nvSpPr>
          <p:cNvPr id="28" name="Freeform 12"/>
          <p:cNvSpPr>
            <a:spLocks noEditPoints="1"/>
          </p:cNvSpPr>
          <p:nvPr/>
        </p:nvSpPr>
        <p:spPr bwMode="auto">
          <a:xfrm>
            <a:off x="4187825" y="5584825"/>
            <a:ext cx="344488" cy="344488"/>
          </a:xfrm>
          <a:custGeom>
            <a:gdLst>
              <a:gd fmla="*/ 2147483646 w 60" name="T0"/>
              <a:gd fmla="*/ 2147483646 h 62" name="T1"/>
              <a:gd fmla="*/ 2147483646 w 60" name="T2"/>
              <a:gd fmla="*/ 2147483646 h 62" name="T3"/>
              <a:gd fmla="*/ 2147483646 w 60" name="T4"/>
              <a:gd fmla="*/ 2147483646 h 62" name="T5"/>
              <a:gd fmla="*/ 2147483646 w 60" name="T6"/>
              <a:gd fmla="*/ 2147483646 h 62" name="T7"/>
              <a:gd fmla="*/ 2147483646 w 60" name="T8"/>
              <a:gd fmla="*/ 2147483646 h 62" name="T9"/>
              <a:gd fmla="*/ 2147483646 w 60" name="T10"/>
              <a:gd fmla="*/ 2147483646 h 62" name="T11"/>
              <a:gd fmla="*/ 2147483646 w 60" name="T12"/>
              <a:gd fmla="*/ 2147483646 h 62" name="T13"/>
              <a:gd fmla="*/ 0 w 60" name="T14"/>
              <a:gd fmla="*/ 2147483646 h 62" name="T15"/>
              <a:gd fmla="*/ 0 w 60" name="T16"/>
              <a:gd fmla="*/ 0 h 62" name="T17"/>
              <a:gd fmla="*/ 2147483646 w 60" name="T18"/>
              <a:gd fmla="*/ 2147483646 h 62" name="T19"/>
              <a:gd fmla="*/ 2147483646 w 60" name="T20"/>
              <a:gd fmla="*/ 2147483646 h 62" name="T21"/>
              <a:gd fmla="*/ 2147483646 w 60" name="T22"/>
              <a:gd fmla="*/ 2147483646 h 62" name="T23"/>
              <a:gd fmla="*/ 2147483646 w 60" name="T24"/>
              <a:gd fmla="*/ 2147483646 h 62" name="T25"/>
              <a:gd fmla="*/ 0 w 60" name="T26"/>
              <a:gd fmla="*/ 2147483646 h 62" name="T27"/>
              <a:gd fmla="*/ 2147483646 w 60" name="T28"/>
              <a:gd fmla="*/ 2147483646 h 62" name="T29"/>
              <a:gd fmla="*/ 2147483646 w 60" name="T30"/>
              <a:gd fmla="*/ 2147483646 h 62" name="T31"/>
              <a:gd fmla="*/ 2147483646 w 60" name="T32"/>
              <a:gd fmla="*/ 2147483646 h 62" name="T33"/>
              <a:gd fmla="*/ 2147483646 w 60" name="T34"/>
              <a:gd fmla="*/ 2147483646 h 62" name="T35"/>
              <a:gd fmla="*/ 2147483646 w 60" name="T36"/>
              <a:gd fmla="*/ 2147483646 h 62" name="T37"/>
              <a:gd fmla="*/ 2147483646 w 60" name="T38"/>
              <a:gd fmla="*/ 2147483646 h 62" name="T39"/>
              <a:gd fmla="*/ 2147483646 w 60" name="T40"/>
              <a:gd fmla="*/ 2147483646 h 62" name="T41"/>
              <a:gd fmla="*/ 2147483646 w 60" name="T42"/>
              <a:gd fmla="*/ 2147483646 h 62" name="T43"/>
              <a:gd fmla="*/ 2147483646 w 60" name="T44"/>
              <a:gd fmla="*/ 2147483646 h 62" name="T45"/>
              <a:gd fmla="*/ 2147483646 w 60" name="T46"/>
              <a:gd fmla="*/ 2147483646 h 62" name="T47"/>
              <a:gd fmla="*/ 2147483646 w 60" name="T48"/>
              <a:gd fmla="*/ 2147483646 h 62" name="T49"/>
              <a:gd fmla="*/ 2147483646 w 60" name="T50"/>
              <a:gd fmla="*/ 2147483646 h 62" name="T51"/>
              <a:gd fmla="*/ 2147483646 w 60" name="T52"/>
              <a:gd fmla="*/ 2147483646 h 62" name="T53"/>
              <a:gd fmla="*/ 2147483646 w 60" name="T54"/>
              <a:gd fmla="*/ 2147483646 h 62" name="T55"/>
              <a:gd fmla="*/ 2147483646 w 60" name="T56"/>
              <a:gd fmla="*/ 2147483646 h 62" name="T57"/>
              <a:gd fmla="*/ 2147483646 w 60" name="T58"/>
              <a:gd fmla="*/ 2147483646 h 62" name="T59"/>
              <a:gd fmla="*/ 2147483646 w 60" name="T60"/>
              <a:gd fmla="*/ 2147483646 h 62" name="T61"/>
              <a:gd fmla="*/ 2147483646 w 60" name="T62"/>
              <a:gd fmla="*/ 2147483646 h 62" name="T63"/>
              <a:gd fmla="*/ 2147483646 w 60" name="T64"/>
              <a:gd fmla="*/ 2147483646 h 62" name="T65"/>
              <a:gd fmla="*/ 2147483646 w 60" name="T66"/>
              <a:gd fmla="*/ 2147483646 h 62" name="T67"/>
              <a:gd fmla="*/ 2147483646 w 60" name="T68"/>
              <a:gd fmla="*/ 2147483646 h 62" name="T69"/>
              <a:gd fmla="*/ 2147483646 w 60" name="T70"/>
              <a:gd fmla="*/ 2147483646 h 62" name="T71"/>
              <a:gd fmla="*/ 2147483646 w 60" name="T72"/>
              <a:gd fmla="*/ 2147483646 h 62" name="T73"/>
              <a:gd fmla="*/ 2147483646 w 60" name="T74"/>
              <a:gd fmla="*/ 2147483646 h 62" name="T75"/>
              <a:gd fmla="*/ 2147483646 w 60" name="T76"/>
              <a:gd fmla="*/ 2147483646 h 62" name="T77"/>
              <a:gd fmla="*/ 2147483646 w 60" name="T78"/>
              <a:gd fmla="*/ 2147483646 h 62" name="T79"/>
              <a:gd fmla="*/ 2147483646 w 60" name="T80"/>
              <a:gd fmla="*/ 2147483646 h 6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62" w="60">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chemeClr val="bg1">
              <a:lumMod val="85000"/>
            </a:schemeClr>
          </a:solidFill>
          <a:ln>
            <a:noFill/>
          </a:ln>
        </p:spPr>
        <p:txBody>
          <a:bodyPr/>
          <a:lstStyle/>
          <a:p>
            <a:endParaRPr altLang="en-US" lang="zh-CN"/>
          </a:p>
        </p:txBody>
      </p:sp>
      <p:sp>
        <p:nvSpPr>
          <p:cNvPr id="29" name="Freeform 13"/>
          <p:cNvSpPr/>
          <p:nvPr/>
        </p:nvSpPr>
        <p:spPr bwMode="auto">
          <a:xfrm>
            <a:off x="3890963" y="4197350"/>
            <a:ext cx="744537" cy="638175"/>
          </a:xfrm>
          <a:custGeom>
            <a:gdLst>
              <a:gd fmla="*/ 0 w 310" name="T0"/>
              <a:gd fmla="*/ 0 h 273" name="T1"/>
              <a:gd fmla="*/ 2147483646 w 310" name="T2"/>
              <a:gd fmla="*/ 0 h 273" name="T3"/>
              <a:gd fmla="*/ 2147483646 w 310" name="T4"/>
              <a:gd fmla="*/ 2147483646 h 273" name="T5"/>
              <a:gd fmla="*/ 0 w 310" name="T6"/>
              <a:gd fmla="*/ 2147483646 h 273" name="T7"/>
              <a:gd fmla="*/ 2147483646 w 310" name="T8"/>
              <a:gd fmla="*/ 2147483646 h 273" name="T9"/>
              <a:gd fmla="*/ 0 w 310" name="T10"/>
              <a:gd fmla="*/ 0 h 273" name="T11"/>
              <a:gd fmla="*/ 0 w 310" name="T12"/>
              <a:gd fmla="*/ 0 h 27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73" w="310">
                <a:moveTo>
                  <a:pt x="0" y="0"/>
                </a:moveTo>
                <a:lnTo>
                  <a:pt x="310" y="0"/>
                </a:lnTo>
                <a:lnTo>
                  <a:pt x="310" y="273"/>
                </a:lnTo>
                <a:lnTo>
                  <a:pt x="0" y="273"/>
                </a:lnTo>
                <a:lnTo>
                  <a:pt x="84" y="138"/>
                </a:lnTo>
                <a:lnTo>
                  <a:pt x="0" y="0"/>
                </a:lnTo>
                <a:close/>
              </a:path>
            </a:pathLst>
          </a:custGeom>
          <a:solidFill>
            <a:srgbClr val="FF6977"/>
          </a:solidFill>
          <a:ln>
            <a:noFill/>
          </a:ln>
        </p:spPr>
        <p:txBody>
          <a:bodyPr/>
          <a:lstStyle/>
          <a:p>
            <a:endParaRPr altLang="en-US" lang="zh-CN"/>
          </a:p>
        </p:txBody>
      </p:sp>
      <p:sp>
        <p:nvSpPr>
          <p:cNvPr id="30" name="Freeform 14"/>
          <p:cNvSpPr>
            <a:spLocks noEditPoints="1"/>
          </p:cNvSpPr>
          <p:nvPr/>
        </p:nvSpPr>
        <p:spPr bwMode="auto">
          <a:xfrm>
            <a:off x="3971925" y="4237038"/>
            <a:ext cx="684213" cy="20637"/>
          </a:xfrm>
          <a:custGeom>
            <a:gdLst>
              <a:gd fmla="*/ 2147483646 w 120" name="T0"/>
              <a:gd fmla="*/ 0 h 4" name="T1"/>
              <a:gd fmla="*/ 2147483646 w 120" name="T2"/>
              <a:gd fmla="*/ 0 h 4" name="T3"/>
              <a:gd fmla="*/ 2147483646 w 120" name="T4"/>
              <a:gd fmla="*/ 2147483646 h 4" name="T5"/>
              <a:gd fmla="*/ 2147483646 w 120" name="T6"/>
              <a:gd fmla="*/ 2147483646 h 4" name="T7"/>
              <a:gd fmla="*/ 2147483646 w 120" name="T8"/>
              <a:gd fmla="*/ 2147483646 h 4" name="T9"/>
              <a:gd fmla="*/ 2147483646 w 120" name="T10"/>
              <a:gd fmla="*/ 2147483646 h 4" name="T11"/>
              <a:gd fmla="*/ 0 w 120" name="T12"/>
              <a:gd fmla="*/ 2147483646 h 4" name="T13"/>
              <a:gd fmla="*/ 0 w 120" name="T14"/>
              <a:gd fmla="*/ 2147483646 h 4" name="T15"/>
              <a:gd fmla="*/ 2147483646 w 120" name="T16"/>
              <a:gd fmla="*/ 0 h 4" name="T17"/>
              <a:gd fmla="*/ 2147483646 w 120" name="T18"/>
              <a:gd fmla="*/ 0 h 4" name="T19"/>
              <a:gd fmla="*/ 2147483646 w 120" name="T20"/>
              <a:gd fmla="*/ 0 h 4" name="T21"/>
              <a:gd fmla="*/ 2147483646 w 120" name="T22"/>
              <a:gd fmla="*/ 2147483646 h 4" name="T23"/>
              <a:gd fmla="*/ 2147483646 w 120" name="T24"/>
              <a:gd fmla="*/ 2147483646 h 4" name="T25"/>
              <a:gd fmla="*/ 2147483646 w 120" name="T26"/>
              <a:gd fmla="*/ 2147483646 h 4" name="T27"/>
              <a:gd fmla="*/ 2147483646 w 120" name="T28"/>
              <a:gd fmla="*/ 2147483646 h 4" name="T29"/>
              <a:gd fmla="*/ 2147483646 w 120" name="T30"/>
              <a:gd fmla="*/ 2147483646 h 4" name="T31"/>
              <a:gd fmla="*/ 2147483646 w 120" name="T32"/>
              <a:gd fmla="*/ 2147483646 h 4" name="T33"/>
              <a:gd fmla="*/ 2147483646 w 120" name="T34"/>
              <a:gd fmla="*/ 0 h 4" name="T35"/>
              <a:gd fmla="*/ 2147483646 w 120" name="T36"/>
              <a:gd fmla="*/ 0 h 4" name="T37"/>
              <a:gd fmla="*/ 2147483646 w 120" name="T38"/>
              <a:gd fmla="*/ 0 h 4" name="T39"/>
              <a:gd fmla="*/ 2147483646 w 120" name="T40"/>
              <a:gd fmla="*/ 2147483646 h 4" name="T41"/>
              <a:gd fmla="*/ 2147483646 w 120" name="T42"/>
              <a:gd fmla="*/ 2147483646 h 4" name="T43"/>
              <a:gd fmla="*/ 2147483646 w 120" name="T44"/>
              <a:gd fmla="*/ 2147483646 h 4" name="T45"/>
              <a:gd fmla="*/ 2147483646 w 120" name="T46"/>
              <a:gd fmla="*/ 2147483646 h 4" name="T47"/>
              <a:gd fmla="*/ 2147483646 w 120" name="T48"/>
              <a:gd fmla="*/ 2147483646 h 4" name="T49"/>
              <a:gd fmla="*/ 2147483646 w 120" name="T50"/>
              <a:gd fmla="*/ 2147483646 h 4" name="T51"/>
              <a:gd fmla="*/ 2147483646 w 120" name="T52"/>
              <a:gd fmla="*/ 0 h 4" name="T53"/>
              <a:gd fmla="*/ 2147483646 w 120" name="T54"/>
              <a:gd fmla="*/ 0 h 4" name="T55"/>
              <a:gd fmla="*/ 2147483646 w 120" name="T56"/>
              <a:gd fmla="*/ 0 h 4" name="T57"/>
              <a:gd fmla="*/ 2147483646 w 120" name="T58"/>
              <a:gd fmla="*/ 2147483646 h 4" name="T59"/>
              <a:gd fmla="*/ 2147483646 w 120" name="T60"/>
              <a:gd fmla="*/ 2147483646 h 4" name="T61"/>
              <a:gd fmla="*/ 2147483646 w 120" name="T62"/>
              <a:gd fmla="*/ 2147483646 h 4" name="T63"/>
              <a:gd fmla="*/ 2147483646 w 120" name="T64"/>
              <a:gd fmla="*/ 2147483646 h 4" name="T65"/>
              <a:gd fmla="*/ 2147483646 w 120" name="T66"/>
              <a:gd fmla="*/ 2147483646 h 4" name="T67"/>
              <a:gd fmla="*/ 2147483646 w 120" name="T68"/>
              <a:gd fmla="*/ 2147483646 h 4" name="T69"/>
              <a:gd fmla="*/ 2147483646 w 120" name="T70"/>
              <a:gd fmla="*/ 0 h 4" name="T71"/>
              <a:gd fmla="*/ 2147483646 w 120" name="T72"/>
              <a:gd fmla="*/ 0 h 4" name="T73"/>
              <a:gd fmla="*/ 2147483646 w 120" name="T74"/>
              <a:gd fmla="*/ 0 h 4" name="T75"/>
              <a:gd fmla="*/ 2147483646 w 120" name="T76"/>
              <a:gd fmla="*/ 2147483646 h 4" name="T77"/>
              <a:gd fmla="*/ 2147483646 w 120" name="T78"/>
              <a:gd fmla="*/ 2147483646 h 4" name="T79"/>
              <a:gd fmla="*/ 2147483646 w 120" name="T80"/>
              <a:gd fmla="*/ 2147483646 h 4" name="T81"/>
              <a:gd fmla="*/ 2147483646 w 120" name="T82"/>
              <a:gd fmla="*/ 2147483646 h 4" name="T83"/>
              <a:gd fmla="*/ 2147483646 w 120" name="T84"/>
              <a:gd fmla="*/ 2147483646 h 4" name="T85"/>
              <a:gd fmla="*/ 2147483646 w 120" name="T86"/>
              <a:gd fmla="*/ 2147483646 h 4" name="T87"/>
              <a:gd fmla="*/ 2147483646 w 120" name="T88"/>
              <a:gd fmla="*/ 0 h 4" name="T89"/>
              <a:gd fmla="*/ 2147483646 w 120" name="T90"/>
              <a:gd fmla="*/ 0 h 4" name="T91"/>
              <a:gd fmla="*/ 2147483646 w 120" name="T92"/>
              <a:gd fmla="*/ 0 h 4" name="T93"/>
              <a:gd fmla="*/ 2147483646 w 120" name="T94"/>
              <a:gd fmla="*/ 2147483646 h 4" name="T95"/>
              <a:gd fmla="*/ 2147483646 w 120" name="T96"/>
              <a:gd fmla="*/ 2147483646 h 4" name="T97"/>
              <a:gd fmla="*/ 2147483646 w 120" name="T98"/>
              <a:gd fmla="*/ 2147483646 h 4" name="T99"/>
              <a:gd fmla="*/ 2147483646 w 120" name="T100"/>
              <a:gd fmla="*/ 2147483646 h 4" name="T101"/>
              <a:gd fmla="*/ 2147483646 w 120" name="T102"/>
              <a:gd fmla="*/ 2147483646 h 4" name="T103"/>
              <a:gd fmla="*/ 2147483646 w 120" name="T104"/>
              <a:gd fmla="*/ 2147483646 h 4" name="T105"/>
              <a:gd fmla="*/ 2147483646 w 120" name="T106"/>
              <a:gd fmla="*/ 0 h 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 w="120">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lumMod val="85000"/>
            </a:schemeClr>
          </a:solidFill>
          <a:ln>
            <a:noFill/>
          </a:ln>
        </p:spPr>
        <p:txBody>
          <a:bodyPr/>
          <a:lstStyle/>
          <a:p>
            <a:endParaRPr altLang="en-US" lang="zh-CN"/>
          </a:p>
        </p:txBody>
      </p:sp>
      <p:sp>
        <p:nvSpPr>
          <p:cNvPr id="31" name="Freeform 15"/>
          <p:cNvSpPr>
            <a:spLocks noEditPoints="1"/>
          </p:cNvSpPr>
          <p:nvPr/>
        </p:nvSpPr>
        <p:spPr bwMode="auto">
          <a:xfrm>
            <a:off x="3971925" y="4775200"/>
            <a:ext cx="684213" cy="20638"/>
          </a:xfrm>
          <a:custGeom>
            <a:gdLst>
              <a:gd fmla="*/ 2147483646 w 120" name="T0"/>
              <a:gd fmla="*/ 0 h 4" name="T1"/>
              <a:gd fmla="*/ 2147483646 w 120" name="T2"/>
              <a:gd fmla="*/ 0 h 4" name="T3"/>
              <a:gd fmla="*/ 2147483646 w 120" name="T4"/>
              <a:gd fmla="*/ 2147483646 h 4" name="T5"/>
              <a:gd fmla="*/ 2147483646 w 120" name="T6"/>
              <a:gd fmla="*/ 2147483646 h 4" name="T7"/>
              <a:gd fmla="*/ 2147483646 w 120" name="T8"/>
              <a:gd fmla="*/ 2147483646 h 4" name="T9"/>
              <a:gd fmla="*/ 2147483646 w 120" name="T10"/>
              <a:gd fmla="*/ 2147483646 h 4" name="T11"/>
              <a:gd fmla="*/ 0 w 120" name="T12"/>
              <a:gd fmla="*/ 2147483646 h 4" name="T13"/>
              <a:gd fmla="*/ 0 w 120" name="T14"/>
              <a:gd fmla="*/ 2147483646 h 4" name="T15"/>
              <a:gd fmla="*/ 2147483646 w 120" name="T16"/>
              <a:gd fmla="*/ 0 h 4" name="T17"/>
              <a:gd fmla="*/ 2147483646 w 120" name="T18"/>
              <a:gd fmla="*/ 0 h 4" name="T19"/>
              <a:gd fmla="*/ 2147483646 w 120" name="T20"/>
              <a:gd fmla="*/ 0 h 4" name="T21"/>
              <a:gd fmla="*/ 2147483646 w 120" name="T22"/>
              <a:gd fmla="*/ 2147483646 h 4" name="T23"/>
              <a:gd fmla="*/ 2147483646 w 120" name="T24"/>
              <a:gd fmla="*/ 2147483646 h 4" name="T25"/>
              <a:gd fmla="*/ 2147483646 w 120" name="T26"/>
              <a:gd fmla="*/ 2147483646 h 4" name="T27"/>
              <a:gd fmla="*/ 2147483646 w 120" name="T28"/>
              <a:gd fmla="*/ 2147483646 h 4" name="T29"/>
              <a:gd fmla="*/ 2147483646 w 120" name="T30"/>
              <a:gd fmla="*/ 2147483646 h 4" name="T31"/>
              <a:gd fmla="*/ 2147483646 w 120" name="T32"/>
              <a:gd fmla="*/ 2147483646 h 4" name="T33"/>
              <a:gd fmla="*/ 2147483646 w 120" name="T34"/>
              <a:gd fmla="*/ 0 h 4" name="T35"/>
              <a:gd fmla="*/ 2147483646 w 120" name="T36"/>
              <a:gd fmla="*/ 0 h 4" name="T37"/>
              <a:gd fmla="*/ 2147483646 w 120" name="T38"/>
              <a:gd fmla="*/ 0 h 4" name="T39"/>
              <a:gd fmla="*/ 2147483646 w 120" name="T40"/>
              <a:gd fmla="*/ 2147483646 h 4" name="T41"/>
              <a:gd fmla="*/ 2147483646 w 120" name="T42"/>
              <a:gd fmla="*/ 2147483646 h 4" name="T43"/>
              <a:gd fmla="*/ 2147483646 w 120" name="T44"/>
              <a:gd fmla="*/ 2147483646 h 4" name="T45"/>
              <a:gd fmla="*/ 2147483646 w 120" name="T46"/>
              <a:gd fmla="*/ 2147483646 h 4" name="T47"/>
              <a:gd fmla="*/ 2147483646 w 120" name="T48"/>
              <a:gd fmla="*/ 2147483646 h 4" name="T49"/>
              <a:gd fmla="*/ 2147483646 w 120" name="T50"/>
              <a:gd fmla="*/ 2147483646 h 4" name="T51"/>
              <a:gd fmla="*/ 2147483646 w 120" name="T52"/>
              <a:gd fmla="*/ 0 h 4" name="T53"/>
              <a:gd fmla="*/ 2147483646 w 120" name="T54"/>
              <a:gd fmla="*/ 0 h 4" name="T55"/>
              <a:gd fmla="*/ 2147483646 w 120" name="T56"/>
              <a:gd fmla="*/ 0 h 4" name="T57"/>
              <a:gd fmla="*/ 2147483646 w 120" name="T58"/>
              <a:gd fmla="*/ 2147483646 h 4" name="T59"/>
              <a:gd fmla="*/ 2147483646 w 120" name="T60"/>
              <a:gd fmla="*/ 2147483646 h 4" name="T61"/>
              <a:gd fmla="*/ 2147483646 w 120" name="T62"/>
              <a:gd fmla="*/ 2147483646 h 4" name="T63"/>
              <a:gd fmla="*/ 2147483646 w 120" name="T64"/>
              <a:gd fmla="*/ 2147483646 h 4" name="T65"/>
              <a:gd fmla="*/ 2147483646 w 120" name="T66"/>
              <a:gd fmla="*/ 2147483646 h 4" name="T67"/>
              <a:gd fmla="*/ 2147483646 w 120" name="T68"/>
              <a:gd fmla="*/ 2147483646 h 4" name="T69"/>
              <a:gd fmla="*/ 2147483646 w 120" name="T70"/>
              <a:gd fmla="*/ 0 h 4" name="T71"/>
              <a:gd fmla="*/ 2147483646 w 120" name="T72"/>
              <a:gd fmla="*/ 0 h 4" name="T73"/>
              <a:gd fmla="*/ 2147483646 w 120" name="T74"/>
              <a:gd fmla="*/ 0 h 4" name="T75"/>
              <a:gd fmla="*/ 2147483646 w 120" name="T76"/>
              <a:gd fmla="*/ 2147483646 h 4" name="T77"/>
              <a:gd fmla="*/ 2147483646 w 120" name="T78"/>
              <a:gd fmla="*/ 2147483646 h 4" name="T79"/>
              <a:gd fmla="*/ 2147483646 w 120" name="T80"/>
              <a:gd fmla="*/ 2147483646 h 4" name="T81"/>
              <a:gd fmla="*/ 2147483646 w 120" name="T82"/>
              <a:gd fmla="*/ 2147483646 h 4" name="T83"/>
              <a:gd fmla="*/ 2147483646 w 120" name="T84"/>
              <a:gd fmla="*/ 2147483646 h 4" name="T85"/>
              <a:gd fmla="*/ 2147483646 w 120" name="T86"/>
              <a:gd fmla="*/ 2147483646 h 4" name="T87"/>
              <a:gd fmla="*/ 2147483646 w 120" name="T88"/>
              <a:gd fmla="*/ 0 h 4" name="T89"/>
              <a:gd fmla="*/ 2147483646 w 120" name="T90"/>
              <a:gd fmla="*/ 0 h 4" name="T91"/>
              <a:gd fmla="*/ 2147483646 w 120" name="T92"/>
              <a:gd fmla="*/ 0 h 4" name="T93"/>
              <a:gd fmla="*/ 2147483646 w 120" name="T94"/>
              <a:gd fmla="*/ 2147483646 h 4" name="T95"/>
              <a:gd fmla="*/ 2147483646 w 120" name="T96"/>
              <a:gd fmla="*/ 2147483646 h 4" name="T97"/>
              <a:gd fmla="*/ 2147483646 w 120" name="T98"/>
              <a:gd fmla="*/ 2147483646 h 4" name="T99"/>
              <a:gd fmla="*/ 2147483646 w 120" name="T100"/>
              <a:gd fmla="*/ 2147483646 h 4" name="T101"/>
              <a:gd fmla="*/ 2147483646 w 120" name="T102"/>
              <a:gd fmla="*/ 2147483646 h 4" name="T103"/>
              <a:gd fmla="*/ 2147483646 w 120" name="T104"/>
              <a:gd fmla="*/ 2147483646 h 4" name="T105"/>
              <a:gd fmla="*/ 2147483646 w 120" name="T106"/>
              <a:gd fmla="*/ 0 h 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 w="120">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lumMod val="85000"/>
            </a:schemeClr>
          </a:solidFill>
          <a:ln>
            <a:noFill/>
          </a:ln>
        </p:spPr>
        <p:txBody>
          <a:bodyPr/>
          <a:lstStyle/>
          <a:p>
            <a:endParaRPr altLang="en-US" lang="zh-CN"/>
          </a:p>
        </p:txBody>
      </p:sp>
      <p:sp>
        <p:nvSpPr>
          <p:cNvPr id="32" name="Freeform 16"/>
          <p:cNvSpPr/>
          <p:nvPr/>
        </p:nvSpPr>
        <p:spPr bwMode="auto">
          <a:xfrm>
            <a:off x="4187825" y="3946525"/>
            <a:ext cx="344488" cy="954088"/>
          </a:xfrm>
          <a:custGeom>
            <a:gdLst>
              <a:gd fmla="*/ 0 w 143" name="T0"/>
              <a:gd fmla="*/ 0 h 408" name="T1"/>
              <a:gd fmla="*/ 2147483646 w 143" name="T2"/>
              <a:gd fmla="*/ 2147483646 h 408" name="T3"/>
              <a:gd fmla="*/ 2147483646 w 143" name="T4"/>
              <a:gd fmla="*/ 2147483646 h 408" name="T5"/>
              <a:gd fmla="*/ 0 w 143" name="T6"/>
              <a:gd fmla="*/ 2147483646 h 408" name="T7"/>
              <a:gd fmla="*/ 0 w 143" name="T8"/>
              <a:gd fmla="*/ 0 h 408" name="T9"/>
              <a:gd fmla="*/ 0 w 143" name="T10"/>
              <a:gd fmla="*/ 0 h 40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08" w="143">
                <a:moveTo>
                  <a:pt x="0" y="0"/>
                </a:moveTo>
                <a:lnTo>
                  <a:pt x="143" y="135"/>
                </a:lnTo>
                <a:lnTo>
                  <a:pt x="143" y="408"/>
                </a:lnTo>
                <a:lnTo>
                  <a:pt x="0" y="273"/>
                </a:lnTo>
                <a:lnTo>
                  <a:pt x="0" y="0"/>
                </a:lnTo>
                <a:close/>
              </a:path>
            </a:pathLst>
          </a:custGeom>
          <a:solidFill>
            <a:schemeClr val="accent6">
              <a:lumMod val="50000"/>
            </a:schemeClr>
          </a:solidFill>
          <a:ln>
            <a:noFill/>
          </a:ln>
        </p:spPr>
        <p:txBody>
          <a:bodyPr/>
          <a:lstStyle/>
          <a:p>
            <a:endParaRPr altLang="en-US" lang="zh-CN"/>
          </a:p>
        </p:txBody>
      </p:sp>
      <p:sp>
        <p:nvSpPr>
          <p:cNvPr id="33" name="Freeform 17"/>
          <p:cNvSpPr>
            <a:spLocks noEditPoints="1"/>
          </p:cNvSpPr>
          <p:nvPr/>
        </p:nvSpPr>
        <p:spPr bwMode="auto">
          <a:xfrm>
            <a:off x="4187825" y="4500563"/>
            <a:ext cx="344488" cy="339725"/>
          </a:xfrm>
          <a:custGeom>
            <a:gdLst>
              <a:gd fmla="*/ 2147483646 w 60" name="T0"/>
              <a:gd fmla="*/ 2147483646 h 61" name="T1"/>
              <a:gd fmla="*/ 2147483646 w 60" name="T2"/>
              <a:gd fmla="*/ 2147483646 h 61" name="T3"/>
              <a:gd fmla="*/ 2147483646 w 60" name="T4"/>
              <a:gd fmla="*/ 2147483646 h 61" name="T5"/>
              <a:gd fmla="*/ 2147483646 w 60" name="T6"/>
              <a:gd fmla="*/ 2147483646 h 61" name="T7"/>
              <a:gd fmla="*/ 2147483646 w 60" name="T8"/>
              <a:gd fmla="*/ 2147483646 h 61" name="T9"/>
              <a:gd fmla="*/ 2147483646 w 60" name="T10"/>
              <a:gd fmla="*/ 2147483646 h 61" name="T11"/>
              <a:gd fmla="*/ 2147483646 w 60" name="T12"/>
              <a:gd fmla="*/ 2147483646 h 61" name="T13"/>
              <a:gd fmla="*/ 0 w 60" name="T14"/>
              <a:gd fmla="*/ 2147483646 h 61" name="T15"/>
              <a:gd fmla="*/ 0 w 60" name="T16"/>
              <a:gd fmla="*/ 0 h 61" name="T17"/>
              <a:gd fmla="*/ 2147483646 w 60" name="T18"/>
              <a:gd fmla="*/ 2147483646 h 61" name="T19"/>
              <a:gd fmla="*/ 2147483646 w 60" name="T20"/>
              <a:gd fmla="*/ 2147483646 h 61" name="T21"/>
              <a:gd fmla="*/ 2147483646 w 60" name="T22"/>
              <a:gd fmla="*/ 2147483646 h 61" name="T23"/>
              <a:gd fmla="*/ 2147483646 w 60" name="T24"/>
              <a:gd fmla="*/ 2147483646 h 61" name="T25"/>
              <a:gd fmla="*/ 0 w 60" name="T26"/>
              <a:gd fmla="*/ 2147483646 h 61" name="T27"/>
              <a:gd fmla="*/ 2147483646 w 60" name="T28"/>
              <a:gd fmla="*/ 2147483646 h 61" name="T29"/>
              <a:gd fmla="*/ 2147483646 w 60" name="T30"/>
              <a:gd fmla="*/ 2147483646 h 61" name="T31"/>
              <a:gd fmla="*/ 2147483646 w 60" name="T32"/>
              <a:gd fmla="*/ 2147483646 h 61" name="T33"/>
              <a:gd fmla="*/ 2147483646 w 60" name="T34"/>
              <a:gd fmla="*/ 2147483646 h 61" name="T35"/>
              <a:gd fmla="*/ 2147483646 w 60" name="T36"/>
              <a:gd fmla="*/ 2147483646 h 61" name="T37"/>
              <a:gd fmla="*/ 2147483646 w 60" name="T38"/>
              <a:gd fmla="*/ 2147483646 h 61" name="T39"/>
              <a:gd fmla="*/ 2147483646 w 60" name="T40"/>
              <a:gd fmla="*/ 2147483646 h 61" name="T41"/>
              <a:gd fmla="*/ 2147483646 w 60" name="T42"/>
              <a:gd fmla="*/ 2147483646 h 61" name="T43"/>
              <a:gd fmla="*/ 2147483646 w 60" name="T44"/>
              <a:gd fmla="*/ 2147483646 h 61" name="T45"/>
              <a:gd fmla="*/ 2147483646 w 60" name="T46"/>
              <a:gd fmla="*/ 2147483646 h 61" name="T47"/>
              <a:gd fmla="*/ 2147483646 w 60" name="T48"/>
              <a:gd fmla="*/ 2147483646 h 61" name="T49"/>
              <a:gd fmla="*/ 2147483646 w 60" name="T50"/>
              <a:gd fmla="*/ 2147483646 h 61" name="T51"/>
              <a:gd fmla="*/ 2147483646 w 60" name="T52"/>
              <a:gd fmla="*/ 2147483646 h 61" name="T53"/>
              <a:gd fmla="*/ 2147483646 w 60" name="T54"/>
              <a:gd fmla="*/ 2147483646 h 61" name="T55"/>
              <a:gd fmla="*/ 2147483646 w 60" name="T56"/>
              <a:gd fmla="*/ 2147483646 h 61" name="T57"/>
              <a:gd fmla="*/ 2147483646 w 60" name="T58"/>
              <a:gd fmla="*/ 2147483646 h 61" name="T59"/>
              <a:gd fmla="*/ 2147483646 w 60" name="T60"/>
              <a:gd fmla="*/ 2147483646 h 61" name="T61"/>
              <a:gd fmla="*/ 2147483646 w 60" name="T62"/>
              <a:gd fmla="*/ 2147483646 h 61" name="T63"/>
              <a:gd fmla="*/ 2147483646 w 60" name="T64"/>
              <a:gd fmla="*/ 2147483646 h 61" name="T65"/>
              <a:gd fmla="*/ 2147483646 w 60" name="T66"/>
              <a:gd fmla="*/ 2147483646 h 61" name="T67"/>
              <a:gd fmla="*/ 2147483646 w 60" name="T68"/>
              <a:gd fmla="*/ 2147483646 h 61" name="T69"/>
              <a:gd fmla="*/ 2147483646 w 60" name="T70"/>
              <a:gd fmla="*/ 2147483646 h 61" name="T71"/>
              <a:gd fmla="*/ 2147483646 w 60" name="T72"/>
              <a:gd fmla="*/ 2147483646 h 61" name="T73"/>
              <a:gd fmla="*/ 2147483646 w 60" name="T74"/>
              <a:gd fmla="*/ 2147483646 h 61" name="T75"/>
              <a:gd fmla="*/ 2147483646 w 60" name="T76"/>
              <a:gd fmla="*/ 2147483646 h 61" name="T77"/>
              <a:gd fmla="*/ 2147483646 w 60" name="T78"/>
              <a:gd fmla="*/ 2147483646 h 61" name="T79"/>
              <a:gd fmla="*/ 2147483646 w 60" name="T80"/>
              <a:gd fmla="*/ 2147483646 h 61"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61" w="60">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3"/>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chemeClr val="bg1">
              <a:lumMod val="75000"/>
            </a:schemeClr>
          </a:solidFill>
          <a:ln>
            <a:noFill/>
          </a:ln>
        </p:spPr>
        <p:txBody>
          <a:bodyPr/>
          <a:lstStyle/>
          <a:p>
            <a:endParaRPr altLang="en-US" lang="zh-CN"/>
          </a:p>
        </p:txBody>
      </p:sp>
      <p:sp>
        <p:nvSpPr>
          <p:cNvPr id="34" name="Freeform 18"/>
          <p:cNvSpPr/>
          <p:nvPr/>
        </p:nvSpPr>
        <p:spPr bwMode="auto">
          <a:xfrm>
            <a:off x="3890963" y="3108325"/>
            <a:ext cx="744537" cy="638175"/>
          </a:xfrm>
          <a:custGeom>
            <a:gdLst>
              <a:gd fmla="*/ 0 w 310" name="T0"/>
              <a:gd fmla="*/ 0 h 273" name="T1"/>
              <a:gd fmla="*/ 2147483646 w 310" name="T2"/>
              <a:gd fmla="*/ 0 h 273" name="T3"/>
              <a:gd fmla="*/ 2147483646 w 310" name="T4"/>
              <a:gd fmla="*/ 2147483646 h 273" name="T5"/>
              <a:gd fmla="*/ 0 w 310" name="T6"/>
              <a:gd fmla="*/ 2147483646 h 273" name="T7"/>
              <a:gd fmla="*/ 2147483646 w 310" name="T8"/>
              <a:gd fmla="*/ 2147483646 h 273" name="T9"/>
              <a:gd fmla="*/ 0 w 310" name="T10"/>
              <a:gd fmla="*/ 0 h 273" name="T11"/>
              <a:gd fmla="*/ 0 w 310" name="T12"/>
              <a:gd fmla="*/ 0 h 27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73" w="310">
                <a:moveTo>
                  <a:pt x="0" y="0"/>
                </a:moveTo>
                <a:lnTo>
                  <a:pt x="310" y="0"/>
                </a:lnTo>
                <a:lnTo>
                  <a:pt x="310" y="273"/>
                </a:lnTo>
                <a:lnTo>
                  <a:pt x="0" y="273"/>
                </a:lnTo>
                <a:lnTo>
                  <a:pt x="84" y="138"/>
                </a:lnTo>
                <a:lnTo>
                  <a:pt x="0" y="0"/>
                </a:lnTo>
                <a:close/>
              </a:path>
            </a:pathLst>
          </a:custGeom>
          <a:solidFill>
            <a:srgbClr val="C9AE00"/>
          </a:solidFill>
          <a:ln>
            <a:noFill/>
          </a:ln>
        </p:spPr>
        <p:txBody>
          <a:bodyPr/>
          <a:lstStyle/>
          <a:p>
            <a:endParaRPr altLang="en-US" lang="zh-CN"/>
          </a:p>
        </p:txBody>
      </p:sp>
      <p:sp>
        <p:nvSpPr>
          <p:cNvPr id="35" name="Freeform 19"/>
          <p:cNvSpPr>
            <a:spLocks noEditPoints="1"/>
          </p:cNvSpPr>
          <p:nvPr/>
        </p:nvSpPr>
        <p:spPr bwMode="auto">
          <a:xfrm>
            <a:off x="3971925" y="3148013"/>
            <a:ext cx="684213" cy="20637"/>
          </a:xfrm>
          <a:custGeom>
            <a:gdLst>
              <a:gd fmla="*/ 2147483646 w 120" name="T0"/>
              <a:gd fmla="*/ 0 h 4" name="T1"/>
              <a:gd fmla="*/ 2147483646 w 120" name="T2"/>
              <a:gd fmla="*/ 0 h 4" name="T3"/>
              <a:gd fmla="*/ 2147483646 w 120" name="T4"/>
              <a:gd fmla="*/ 2147483646 h 4" name="T5"/>
              <a:gd fmla="*/ 2147483646 w 120" name="T6"/>
              <a:gd fmla="*/ 2147483646 h 4" name="T7"/>
              <a:gd fmla="*/ 2147483646 w 120" name="T8"/>
              <a:gd fmla="*/ 2147483646 h 4" name="T9"/>
              <a:gd fmla="*/ 2147483646 w 120" name="T10"/>
              <a:gd fmla="*/ 2147483646 h 4" name="T11"/>
              <a:gd fmla="*/ 0 w 120" name="T12"/>
              <a:gd fmla="*/ 2147483646 h 4" name="T13"/>
              <a:gd fmla="*/ 0 w 120" name="T14"/>
              <a:gd fmla="*/ 2147483646 h 4" name="T15"/>
              <a:gd fmla="*/ 2147483646 w 120" name="T16"/>
              <a:gd fmla="*/ 0 h 4" name="T17"/>
              <a:gd fmla="*/ 2147483646 w 120" name="T18"/>
              <a:gd fmla="*/ 0 h 4" name="T19"/>
              <a:gd fmla="*/ 2147483646 w 120" name="T20"/>
              <a:gd fmla="*/ 0 h 4" name="T21"/>
              <a:gd fmla="*/ 2147483646 w 120" name="T22"/>
              <a:gd fmla="*/ 2147483646 h 4" name="T23"/>
              <a:gd fmla="*/ 2147483646 w 120" name="T24"/>
              <a:gd fmla="*/ 2147483646 h 4" name="T25"/>
              <a:gd fmla="*/ 2147483646 w 120" name="T26"/>
              <a:gd fmla="*/ 2147483646 h 4" name="T27"/>
              <a:gd fmla="*/ 2147483646 w 120" name="T28"/>
              <a:gd fmla="*/ 2147483646 h 4" name="T29"/>
              <a:gd fmla="*/ 2147483646 w 120" name="T30"/>
              <a:gd fmla="*/ 2147483646 h 4" name="T31"/>
              <a:gd fmla="*/ 2147483646 w 120" name="T32"/>
              <a:gd fmla="*/ 2147483646 h 4" name="T33"/>
              <a:gd fmla="*/ 2147483646 w 120" name="T34"/>
              <a:gd fmla="*/ 0 h 4" name="T35"/>
              <a:gd fmla="*/ 2147483646 w 120" name="T36"/>
              <a:gd fmla="*/ 0 h 4" name="T37"/>
              <a:gd fmla="*/ 2147483646 w 120" name="T38"/>
              <a:gd fmla="*/ 0 h 4" name="T39"/>
              <a:gd fmla="*/ 2147483646 w 120" name="T40"/>
              <a:gd fmla="*/ 2147483646 h 4" name="T41"/>
              <a:gd fmla="*/ 2147483646 w 120" name="T42"/>
              <a:gd fmla="*/ 2147483646 h 4" name="T43"/>
              <a:gd fmla="*/ 2147483646 w 120" name="T44"/>
              <a:gd fmla="*/ 2147483646 h 4" name="T45"/>
              <a:gd fmla="*/ 2147483646 w 120" name="T46"/>
              <a:gd fmla="*/ 2147483646 h 4" name="T47"/>
              <a:gd fmla="*/ 2147483646 w 120" name="T48"/>
              <a:gd fmla="*/ 2147483646 h 4" name="T49"/>
              <a:gd fmla="*/ 2147483646 w 120" name="T50"/>
              <a:gd fmla="*/ 2147483646 h 4" name="T51"/>
              <a:gd fmla="*/ 2147483646 w 120" name="T52"/>
              <a:gd fmla="*/ 0 h 4" name="T53"/>
              <a:gd fmla="*/ 2147483646 w 120" name="T54"/>
              <a:gd fmla="*/ 0 h 4" name="T55"/>
              <a:gd fmla="*/ 2147483646 w 120" name="T56"/>
              <a:gd fmla="*/ 0 h 4" name="T57"/>
              <a:gd fmla="*/ 2147483646 w 120" name="T58"/>
              <a:gd fmla="*/ 2147483646 h 4" name="T59"/>
              <a:gd fmla="*/ 2147483646 w 120" name="T60"/>
              <a:gd fmla="*/ 2147483646 h 4" name="T61"/>
              <a:gd fmla="*/ 2147483646 w 120" name="T62"/>
              <a:gd fmla="*/ 2147483646 h 4" name="T63"/>
              <a:gd fmla="*/ 2147483646 w 120" name="T64"/>
              <a:gd fmla="*/ 2147483646 h 4" name="T65"/>
              <a:gd fmla="*/ 2147483646 w 120" name="T66"/>
              <a:gd fmla="*/ 2147483646 h 4" name="T67"/>
              <a:gd fmla="*/ 2147483646 w 120" name="T68"/>
              <a:gd fmla="*/ 2147483646 h 4" name="T69"/>
              <a:gd fmla="*/ 2147483646 w 120" name="T70"/>
              <a:gd fmla="*/ 0 h 4" name="T71"/>
              <a:gd fmla="*/ 2147483646 w 120" name="T72"/>
              <a:gd fmla="*/ 0 h 4" name="T73"/>
              <a:gd fmla="*/ 2147483646 w 120" name="T74"/>
              <a:gd fmla="*/ 0 h 4" name="T75"/>
              <a:gd fmla="*/ 2147483646 w 120" name="T76"/>
              <a:gd fmla="*/ 2147483646 h 4" name="T77"/>
              <a:gd fmla="*/ 2147483646 w 120" name="T78"/>
              <a:gd fmla="*/ 2147483646 h 4" name="T79"/>
              <a:gd fmla="*/ 2147483646 w 120" name="T80"/>
              <a:gd fmla="*/ 2147483646 h 4" name="T81"/>
              <a:gd fmla="*/ 2147483646 w 120" name="T82"/>
              <a:gd fmla="*/ 2147483646 h 4" name="T83"/>
              <a:gd fmla="*/ 2147483646 w 120" name="T84"/>
              <a:gd fmla="*/ 2147483646 h 4" name="T85"/>
              <a:gd fmla="*/ 2147483646 w 120" name="T86"/>
              <a:gd fmla="*/ 2147483646 h 4" name="T87"/>
              <a:gd fmla="*/ 2147483646 w 120" name="T88"/>
              <a:gd fmla="*/ 0 h 4" name="T89"/>
              <a:gd fmla="*/ 2147483646 w 120" name="T90"/>
              <a:gd fmla="*/ 0 h 4" name="T91"/>
              <a:gd fmla="*/ 2147483646 w 120" name="T92"/>
              <a:gd fmla="*/ 0 h 4" name="T93"/>
              <a:gd fmla="*/ 2147483646 w 120" name="T94"/>
              <a:gd fmla="*/ 2147483646 h 4" name="T95"/>
              <a:gd fmla="*/ 2147483646 w 120" name="T96"/>
              <a:gd fmla="*/ 2147483646 h 4" name="T97"/>
              <a:gd fmla="*/ 2147483646 w 120" name="T98"/>
              <a:gd fmla="*/ 2147483646 h 4" name="T99"/>
              <a:gd fmla="*/ 2147483646 w 120" name="T100"/>
              <a:gd fmla="*/ 2147483646 h 4" name="T101"/>
              <a:gd fmla="*/ 2147483646 w 120" name="T102"/>
              <a:gd fmla="*/ 2147483646 h 4" name="T103"/>
              <a:gd fmla="*/ 2147483646 w 120" name="T104"/>
              <a:gd fmla="*/ 2147483646 h 4" name="T105"/>
              <a:gd fmla="*/ 2147483646 w 120" name="T106"/>
              <a:gd fmla="*/ 0 h 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 w="120">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 name="Freeform 20"/>
          <p:cNvSpPr>
            <a:spLocks noEditPoints="1"/>
          </p:cNvSpPr>
          <p:nvPr/>
        </p:nvSpPr>
        <p:spPr bwMode="auto">
          <a:xfrm>
            <a:off x="3971925" y="3686175"/>
            <a:ext cx="684213" cy="20638"/>
          </a:xfrm>
          <a:custGeom>
            <a:gdLst>
              <a:gd fmla="*/ 2147483646 w 120" name="T0"/>
              <a:gd fmla="*/ 0 h 4" name="T1"/>
              <a:gd fmla="*/ 2147483646 w 120" name="T2"/>
              <a:gd fmla="*/ 0 h 4" name="T3"/>
              <a:gd fmla="*/ 2147483646 w 120" name="T4"/>
              <a:gd fmla="*/ 2147483646 h 4" name="T5"/>
              <a:gd fmla="*/ 2147483646 w 120" name="T6"/>
              <a:gd fmla="*/ 2147483646 h 4" name="T7"/>
              <a:gd fmla="*/ 2147483646 w 120" name="T8"/>
              <a:gd fmla="*/ 2147483646 h 4" name="T9"/>
              <a:gd fmla="*/ 2147483646 w 120" name="T10"/>
              <a:gd fmla="*/ 2147483646 h 4" name="T11"/>
              <a:gd fmla="*/ 0 w 120" name="T12"/>
              <a:gd fmla="*/ 2147483646 h 4" name="T13"/>
              <a:gd fmla="*/ 0 w 120" name="T14"/>
              <a:gd fmla="*/ 2147483646 h 4" name="T15"/>
              <a:gd fmla="*/ 2147483646 w 120" name="T16"/>
              <a:gd fmla="*/ 0 h 4" name="T17"/>
              <a:gd fmla="*/ 2147483646 w 120" name="T18"/>
              <a:gd fmla="*/ 0 h 4" name="T19"/>
              <a:gd fmla="*/ 2147483646 w 120" name="T20"/>
              <a:gd fmla="*/ 0 h 4" name="T21"/>
              <a:gd fmla="*/ 2147483646 w 120" name="T22"/>
              <a:gd fmla="*/ 2147483646 h 4" name="T23"/>
              <a:gd fmla="*/ 2147483646 w 120" name="T24"/>
              <a:gd fmla="*/ 2147483646 h 4" name="T25"/>
              <a:gd fmla="*/ 2147483646 w 120" name="T26"/>
              <a:gd fmla="*/ 2147483646 h 4" name="T27"/>
              <a:gd fmla="*/ 2147483646 w 120" name="T28"/>
              <a:gd fmla="*/ 2147483646 h 4" name="T29"/>
              <a:gd fmla="*/ 2147483646 w 120" name="T30"/>
              <a:gd fmla="*/ 2147483646 h 4" name="T31"/>
              <a:gd fmla="*/ 2147483646 w 120" name="T32"/>
              <a:gd fmla="*/ 2147483646 h 4" name="T33"/>
              <a:gd fmla="*/ 2147483646 w 120" name="T34"/>
              <a:gd fmla="*/ 0 h 4" name="T35"/>
              <a:gd fmla="*/ 2147483646 w 120" name="T36"/>
              <a:gd fmla="*/ 0 h 4" name="T37"/>
              <a:gd fmla="*/ 2147483646 w 120" name="T38"/>
              <a:gd fmla="*/ 0 h 4" name="T39"/>
              <a:gd fmla="*/ 2147483646 w 120" name="T40"/>
              <a:gd fmla="*/ 2147483646 h 4" name="T41"/>
              <a:gd fmla="*/ 2147483646 w 120" name="T42"/>
              <a:gd fmla="*/ 2147483646 h 4" name="T43"/>
              <a:gd fmla="*/ 2147483646 w 120" name="T44"/>
              <a:gd fmla="*/ 2147483646 h 4" name="T45"/>
              <a:gd fmla="*/ 2147483646 w 120" name="T46"/>
              <a:gd fmla="*/ 2147483646 h 4" name="T47"/>
              <a:gd fmla="*/ 2147483646 w 120" name="T48"/>
              <a:gd fmla="*/ 2147483646 h 4" name="T49"/>
              <a:gd fmla="*/ 2147483646 w 120" name="T50"/>
              <a:gd fmla="*/ 2147483646 h 4" name="T51"/>
              <a:gd fmla="*/ 2147483646 w 120" name="T52"/>
              <a:gd fmla="*/ 0 h 4" name="T53"/>
              <a:gd fmla="*/ 2147483646 w 120" name="T54"/>
              <a:gd fmla="*/ 0 h 4" name="T55"/>
              <a:gd fmla="*/ 2147483646 w 120" name="T56"/>
              <a:gd fmla="*/ 0 h 4" name="T57"/>
              <a:gd fmla="*/ 2147483646 w 120" name="T58"/>
              <a:gd fmla="*/ 2147483646 h 4" name="T59"/>
              <a:gd fmla="*/ 2147483646 w 120" name="T60"/>
              <a:gd fmla="*/ 2147483646 h 4" name="T61"/>
              <a:gd fmla="*/ 2147483646 w 120" name="T62"/>
              <a:gd fmla="*/ 2147483646 h 4" name="T63"/>
              <a:gd fmla="*/ 2147483646 w 120" name="T64"/>
              <a:gd fmla="*/ 2147483646 h 4" name="T65"/>
              <a:gd fmla="*/ 2147483646 w 120" name="T66"/>
              <a:gd fmla="*/ 2147483646 h 4" name="T67"/>
              <a:gd fmla="*/ 2147483646 w 120" name="T68"/>
              <a:gd fmla="*/ 2147483646 h 4" name="T69"/>
              <a:gd fmla="*/ 2147483646 w 120" name="T70"/>
              <a:gd fmla="*/ 0 h 4" name="T71"/>
              <a:gd fmla="*/ 2147483646 w 120" name="T72"/>
              <a:gd fmla="*/ 0 h 4" name="T73"/>
              <a:gd fmla="*/ 2147483646 w 120" name="T74"/>
              <a:gd fmla="*/ 0 h 4" name="T75"/>
              <a:gd fmla="*/ 2147483646 w 120" name="T76"/>
              <a:gd fmla="*/ 2147483646 h 4" name="T77"/>
              <a:gd fmla="*/ 2147483646 w 120" name="T78"/>
              <a:gd fmla="*/ 2147483646 h 4" name="T79"/>
              <a:gd fmla="*/ 2147483646 w 120" name="T80"/>
              <a:gd fmla="*/ 2147483646 h 4" name="T81"/>
              <a:gd fmla="*/ 2147483646 w 120" name="T82"/>
              <a:gd fmla="*/ 2147483646 h 4" name="T83"/>
              <a:gd fmla="*/ 2147483646 w 120" name="T84"/>
              <a:gd fmla="*/ 2147483646 h 4" name="T85"/>
              <a:gd fmla="*/ 2147483646 w 120" name="T86"/>
              <a:gd fmla="*/ 2147483646 h 4" name="T87"/>
              <a:gd fmla="*/ 2147483646 w 120" name="T88"/>
              <a:gd fmla="*/ 0 h 4" name="T89"/>
              <a:gd fmla="*/ 2147483646 w 120" name="T90"/>
              <a:gd fmla="*/ 0 h 4" name="T91"/>
              <a:gd fmla="*/ 2147483646 w 120" name="T92"/>
              <a:gd fmla="*/ 0 h 4" name="T93"/>
              <a:gd fmla="*/ 2147483646 w 120" name="T94"/>
              <a:gd fmla="*/ 2147483646 h 4" name="T95"/>
              <a:gd fmla="*/ 2147483646 w 120" name="T96"/>
              <a:gd fmla="*/ 2147483646 h 4" name="T97"/>
              <a:gd fmla="*/ 2147483646 w 120" name="T98"/>
              <a:gd fmla="*/ 2147483646 h 4" name="T99"/>
              <a:gd fmla="*/ 2147483646 w 120" name="T100"/>
              <a:gd fmla="*/ 2147483646 h 4" name="T101"/>
              <a:gd fmla="*/ 2147483646 w 120" name="T102"/>
              <a:gd fmla="*/ 2147483646 h 4" name="T103"/>
              <a:gd fmla="*/ 2147483646 w 120" name="T104"/>
              <a:gd fmla="*/ 2147483646 h 4" name="T105"/>
              <a:gd fmla="*/ 2147483646 w 120" name="T106"/>
              <a:gd fmla="*/ 0 h 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 w="120">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 name="Freeform 21"/>
          <p:cNvSpPr/>
          <p:nvPr/>
        </p:nvSpPr>
        <p:spPr bwMode="auto">
          <a:xfrm>
            <a:off x="4187825" y="2860675"/>
            <a:ext cx="344488" cy="952500"/>
          </a:xfrm>
          <a:custGeom>
            <a:gdLst>
              <a:gd fmla="*/ 0 w 143" name="T0"/>
              <a:gd fmla="*/ 0 h 407" name="T1"/>
              <a:gd fmla="*/ 2147483646 w 143" name="T2"/>
              <a:gd fmla="*/ 2147483646 h 407" name="T3"/>
              <a:gd fmla="*/ 2147483646 w 143" name="T4"/>
              <a:gd fmla="*/ 2147483646 h 407" name="T5"/>
              <a:gd fmla="*/ 0 w 143" name="T6"/>
              <a:gd fmla="*/ 2147483646 h 407" name="T7"/>
              <a:gd fmla="*/ 0 w 143" name="T8"/>
              <a:gd fmla="*/ 0 h 407" name="T9"/>
              <a:gd fmla="*/ 0 w 143" name="T10"/>
              <a:gd fmla="*/ 0 h 40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07" w="143">
                <a:moveTo>
                  <a:pt x="0" y="0"/>
                </a:moveTo>
                <a:lnTo>
                  <a:pt x="143" y="135"/>
                </a:lnTo>
                <a:lnTo>
                  <a:pt x="143" y="407"/>
                </a:lnTo>
                <a:lnTo>
                  <a:pt x="0" y="272"/>
                </a:lnTo>
                <a:lnTo>
                  <a:pt x="0" y="0"/>
                </a:lnTo>
                <a:close/>
              </a:path>
            </a:pathLst>
          </a:custGeom>
          <a:solidFill>
            <a:schemeClr val="tx1">
              <a:lumMod val="95000"/>
              <a:lumOff val="5000"/>
            </a:schemeClr>
          </a:solidFill>
          <a:ln>
            <a:noFill/>
          </a:ln>
        </p:spPr>
        <p:txBody>
          <a:bodyPr/>
          <a:lstStyle/>
          <a:p>
            <a:endParaRPr altLang="en-US" lang="zh-CN"/>
          </a:p>
        </p:txBody>
      </p:sp>
      <p:sp>
        <p:nvSpPr>
          <p:cNvPr id="38" name="Freeform 22"/>
          <p:cNvSpPr>
            <a:spLocks noEditPoints="1"/>
          </p:cNvSpPr>
          <p:nvPr/>
        </p:nvSpPr>
        <p:spPr bwMode="auto">
          <a:xfrm>
            <a:off x="4187825" y="3414713"/>
            <a:ext cx="344488" cy="336550"/>
          </a:xfrm>
          <a:custGeom>
            <a:gdLst>
              <a:gd fmla="*/ 2147483646 w 60" name="T0"/>
              <a:gd fmla="*/ 2147483646 h 61" name="T1"/>
              <a:gd fmla="*/ 2147483646 w 60" name="T2"/>
              <a:gd fmla="*/ 2147483646 h 61" name="T3"/>
              <a:gd fmla="*/ 2147483646 w 60" name="T4"/>
              <a:gd fmla="*/ 2147483646 h 61" name="T5"/>
              <a:gd fmla="*/ 2147483646 w 60" name="T6"/>
              <a:gd fmla="*/ 2147483646 h 61" name="T7"/>
              <a:gd fmla="*/ 2147483646 w 60" name="T8"/>
              <a:gd fmla="*/ 2147483646 h 61" name="T9"/>
              <a:gd fmla="*/ 2147483646 w 60" name="T10"/>
              <a:gd fmla="*/ 2147483646 h 61" name="T11"/>
              <a:gd fmla="*/ 2147483646 w 60" name="T12"/>
              <a:gd fmla="*/ 2147483646 h 61" name="T13"/>
              <a:gd fmla="*/ 0 w 60" name="T14"/>
              <a:gd fmla="*/ 2147483646 h 61" name="T15"/>
              <a:gd fmla="*/ 0 w 60" name="T16"/>
              <a:gd fmla="*/ 0 h 61" name="T17"/>
              <a:gd fmla="*/ 2147483646 w 60" name="T18"/>
              <a:gd fmla="*/ 2147483646 h 61" name="T19"/>
              <a:gd fmla="*/ 2147483646 w 60" name="T20"/>
              <a:gd fmla="*/ 2147483646 h 61" name="T21"/>
              <a:gd fmla="*/ 2147483646 w 60" name="T22"/>
              <a:gd fmla="*/ 2147483646 h 61" name="T23"/>
              <a:gd fmla="*/ 2147483646 w 60" name="T24"/>
              <a:gd fmla="*/ 2147483646 h 61" name="T25"/>
              <a:gd fmla="*/ 0 w 60" name="T26"/>
              <a:gd fmla="*/ 2147483646 h 61" name="T27"/>
              <a:gd fmla="*/ 2147483646 w 60" name="T28"/>
              <a:gd fmla="*/ 2147483646 h 61" name="T29"/>
              <a:gd fmla="*/ 2147483646 w 60" name="T30"/>
              <a:gd fmla="*/ 2147483646 h 61" name="T31"/>
              <a:gd fmla="*/ 2147483646 w 60" name="T32"/>
              <a:gd fmla="*/ 2147483646 h 61" name="T33"/>
              <a:gd fmla="*/ 2147483646 w 60" name="T34"/>
              <a:gd fmla="*/ 2147483646 h 61" name="T35"/>
              <a:gd fmla="*/ 2147483646 w 60" name="T36"/>
              <a:gd fmla="*/ 2147483646 h 61" name="T37"/>
              <a:gd fmla="*/ 2147483646 w 60" name="T38"/>
              <a:gd fmla="*/ 2147483646 h 61" name="T39"/>
              <a:gd fmla="*/ 2147483646 w 60" name="T40"/>
              <a:gd fmla="*/ 2147483646 h 61" name="T41"/>
              <a:gd fmla="*/ 2147483646 w 60" name="T42"/>
              <a:gd fmla="*/ 2147483646 h 61" name="T43"/>
              <a:gd fmla="*/ 2147483646 w 60" name="T44"/>
              <a:gd fmla="*/ 2147483646 h 61" name="T45"/>
              <a:gd fmla="*/ 2147483646 w 60" name="T46"/>
              <a:gd fmla="*/ 2147483646 h 61" name="T47"/>
              <a:gd fmla="*/ 2147483646 w 60" name="T48"/>
              <a:gd fmla="*/ 2147483646 h 61" name="T49"/>
              <a:gd fmla="*/ 2147483646 w 60" name="T50"/>
              <a:gd fmla="*/ 2147483646 h 61" name="T51"/>
              <a:gd fmla="*/ 2147483646 w 60" name="T52"/>
              <a:gd fmla="*/ 2147483646 h 61" name="T53"/>
              <a:gd fmla="*/ 2147483646 w 60" name="T54"/>
              <a:gd fmla="*/ 2147483646 h 61" name="T55"/>
              <a:gd fmla="*/ 2147483646 w 60" name="T56"/>
              <a:gd fmla="*/ 2147483646 h 61" name="T57"/>
              <a:gd fmla="*/ 2147483646 w 60" name="T58"/>
              <a:gd fmla="*/ 2147483646 h 61" name="T59"/>
              <a:gd fmla="*/ 2147483646 w 60" name="T60"/>
              <a:gd fmla="*/ 2147483646 h 61" name="T61"/>
              <a:gd fmla="*/ 2147483646 w 60" name="T62"/>
              <a:gd fmla="*/ 2147483646 h 61" name="T63"/>
              <a:gd fmla="*/ 2147483646 w 60" name="T64"/>
              <a:gd fmla="*/ 2147483646 h 61" name="T65"/>
              <a:gd fmla="*/ 2147483646 w 60" name="T66"/>
              <a:gd fmla="*/ 2147483646 h 61" name="T67"/>
              <a:gd fmla="*/ 2147483646 w 60" name="T68"/>
              <a:gd fmla="*/ 2147483646 h 61" name="T69"/>
              <a:gd fmla="*/ 2147483646 w 60" name="T70"/>
              <a:gd fmla="*/ 2147483646 h 61" name="T71"/>
              <a:gd fmla="*/ 2147483646 w 60" name="T72"/>
              <a:gd fmla="*/ 2147483646 h 61" name="T73"/>
              <a:gd fmla="*/ 2147483646 w 60" name="T74"/>
              <a:gd fmla="*/ 2147483646 h 61" name="T75"/>
              <a:gd fmla="*/ 2147483646 w 60" name="T76"/>
              <a:gd fmla="*/ 2147483646 h 61" name="T77"/>
              <a:gd fmla="*/ 2147483646 w 60" name="T78"/>
              <a:gd fmla="*/ 2147483646 h 61" name="T79"/>
              <a:gd fmla="*/ 2147483646 w 60" name="T80"/>
              <a:gd fmla="*/ 2147483646 h 61"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61" w="60">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5"/>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29"/>
                  <a:pt x="34" y="32"/>
                </a:cubicBezTo>
                <a:cubicBezTo>
                  <a:pt x="35" y="33"/>
                  <a:pt x="35" y="34"/>
                  <a:pt x="34" y="35"/>
                </a:cubicBezTo>
                <a:cubicBezTo>
                  <a:pt x="34" y="35"/>
                  <a:pt x="34" y="35"/>
                  <a:pt x="34" y="35"/>
                </a:cubicBezTo>
                <a:cubicBezTo>
                  <a:pt x="33" y="35"/>
                  <a:pt x="32" y="35"/>
                  <a:pt x="32" y="35"/>
                </a:cubicBezTo>
                <a:cubicBezTo>
                  <a:pt x="29" y="32"/>
                  <a:pt x="26" y="29"/>
                  <a:pt x="23" y="26"/>
                </a:cubicBezTo>
                <a:cubicBezTo>
                  <a:pt x="22" y="26"/>
                  <a:pt x="22" y="25"/>
                  <a:pt x="23" y="24"/>
                </a:cubicBezTo>
                <a:cubicBezTo>
                  <a:pt x="23" y="24"/>
                  <a:pt x="23" y="24"/>
                  <a:pt x="23" y="24"/>
                </a:cubicBezTo>
                <a:cubicBezTo>
                  <a:pt x="24" y="23"/>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4B57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 name="Freeform 23"/>
          <p:cNvSpPr/>
          <p:nvPr/>
        </p:nvSpPr>
        <p:spPr bwMode="auto">
          <a:xfrm>
            <a:off x="3890963" y="2027238"/>
            <a:ext cx="744537" cy="638175"/>
          </a:xfrm>
          <a:custGeom>
            <a:gdLst>
              <a:gd fmla="*/ 0 w 310" name="T0"/>
              <a:gd fmla="*/ 0 h 273" name="T1"/>
              <a:gd fmla="*/ 2147483646 w 310" name="T2"/>
              <a:gd fmla="*/ 0 h 273" name="T3"/>
              <a:gd fmla="*/ 2147483646 w 310" name="T4"/>
              <a:gd fmla="*/ 2147483646 h 273" name="T5"/>
              <a:gd fmla="*/ 0 w 310" name="T6"/>
              <a:gd fmla="*/ 2147483646 h 273" name="T7"/>
              <a:gd fmla="*/ 2147483646 w 310" name="T8"/>
              <a:gd fmla="*/ 2147483646 h 273" name="T9"/>
              <a:gd fmla="*/ 0 w 310" name="T10"/>
              <a:gd fmla="*/ 0 h 273" name="T11"/>
              <a:gd fmla="*/ 0 w 310" name="T12"/>
              <a:gd fmla="*/ 0 h 27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73" w="310">
                <a:moveTo>
                  <a:pt x="0" y="0"/>
                </a:moveTo>
                <a:lnTo>
                  <a:pt x="310" y="0"/>
                </a:lnTo>
                <a:lnTo>
                  <a:pt x="310" y="273"/>
                </a:lnTo>
                <a:lnTo>
                  <a:pt x="0" y="273"/>
                </a:lnTo>
                <a:lnTo>
                  <a:pt x="84" y="135"/>
                </a:lnTo>
                <a:lnTo>
                  <a:pt x="0" y="0"/>
                </a:lnTo>
                <a:close/>
              </a:path>
            </a:pathLst>
          </a:custGeom>
          <a:solidFill>
            <a:srgbClr val="3A8898"/>
          </a:solidFill>
          <a:ln>
            <a:noFill/>
          </a:ln>
        </p:spPr>
        <p:txBody>
          <a:bodyPr/>
          <a:lstStyle/>
          <a:p>
            <a:endParaRPr altLang="en-US" lang="zh-CN"/>
          </a:p>
        </p:txBody>
      </p:sp>
      <p:sp>
        <p:nvSpPr>
          <p:cNvPr id="40" name="Freeform 24"/>
          <p:cNvSpPr>
            <a:spLocks noEditPoints="1"/>
          </p:cNvSpPr>
          <p:nvPr/>
        </p:nvSpPr>
        <p:spPr bwMode="auto">
          <a:xfrm>
            <a:off x="3971925" y="2063750"/>
            <a:ext cx="684213" cy="23813"/>
          </a:xfrm>
          <a:custGeom>
            <a:gdLst>
              <a:gd fmla="*/ 2147483646 w 120" name="T0"/>
              <a:gd fmla="*/ 0 h 4" name="T1"/>
              <a:gd fmla="*/ 2147483646 w 120" name="T2"/>
              <a:gd fmla="*/ 0 h 4" name="T3"/>
              <a:gd fmla="*/ 2147483646 w 120" name="T4"/>
              <a:gd fmla="*/ 2147483646 h 4" name="T5"/>
              <a:gd fmla="*/ 2147483646 w 120" name="T6"/>
              <a:gd fmla="*/ 2147483646 h 4" name="T7"/>
              <a:gd fmla="*/ 2147483646 w 120" name="T8"/>
              <a:gd fmla="*/ 2147483646 h 4" name="T9"/>
              <a:gd fmla="*/ 2147483646 w 120" name="T10"/>
              <a:gd fmla="*/ 2147483646 h 4" name="T11"/>
              <a:gd fmla="*/ 0 w 120" name="T12"/>
              <a:gd fmla="*/ 2147483646 h 4" name="T13"/>
              <a:gd fmla="*/ 0 w 120" name="T14"/>
              <a:gd fmla="*/ 2147483646 h 4" name="T15"/>
              <a:gd fmla="*/ 2147483646 w 120" name="T16"/>
              <a:gd fmla="*/ 0 h 4" name="T17"/>
              <a:gd fmla="*/ 2147483646 w 120" name="T18"/>
              <a:gd fmla="*/ 0 h 4" name="T19"/>
              <a:gd fmla="*/ 2147483646 w 120" name="T20"/>
              <a:gd fmla="*/ 0 h 4" name="T21"/>
              <a:gd fmla="*/ 2147483646 w 120" name="T22"/>
              <a:gd fmla="*/ 2147483646 h 4" name="T23"/>
              <a:gd fmla="*/ 2147483646 w 120" name="T24"/>
              <a:gd fmla="*/ 2147483646 h 4" name="T25"/>
              <a:gd fmla="*/ 2147483646 w 120" name="T26"/>
              <a:gd fmla="*/ 2147483646 h 4" name="T27"/>
              <a:gd fmla="*/ 2147483646 w 120" name="T28"/>
              <a:gd fmla="*/ 2147483646 h 4" name="T29"/>
              <a:gd fmla="*/ 2147483646 w 120" name="T30"/>
              <a:gd fmla="*/ 2147483646 h 4" name="T31"/>
              <a:gd fmla="*/ 2147483646 w 120" name="T32"/>
              <a:gd fmla="*/ 2147483646 h 4" name="T33"/>
              <a:gd fmla="*/ 2147483646 w 120" name="T34"/>
              <a:gd fmla="*/ 0 h 4" name="T35"/>
              <a:gd fmla="*/ 2147483646 w 120" name="T36"/>
              <a:gd fmla="*/ 0 h 4" name="T37"/>
              <a:gd fmla="*/ 2147483646 w 120" name="T38"/>
              <a:gd fmla="*/ 0 h 4" name="T39"/>
              <a:gd fmla="*/ 2147483646 w 120" name="T40"/>
              <a:gd fmla="*/ 2147483646 h 4" name="T41"/>
              <a:gd fmla="*/ 2147483646 w 120" name="T42"/>
              <a:gd fmla="*/ 2147483646 h 4" name="T43"/>
              <a:gd fmla="*/ 2147483646 w 120" name="T44"/>
              <a:gd fmla="*/ 2147483646 h 4" name="T45"/>
              <a:gd fmla="*/ 2147483646 w 120" name="T46"/>
              <a:gd fmla="*/ 2147483646 h 4" name="T47"/>
              <a:gd fmla="*/ 2147483646 w 120" name="T48"/>
              <a:gd fmla="*/ 2147483646 h 4" name="T49"/>
              <a:gd fmla="*/ 2147483646 w 120" name="T50"/>
              <a:gd fmla="*/ 2147483646 h 4" name="T51"/>
              <a:gd fmla="*/ 2147483646 w 120" name="T52"/>
              <a:gd fmla="*/ 0 h 4" name="T53"/>
              <a:gd fmla="*/ 2147483646 w 120" name="T54"/>
              <a:gd fmla="*/ 0 h 4" name="T55"/>
              <a:gd fmla="*/ 2147483646 w 120" name="T56"/>
              <a:gd fmla="*/ 0 h 4" name="T57"/>
              <a:gd fmla="*/ 2147483646 w 120" name="T58"/>
              <a:gd fmla="*/ 2147483646 h 4" name="T59"/>
              <a:gd fmla="*/ 2147483646 w 120" name="T60"/>
              <a:gd fmla="*/ 2147483646 h 4" name="T61"/>
              <a:gd fmla="*/ 2147483646 w 120" name="T62"/>
              <a:gd fmla="*/ 2147483646 h 4" name="T63"/>
              <a:gd fmla="*/ 2147483646 w 120" name="T64"/>
              <a:gd fmla="*/ 2147483646 h 4" name="T65"/>
              <a:gd fmla="*/ 2147483646 w 120" name="T66"/>
              <a:gd fmla="*/ 2147483646 h 4" name="T67"/>
              <a:gd fmla="*/ 2147483646 w 120" name="T68"/>
              <a:gd fmla="*/ 2147483646 h 4" name="T69"/>
              <a:gd fmla="*/ 2147483646 w 120" name="T70"/>
              <a:gd fmla="*/ 0 h 4" name="T71"/>
              <a:gd fmla="*/ 2147483646 w 120" name="T72"/>
              <a:gd fmla="*/ 0 h 4" name="T73"/>
              <a:gd fmla="*/ 2147483646 w 120" name="T74"/>
              <a:gd fmla="*/ 0 h 4" name="T75"/>
              <a:gd fmla="*/ 2147483646 w 120" name="T76"/>
              <a:gd fmla="*/ 2147483646 h 4" name="T77"/>
              <a:gd fmla="*/ 2147483646 w 120" name="T78"/>
              <a:gd fmla="*/ 2147483646 h 4" name="T79"/>
              <a:gd fmla="*/ 2147483646 w 120" name="T80"/>
              <a:gd fmla="*/ 2147483646 h 4" name="T81"/>
              <a:gd fmla="*/ 2147483646 w 120" name="T82"/>
              <a:gd fmla="*/ 2147483646 h 4" name="T83"/>
              <a:gd fmla="*/ 2147483646 w 120" name="T84"/>
              <a:gd fmla="*/ 2147483646 h 4" name="T85"/>
              <a:gd fmla="*/ 2147483646 w 120" name="T86"/>
              <a:gd fmla="*/ 2147483646 h 4" name="T87"/>
              <a:gd fmla="*/ 2147483646 w 120" name="T88"/>
              <a:gd fmla="*/ 0 h 4" name="T89"/>
              <a:gd fmla="*/ 2147483646 w 120" name="T90"/>
              <a:gd fmla="*/ 0 h 4" name="T91"/>
              <a:gd fmla="*/ 2147483646 w 120" name="T92"/>
              <a:gd fmla="*/ 0 h 4" name="T93"/>
              <a:gd fmla="*/ 2147483646 w 120" name="T94"/>
              <a:gd fmla="*/ 2147483646 h 4" name="T95"/>
              <a:gd fmla="*/ 2147483646 w 120" name="T96"/>
              <a:gd fmla="*/ 2147483646 h 4" name="T97"/>
              <a:gd fmla="*/ 2147483646 w 120" name="T98"/>
              <a:gd fmla="*/ 2147483646 h 4" name="T99"/>
              <a:gd fmla="*/ 2147483646 w 120" name="T100"/>
              <a:gd fmla="*/ 2147483646 h 4" name="T101"/>
              <a:gd fmla="*/ 2147483646 w 120" name="T102"/>
              <a:gd fmla="*/ 2147483646 h 4" name="T103"/>
              <a:gd fmla="*/ 2147483646 w 120" name="T104"/>
              <a:gd fmla="*/ 2147483646 h 4" name="T105"/>
              <a:gd fmla="*/ 2147483646 w 120" name="T106"/>
              <a:gd fmla="*/ 0 h 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 w="120">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solidFill>
          <a:ln>
            <a:noFill/>
          </a:ln>
          <a:extLst/>
        </p:spPr>
        <p:txBody>
          <a:bodyPr/>
          <a:lstStyle/>
          <a:p>
            <a:endParaRPr altLang="en-US" lang="zh-CN"/>
          </a:p>
        </p:txBody>
      </p:sp>
      <p:sp>
        <p:nvSpPr>
          <p:cNvPr id="41" name="Freeform 25"/>
          <p:cNvSpPr>
            <a:spLocks noEditPoints="1"/>
          </p:cNvSpPr>
          <p:nvPr/>
        </p:nvSpPr>
        <p:spPr bwMode="auto">
          <a:xfrm>
            <a:off x="3971925" y="2603500"/>
            <a:ext cx="684213" cy="17463"/>
          </a:xfrm>
          <a:custGeom>
            <a:gdLst>
              <a:gd fmla="*/ 2147483646 w 120" name="T0"/>
              <a:gd fmla="*/ 0 h 3" name="T1"/>
              <a:gd fmla="*/ 2147483646 w 120" name="T2"/>
              <a:gd fmla="*/ 0 h 3" name="T3"/>
              <a:gd fmla="*/ 2147483646 w 120" name="T4"/>
              <a:gd fmla="*/ 2147483646 h 3" name="T5"/>
              <a:gd fmla="*/ 2147483646 w 120" name="T6"/>
              <a:gd fmla="*/ 2147483646 h 3" name="T7"/>
              <a:gd fmla="*/ 2147483646 w 120" name="T8"/>
              <a:gd fmla="*/ 2147483646 h 3" name="T9"/>
              <a:gd fmla="*/ 2147483646 w 120" name="T10"/>
              <a:gd fmla="*/ 2147483646 h 3" name="T11"/>
              <a:gd fmla="*/ 0 w 120" name="T12"/>
              <a:gd fmla="*/ 2147483646 h 3" name="T13"/>
              <a:gd fmla="*/ 0 w 120" name="T14"/>
              <a:gd fmla="*/ 2147483646 h 3" name="T15"/>
              <a:gd fmla="*/ 2147483646 w 120" name="T16"/>
              <a:gd fmla="*/ 0 h 3" name="T17"/>
              <a:gd fmla="*/ 2147483646 w 120" name="T18"/>
              <a:gd fmla="*/ 0 h 3" name="T19"/>
              <a:gd fmla="*/ 2147483646 w 120" name="T20"/>
              <a:gd fmla="*/ 0 h 3" name="T21"/>
              <a:gd fmla="*/ 2147483646 w 120" name="T22"/>
              <a:gd fmla="*/ 2147483646 h 3" name="T23"/>
              <a:gd fmla="*/ 2147483646 w 120" name="T24"/>
              <a:gd fmla="*/ 2147483646 h 3" name="T25"/>
              <a:gd fmla="*/ 2147483646 w 120" name="T26"/>
              <a:gd fmla="*/ 2147483646 h 3" name="T27"/>
              <a:gd fmla="*/ 2147483646 w 120" name="T28"/>
              <a:gd fmla="*/ 2147483646 h 3" name="T29"/>
              <a:gd fmla="*/ 2147483646 w 120" name="T30"/>
              <a:gd fmla="*/ 2147483646 h 3" name="T31"/>
              <a:gd fmla="*/ 2147483646 w 120" name="T32"/>
              <a:gd fmla="*/ 2147483646 h 3" name="T33"/>
              <a:gd fmla="*/ 2147483646 w 120" name="T34"/>
              <a:gd fmla="*/ 0 h 3" name="T35"/>
              <a:gd fmla="*/ 2147483646 w 120" name="T36"/>
              <a:gd fmla="*/ 0 h 3" name="T37"/>
              <a:gd fmla="*/ 2147483646 w 120" name="T38"/>
              <a:gd fmla="*/ 0 h 3" name="T39"/>
              <a:gd fmla="*/ 2147483646 w 120" name="T40"/>
              <a:gd fmla="*/ 2147483646 h 3" name="T41"/>
              <a:gd fmla="*/ 2147483646 w 120" name="T42"/>
              <a:gd fmla="*/ 2147483646 h 3" name="T43"/>
              <a:gd fmla="*/ 2147483646 w 120" name="T44"/>
              <a:gd fmla="*/ 2147483646 h 3" name="T45"/>
              <a:gd fmla="*/ 2147483646 w 120" name="T46"/>
              <a:gd fmla="*/ 2147483646 h 3" name="T47"/>
              <a:gd fmla="*/ 2147483646 w 120" name="T48"/>
              <a:gd fmla="*/ 2147483646 h 3" name="T49"/>
              <a:gd fmla="*/ 2147483646 w 120" name="T50"/>
              <a:gd fmla="*/ 2147483646 h 3" name="T51"/>
              <a:gd fmla="*/ 2147483646 w 120" name="T52"/>
              <a:gd fmla="*/ 0 h 3" name="T53"/>
              <a:gd fmla="*/ 2147483646 w 120" name="T54"/>
              <a:gd fmla="*/ 0 h 3" name="T55"/>
              <a:gd fmla="*/ 2147483646 w 120" name="T56"/>
              <a:gd fmla="*/ 0 h 3" name="T57"/>
              <a:gd fmla="*/ 2147483646 w 120" name="T58"/>
              <a:gd fmla="*/ 2147483646 h 3" name="T59"/>
              <a:gd fmla="*/ 2147483646 w 120" name="T60"/>
              <a:gd fmla="*/ 2147483646 h 3" name="T61"/>
              <a:gd fmla="*/ 2147483646 w 120" name="T62"/>
              <a:gd fmla="*/ 2147483646 h 3" name="T63"/>
              <a:gd fmla="*/ 2147483646 w 120" name="T64"/>
              <a:gd fmla="*/ 2147483646 h 3" name="T65"/>
              <a:gd fmla="*/ 2147483646 w 120" name="T66"/>
              <a:gd fmla="*/ 2147483646 h 3" name="T67"/>
              <a:gd fmla="*/ 2147483646 w 120" name="T68"/>
              <a:gd fmla="*/ 2147483646 h 3" name="T69"/>
              <a:gd fmla="*/ 2147483646 w 120" name="T70"/>
              <a:gd fmla="*/ 0 h 3" name="T71"/>
              <a:gd fmla="*/ 2147483646 w 120" name="T72"/>
              <a:gd fmla="*/ 0 h 3" name="T73"/>
              <a:gd fmla="*/ 2147483646 w 120" name="T74"/>
              <a:gd fmla="*/ 0 h 3" name="T75"/>
              <a:gd fmla="*/ 2147483646 w 120" name="T76"/>
              <a:gd fmla="*/ 2147483646 h 3" name="T77"/>
              <a:gd fmla="*/ 2147483646 w 120" name="T78"/>
              <a:gd fmla="*/ 2147483646 h 3" name="T79"/>
              <a:gd fmla="*/ 2147483646 w 120" name="T80"/>
              <a:gd fmla="*/ 2147483646 h 3" name="T81"/>
              <a:gd fmla="*/ 2147483646 w 120" name="T82"/>
              <a:gd fmla="*/ 2147483646 h 3" name="T83"/>
              <a:gd fmla="*/ 2147483646 w 120" name="T84"/>
              <a:gd fmla="*/ 2147483646 h 3" name="T85"/>
              <a:gd fmla="*/ 2147483646 w 120" name="T86"/>
              <a:gd fmla="*/ 2147483646 h 3" name="T87"/>
              <a:gd fmla="*/ 2147483646 w 120" name="T88"/>
              <a:gd fmla="*/ 0 h 3" name="T89"/>
              <a:gd fmla="*/ 2147483646 w 120" name="T90"/>
              <a:gd fmla="*/ 0 h 3" name="T91"/>
              <a:gd fmla="*/ 2147483646 w 120" name="T92"/>
              <a:gd fmla="*/ 0 h 3" name="T93"/>
              <a:gd fmla="*/ 2147483646 w 120" name="T94"/>
              <a:gd fmla="*/ 2147483646 h 3" name="T95"/>
              <a:gd fmla="*/ 2147483646 w 120" name="T96"/>
              <a:gd fmla="*/ 2147483646 h 3" name="T97"/>
              <a:gd fmla="*/ 2147483646 w 120" name="T98"/>
              <a:gd fmla="*/ 2147483646 h 3" name="T99"/>
              <a:gd fmla="*/ 2147483646 w 120" name="T100"/>
              <a:gd fmla="*/ 2147483646 h 3" name="T101"/>
              <a:gd fmla="*/ 2147483646 w 120" name="T102"/>
              <a:gd fmla="*/ 2147483646 h 3" name="T103"/>
              <a:gd fmla="*/ 2147483646 w 120" name="T104"/>
              <a:gd fmla="*/ 2147483646 h 3" name="T105"/>
              <a:gd fmla="*/ 2147483646 w 120" name="T106"/>
              <a:gd fmla="*/ 0 h 3"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3" w="120">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chemeClr val="bg1"/>
          </a:solidFill>
          <a:ln>
            <a:noFill/>
          </a:ln>
          <a:extLst/>
        </p:spPr>
        <p:txBody>
          <a:bodyPr/>
          <a:lstStyle/>
          <a:p>
            <a:endParaRPr altLang="en-US" lang="zh-CN"/>
          </a:p>
        </p:txBody>
      </p:sp>
      <p:sp>
        <p:nvSpPr>
          <p:cNvPr id="42" name="Freeform 26"/>
          <p:cNvSpPr/>
          <p:nvPr/>
        </p:nvSpPr>
        <p:spPr bwMode="auto">
          <a:xfrm>
            <a:off x="4187825" y="1776413"/>
            <a:ext cx="344488" cy="955675"/>
          </a:xfrm>
          <a:custGeom>
            <a:gdLst>
              <a:gd fmla="*/ 0 w 143" name="T0"/>
              <a:gd fmla="*/ 0 h 408" name="T1"/>
              <a:gd fmla="*/ 2147483646 w 143" name="T2"/>
              <a:gd fmla="*/ 2147483646 h 408" name="T3"/>
              <a:gd fmla="*/ 2147483646 w 143" name="T4"/>
              <a:gd fmla="*/ 2147483646 h 408" name="T5"/>
              <a:gd fmla="*/ 0 w 143" name="T6"/>
              <a:gd fmla="*/ 2147483646 h 408" name="T7"/>
              <a:gd fmla="*/ 0 w 143" name="T8"/>
              <a:gd fmla="*/ 0 h 408" name="T9"/>
              <a:gd fmla="*/ 0 w 143" name="T10"/>
              <a:gd fmla="*/ 0 h 40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08" w="143">
                <a:moveTo>
                  <a:pt x="0" y="0"/>
                </a:moveTo>
                <a:lnTo>
                  <a:pt x="143" y="135"/>
                </a:lnTo>
                <a:lnTo>
                  <a:pt x="143" y="408"/>
                </a:lnTo>
                <a:lnTo>
                  <a:pt x="0" y="273"/>
                </a:lnTo>
                <a:lnTo>
                  <a:pt x="0" y="0"/>
                </a:lnTo>
                <a:close/>
              </a:path>
            </a:pathLst>
          </a:custGeom>
          <a:solidFill>
            <a:schemeClr val="accent6">
              <a:lumMod val="50000"/>
            </a:schemeClr>
          </a:solidFill>
          <a:ln>
            <a:noFill/>
          </a:ln>
        </p:spPr>
        <p:txBody>
          <a:bodyPr/>
          <a:lstStyle/>
          <a:p>
            <a:endParaRPr altLang="en-US" lang="zh-CN"/>
          </a:p>
        </p:txBody>
      </p:sp>
      <p:sp>
        <p:nvSpPr>
          <p:cNvPr id="43" name="Freeform 27"/>
          <p:cNvSpPr>
            <a:spLocks noEditPoints="1"/>
          </p:cNvSpPr>
          <p:nvPr/>
        </p:nvSpPr>
        <p:spPr bwMode="auto">
          <a:xfrm>
            <a:off x="4187825" y="2327275"/>
            <a:ext cx="344488" cy="342900"/>
          </a:xfrm>
          <a:custGeom>
            <a:gdLst>
              <a:gd fmla="*/ 2147483646 w 60" name="T0"/>
              <a:gd fmla="*/ 2147483646 h 62" name="T1"/>
              <a:gd fmla="*/ 2147483646 w 60" name="T2"/>
              <a:gd fmla="*/ 2147483646 h 62" name="T3"/>
              <a:gd fmla="*/ 2147483646 w 60" name="T4"/>
              <a:gd fmla="*/ 2147483646 h 62" name="T5"/>
              <a:gd fmla="*/ 2147483646 w 60" name="T6"/>
              <a:gd fmla="*/ 2147483646 h 62" name="T7"/>
              <a:gd fmla="*/ 2147483646 w 60" name="T8"/>
              <a:gd fmla="*/ 2147483646 h 62" name="T9"/>
              <a:gd fmla="*/ 2147483646 w 60" name="T10"/>
              <a:gd fmla="*/ 2147483646 h 62" name="T11"/>
              <a:gd fmla="*/ 2147483646 w 60" name="T12"/>
              <a:gd fmla="*/ 2147483646 h 62" name="T13"/>
              <a:gd fmla="*/ 0 w 60" name="T14"/>
              <a:gd fmla="*/ 2147483646 h 62" name="T15"/>
              <a:gd fmla="*/ 0 w 60" name="T16"/>
              <a:gd fmla="*/ 0 h 62" name="T17"/>
              <a:gd fmla="*/ 2147483646 w 60" name="T18"/>
              <a:gd fmla="*/ 2147483646 h 62" name="T19"/>
              <a:gd fmla="*/ 2147483646 w 60" name="T20"/>
              <a:gd fmla="*/ 2147483646 h 62" name="T21"/>
              <a:gd fmla="*/ 2147483646 w 60" name="T22"/>
              <a:gd fmla="*/ 2147483646 h 62" name="T23"/>
              <a:gd fmla="*/ 2147483646 w 60" name="T24"/>
              <a:gd fmla="*/ 2147483646 h 62" name="T25"/>
              <a:gd fmla="*/ 0 w 60" name="T26"/>
              <a:gd fmla="*/ 2147483646 h 62" name="T27"/>
              <a:gd fmla="*/ 2147483646 w 60" name="T28"/>
              <a:gd fmla="*/ 2147483646 h 62" name="T29"/>
              <a:gd fmla="*/ 2147483646 w 60" name="T30"/>
              <a:gd fmla="*/ 2147483646 h 62" name="T31"/>
              <a:gd fmla="*/ 2147483646 w 60" name="T32"/>
              <a:gd fmla="*/ 2147483646 h 62" name="T33"/>
              <a:gd fmla="*/ 2147483646 w 60" name="T34"/>
              <a:gd fmla="*/ 2147483646 h 62" name="T35"/>
              <a:gd fmla="*/ 2147483646 w 60" name="T36"/>
              <a:gd fmla="*/ 2147483646 h 62" name="T37"/>
              <a:gd fmla="*/ 2147483646 w 60" name="T38"/>
              <a:gd fmla="*/ 2147483646 h 62" name="T39"/>
              <a:gd fmla="*/ 2147483646 w 60" name="T40"/>
              <a:gd fmla="*/ 2147483646 h 62" name="T41"/>
              <a:gd fmla="*/ 2147483646 w 60" name="T42"/>
              <a:gd fmla="*/ 2147483646 h 62" name="T43"/>
              <a:gd fmla="*/ 2147483646 w 60" name="T44"/>
              <a:gd fmla="*/ 2147483646 h 62" name="T45"/>
              <a:gd fmla="*/ 2147483646 w 60" name="T46"/>
              <a:gd fmla="*/ 2147483646 h 62" name="T47"/>
              <a:gd fmla="*/ 2147483646 w 60" name="T48"/>
              <a:gd fmla="*/ 2147483646 h 62" name="T49"/>
              <a:gd fmla="*/ 2147483646 w 60" name="T50"/>
              <a:gd fmla="*/ 2147483646 h 62" name="T51"/>
              <a:gd fmla="*/ 2147483646 w 60" name="T52"/>
              <a:gd fmla="*/ 2147483646 h 62" name="T53"/>
              <a:gd fmla="*/ 2147483646 w 60" name="T54"/>
              <a:gd fmla="*/ 2147483646 h 62" name="T55"/>
              <a:gd fmla="*/ 2147483646 w 60" name="T56"/>
              <a:gd fmla="*/ 2147483646 h 62" name="T57"/>
              <a:gd fmla="*/ 2147483646 w 60" name="T58"/>
              <a:gd fmla="*/ 2147483646 h 62" name="T59"/>
              <a:gd fmla="*/ 2147483646 w 60" name="T60"/>
              <a:gd fmla="*/ 2147483646 h 62" name="T61"/>
              <a:gd fmla="*/ 2147483646 w 60" name="T62"/>
              <a:gd fmla="*/ 2147483646 h 62" name="T63"/>
              <a:gd fmla="*/ 2147483646 w 60" name="T64"/>
              <a:gd fmla="*/ 2147483646 h 62" name="T65"/>
              <a:gd fmla="*/ 2147483646 w 60" name="T66"/>
              <a:gd fmla="*/ 2147483646 h 62" name="T67"/>
              <a:gd fmla="*/ 2147483646 w 60" name="T68"/>
              <a:gd fmla="*/ 2147483646 h 62" name="T69"/>
              <a:gd fmla="*/ 2147483646 w 60" name="T70"/>
              <a:gd fmla="*/ 2147483646 h 62" name="T71"/>
              <a:gd fmla="*/ 2147483646 w 60" name="T72"/>
              <a:gd fmla="*/ 2147483646 h 62" name="T73"/>
              <a:gd fmla="*/ 2147483646 w 60" name="T74"/>
              <a:gd fmla="*/ 2147483646 h 62" name="T75"/>
              <a:gd fmla="*/ 2147483646 w 60" name="T76"/>
              <a:gd fmla="*/ 2147483646 h 62" name="T77"/>
              <a:gd fmla="*/ 2147483646 w 60" name="T78"/>
              <a:gd fmla="*/ 2147483646 h 62" name="T79"/>
              <a:gd fmla="*/ 2147483646 w 60" name="T80"/>
              <a:gd fmla="*/ 2147483646 h 6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62" w="60">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chemeClr val="bg1"/>
          </a:solidFill>
          <a:ln>
            <a:noFill/>
          </a:ln>
          <a:extLst/>
        </p:spPr>
        <p:txBody>
          <a:bodyPr/>
          <a:lstStyle/>
          <a:p>
            <a:endParaRPr altLang="en-US" lang="zh-CN"/>
          </a:p>
        </p:txBody>
      </p:sp>
      <p:sp>
        <p:nvSpPr>
          <p:cNvPr id="44" name="Freeform 28"/>
          <p:cNvSpPr/>
          <p:nvPr/>
        </p:nvSpPr>
        <p:spPr bwMode="auto">
          <a:xfrm>
            <a:off x="4398963" y="1455738"/>
            <a:ext cx="7300912" cy="4578350"/>
          </a:xfrm>
          <a:custGeom>
            <a:gdLst>
              <a:gd fmla="*/ 0 w 617" name="T0"/>
              <a:gd fmla="*/ 0 h 1956" name="T1"/>
              <a:gd fmla="*/ 2147483646 w 617" name="T2"/>
              <a:gd fmla="*/ 0 h 1956" name="T3"/>
              <a:gd fmla="*/ 2147483646 w 617" name="T4"/>
              <a:gd fmla="*/ 2147483646 h 1956" name="T5"/>
              <a:gd fmla="*/ 0 w 617" name="T6"/>
              <a:gd fmla="*/ 2147483646 h 1956" name="T7"/>
              <a:gd fmla="*/ 0 w 617" name="T8"/>
              <a:gd fmla="*/ 0 h 1956" name="T9"/>
              <a:gd fmla="*/ 0 w 617" name="T10"/>
              <a:gd fmla="*/ 0 h 195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56" w="617">
                <a:moveTo>
                  <a:pt x="0" y="0"/>
                </a:moveTo>
                <a:lnTo>
                  <a:pt x="617" y="0"/>
                </a:lnTo>
                <a:lnTo>
                  <a:pt x="617" y="1956"/>
                </a:lnTo>
                <a:lnTo>
                  <a:pt x="0" y="1956"/>
                </a:lnTo>
                <a:lnTo>
                  <a:pt x="0" y="0"/>
                </a:lnTo>
                <a:close/>
              </a:path>
            </a:pathLst>
          </a:custGeom>
          <a:solidFill>
            <a:schemeClr val="bg1">
              <a:lumMod val="95000"/>
            </a:schemeClr>
          </a:solidFill>
          <a:ln>
            <a:noFill/>
          </a:ln>
          <a:extLst/>
        </p:spPr>
        <p:txBody>
          <a:bodyPr/>
          <a:lstStyle/>
          <a:p>
            <a:endParaRPr altLang="en-US" lang="zh-CN"/>
          </a:p>
        </p:txBody>
      </p:sp>
      <p:sp>
        <p:nvSpPr>
          <p:cNvPr id="45" name="Freeform 29"/>
          <p:cNvSpPr/>
          <p:nvPr/>
        </p:nvSpPr>
        <p:spPr bwMode="auto">
          <a:xfrm>
            <a:off x="4398963" y="1844675"/>
            <a:ext cx="1196975" cy="636588"/>
          </a:xfrm>
          <a:custGeom>
            <a:gdLst>
              <a:gd fmla="*/ 0 w 498" name="T0"/>
              <a:gd fmla="*/ 0 h 272" name="T1"/>
              <a:gd fmla="*/ 2147483646 w 498" name="T2"/>
              <a:gd fmla="*/ 0 h 272" name="T3"/>
              <a:gd fmla="*/ 2147483646 w 498" name="T4"/>
              <a:gd fmla="*/ 2147483646 h 272" name="T5"/>
              <a:gd fmla="*/ 2147483646 w 498" name="T6"/>
              <a:gd fmla="*/ 2147483646 h 272" name="T7"/>
              <a:gd fmla="*/ 0 w 498" name="T8"/>
              <a:gd fmla="*/ 2147483646 h 272" name="T9"/>
              <a:gd fmla="*/ 0 w 498" name="T10"/>
              <a:gd fmla="*/ 0 h 272" name="T11"/>
              <a:gd fmla="*/ 0 w 498" name="T12"/>
              <a:gd fmla="*/ 0 h 27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72" w="498">
                <a:moveTo>
                  <a:pt x="0" y="0"/>
                </a:moveTo>
                <a:lnTo>
                  <a:pt x="415" y="0"/>
                </a:lnTo>
                <a:lnTo>
                  <a:pt x="498" y="137"/>
                </a:lnTo>
                <a:lnTo>
                  <a:pt x="415" y="272"/>
                </a:lnTo>
                <a:lnTo>
                  <a:pt x="0" y="272"/>
                </a:lnTo>
                <a:lnTo>
                  <a:pt x="0" y="0"/>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6" name="Freeform 30"/>
          <p:cNvSpPr/>
          <p:nvPr/>
        </p:nvSpPr>
        <p:spPr bwMode="auto">
          <a:xfrm>
            <a:off x="4187825" y="1776413"/>
            <a:ext cx="1344613" cy="639762"/>
          </a:xfrm>
          <a:custGeom>
            <a:gdLst>
              <a:gd fmla="*/ 0 w 560" name="T0"/>
              <a:gd fmla="*/ 0 h 273" name="T1"/>
              <a:gd fmla="*/ 2147483646 w 560" name="T2"/>
              <a:gd fmla="*/ 0 h 273" name="T3"/>
              <a:gd fmla="*/ 2147483646 w 560" name="T4"/>
              <a:gd fmla="*/ 2147483646 h 273" name="T5"/>
              <a:gd fmla="*/ 2147483646 w 560" name="T6"/>
              <a:gd fmla="*/ 2147483646 h 273" name="T7"/>
              <a:gd fmla="*/ 0 w 560" name="T8"/>
              <a:gd fmla="*/ 2147483646 h 273" name="T9"/>
              <a:gd fmla="*/ 0 w 560" name="T10"/>
              <a:gd fmla="*/ 0 h 273" name="T11"/>
              <a:gd fmla="*/ 0 w 560" name="T12"/>
              <a:gd fmla="*/ 0 h 27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73" w="560">
                <a:moveTo>
                  <a:pt x="0" y="0"/>
                </a:moveTo>
                <a:lnTo>
                  <a:pt x="477" y="0"/>
                </a:lnTo>
                <a:lnTo>
                  <a:pt x="560" y="135"/>
                </a:lnTo>
                <a:lnTo>
                  <a:pt x="477" y="273"/>
                </a:lnTo>
                <a:lnTo>
                  <a:pt x="0" y="273"/>
                </a:lnTo>
                <a:lnTo>
                  <a:pt x="0" y="0"/>
                </a:lnTo>
                <a:close/>
              </a:path>
            </a:pathLst>
          </a:custGeom>
          <a:solidFill>
            <a:srgbClr val="3A8898"/>
          </a:solidFill>
          <a:ln>
            <a:noFill/>
          </a:ln>
        </p:spPr>
        <p:txBody>
          <a:bodyPr/>
          <a:lstStyle/>
          <a:p>
            <a:endParaRPr altLang="en-US" lang="zh-CN"/>
          </a:p>
        </p:txBody>
      </p:sp>
      <p:sp>
        <p:nvSpPr>
          <p:cNvPr id="47" name="Freeform 31"/>
          <p:cNvSpPr>
            <a:spLocks noEditPoints="1"/>
          </p:cNvSpPr>
          <p:nvPr/>
        </p:nvSpPr>
        <p:spPr bwMode="auto">
          <a:xfrm>
            <a:off x="4187825" y="2127250"/>
            <a:ext cx="1265238" cy="244475"/>
          </a:xfrm>
          <a:custGeom>
            <a:gdLst>
              <a:gd fmla="*/ 2147483646 w 221" name="T0"/>
              <a:gd fmla="*/ 2147483646 h 44" name="T1"/>
              <a:gd fmla="*/ 2147483646 w 221" name="T2"/>
              <a:gd fmla="*/ 2147483646 h 44" name="T3"/>
              <a:gd fmla="*/ 2147483646 w 221" name="T4"/>
              <a:gd fmla="*/ 2147483646 h 44" name="T5"/>
              <a:gd fmla="*/ 2147483646 w 221" name="T6"/>
              <a:gd fmla="*/ 2147483646 h 44" name="T7"/>
              <a:gd fmla="*/ 2147483646 w 221" name="T8"/>
              <a:gd fmla="*/ 2147483646 h 44" name="T9"/>
              <a:gd fmla="*/ 2147483646 w 221" name="T10"/>
              <a:gd fmla="*/ 2147483646 h 44" name="T11"/>
              <a:gd fmla="*/ 2147483646 w 221" name="T12"/>
              <a:gd fmla="*/ 2147483646 h 44" name="T13"/>
              <a:gd fmla="*/ 2147483646 w 221" name="T14"/>
              <a:gd fmla="*/ 2147483646 h 44" name="T15"/>
              <a:gd fmla="*/ 2147483646 w 221" name="T16"/>
              <a:gd fmla="*/ 2147483646 h 44" name="T17"/>
              <a:gd fmla="*/ 2147483646 w 221" name="T18"/>
              <a:gd fmla="*/ 2147483646 h 44" name="T19"/>
              <a:gd fmla="*/ 2147483646 w 221" name="T20"/>
              <a:gd fmla="*/ 2147483646 h 44" name="T21"/>
              <a:gd fmla="*/ 2147483646 w 221" name="T22"/>
              <a:gd fmla="*/ 2147483646 h 44" name="T23"/>
              <a:gd fmla="*/ 2147483646 w 221" name="T24"/>
              <a:gd fmla="*/ 2147483646 h 44" name="T25"/>
              <a:gd fmla="*/ 2147483646 w 221" name="T26"/>
              <a:gd fmla="*/ 2147483646 h 44" name="T27"/>
              <a:gd fmla="*/ 2147483646 w 221" name="T28"/>
              <a:gd fmla="*/ 2147483646 h 44" name="T29"/>
              <a:gd fmla="*/ 2147483646 w 221" name="T30"/>
              <a:gd fmla="*/ 2147483646 h 44" name="T31"/>
              <a:gd fmla="*/ 2147483646 w 221" name="T32"/>
              <a:gd fmla="*/ 2147483646 h 44" name="T33"/>
              <a:gd fmla="*/ 2147483646 w 221" name="T34"/>
              <a:gd fmla="*/ 2147483646 h 44" name="T35"/>
              <a:gd fmla="*/ 2147483646 w 221" name="T36"/>
              <a:gd fmla="*/ 2147483646 h 44" name="T37"/>
              <a:gd fmla="*/ 0 w 221" name="T38"/>
              <a:gd fmla="*/ 2147483646 h 44" name="T39"/>
              <a:gd fmla="*/ 2147483646 w 221" name="T40"/>
              <a:gd fmla="*/ 2147483646 h 44" name="T41"/>
              <a:gd fmla="*/ 2147483646 w 221" name="T42"/>
              <a:gd fmla="*/ 2147483646 h 44" name="T43"/>
              <a:gd fmla="*/ 0 w 221" name="T44"/>
              <a:gd fmla="*/ 2147483646 h 44" name="T45"/>
              <a:gd fmla="*/ 2147483646 w 221" name="T46"/>
              <a:gd fmla="*/ 2147483646 h 44" name="T47"/>
              <a:gd fmla="*/ 2147483646 w 221" name="T48"/>
              <a:gd fmla="*/ 2147483646 h 44" name="T49"/>
              <a:gd fmla="*/ 2147483646 w 221" name="T50"/>
              <a:gd fmla="*/ 2147483646 h 44" name="T51"/>
              <a:gd fmla="*/ 2147483646 w 221" name="T52"/>
              <a:gd fmla="*/ 2147483646 h 44" name="T53"/>
              <a:gd fmla="*/ 2147483646 w 221" name="T54"/>
              <a:gd fmla="*/ 2147483646 h 44" name="T55"/>
              <a:gd fmla="*/ 2147483646 w 221" name="T56"/>
              <a:gd fmla="*/ 2147483646 h 44" name="T57"/>
              <a:gd fmla="*/ 2147483646 w 221" name="T58"/>
              <a:gd fmla="*/ 2147483646 h 44" name="T59"/>
              <a:gd fmla="*/ 2147483646 w 221" name="T60"/>
              <a:gd fmla="*/ 2147483646 h 44" name="T61"/>
              <a:gd fmla="*/ 2147483646 w 221" name="T62"/>
              <a:gd fmla="*/ 2147483646 h 44" name="T63"/>
              <a:gd fmla="*/ 2147483646 w 221" name="T64"/>
              <a:gd fmla="*/ 2147483646 h 44" name="T65"/>
              <a:gd fmla="*/ 2147483646 w 221" name="T66"/>
              <a:gd fmla="*/ 2147483646 h 44" name="T67"/>
              <a:gd fmla="*/ 2147483646 w 221" name="T68"/>
              <a:gd fmla="*/ 2147483646 h 44" name="T69"/>
              <a:gd fmla="*/ 2147483646 w 221" name="T70"/>
              <a:gd fmla="*/ 2147483646 h 44" name="T71"/>
              <a:gd fmla="*/ 2147483646 w 221" name="T72"/>
              <a:gd fmla="*/ 2147483646 h 44" name="T73"/>
              <a:gd fmla="*/ 2147483646 w 221" name="T74"/>
              <a:gd fmla="*/ 2147483646 h 44" name="T75"/>
              <a:gd fmla="*/ 2147483646 w 221" name="T76"/>
              <a:gd fmla="*/ 2147483646 h 44" name="T77"/>
              <a:gd fmla="*/ 2147483646 w 221" name="T78"/>
              <a:gd fmla="*/ 2147483646 h 44" name="T79"/>
              <a:gd fmla="*/ 2147483646 w 221" name="T80"/>
              <a:gd fmla="*/ 2147483646 h 44" name="T81"/>
              <a:gd fmla="*/ 2147483646 w 221" name="T82"/>
              <a:gd fmla="*/ 2147483646 h 44" name="T83"/>
              <a:gd fmla="*/ 2147483646 w 221" name="T84"/>
              <a:gd fmla="*/ 2147483646 h 44" name="T85"/>
              <a:gd fmla="*/ 2147483646 w 221" name="T86"/>
              <a:gd fmla="*/ 2147483646 h 44" name="T87"/>
              <a:gd fmla="*/ 2147483646 w 221" name="T88"/>
              <a:gd fmla="*/ 2147483646 h 44" name="T89"/>
              <a:gd fmla="*/ 2147483646 w 221" name="T90"/>
              <a:gd fmla="*/ 2147483646 h 44" name="T91"/>
              <a:gd fmla="*/ 2147483646 w 221" name="T92"/>
              <a:gd fmla="*/ 2147483646 h 44" name="T93"/>
              <a:gd fmla="*/ 2147483646 w 221" name="T94"/>
              <a:gd fmla="*/ 2147483646 h 44" name="T95"/>
              <a:gd fmla="*/ 2147483646 w 221" name="T96"/>
              <a:gd fmla="*/ 2147483646 h 44" name="T97"/>
              <a:gd fmla="*/ 2147483646 w 221" name="T98"/>
              <a:gd fmla="*/ 2147483646 h 44" name="T99"/>
              <a:gd fmla="*/ 2147483646 w 221" name="T100"/>
              <a:gd fmla="*/ 2147483646 h 44" name="T101"/>
              <a:gd fmla="*/ 2147483646 w 221" name="T102"/>
              <a:gd fmla="*/ 2147483646 h 44" name="T103"/>
              <a:gd fmla="*/ 2147483646 w 221" name="T104"/>
              <a:gd fmla="*/ 2147483646 h 44" name="T105"/>
              <a:gd fmla="*/ 2147483646 w 221" name="T106"/>
              <a:gd fmla="*/ 2147483646 h 4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4" w="221">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w="9525">
            <a:noFill/>
            <a:round/>
          </a:ln>
          <a:extLst/>
        </p:spPr>
        <p:txBody>
          <a:bodyPr/>
          <a:lstStyle/>
          <a:p>
            <a:endParaRPr altLang="en-US" lang="zh-CN"/>
          </a:p>
        </p:txBody>
      </p:sp>
      <p:sp>
        <p:nvSpPr>
          <p:cNvPr id="48" name="Freeform 32"/>
          <p:cNvSpPr>
            <a:spLocks noEditPoints="1"/>
          </p:cNvSpPr>
          <p:nvPr/>
        </p:nvSpPr>
        <p:spPr bwMode="auto">
          <a:xfrm>
            <a:off x="4187825" y="1816100"/>
            <a:ext cx="1287463" cy="287338"/>
          </a:xfrm>
          <a:custGeom>
            <a:gdLst>
              <a:gd fmla="*/ 2147483646 w 225" name="T0"/>
              <a:gd fmla="*/ 0 h 52" name="T1"/>
              <a:gd fmla="*/ 2147483646 w 225" name="T2"/>
              <a:gd fmla="*/ 2147483646 h 52" name="T3"/>
              <a:gd fmla="*/ 2147483646 w 225" name="T4"/>
              <a:gd fmla="*/ 2147483646 h 52" name="T5"/>
              <a:gd fmla="*/ 2147483646 w 225" name="T6"/>
              <a:gd fmla="*/ 2147483646 h 52" name="T7"/>
              <a:gd fmla="*/ 2147483646 w 225" name="T8"/>
              <a:gd fmla="*/ 2147483646 h 52" name="T9"/>
              <a:gd fmla="*/ 2147483646 w 225" name="T10"/>
              <a:gd fmla="*/ 2147483646 h 52" name="T11"/>
              <a:gd fmla="*/ 2147483646 w 225" name="T12"/>
              <a:gd fmla="*/ 2147483646 h 52" name="T13"/>
              <a:gd fmla="*/ 2147483646 w 225" name="T14"/>
              <a:gd fmla="*/ 2147483646 h 52" name="T15"/>
              <a:gd fmla="*/ 2147483646 w 225" name="T16"/>
              <a:gd fmla="*/ 2147483646 h 52" name="T17"/>
              <a:gd fmla="*/ 2147483646 w 225" name="T18"/>
              <a:gd fmla="*/ 2147483646 h 52" name="T19"/>
              <a:gd fmla="*/ 2147483646 w 225" name="T20"/>
              <a:gd fmla="*/ 2147483646 h 52" name="T21"/>
              <a:gd fmla="*/ 2147483646 w 225" name="T22"/>
              <a:gd fmla="*/ 2147483646 h 52" name="T23"/>
              <a:gd fmla="*/ 2147483646 w 225" name="T24"/>
              <a:gd fmla="*/ 2147483646 h 52" name="T25"/>
              <a:gd fmla="*/ 2147483646 w 225" name="T26"/>
              <a:gd fmla="*/ 0 h 52" name="T27"/>
              <a:gd fmla="*/ 2147483646 w 225" name="T28"/>
              <a:gd fmla="*/ 2147483646 h 52" name="T29"/>
              <a:gd fmla="*/ 2147483646 w 225" name="T30"/>
              <a:gd fmla="*/ 2147483646 h 52" name="T31"/>
              <a:gd fmla="*/ 2147483646 w 225" name="T32"/>
              <a:gd fmla="*/ 2147483646 h 52" name="T33"/>
              <a:gd fmla="*/ 2147483646 w 225" name="T34"/>
              <a:gd fmla="*/ 2147483646 h 52" name="T35"/>
              <a:gd fmla="*/ 2147483646 w 225" name="T36"/>
              <a:gd fmla="*/ 2147483646 h 52" name="T37"/>
              <a:gd fmla="*/ 2147483646 w 225" name="T38"/>
              <a:gd fmla="*/ 2147483646 h 52" name="T39"/>
              <a:gd fmla="*/ 2147483646 w 225" name="T40"/>
              <a:gd fmla="*/ 2147483646 h 52" name="T41"/>
              <a:gd fmla="*/ 2147483646 w 225" name="T42"/>
              <a:gd fmla="*/ 2147483646 h 52" name="T43"/>
              <a:gd fmla="*/ 2147483646 w 225" name="T44"/>
              <a:gd fmla="*/ 2147483646 h 52" name="T45"/>
              <a:gd fmla="*/ 2147483646 w 225" name="T46"/>
              <a:gd fmla="*/ 2147483646 h 52" name="T47"/>
              <a:gd fmla="*/ 0 w 225" name="T48"/>
              <a:gd fmla="*/ 0 h 52" name="T49"/>
              <a:gd fmla="*/ 2147483646 w 225" name="T50"/>
              <a:gd fmla="*/ 2147483646 h 52" name="T51"/>
              <a:gd fmla="*/ 2147483646 w 225" name="T52"/>
              <a:gd fmla="*/ 2147483646 h 52" name="T53"/>
              <a:gd fmla="*/ 2147483646 w 225" name="T54"/>
              <a:gd fmla="*/ 0 h 52" name="T55"/>
              <a:gd fmla="*/ 2147483646 w 225" name="T56"/>
              <a:gd fmla="*/ 2147483646 h 52" name="T57"/>
              <a:gd fmla="*/ 2147483646 w 225" name="T58"/>
              <a:gd fmla="*/ 2147483646 h 52" name="T59"/>
              <a:gd fmla="*/ 2147483646 w 225" name="T60"/>
              <a:gd fmla="*/ 2147483646 h 52" name="T61"/>
              <a:gd fmla="*/ 2147483646 w 225" name="T62"/>
              <a:gd fmla="*/ 0 h 52" name="T63"/>
              <a:gd fmla="*/ 2147483646 w 225" name="T64"/>
              <a:gd fmla="*/ 0 h 52" name="T65"/>
              <a:gd fmla="*/ 2147483646 w 225" name="T66"/>
              <a:gd fmla="*/ 2147483646 h 52" name="T67"/>
              <a:gd fmla="*/ 2147483646 w 225" name="T68"/>
              <a:gd fmla="*/ 2147483646 h 52" name="T69"/>
              <a:gd fmla="*/ 2147483646 w 225" name="T70"/>
              <a:gd fmla="*/ 2147483646 h 52" name="T71"/>
              <a:gd fmla="*/ 2147483646 w 225" name="T72"/>
              <a:gd fmla="*/ 0 h 52" name="T73"/>
              <a:gd fmla="*/ 2147483646 w 225" name="T74"/>
              <a:gd fmla="*/ 2147483646 h 52" name="T75"/>
              <a:gd fmla="*/ 2147483646 w 225" name="T76"/>
              <a:gd fmla="*/ 2147483646 h 52" name="T77"/>
              <a:gd fmla="*/ 2147483646 w 225" name="T78"/>
              <a:gd fmla="*/ 2147483646 h 52" name="T79"/>
              <a:gd fmla="*/ 2147483646 w 225" name="T80"/>
              <a:gd fmla="*/ 0 h 52" name="T81"/>
              <a:gd fmla="*/ 2147483646 w 225" name="T82"/>
              <a:gd fmla="*/ 0 h 52" name="T83"/>
              <a:gd fmla="*/ 2147483646 w 225" name="T84"/>
              <a:gd fmla="*/ 2147483646 h 52" name="T85"/>
              <a:gd fmla="*/ 2147483646 w 225" name="T86"/>
              <a:gd fmla="*/ 2147483646 h 52" name="T87"/>
              <a:gd fmla="*/ 2147483646 w 225" name="T88"/>
              <a:gd fmla="*/ 2147483646 h 52" name="T89"/>
              <a:gd fmla="*/ 2147483646 w 225" name="T90"/>
              <a:gd fmla="*/ 0 h 52" name="T91"/>
              <a:gd fmla="*/ 2147483646 w 225" name="T92"/>
              <a:gd fmla="*/ 2147483646 h 52" name="T93"/>
              <a:gd fmla="*/ 2147483646 w 225" name="T94"/>
              <a:gd fmla="*/ 2147483646 h 52" name="T95"/>
              <a:gd fmla="*/ 2147483646 w 225" name="T96"/>
              <a:gd fmla="*/ 2147483646 h 52" name="T97"/>
              <a:gd fmla="*/ 2147483646 w 225" name="T98"/>
              <a:gd fmla="*/ 0 h 52" name="T99"/>
              <a:gd fmla="*/ 2147483646 w 225" name="T100"/>
              <a:gd fmla="*/ 0 h 52" name="T101"/>
              <a:gd fmla="*/ 2147483646 w 225" name="T102"/>
              <a:gd fmla="*/ 2147483646 h 52" name="T103"/>
              <a:gd fmla="*/ 2147483646 w 225" name="T104"/>
              <a:gd fmla="*/ 2147483646 h 52" name="T105"/>
              <a:gd fmla="*/ 2147483646 w 225" name="T106"/>
              <a:gd fmla="*/ 2147483646 h 52" name="T107"/>
              <a:gd fmla="*/ 2147483646 w 225" name="T108"/>
              <a:gd fmla="*/ 0 h 52" name="T109"/>
              <a:gd fmla="*/ 2147483646 w 225" name="T110"/>
              <a:gd fmla="*/ 2147483646 h 52" name="T111"/>
              <a:gd fmla="*/ 2147483646 w 225" name="T112"/>
              <a:gd fmla="*/ 2147483646 h 52" name="T113"/>
              <a:gd fmla="*/ 2147483646 w 225" name="T114"/>
              <a:gd fmla="*/ 2147483646 h 52" name="T115"/>
              <a:gd fmla="*/ 2147483646 w 225" name="T116"/>
              <a:gd fmla="*/ 0 h 5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52" w="225">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a:extLst/>
        </p:spPr>
        <p:txBody>
          <a:bodyPr/>
          <a:lstStyle/>
          <a:p>
            <a:endParaRPr altLang="en-US" lang="zh-CN"/>
          </a:p>
        </p:txBody>
      </p:sp>
      <p:sp>
        <p:nvSpPr>
          <p:cNvPr id="49" name="Freeform 36"/>
          <p:cNvSpPr/>
          <p:nvPr/>
        </p:nvSpPr>
        <p:spPr bwMode="auto">
          <a:xfrm>
            <a:off x="4398963" y="2925763"/>
            <a:ext cx="1196975" cy="638175"/>
          </a:xfrm>
          <a:custGeom>
            <a:gdLst>
              <a:gd fmla="*/ 0 w 498" name="T0"/>
              <a:gd fmla="*/ 0 h 273" name="T1"/>
              <a:gd fmla="*/ 2147483646 w 498" name="T2"/>
              <a:gd fmla="*/ 0 h 273" name="T3"/>
              <a:gd fmla="*/ 2147483646 w 498" name="T4"/>
              <a:gd fmla="*/ 2147483646 h 273" name="T5"/>
              <a:gd fmla="*/ 2147483646 w 498" name="T6"/>
              <a:gd fmla="*/ 2147483646 h 273" name="T7"/>
              <a:gd fmla="*/ 0 w 498" name="T8"/>
              <a:gd fmla="*/ 2147483646 h 273" name="T9"/>
              <a:gd fmla="*/ 0 w 498" name="T10"/>
              <a:gd fmla="*/ 0 h 273" name="T11"/>
              <a:gd fmla="*/ 0 w 498" name="T12"/>
              <a:gd fmla="*/ 0 h 27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73" w="498">
                <a:moveTo>
                  <a:pt x="0" y="0"/>
                </a:moveTo>
                <a:lnTo>
                  <a:pt x="415" y="0"/>
                </a:lnTo>
                <a:lnTo>
                  <a:pt x="498" y="138"/>
                </a:lnTo>
                <a:lnTo>
                  <a:pt x="415" y="273"/>
                </a:lnTo>
                <a:lnTo>
                  <a:pt x="0" y="273"/>
                </a:lnTo>
                <a:lnTo>
                  <a:pt x="0" y="0"/>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0" name="Freeform 37"/>
          <p:cNvSpPr/>
          <p:nvPr/>
        </p:nvSpPr>
        <p:spPr bwMode="auto">
          <a:xfrm>
            <a:off x="4187825" y="2860675"/>
            <a:ext cx="1344613" cy="636588"/>
          </a:xfrm>
          <a:custGeom>
            <a:gdLst>
              <a:gd fmla="*/ 0 w 560" name="T0"/>
              <a:gd fmla="*/ 0 h 272" name="T1"/>
              <a:gd fmla="*/ 2147483646 w 560" name="T2"/>
              <a:gd fmla="*/ 0 h 272" name="T3"/>
              <a:gd fmla="*/ 2147483646 w 560" name="T4"/>
              <a:gd fmla="*/ 2147483646 h 272" name="T5"/>
              <a:gd fmla="*/ 2147483646 w 560" name="T6"/>
              <a:gd fmla="*/ 2147483646 h 272" name="T7"/>
              <a:gd fmla="*/ 0 w 560" name="T8"/>
              <a:gd fmla="*/ 2147483646 h 272" name="T9"/>
              <a:gd fmla="*/ 0 w 560" name="T10"/>
              <a:gd fmla="*/ 0 h 272" name="T11"/>
              <a:gd fmla="*/ 0 w 560" name="T12"/>
              <a:gd fmla="*/ 0 h 27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72" w="560">
                <a:moveTo>
                  <a:pt x="0" y="0"/>
                </a:moveTo>
                <a:lnTo>
                  <a:pt x="477" y="0"/>
                </a:lnTo>
                <a:lnTo>
                  <a:pt x="560" y="135"/>
                </a:lnTo>
                <a:lnTo>
                  <a:pt x="477" y="272"/>
                </a:lnTo>
                <a:lnTo>
                  <a:pt x="0" y="272"/>
                </a:lnTo>
                <a:lnTo>
                  <a:pt x="0" y="0"/>
                </a:lnTo>
                <a:close/>
              </a:path>
            </a:pathLst>
          </a:custGeom>
          <a:solidFill>
            <a:srgbClr val="C9AE00"/>
          </a:solidFill>
          <a:ln>
            <a:noFill/>
          </a:ln>
        </p:spPr>
        <p:txBody>
          <a:bodyPr/>
          <a:lstStyle/>
          <a:p>
            <a:endParaRPr altLang="en-US" lang="zh-CN"/>
          </a:p>
        </p:txBody>
      </p:sp>
      <p:sp>
        <p:nvSpPr>
          <p:cNvPr id="51" name="Freeform 38"/>
          <p:cNvSpPr>
            <a:spLocks noEditPoints="1"/>
          </p:cNvSpPr>
          <p:nvPr/>
        </p:nvSpPr>
        <p:spPr bwMode="auto">
          <a:xfrm>
            <a:off x="4187825" y="3213100"/>
            <a:ext cx="1265238" cy="246063"/>
          </a:xfrm>
          <a:custGeom>
            <a:gdLst>
              <a:gd fmla="*/ 2147483646 w 221" name="T0"/>
              <a:gd fmla="*/ 2147483646 h 44" name="T1"/>
              <a:gd fmla="*/ 2147483646 w 221" name="T2"/>
              <a:gd fmla="*/ 2147483646 h 44" name="T3"/>
              <a:gd fmla="*/ 2147483646 w 221" name="T4"/>
              <a:gd fmla="*/ 2147483646 h 44" name="T5"/>
              <a:gd fmla="*/ 2147483646 w 221" name="T6"/>
              <a:gd fmla="*/ 2147483646 h 44" name="T7"/>
              <a:gd fmla="*/ 2147483646 w 221" name="T8"/>
              <a:gd fmla="*/ 2147483646 h 44" name="T9"/>
              <a:gd fmla="*/ 2147483646 w 221" name="T10"/>
              <a:gd fmla="*/ 2147483646 h 44" name="T11"/>
              <a:gd fmla="*/ 2147483646 w 221" name="T12"/>
              <a:gd fmla="*/ 2147483646 h 44" name="T13"/>
              <a:gd fmla="*/ 2147483646 w 221" name="T14"/>
              <a:gd fmla="*/ 2147483646 h 44" name="T15"/>
              <a:gd fmla="*/ 2147483646 w 221" name="T16"/>
              <a:gd fmla="*/ 2147483646 h 44" name="T17"/>
              <a:gd fmla="*/ 2147483646 w 221" name="T18"/>
              <a:gd fmla="*/ 2147483646 h 44" name="T19"/>
              <a:gd fmla="*/ 2147483646 w 221" name="T20"/>
              <a:gd fmla="*/ 2147483646 h 44" name="T21"/>
              <a:gd fmla="*/ 2147483646 w 221" name="T22"/>
              <a:gd fmla="*/ 2147483646 h 44" name="T23"/>
              <a:gd fmla="*/ 2147483646 w 221" name="T24"/>
              <a:gd fmla="*/ 2147483646 h 44" name="T25"/>
              <a:gd fmla="*/ 2147483646 w 221" name="T26"/>
              <a:gd fmla="*/ 0 h 44" name="T27"/>
              <a:gd fmla="*/ 2147483646 w 221" name="T28"/>
              <a:gd fmla="*/ 2147483646 h 44" name="T29"/>
              <a:gd fmla="*/ 2147483646 w 221" name="T30"/>
              <a:gd fmla="*/ 2147483646 h 44" name="T31"/>
              <a:gd fmla="*/ 2147483646 w 221" name="T32"/>
              <a:gd fmla="*/ 2147483646 h 44" name="T33"/>
              <a:gd fmla="*/ 2147483646 w 221" name="T34"/>
              <a:gd fmla="*/ 2147483646 h 44" name="T35"/>
              <a:gd fmla="*/ 2147483646 w 221" name="T36"/>
              <a:gd fmla="*/ 2147483646 h 44" name="T37"/>
              <a:gd fmla="*/ 0 w 221" name="T38"/>
              <a:gd fmla="*/ 2147483646 h 44" name="T39"/>
              <a:gd fmla="*/ 2147483646 w 221" name="T40"/>
              <a:gd fmla="*/ 2147483646 h 44" name="T41"/>
              <a:gd fmla="*/ 2147483646 w 221" name="T42"/>
              <a:gd fmla="*/ 2147483646 h 44" name="T43"/>
              <a:gd fmla="*/ 0 w 221" name="T44"/>
              <a:gd fmla="*/ 2147483646 h 44" name="T45"/>
              <a:gd fmla="*/ 2147483646 w 221" name="T46"/>
              <a:gd fmla="*/ 2147483646 h 44" name="T47"/>
              <a:gd fmla="*/ 2147483646 w 221" name="T48"/>
              <a:gd fmla="*/ 2147483646 h 44" name="T49"/>
              <a:gd fmla="*/ 2147483646 w 221" name="T50"/>
              <a:gd fmla="*/ 2147483646 h 44" name="T51"/>
              <a:gd fmla="*/ 2147483646 w 221" name="T52"/>
              <a:gd fmla="*/ 2147483646 h 44" name="T53"/>
              <a:gd fmla="*/ 2147483646 w 221" name="T54"/>
              <a:gd fmla="*/ 2147483646 h 44" name="T55"/>
              <a:gd fmla="*/ 2147483646 w 221" name="T56"/>
              <a:gd fmla="*/ 2147483646 h 44" name="T57"/>
              <a:gd fmla="*/ 2147483646 w 221" name="T58"/>
              <a:gd fmla="*/ 2147483646 h 44" name="T59"/>
              <a:gd fmla="*/ 2147483646 w 221" name="T60"/>
              <a:gd fmla="*/ 2147483646 h 44" name="T61"/>
              <a:gd fmla="*/ 2147483646 w 221" name="T62"/>
              <a:gd fmla="*/ 2147483646 h 44" name="T63"/>
              <a:gd fmla="*/ 2147483646 w 221" name="T64"/>
              <a:gd fmla="*/ 2147483646 h 44" name="T65"/>
              <a:gd fmla="*/ 2147483646 w 221" name="T66"/>
              <a:gd fmla="*/ 2147483646 h 44" name="T67"/>
              <a:gd fmla="*/ 2147483646 w 221" name="T68"/>
              <a:gd fmla="*/ 2147483646 h 44" name="T69"/>
              <a:gd fmla="*/ 2147483646 w 221" name="T70"/>
              <a:gd fmla="*/ 2147483646 h 44" name="T71"/>
              <a:gd fmla="*/ 2147483646 w 221" name="T72"/>
              <a:gd fmla="*/ 2147483646 h 44" name="T73"/>
              <a:gd fmla="*/ 2147483646 w 221" name="T74"/>
              <a:gd fmla="*/ 2147483646 h 44" name="T75"/>
              <a:gd fmla="*/ 2147483646 w 221" name="T76"/>
              <a:gd fmla="*/ 2147483646 h 44" name="T77"/>
              <a:gd fmla="*/ 2147483646 w 221" name="T78"/>
              <a:gd fmla="*/ 2147483646 h 44" name="T79"/>
              <a:gd fmla="*/ 2147483646 w 221" name="T80"/>
              <a:gd fmla="*/ 2147483646 h 44" name="T81"/>
              <a:gd fmla="*/ 2147483646 w 221" name="T82"/>
              <a:gd fmla="*/ 2147483646 h 44" name="T83"/>
              <a:gd fmla="*/ 2147483646 w 221" name="T84"/>
              <a:gd fmla="*/ 2147483646 h 44" name="T85"/>
              <a:gd fmla="*/ 2147483646 w 221" name="T86"/>
              <a:gd fmla="*/ 2147483646 h 44" name="T87"/>
              <a:gd fmla="*/ 2147483646 w 221" name="T88"/>
              <a:gd fmla="*/ 2147483646 h 44" name="T89"/>
              <a:gd fmla="*/ 2147483646 w 221" name="T90"/>
              <a:gd fmla="*/ 2147483646 h 44" name="T91"/>
              <a:gd fmla="*/ 2147483646 w 221" name="T92"/>
              <a:gd fmla="*/ 2147483646 h 44" name="T93"/>
              <a:gd fmla="*/ 2147483646 w 221" name="T94"/>
              <a:gd fmla="*/ 2147483646 h 44" name="T95"/>
              <a:gd fmla="*/ 2147483646 w 221" name="T96"/>
              <a:gd fmla="*/ 2147483646 h 44" name="T97"/>
              <a:gd fmla="*/ 2147483646 w 221" name="T98"/>
              <a:gd fmla="*/ 2147483646 h 44" name="T99"/>
              <a:gd fmla="*/ 2147483646 w 221" name="T100"/>
              <a:gd fmla="*/ 2147483646 h 44" name="T101"/>
              <a:gd fmla="*/ 2147483646 w 221" name="T102"/>
              <a:gd fmla="*/ 2147483646 h 44" name="T103"/>
              <a:gd fmla="*/ 2147483646 w 221" name="T104"/>
              <a:gd fmla="*/ 2147483646 h 44" name="T105"/>
              <a:gd fmla="*/ 2147483646 w 221" name="T106"/>
              <a:gd fmla="*/ 2147483646 h 4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4" w="221">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2"/>
                </a:moveTo>
                <a:cubicBezTo>
                  <a:pt x="196" y="41"/>
                  <a:pt x="197" y="40"/>
                  <a:pt x="198" y="38"/>
                </a:cubicBezTo>
                <a:cubicBezTo>
                  <a:pt x="199" y="38"/>
                  <a:pt x="198" y="36"/>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2"/>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2"/>
                </a:cubicBezTo>
                <a:cubicBezTo>
                  <a:pt x="216" y="9"/>
                  <a:pt x="218" y="6"/>
                  <a:pt x="220" y="2"/>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0"/>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7579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 name="Freeform 39"/>
          <p:cNvSpPr>
            <a:spLocks noEditPoints="1"/>
          </p:cNvSpPr>
          <p:nvPr/>
        </p:nvSpPr>
        <p:spPr bwMode="auto">
          <a:xfrm>
            <a:off x="4187825" y="2897188"/>
            <a:ext cx="1287463" cy="288925"/>
          </a:xfrm>
          <a:custGeom>
            <a:gdLst>
              <a:gd fmla="*/ 2147483646 w 225" name="T0"/>
              <a:gd fmla="*/ 0 h 52" name="T1"/>
              <a:gd fmla="*/ 2147483646 w 225" name="T2"/>
              <a:gd fmla="*/ 2147483646 h 52" name="T3"/>
              <a:gd fmla="*/ 2147483646 w 225" name="T4"/>
              <a:gd fmla="*/ 2147483646 h 52" name="T5"/>
              <a:gd fmla="*/ 2147483646 w 225" name="T6"/>
              <a:gd fmla="*/ 2147483646 h 52" name="T7"/>
              <a:gd fmla="*/ 2147483646 w 225" name="T8"/>
              <a:gd fmla="*/ 2147483646 h 52" name="T9"/>
              <a:gd fmla="*/ 2147483646 w 225" name="T10"/>
              <a:gd fmla="*/ 2147483646 h 52" name="T11"/>
              <a:gd fmla="*/ 2147483646 w 225" name="T12"/>
              <a:gd fmla="*/ 2147483646 h 52" name="T13"/>
              <a:gd fmla="*/ 2147483646 w 225" name="T14"/>
              <a:gd fmla="*/ 2147483646 h 52" name="T15"/>
              <a:gd fmla="*/ 2147483646 w 225" name="T16"/>
              <a:gd fmla="*/ 2147483646 h 52" name="T17"/>
              <a:gd fmla="*/ 2147483646 w 225" name="T18"/>
              <a:gd fmla="*/ 2147483646 h 52" name="T19"/>
              <a:gd fmla="*/ 2147483646 w 225" name="T20"/>
              <a:gd fmla="*/ 2147483646 h 52" name="T21"/>
              <a:gd fmla="*/ 2147483646 w 225" name="T22"/>
              <a:gd fmla="*/ 2147483646 h 52" name="T23"/>
              <a:gd fmla="*/ 2147483646 w 225" name="T24"/>
              <a:gd fmla="*/ 2147483646 h 52" name="T25"/>
              <a:gd fmla="*/ 2147483646 w 225" name="T26"/>
              <a:gd fmla="*/ 0 h 52" name="T27"/>
              <a:gd fmla="*/ 2147483646 w 225" name="T28"/>
              <a:gd fmla="*/ 2147483646 h 52" name="T29"/>
              <a:gd fmla="*/ 2147483646 w 225" name="T30"/>
              <a:gd fmla="*/ 2147483646 h 52" name="T31"/>
              <a:gd fmla="*/ 2147483646 w 225" name="T32"/>
              <a:gd fmla="*/ 2147483646 h 52" name="T33"/>
              <a:gd fmla="*/ 2147483646 w 225" name="T34"/>
              <a:gd fmla="*/ 2147483646 h 52" name="T35"/>
              <a:gd fmla="*/ 2147483646 w 225" name="T36"/>
              <a:gd fmla="*/ 2147483646 h 52" name="T37"/>
              <a:gd fmla="*/ 2147483646 w 225" name="T38"/>
              <a:gd fmla="*/ 2147483646 h 52" name="T39"/>
              <a:gd fmla="*/ 2147483646 w 225" name="T40"/>
              <a:gd fmla="*/ 2147483646 h 52" name="T41"/>
              <a:gd fmla="*/ 2147483646 w 225" name="T42"/>
              <a:gd fmla="*/ 2147483646 h 52" name="T43"/>
              <a:gd fmla="*/ 2147483646 w 225" name="T44"/>
              <a:gd fmla="*/ 2147483646 h 52" name="T45"/>
              <a:gd fmla="*/ 2147483646 w 225" name="T46"/>
              <a:gd fmla="*/ 2147483646 h 52" name="T47"/>
              <a:gd fmla="*/ 0 w 225" name="T48"/>
              <a:gd fmla="*/ 0 h 52" name="T49"/>
              <a:gd fmla="*/ 2147483646 w 225" name="T50"/>
              <a:gd fmla="*/ 2147483646 h 52" name="T51"/>
              <a:gd fmla="*/ 2147483646 w 225" name="T52"/>
              <a:gd fmla="*/ 2147483646 h 52" name="T53"/>
              <a:gd fmla="*/ 2147483646 w 225" name="T54"/>
              <a:gd fmla="*/ 0 h 52" name="T55"/>
              <a:gd fmla="*/ 2147483646 w 225" name="T56"/>
              <a:gd fmla="*/ 2147483646 h 52" name="T57"/>
              <a:gd fmla="*/ 2147483646 w 225" name="T58"/>
              <a:gd fmla="*/ 2147483646 h 52" name="T59"/>
              <a:gd fmla="*/ 2147483646 w 225" name="T60"/>
              <a:gd fmla="*/ 2147483646 h 52" name="T61"/>
              <a:gd fmla="*/ 2147483646 w 225" name="T62"/>
              <a:gd fmla="*/ 0 h 52" name="T63"/>
              <a:gd fmla="*/ 2147483646 w 225" name="T64"/>
              <a:gd fmla="*/ 0 h 52" name="T65"/>
              <a:gd fmla="*/ 2147483646 w 225" name="T66"/>
              <a:gd fmla="*/ 2147483646 h 52" name="T67"/>
              <a:gd fmla="*/ 2147483646 w 225" name="T68"/>
              <a:gd fmla="*/ 2147483646 h 52" name="T69"/>
              <a:gd fmla="*/ 2147483646 w 225" name="T70"/>
              <a:gd fmla="*/ 2147483646 h 52" name="T71"/>
              <a:gd fmla="*/ 2147483646 w 225" name="T72"/>
              <a:gd fmla="*/ 0 h 52" name="T73"/>
              <a:gd fmla="*/ 2147483646 w 225" name="T74"/>
              <a:gd fmla="*/ 2147483646 h 52" name="T75"/>
              <a:gd fmla="*/ 2147483646 w 225" name="T76"/>
              <a:gd fmla="*/ 2147483646 h 52" name="T77"/>
              <a:gd fmla="*/ 2147483646 w 225" name="T78"/>
              <a:gd fmla="*/ 2147483646 h 52" name="T79"/>
              <a:gd fmla="*/ 2147483646 w 225" name="T80"/>
              <a:gd fmla="*/ 0 h 52" name="T81"/>
              <a:gd fmla="*/ 2147483646 w 225" name="T82"/>
              <a:gd fmla="*/ 0 h 52" name="T83"/>
              <a:gd fmla="*/ 2147483646 w 225" name="T84"/>
              <a:gd fmla="*/ 2147483646 h 52" name="T85"/>
              <a:gd fmla="*/ 2147483646 w 225" name="T86"/>
              <a:gd fmla="*/ 2147483646 h 52" name="T87"/>
              <a:gd fmla="*/ 2147483646 w 225" name="T88"/>
              <a:gd fmla="*/ 2147483646 h 52" name="T89"/>
              <a:gd fmla="*/ 2147483646 w 225" name="T90"/>
              <a:gd fmla="*/ 0 h 52" name="T91"/>
              <a:gd fmla="*/ 2147483646 w 225" name="T92"/>
              <a:gd fmla="*/ 2147483646 h 52" name="T93"/>
              <a:gd fmla="*/ 2147483646 w 225" name="T94"/>
              <a:gd fmla="*/ 2147483646 h 52" name="T95"/>
              <a:gd fmla="*/ 2147483646 w 225" name="T96"/>
              <a:gd fmla="*/ 2147483646 h 52" name="T97"/>
              <a:gd fmla="*/ 2147483646 w 225" name="T98"/>
              <a:gd fmla="*/ 0 h 52" name="T99"/>
              <a:gd fmla="*/ 2147483646 w 225" name="T100"/>
              <a:gd fmla="*/ 0 h 52" name="T101"/>
              <a:gd fmla="*/ 2147483646 w 225" name="T102"/>
              <a:gd fmla="*/ 2147483646 h 52" name="T103"/>
              <a:gd fmla="*/ 2147483646 w 225" name="T104"/>
              <a:gd fmla="*/ 2147483646 h 52" name="T105"/>
              <a:gd fmla="*/ 2147483646 w 225" name="T106"/>
              <a:gd fmla="*/ 2147483646 h 52" name="T107"/>
              <a:gd fmla="*/ 2147483646 w 225" name="T108"/>
              <a:gd fmla="*/ 0 h 52" name="T109"/>
              <a:gd fmla="*/ 2147483646 w 225" name="T110"/>
              <a:gd fmla="*/ 2147483646 h 52" name="T111"/>
              <a:gd fmla="*/ 2147483646 w 225" name="T112"/>
              <a:gd fmla="*/ 2147483646 h 52" name="T113"/>
              <a:gd fmla="*/ 2147483646 w 225" name="T114"/>
              <a:gd fmla="*/ 2147483646 h 52" name="T115"/>
              <a:gd fmla="*/ 2147483646 w 225" name="T116"/>
              <a:gd fmla="*/ 0 h 5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52" w="225">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8"/>
                  <a:pt x="224" y="48"/>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75797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 name="Freeform 43"/>
          <p:cNvSpPr/>
          <p:nvPr/>
        </p:nvSpPr>
        <p:spPr bwMode="auto">
          <a:xfrm>
            <a:off x="4398963" y="4014788"/>
            <a:ext cx="1196975" cy="636587"/>
          </a:xfrm>
          <a:custGeom>
            <a:gdLst>
              <a:gd fmla="*/ 0 w 498" name="T0"/>
              <a:gd fmla="*/ 0 h 272" name="T1"/>
              <a:gd fmla="*/ 2147483646 w 498" name="T2"/>
              <a:gd fmla="*/ 0 h 272" name="T3"/>
              <a:gd fmla="*/ 2147483646 w 498" name="T4"/>
              <a:gd fmla="*/ 2147483646 h 272" name="T5"/>
              <a:gd fmla="*/ 2147483646 w 498" name="T6"/>
              <a:gd fmla="*/ 2147483646 h 272" name="T7"/>
              <a:gd fmla="*/ 0 w 498" name="T8"/>
              <a:gd fmla="*/ 2147483646 h 272" name="T9"/>
              <a:gd fmla="*/ 0 w 498" name="T10"/>
              <a:gd fmla="*/ 0 h 272" name="T11"/>
              <a:gd fmla="*/ 0 w 498" name="T12"/>
              <a:gd fmla="*/ 0 h 27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72" w="498">
                <a:moveTo>
                  <a:pt x="0" y="0"/>
                </a:moveTo>
                <a:lnTo>
                  <a:pt x="415" y="0"/>
                </a:lnTo>
                <a:lnTo>
                  <a:pt x="498" y="137"/>
                </a:lnTo>
                <a:lnTo>
                  <a:pt x="415" y="272"/>
                </a:lnTo>
                <a:lnTo>
                  <a:pt x="0" y="272"/>
                </a:lnTo>
                <a:lnTo>
                  <a:pt x="0" y="0"/>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 name="Freeform 44"/>
          <p:cNvSpPr/>
          <p:nvPr/>
        </p:nvSpPr>
        <p:spPr bwMode="auto">
          <a:xfrm>
            <a:off x="4398963" y="5100638"/>
            <a:ext cx="1196975" cy="633412"/>
          </a:xfrm>
          <a:custGeom>
            <a:gdLst>
              <a:gd fmla="*/ 0 w 498" name="T0"/>
              <a:gd fmla="*/ 0 h 271" name="T1"/>
              <a:gd fmla="*/ 2147483646 w 498" name="T2"/>
              <a:gd fmla="*/ 0 h 271" name="T3"/>
              <a:gd fmla="*/ 2147483646 w 498" name="T4"/>
              <a:gd fmla="*/ 2147483646 h 271" name="T5"/>
              <a:gd fmla="*/ 2147483646 w 498" name="T6"/>
              <a:gd fmla="*/ 2147483646 h 271" name="T7"/>
              <a:gd fmla="*/ 0 w 498" name="T8"/>
              <a:gd fmla="*/ 2147483646 h 271" name="T9"/>
              <a:gd fmla="*/ 0 w 498" name="T10"/>
              <a:gd fmla="*/ 0 h 271" name="T11"/>
              <a:gd fmla="*/ 0 w 498" name="T12"/>
              <a:gd fmla="*/ 0 h 27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71" w="498">
                <a:moveTo>
                  <a:pt x="0" y="0"/>
                </a:moveTo>
                <a:lnTo>
                  <a:pt x="415" y="0"/>
                </a:lnTo>
                <a:lnTo>
                  <a:pt x="498" y="136"/>
                </a:lnTo>
                <a:lnTo>
                  <a:pt x="415" y="271"/>
                </a:lnTo>
                <a:lnTo>
                  <a:pt x="0" y="271"/>
                </a:lnTo>
                <a:lnTo>
                  <a:pt x="0" y="0"/>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 name="Freeform 45"/>
          <p:cNvSpPr/>
          <p:nvPr/>
        </p:nvSpPr>
        <p:spPr bwMode="auto">
          <a:xfrm>
            <a:off x="4187825" y="3946525"/>
            <a:ext cx="1344613" cy="638175"/>
          </a:xfrm>
          <a:custGeom>
            <a:gdLst>
              <a:gd fmla="*/ 0 w 560" name="T0"/>
              <a:gd fmla="*/ 0 h 273" name="T1"/>
              <a:gd fmla="*/ 2147483646 w 560" name="T2"/>
              <a:gd fmla="*/ 0 h 273" name="T3"/>
              <a:gd fmla="*/ 2147483646 w 560" name="T4"/>
              <a:gd fmla="*/ 2147483646 h 273" name="T5"/>
              <a:gd fmla="*/ 2147483646 w 560" name="T6"/>
              <a:gd fmla="*/ 2147483646 h 273" name="T7"/>
              <a:gd fmla="*/ 0 w 560" name="T8"/>
              <a:gd fmla="*/ 2147483646 h 273" name="T9"/>
              <a:gd fmla="*/ 0 w 560" name="T10"/>
              <a:gd fmla="*/ 0 h 273" name="T11"/>
              <a:gd fmla="*/ 0 w 560" name="T12"/>
              <a:gd fmla="*/ 0 h 27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73" w="560">
                <a:moveTo>
                  <a:pt x="0" y="0"/>
                </a:moveTo>
                <a:lnTo>
                  <a:pt x="477" y="0"/>
                </a:lnTo>
                <a:lnTo>
                  <a:pt x="560" y="135"/>
                </a:lnTo>
                <a:lnTo>
                  <a:pt x="477" y="273"/>
                </a:lnTo>
                <a:lnTo>
                  <a:pt x="0" y="273"/>
                </a:lnTo>
                <a:lnTo>
                  <a:pt x="0" y="0"/>
                </a:lnTo>
                <a:close/>
              </a:path>
            </a:pathLst>
          </a:custGeom>
          <a:solidFill>
            <a:srgbClr val="FF6977"/>
          </a:solidFill>
          <a:ln>
            <a:noFill/>
          </a:ln>
        </p:spPr>
        <p:txBody>
          <a:bodyPr/>
          <a:lstStyle/>
          <a:p>
            <a:endParaRPr altLang="en-US" lang="zh-CN"/>
          </a:p>
        </p:txBody>
      </p:sp>
      <p:sp>
        <p:nvSpPr>
          <p:cNvPr id="56" name="Freeform 46"/>
          <p:cNvSpPr/>
          <p:nvPr/>
        </p:nvSpPr>
        <p:spPr bwMode="auto">
          <a:xfrm>
            <a:off x="4187825" y="5029200"/>
            <a:ext cx="1344613" cy="636588"/>
          </a:xfrm>
          <a:custGeom>
            <a:gdLst>
              <a:gd fmla="*/ 0 w 560" name="T0"/>
              <a:gd fmla="*/ 0 h 272" name="T1"/>
              <a:gd fmla="*/ 2147483646 w 560" name="T2"/>
              <a:gd fmla="*/ 0 h 272" name="T3"/>
              <a:gd fmla="*/ 2147483646 w 560" name="T4"/>
              <a:gd fmla="*/ 2147483646 h 272" name="T5"/>
              <a:gd fmla="*/ 2147483646 w 560" name="T6"/>
              <a:gd fmla="*/ 2147483646 h 272" name="T7"/>
              <a:gd fmla="*/ 0 w 560" name="T8"/>
              <a:gd fmla="*/ 2147483646 h 272" name="T9"/>
              <a:gd fmla="*/ 0 w 560" name="T10"/>
              <a:gd fmla="*/ 0 h 272" name="T11"/>
              <a:gd fmla="*/ 0 w 560" name="T12"/>
              <a:gd fmla="*/ 0 h 27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72" w="560">
                <a:moveTo>
                  <a:pt x="0" y="0"/>
                </a:moveTo>
                <a:lnTo>
                  <a:pt x="477" y="0"/>
                </a:lnTo>
                <a:lnTo>
                  <a:pt x="560" y="137"/>
                </a:lnTo>
                <a:lnTo>
                  <a:pt x="477" y="272"/>
                </a:lnTo>
                <a:lnTo>
                  <a:pt x="0" y="272"/>
                </a:lnTo>
                <a:lnTo>
                  <a:pt x="0" y="0"/>
                </a:lnTo>
                <a:close/>
              </a:path>
            </a:pathLst>
          </a:custGeom>
          <a:solidFill>
            <a:srgbClr val="8CBF00"/>
          </a:solidFill>
          <a:ln>
            <a:noFill/>
          </a:ln>
        </p:spPr>
        <p:txBody>
          <a:bodyPr/>
          <a:lstStyle/>
          <a:p>
            <a:endParaRPr altLang="en-US" lang="zh-CN"/>
          </a:p>
        </p:txBody>
      </p:sp>
      <p:sp>
        <p:nvSpPr>
          <p:cNvPr id="57" name="Freeform 47"/>
          <p:cNvSpPr>
            <a:spLocks noEditPoints="1"/>
          </p:cNvSpPr>
          <p:nvPr/>
        </p:nvSpPr>
        <p:spPr bwMode="auto">
          <a:xfrm>
            <a:off x="4187825" y="4302125"/>
            <a:ext cx="1265238" cy="242888"/>
          </a:xfrm>
          <a:custGeom>
            <a:gdLst>
              <a:gd fmla="*/ 2147483646 w 221" name="T0"/>
              <a:gd fmla="*/ 2147483646 h 44" name="T1"/>
              <a:gd fmla="*/ 2147483646 w 221" name="T2"/>
              <a:gd fmla="*/ 2147483646 h 44" name="T3"/>
              <a:gd fmla="*/ 2147483646 w 221" name="T4"/>
              <a:gd fmla="*/ 2147483646 h 44" name="T5"/>
              <a:gd fmla="*/ 2147483646 w 221" name="T6"/>
              <a:gd fmla="*/ 2147483646 h 44" name="T7"/>
              <a:gd fmla="*/ 2147483646 w 221" name="T8"/>
              <a:gd fmla="*/ 2147483646 h 44" name="T9"/>
              <a:gd fmla="*/ 2147483646 w 221" name="T10"/>
              <a:gd fmla="*/ 2147483646 h 44" name="T11"/>
              <a:gd fmla="*/ 2147483646 w 221" name="T12"/>
              <a:gd fmla="*/ 2147483646 h 44" name="T13"/>
              <a:gd fmla="*/ 2147483646 w 221" name="T14"/>
              <a:gd fmla="*/ 2147483646 h 44" name="T15"/>
              <a:gd fmla="*/ 2147483646 w 221" name="T16"/>
              <a:gd fmla="*/ 2147483646 h 44" name="T17"/>
              <a:gd fmla="*/ 2147483646 w 221" name="T18"/>
              <a:gd fmla="*/ 2147483646 h 44" name="T19"/>
              <a:gd fmla="*/ 2147483646 w 221" name="T20"/>
              <a:gd fmla="*/ 2147483646 h 44" name="T21"/>
              <a:gd fmla="*/ 2147483646 w 221" name="T22"/>
              <a:gd fmla="*/ 2147483646 h 44" name="T23"/>
              <a:gd fmla="*/ 2147483646 w 221" name="T24"/>
              <a:gd fmla="*/ 2147483646 h 44" name="T25"/>
              <a:gd fmla="*/ 2147483646 w 221" name="T26"/>
              <a:gd fmla="*/ 0 h 44" name="T27"/>
              <a:gd fmla="*/ 2147483646 w 221" name="T28"/>
              <a:gd fmla="*/ 2147483646 h 44" name="T29"/>
              <a:gd fmla="*/ 2147483646 w 221" name="T30"/>
              <a:gd fmla="*/ 2147483646 h 44" name="T31"/>
              <a:gd fmla="*/ 2147483646 w 221" name="T32"/>
              <a:gd fmla="*/ 2147483646 h 44" name="T33"/>
              <a:gd fmla="*/ 2147483646 w 221" name="T34"/>
              <a:gd fmla="*/ 2147483646 h 44" name="T35"/>
              <a:gd fmla="*/ 2147483646 w 221" name="T36"/>
              <a:gd fmla="*/ 2147483646 h 44" name="T37"/>
              <a:gd fmla="*/ 0 w 221" name="T38"/>
              <a:gd fmla="*/ 2147483646 h 44" name="T39"/>
              <a:gd fmla="*/ 2147483646 w 221" name="T40"/>
              <a:gd fmla="*/ 2147483646 h 44" name="T41"/>
              <a:gd fmla="*/ 2147483646 w 221" name="T42"/>
              <a:gd fmla="*/ 2147483646 h 44" name="T43"/>
              <a:gd fmla="*/ 0 w 221" name="T44"/>
              <a:gd fmla="*/ 2147483646 h 44" name="T45"/>
              <a:gd fmla="*/ 2147483646 w 221" name="T46"/>
              <a:gd fmla="*/ 2147483646 h 44" name="T47"/>
              <a:gd fmla="*/ 2147483646 w 221" name="T48"/>
              <a:gd fmla="*/ 2147483646 h 44" name="T49"/>
              <a:gd fmla="*/ 2147483646 w 221" name="T50"/>
              <a:gd fmla="*/ 2147483646 h 44" name="T51"/>
              <a:gd fmla="*/ 2147483646 w 221" name="T52"/>
              <a:gd fmla="*/ 2147483646 h 44" name="T53"/>
              <a:gd fmla="*/ 2147483646 w 221" name="T54"/>
              <a:gd fmla="*/ 2147483646 h 44" name="T55"/>
              <a:gd fmla="*/ 2147483646 w 221" name="T56"/>
              <a:gd fmla="*/ 2147483646 h 44" name="T57"/>
              <a:gd fmla="*/ 2147483646 w 221" name="T58"/>
              <a:gd fmla="*/ 2147483646 h 44" name="T59"/>
              <a:gd fmla="*/ 2147483646 w 221" name="T60"/>
              <a:gd fmla="*/ 2147483646 h 44" name="T61"/>
              <a:gd fmla="*/ 2147483646 w 221" name="T62"/>
              <a:gd fmla="*/ 2147483646 h 44" name="T63"/>
              <a:gd fmla="*/ 2147483646 w 221" name="T64"/>
              <a:gd fmla="*/ 2147483646 h 44" name="T65"/>
              <a:gd fmla="*/ 2147483646 w 221" name="T66"/>
              <a:gd fmla="*/ 2147483646 h 44" name="T67"/>
              <a:gd fmla="*/ 2147483646 w 221" name="T68"/>
              <a:gd fmla="*/ 2147483646 h 44" name="T69"/>
              <a:gd fmla="*/ 2147483646 w 221" name="T70"/>
              <a:gd fmla="*/ 2147483646 h 44" name="T71"/>
              <a:gd fmla="*/ 2147483646 w 221" name="T72"/>
              <a:gd fmla="*/ 2147483646 h 44" name="T73"/>
              <a:gd fmla="*/ 2147483646 w 221" name="T74"/>
              <a:gd fmla="*/ 2147483646 h 44" name="T75"/>
              <a:gd fmla="*/ 2147483646 w 221" name="T76"/>
              <a:gd fmla="*/ 2147483646 h 44" name="T77"/>
              <a:gd fmla="*/ 2147483646 w 221" name="T78"/>
              <a:gd fmla="*/ 2147483646 h 44" name="T79"/>
              <a:gd fmla="*/ 2147483646 w 221" name="T80"/>
              <a:gd fmla="*/ 2147483646 h 44" name="T81"/>
              <a:gd fmla="*/ 2147483646 w 221" name="T82"/>
              <a:gd fmla="*/ 2147483646 h 44" name="T83"/>
              <a:gd fmla="*/ 2147483646 w 221" name="T84"/>
              <a:gd fmla="*/ 2147483646 h 44" name="T85"/>
              <a:gd fmla="*/ 2147483646 w 221" name="T86"/>
              <a:gd fmla="*/ 2147483646 h 44" name="T87"/>
              <a:gd fmla="*/ 2147483646 w 221" name="T88"/>
              <a:gd fmla="*/ 2147483646 h 44" name="T89"/>
              <a:gd fmla="*/ 2147483646 w 221" name="T90"/>
              <a:gd fmla="*/ 2147483646 h 44" name="T91"/>
              <a:gd fmla="*/ 2147483646 w 221" name="T92"/>
              <a:gd fmla="*/ 2147483646 h 44" name="T93"/>
              <a:gd fmla="*/ 2147483646 w 221" name="T94"/>
              <a:gd fmla="*/ 2147483646 h 44" name="T95"/>
              <a:gd fmla="*/ 2147483646 w 221" name="T96"/>
              <a:gd fmla="*/ 2147483646 h 44" name="T97"/>
              <a:gd fmla="*/ 2147483646 w 221" name="T98"/>
              <a:gd fmla="*/ 2147483646 h 44" name="T99"/>
              <a:gd fmla="*/ 2147483646 w 221" name="T100"/>
              <a:gd fmla="*/ 2147483646 h 44" name="T101"/>
              <a:gd fmla="*/ 2147483646 w 221" name="T102"/>
              <a:gd fmla="*/ 2147483646 h 44" name="T103"/>
              <a:gd fmla="*/ 2147483646 w 221" name="T104"/>
              <a:gd fmla="*/ 2147483646 h 44" name="T105"/>
              <a:gd fmla="*/ 2147483646 w 221" name="T106"/>
              <a:gd fmla="*/ 2147483646 h 4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4" w="221">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8"/>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1"/>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chemeClr val="bg1">
              <a:lumMod val="85000"/>
            </a:schemeClr>
          </a:solidFill>
          <a:ln>
            <a:noFill/>
          </a:ln>
        </p:spPr>
        <p:txBody>
          <a:bodyPr/>
          <a:lstStyle/>
          <a:p>
            <a:endParaRPr altLang="en-US" lang="zh-CN"/>
          </a:p>
        </p:txBody>
      </p:sp>
      <p:sp>
        <p:nvSpPr>
          <p:cNvPr id="58" name="Freeform 48"/>
          <p:cNvSpPr>
            <a:spLocks noEditPoints="1"/>
          </p:cNvSpPr>
          <p:nvPr/>
        </p:nvSpPr>
        <p:spPr bwMode="auto">
          <a:xfrm>
            <a:off x="4187825" y="5383213"/>
            <a:ext cx="1265238" cy="246062"/>
          </a:xfrm>
          <a:custGeom>
            <a:gdLst>
              <a:gd fmla="*/ 2147483646 w 221" name="T0"/>
              <a:gd fmla="*/ 2147483646 h 44" name="T1"/>
              <a:gd fmla="*/ 2147483646 w 221" name="T2"/>
              <a:gd fmla="*/ 2147483646 h 44" name="T3"/>
              <a:gd fmla="*/ 2147483646 w 221" name="T4"/>
              <a:gd fmla="*/ 2147483646 h 44" name="T5"/>
              <a:gd fmla="*/ 2147483646 w 221" name="T6"/>
              <a:gd fmla="*/ 2147483646 h 44" name="T7"/>
              <a:gd fmla="*/ 2147483646 w 221" name="T8"/>
              <a:gd fmla="*/ 2147483646 h 44" name="T9"/>
              <a:gd fmla="*/ 2147483646 w 221" name="T10"/>
              <a:gd fmla="*/ 2147483646 h 44" name="T11"/>
              <a:gd fmla="*/ 2147483646 w 221" name="T12"/>
              <a:gd fmla="*/ 2147483646 h 44" name="T13"/>
              <a:gd fmla="*/ 2147483646 w 221" name="T14"/>
              <a:gd fmla="*/ 2147483646 h 44" name="T15"/>
              <a:gd fmla="*/ 2147483646 w 221" name="T16"/>
              <a:gd fmla="*/ 2147483646 h 44" name="T17"/>
              <a:gd fmla="*/ 2147483646 w 221" name="T18"/>
              <a:gd fmla="*/ 2147483646 h 44" name="T19"/>
              <a:gd fmla="*/ 2147483646 w 221" name="T20"/>
              <a:gd fmla="*/ 2147483646 h 44" name="T21"/>
              <a:gd fmla="*/ 2147483646 w 221" name="T22"/>
              <a:gd fmla="*/ 2147483646 h 44" name="T23"/>
              <a:gd fmla="*/ 2147483646 w 221" name="T24"/>
              <a:gd fmla="*/ 2147483646 h 44" name="T25"/>
              <a:gd fmla="*/ 2147483646 w 221" name="T26"/>
              <a:gd fmla="*/ 0 h 44" name="T27"/>
              <a:gd fmla="*/ 2147483646 w 221" name="T28"/>
              <a:gd fmla="*/ 2147483646 h 44" name="T29"/>
              <a:gd fmla="*/ 2147483646 w 221" name="T30"/>
              <a:gd fmla="*/ 2147483646 h 44" name="T31"/>
              <a:gd fmla="*/ 2147483646 w 221" name="T32"/>
              <a:gd fmla="*/ 2147483646 h 44" name="T33"/>
              <a:gd fmla="*/ 2147483646 w 221" name="T34"/>
              <a:gd fmla="*/ 2147483646 h 44" name="T35"/>
              <a:gd fmla="*/ 2147483646 w 221" name="T36"/>
              <a:gd fmla="*/ 2147483646 h 44" name="T37"/>
              <a:gd fmla="*/ 0 w 221" name="T38"/>
              <a:gd fmla="*/ 2147483646 h 44" name="T39"/>
              <a:gd fmla="*/ 2147483646 w 221" name="T40"/>
              <a:gd fmla="*/ 2147483646 h 44" name="T41"/>
              <a:gd fmla="*/ 2147483646 w 221" name="T42"/>
              <a:gd fmla="*/ 2147483646 h 44" name="T43"/>
              <a:gd fmla="*/ 0 w 221" name="T44"/>
              <a:gd fmla="*/ 2147483646 h 44" name="T45"/>
              <a:gd fmla="*/ 2147483646 w 221" name="T46"/>
              <a:gd fmla="*/ 2147483646 h 44" name="T47"/>
              <a:gd fmla="*/ 2147483646 w 221" name="T48"/>
              <a:gd fmla="*/ 2147483646 h 44" name="T49"/>
              <a:gd fmla="*/ 2147483646 w 221" name="T50"/>
              <a:gd fmla="*/ 2147483646 h 44" name="T51"/>
              <a:gd fmla="*/ 2147483646 w 221" name="T52"/>
              <a:gd fmla="*/ 2147483646 h 44" name="T53"/>
              <a:gd fmla="*/ 2147483646 w 221" name="T54"/>
              <a:gd fmla="*/ 2147483646 h 44" name="T55"/>
              <a:gd fmla="*/ 2147483646 w 221" name="T56"/>
              <a:gd fmla="*/ 2147483646 h 44" name="T57"/>
              <a:gd fmla="*/ 2147483646 w 221" name="T58"/>
              <a:gd fmla="*/ 2147483646 h 44" name="T59"/>
              <a:gd fmla="*/ 2147483646 w 221" name="T60"/>
              <a:gd fmla="*/ 2147483646 h 44" name="T61"/>
              <a:gd fmla="*/ 2147483646 w 221" name="T62"/>
              <a:gd fmla="*/ 2147483646 h 44" name="T63"/>
              <a:gd fmla="*/ 2147483646 w 221" name="T64"/>
              <a:gd fmla="*/ 2147483646 h 44" name="T65"/>
              <a:gd fmla="*/ 2147483646 w 221" name="T66"/>
              <a:gd fmla="*/ 2147483646 h 44" name="T67"/>
              <a:gd fmla="*/ 2147483646 w 221" name="T68"/>
              <a:gd fmla="*/ 2147483646 h 44" name="T69"/>
              <a:gd fmla="*/ 2147483646 w 221" name="T70"/>
              <a:gd fmla="*/ 2147483646 h 44" name="T71"/>
              <a:gd fmla="*/ 2147483646 w 221" name="T72"/>
              <a:gd fmla="*/ 2147483646 h 44" name="T73"/>
              <a:gd fmla="*/ 2147483646 w 221" name="T74"/>
              <a:gd fmla="*/ 2147483646 h 44" name="T75"/>
              <a:gd fmla="*/ 2147483646 w 221" name="T76"/>
              <a:gd fmla="*/ 2147483646 h 44" name="T77"/>
              <a:gd fmla="*/ 2147483646 w 221" name="T78"/>
              <a:gd fmla="*/ 2147483646 h 44" name="T79"/>
              <a:gd fmla="*/ 2147483646 w 221" name="T80"/>
              <a:gd fmla="*/ 2147483646 h 44" name="T81"/>
              <a:gd fmla="*/ 2147483646 w 221" name="T82"/>
              <a:gd fmla="*/ 2147483646 h 44" name="T83"/>
              <a:gd fmla="*/ 2147483646 w 221" name="T84"/>
              <a:gd fmla="*/ 2147483646 h 44" name="T85"/>
              <a:gd fmla="*/ 2147483646 w 221" name="T86"/>
              <a:gd fmla="*/ 2147483646 h 44" name="T87"/>
              <a:gd fmla="*/ 2147483646 w 221" name="T88"/>
              <a:gd fmla="*/ 2147483646 h 44" name="T89"/>
              <a:gd fmla="*/ 2147483646 w 221" name="T90"/>
              <a:gd fmla="*/ 2147483646 h 44" name="T91"/>
              <a:gd fmla="*/ 2147483646 w 221" name="T92"/>
              <a:gd fmla="*/ 2147483646 h 44" name="T93"/>
              <a:gd fmla="*/ 2147483646 w 221" name="T94"/>
              <a:gd fmla="*/ 2147483646 h 44" name="T95"/>
              <a:gd fmla="*/ 2147483646 w 221" name="T96"/>
              <a:gd fmla="*/ 2147483646 h 44" name="T97"/>
              <a:gd fmla="*/ 2147483646 w 221" name="T98"/>
              <a:gd fmla="*/ 2147483646 h 44" name="T99"/>
              <a:gd fmla="*/ 2147483646 w 221" name="T100"/>
              <a:gd fmla="*/ 2147483646 h 44" name="T101"/>
              <a:gd fmla="*/ 2147483646 w 221" name="T102"/>
              <a:gd fmla="*/ 2147483646 h 44" name="T103"/>
              <a:gd fmla="*/ 2147483646 w 221" name="T104"/>
              <a:gd fmla="*/ 2147483646 h 44" name="T105"/>
              <a:gd fmla="*/ 2147483646 w 221" name="T106"/>
              <a:gd fmla="*/ 2147483646 h 4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4" w="221">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chemeClr val="bg1">
              <a:lumMod val="75000"/>
            </a:schemeClr>
          </a:solidFill>
          <a:ln>
            <a:noFill/>
          </a:ln>
        </p:spPr>
        <p:txBody>
          <a:bodyPr/>
          <a:lstStyle/>
          <a:p>
            <a:endParaRPr altLang="en-US" lang="zh-CN"/>
          </a:p>
        </p:txBody>
      </p:sp>
      <p:sp>
        <p:nvSpPr>
          <p:cNvPr id="59" name="Freeform 49"/>
          <p:cNvSpPr>
            <a:spLocks noEditPoints="1"/>
          </p:cNvSpPr>
          <p:nvPr/>
        </p:nvSpPr>
        <p:spPr bwMode="auto">
          <a:xfrm>
            <a:off x="4187825" y="3986213"/>
            <a:ext cx="1287463" cy="287337"/>
          </a:xfrm>
          <a:custGeom>
            <a:gdLst>
              <a:gd fmla="*/ 2147483646 w 225" name="T0"/>
              <a:gd fmla="*/ 0 h 52" name="T1"/>
              <a:gd fmla="*/ 2147483646 w 225" name="T2"/>
              <a:gd fmla="*/ 2147483646 h 52" name="T3"/>
              <a:gd fmla="*/ 2147483646 w 225" name="T4"/>
              <a:gd fmla="*/ 2147483646 h 52" name="T5"/>
              <a:gd fmla="*/ 2147483646 w 225" name="T6"/>
              <a:gd fmla="*/ 2147483646 h 52" name="T7"/>
              <a:gd fmla="*/ 2147483646 w 225" name="T8"/>
              <a:gd fmla="*/ 2147483646 h 52" name="T9"/>
              <a:gd fmla="*/ 2147483646 w 225" name="T10"/>
              <a:gd fmla="*/ 2147483646 h 52" name="T11"/>
              <a:gd fmla="*/ 2147483646 w 225" name="T12"/>
              <a:gd fmla="*/ 2147483646 h 52" name="T13"/>
              <a:gd fmla="*/ 2147483646 w 225" name="T14"/>
              <a:gd fmla="*/ 2147483646 h 52" name="T15"/>
              <a:gd fmla="*/ 2147483646 w 225" name="T16"/>
              <a:gd fmla="*/ 2147483646 h 52" name="T17"/>
              <a:gd fmla="*/ 2147483646 w 225" name="T18"/>
              <a:gd fmla="*/ 2147483646 h 52" name="T19"/>
              <a:gd fmla="*/ 2147483646 w 225" name="T20"/>
              <a:gd fmla="*/ 2147483646 h 52" name="T21"/>
              <a:gd fmla="*/ 2147483646 w 225" name="T22"/>
              <a:gd fmla="*/ 2147483646 h 52" name="T23"/>
              <a:gd fmla="*/ 2147483646 w 225" name="T24"/>
              <a:gd fmla="*/ 2147483646 h 52" name="T25"/>
              <a:gd fmla="*/ 2147483646 w 225" name="T26"/>
              <a:gd fmla="*/ 0 h 52" name="T27"/>
              <a:gd fmla="*/ 2147483646 w 225" name="T28"/>
              <a:gd fmla="*/ 2147483646 h 52" name="T29"/>
              <a:gd fmla="*/ 2147483646 w 225" name="T30"/>
              <a:gd fmla="*/ 2147483646 h 52" name="T31"/>
              <a:gd fmla="*/ 2147483646 w 225" name="T32"/>
              <a:gd fmla="*/ 2147483646 h 52" name="T33"/>
              <a:gd fmla="*/ 2147483646 w 225" name="T34"/>
              <a:gd fmla="*/ 2147483646 h 52" name="T35"/>
              <a:gd fmla="*/ 2147483646 w 225" name="T36"/>
              <a:gd fmla="*/ 2147483646 h 52" name="T37"/>
              <a:gd fmla="*/ 2147483646 w 225" name="T38"/>
              <a:gd fmla="*/ 2147483646 h 52" name="T39"/>
              <a:gd fmla="*/ 2147483646 w 225" name="T40"/>
              <a:gd fmla="*/ 2147483646 h 52" name="T41"/>
              <a:gd fmla="*/ 2147483646 w 225" name="T42"/>
              <a:gd fmla="*/ 2147483646 h 52" name="T43"/>
              <a:gd fmla="*/ 2147483646 w 225" name="T44"/>
              <a:gd fmla="*/ 2147483646 h 52" name="T45"/>
              <a:gd fmla="*/ 2147483646 w 225" name="T46"/>
              <a:gd fmla="*/ 2147483646 h 52" name="T47"/>
              <a:gd fmla="*/ 0 w 225" name="T48"/>
              <a:gd fmla="*/ 0 h 52" name="T49"/>
              <a:gd fmla="*/ 2147483646 w 225" name="T50"/>
              <a:gd fmla="*/ 2147483646 h 52" name="T51"/>
              <a:gd fmla="*/ 2147483646 w 225" name="T52"/>
              <a:gd fmla="*/ 2147483646 h 52" name="T53"/>
              <a:gd fmla="*/ 2147483646 w 225" name="T54"/>
              <a:gd fmla="*/ 0 h 52" name="T55"/>
              <a:gd fmla="*/ 2147483646 w 225" name="T56"/>
              <a:gd fmla="*/ 2147483646 h 52" name="T57"/>
              <a:gd fmla="*/ 2147483646 w 225" name="T58"/>
              <a:gd fmla="*/ 2147483646 h 52" name="T59"/>
              <a:gd fmla="*/ 2147483646 w 225" name="T60"/>
              <a:gd fmla="*/ 2147483646 h 52" name="T61"/>
              <a:gd fmla="*/ 2147483646 w 225" name="T62"/>
              <a:gd fmla="*/ 0 h 52" name="T63"/>
              <a:gd fmla="*/ 2147483646 w 225" name="T64"/>
              <a:gd fmla="*/ 0 h 52" name="T65"/>
              <a:gd fmla="*/ 2147483646 w 225" name="T66"/>
              <a:gd fmla="*/ 2147483646 h 52" name="T67"/>
              <a:gd fmla="*/ 2147483646 w 225" name="T68"/>
              <a:gd fmla="*/ 2147483646 h 52" name="T69"/>
              <a:gd fmla="*/ 2147483646 w 225" name="T70"/>
              <a:gd fmla="*/ 2147483646 h 52" name="T71"/>
              <a:gd fmla="*/ 2147483646 w 225" name="T72"/>
              <a:gd fmla="*/ 0 h 52" name="T73"/>
              <a:gd fmla="*/ 2147483646 w 225" name="T74"/>
              <a:gd fmla="*/ 2147483646 h 52" name="T75"/>
              <a:gd fmla="*/ 2147483646 w 225" name="T76"/>
              <a:gd fmla="*/ 2147483646 h 52" name="T77"/>
              <a:gd fmla="*/ 2147483646 w 225" name="T78"/>
              <a:gd fmla="*/ 2147483646 h 52" name="T79"/>
              <a:gd fmla="*/ 2147483646 w 225" name="T80"/>
              <a:gd fmla="*/ 0 h 52" name="T81"/>
              <a:gd fmla="*/ 2147483646 w 225" name="T82"/>
              <a:gd fmla="*/ 0 h 52" name="T83"/>
              <a:gd fmla="*/ 2147483646 w 225" name="T84"/>
              <a:gd fmla="*/ 2147483646 h 52" name="T85"/>
              <a:gd fmla="*/ 2147483646 w 225" name="T86"/>
              <a:gd fmla="*/ 2147483646 h 52" name="T87"/>
              <a:gd fmla="*/ 2147483646 w 225" name="T88"/>
              <a:gd fmla="*/ 2147483646 h 52" name="T89"/>
              <a:gd fmla="*/ 2147483646 w 225" name="T90"/>
              <a:gd fmla="*/ 0 h 52" name="T91"/>
              <a:gd fmla="*/ 2147483646 w 225" name="T92"/>
              <a:gd fmla="*/ 2147483646 h 52" name="T93"/>
              <a:gd fmla="*/ 2147483646 w 225" name="T94"/>
              <a:gd fmla="*/ 2147483646 h 52" name="T95"/>
              <a:gd fmla="*/ 2147483646 w 225" name="T96"/>
              <a:gd fmla="*/ 2147483646 h 52" name="T97"/>
              <a:gd fmla="*/ 2147483646 w 225" name="T98"/>
              <a:gd fmla="*/ 0 h 52" name="T99"/>
              <a:gd fmla="*/ 2147483646 w 225" name="T100"/>
              <a:gd fmla="*/ 0 h 52" name="T101"/>
              <a:gd fmla="*/ 2147483646 w 225" name="T102"/>
              <a:gd fmla="*/ 2147483646 h 52" name="T103"/>
              <a:gd fmla="*/ 2147483646 w 225" name="T104"/>
              <a:gd fmla="*/ 2147483646 h 52" name="T105"/>
              <a:gd fmla="*/ 2147483646 w 225" name="T106"/>
              <a:gd fmla="*/ 2147483646 h 52" name="T107"/>
              <a:gd fmla="*/ 2147483646 w 225" name="T108"/>
              <a:gd fmla="*/ 0 h 52" name="T109"/>
              <a:gd fmla="*/ 2147483646 w 225" name="T110"/>
              <a:gd fmla="*/ 2147483646 h 52" name="T111"/>
              <a:gd fmla="*/ 2147483646 w 225" name="T112"/>
              <a:gd fmla="*/ 2147483646 h 52" name="T113"/>
              <a:gd fmla="*/ 2147483646 w 225" name="T114"/>
              <a:gd fmla="*/ 2147483646 h 52" name="T115"/>
              <a:gd fmla="*/ 2147483646 w 225" name="T116"/>
              <a:gd fmla="*/ 0 h 5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52" w="225">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9"/>
                </a:moveTo>
                <a:cubicBezTo>
                  <a:pt x="224" y="49"/>
                  <a:pt x="224" y="49"/>
                  <a:pt x="224" y="49"/>
                </a:cubicBezTo>
                <a:cubicBezTo>
                  <a:pt x="225" y="49"/>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9"/>
                  <a:pt x="224" y="49"/>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7"/>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4"/>
                </a:cubicBezTo>
                <a:cubicBezTo>
                  <a:pt x="205" y="17"/>
                  <a:pt x="207" y="20"/>
                  <a:pt x="209" y="24"/>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chemeClr val="bg1">
              <a:lumMod val="85000"/>
            </a:schemeClr>
          </a:solidFill>
          <a:ln>
            <a:noFill/>
          </a:ln>
        </p:spPr>
        <p:txBody>
          <a:bodyPr/>
          <a:lstStyle/>
          <a:p>
            <a:endParaRPr altLang="en-US" lang="zh-CN"/>
          </a:p>
        </p:txBody>
      </p:sp>
      <p:sp>
        <p:nvSpPr>
          <p:cNvPr id="60" name="Freeform 50"/>
          <p:cNvSpPr>
            <a:spLocks noEditPoints="1"/>
          </p:cNvSpPr>
          <p:nvPr/>
        </p:nvSpPr>
        <p:spPr bwMode="auto">
          <a:xfrm>
            <a:off x="4187825" y="5073650"/>
            <a:ext cx="1287463" cy="288925"/>
          </a:xfrm>
          <a:custGeom>
            <a:gdLst>
              <a:gd fmla="*/ 2147483646 w 225" name="T0"/>
              <a:gd fmla="*/ 0 h 52" name="T1"/>
              <a:gd fmla="*/ 2147483646 w 225" name="T2"/>
              <a:gd fmla="*/ 2147483646 h 52" name="T3"/>
              <a:gd fmla="*/ 2147483646 w 225" name="T4"/>
              <a:gd fmla="*/ 2147483646 h 52" name="T5"/>
              <a:gd fmla="*/ 2147483646 w 225" name="T6"/>
              <a:gd fmla="*/ 2147483646 h 52" name="T7"/>
              <a:gd fmla="*/ 2147483646 w 225" name="T8"/>
              <a:gd fmla="*/ 2147483646 h 52" name="T9"/>
              <a:gd fmla="*/ 2147483646 w 225" name="T10"/>
              <a:gd fmla="*/ 2147483646 h 52" name="T11"/>
              <a:gd fmla="*/ 2147483646 w 225" name="T12"/>
              <a:gd fmla="*/ 2147483646 h 52" name="T13"/>
              <a:gd fmla="*/ 2147483646 w 225" name="T14"/>
              <a:gd fmla="*/ 2147483646 h 52" name="T15"/>
              <a:gd fmla="*/ 2147483646 w 225" name="T16"/>
              <a:gd fmla="*/ 2147483646 h 52" name="T17"/>
              <a:gd fmla="*/ 2147483646 w 225" name="T18"/>
              <a:gd fmla="*/ 2147483646 h 52" name="T19"/>
              <a:gd fmla="*/ 2147483646 w 225" name="T20"/>
              <a:gd fmla="*/ 2147483646 h 52" name="T21"/>
              <a:gd fmla="*/ 2147483646 w 225" name="T22"/>
              <a:gd fmla="*/ 2147483646 h 52" name="T23"/>
              <a:gd fmla="*/ 2147483646 w 225" name="T24"/>
              <a:gd fmla="*/ 2147483646 h 52" name="T25"/>
              <a:gd fmla="*/ 2147483646 w 225" name="T26"/>
              <a:gd fmla="*/ 0 h 52" name="T27"/>
              <a:gd fmla="*/ 2147483646 w 225" name="T28"/>
              <a:gd fmla="*/ 2147483646 h 52" name="T29"/>
              <a:gd fmla="*/ 2147483646 w 225" name="T30"/>
              <a:gd fmla="*/ 2147483646 h 52" name="T31"/>
              <a:gd fmla="*/ 2147483646 w 225" name="T32"/>
              <a:gd fmla="*/ 2147483646 h 52" name="T33"/>
              <a:gd fmla="*/ 2147483646 w 225" name="T34"/>
              <a:gd fmla="*/ 2147483646 h 52" name="T35"/>
              <a:gd fmla="*/ 2147483646 w 225" name="T36"/>
              <a:gd fmla="*/ 2147483646 h 52" name="T37"/>
              <a:gd fmla="*/ 2147483646 w 225" name="T38"/>
              <a:gd fmla="*/ 2147483646 h 52" name="T39"/>
              <a:gd fmla="*/ 2147483646 w 225" name="T40"/>
              <a:gd fmla="*/ 2147483646 h 52" name="T41"/>
              <a:gd fmla="*/ 2147483646 w 225" name="T42"/>
              <a:gd fmla="*/ 2147483646 h 52" name="T43"/>
              <a:gd fmla="*/ 2147483646 w 225" name="T44"/>
              <a:gd fmla="*/ 2147483646 h 52" name="T45"/>
              <a:gd fmla="*/ 2147483646 w 225" name="T46"/>
              <a:gd fmla="*/ 2147483646 h 52" name="T47"/>
              <a:gd fmla="*/ 0 w 225" name="T48"/>
              <a:gd fmla="*/ 0 h 52" name="T49"/>
              <a:gd fmla="*/ 2147483646 w 225" name="T50"/>
              <a:gd fmla="*/ 2147483646 h 52" name="T51"/>
              <a:gd fmla="*/ 2147483646 w 225" name="T52"/>
              <a:gd fmla="*/ 2147483646 h 52" name="T53"/>
              <a:gd fmla="*/ 2147483646 w 225" name="T54"/>
              <a:gd fmla="*/ 0 h 52" name="T55"/>
              <a:gd fmla="*/ 2147483646 w 225" name="T56"/>
              <a:gd fmla="*/ 2147483646 h 52" name="T57"/>
              <a:gd fmla="*/ 2147483646 w 225" name="T58"/>
              <a:gd fmla="*/ 2147483646 h 52" name="T59"/>
              <a:gd fmla="*/ 2147483646 w 225" name="T60"/>
              <a:gd fmla="*/ 2147483646 h 52" name="T61"/>
              <a:gd fmla="*/ 2147483646 w 225" name="T62"/>
              <a:gd fmla="*/ 0 h 52" name="T63"/>
              <a:gd fmla="*/ 2147483646 w 225" name="T64"/>
              <a:gd fmla="*/ 0 h 52" name="T65"/>
              <a:gd fmla="*/ 2147483646 w 225" name="T66"/>
              <a:gd fmla="*/ 2147483646 h 52" name="T67"/>
              <a:gd fmla="*/ 2147483646 w 225" name="T68"/>
              <a:gd fmla="*/ 2147483646 h 52" name="T69"/>
              <a:gd fmla="*/ 2147483646 w 225" name="T70"/>
              <a:gd fmla="*/ 2147483646 h 52" name="T71"/>
              <a:gd fmla="*/ 2147483646 w 225" name="T72"/>
              <a:gd fmla="*/ 0 h 52" name="T73"/>
              <a:gd fmla="*/ 2147483646 w 225" name="T74"/>
              <a:gd fmla="*/ 2147483646 h 52" name="T75"/>
              <a:gd fmla="*/ 2147483646 w 225" name="T76"/>
              <a:gd fmla="*/ 2147483646 h 52" name="T77"/>
              <a:gd fmla="*/ 2147483646 w 225" name="T78"/>
              <a:gd fmla="*/ 2147483646 h 52" name="T79"/>
              <a:gd fmla="*/ 2147483646 w 225" name="T80"/>
              <a:gd fmla="*/ 0 h 52" name="T81"/>
              <a:gd fmla="*/ 2147483646 w 225" name="T82"/>
              <a:gd fmla="*/ 0 h 52" name="T83"/>
              <a:gd fmla="*/ 2147483646 w 225" name="T84"/>
              <a:gd fmla="*/ 2147483646 h 52" name="T85"/>
              <a:gd fmla="*/ 2147483646 w 225" name="T86"/>
              <a:gd fmla="*/ 2147483646 h 52" name="T87"/>
              <a:gd fmla="*/ 2147483646 w 225" name="T88"/>
              <a:gd fmla="*/ 2147483646 h 52" name="T89"/>
              <a:gd fmla="*/ 2147483646 w 225" name="T90"/>
              <a:gd fmla="*/ 0 h 52" name="T91"/>
              <a:gd fmla="*/ 2147483646 w 225" name="T92"/>
              <a:gd fmla="*/ 2147483646 h 52" name="T93"/>
              <a:gd fmla="*/ 2147483646 w 225" name="T94"/>
              <a:gd fmla="*/ 2147483646 h 52" name="T95"/>
              <a:gd fmla="*/ 2147483646 w 225" name="T96"/>
              <a:gd fmla="*/ 2147483646 h 52" name="T97"/>
              <a:gd fmla="*/ 2147483646 w 225" name="T98"/>
              <a:gd fmla="*/ 0 h 52" name="T99"/>
              <a:gd fmla="*/ 2147483646 w 225" name="T100"/>
              <a:gd fmla="*/ 0 h 52" name="T101"/>
              <a:gd fmla="*/ 2147483646 w 225" name="T102"/>
              <a:gd fmla="*/ 2147483646 h 52" name="T103"/>
              <a:gd fmla="*/ 2147483646 w 225" name="T104"/>
              <a:gd fmla="*/ 2147483646 h 52" name="T105"/>
              <a:gd fmla="*/ 2147483646 w 225" name="T106"/>
              <a:gd fmla="*/ 2147483646 h 52" name="T107"/>
              <a:gd fmla="*/ 2147483646 w 225" name="T108"/>
              <a:gd fmla="*/ 0 h 52" name="T109"/>
              <a:gd fmla="*/ 2147483646 w 225" name="T110"/>
              <a:gd fmla="*/ 2147483646 h 52" name="T111"/>
              <a:gd fmla="*/ 2147483646 w 225" name="T112"/>
              <a:gd fmla="*/ 2147483646 h 52" name="T113"/>
              <a:gd fmla="*/ 2147483646 w 225" name="T114"/>
              <a:gd fmla="*/ 2147483646 h 52" name="T115"/>
              <a:gd fmla="*/ 2147483646 w 225" name="T116"/>
              <a:gd fmla="*/ 0 h 5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52" w="225">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chemeClr val="bg1">
              <a:lumMod val="75000"/>
            </a:schemeClr>
          </a:solidFill>
          <a:ln>
            <a:noFill/>
          </a:ln>
        </p:spPr>
        <p:txBody>
          <a:bodyPr/>
          <a:lstStyle/>
          <a:p>
            <a:endParaRPr altLang="en-US" lang="zh-CN"/>
          </a:p>
        </p:txBody>
      </p:sp>
      <p:sp>
        <p:nvSpPr>
          <p:cNvPr id="61" name="矩形 5"/>
          <p:cNvSpPr>
            <a:spLocks noChangeArrowheads="1"/>
          </p:cNvSpPr>
          <p:nvPr/>
        </p:nvSpPr>
        <p:spPr bwMode="auto">
          <a:xfrm>
            <a:off x="4434523" y="1803400"/>
            <a:ext cx="6845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a:lnSpc>
                <a:spcPct val="100000"/>
              </a:lnSpc>
              <a:spcBef>
                <a:spcPct val="0"/>
              </a:spcBef>
              <a:buFontTx/>
              <a:buNone/>
            </a:pPr>
            <a:r>
              <a:rPr altLang="zh-CN" b="1" lang="en-US" sz="3200">
                <a:solidFill>
                  <a:schemeClr val="bg1"/>
                </a:solidFill>
                <a:latin charset="-122" panose="020b0503020204020204" pitchFamily="34" typeface="微软雅黑"/>
                <a:ea charset="-122" panose="020b0503020204020204" pitchFamily="34" typeface="微软雅黑"/>
              </a:rPr>
              <a:t>04</a:t>
            </a:r>
          </a:p>
        </p:txBody>
      </p:sp>
      <p:sp>
        <p:nvSpPr>
          <p:cNvPr id="62" name="矩形 80"/>
          <p:cNvSpPr>
            <a:spLocks noChangeArrowheads="1"/>
          </p:cNvSpPr>
          <p:nvPr/>
        </p:nvSpPr>
        <p:spPr bwMode="auto">
          <a:xfrm>
            <a:off x="4434523" y="2890838"/>
            <a:ext cx="6845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a:lnSpc>
                <a:spcPct val="100000"/>
              </a:lnSpc>
              <a:spcBef>
                <a:spcPct val="0"/>
              </a:spcBef>
              <a:buFontTx/>
              <a:buNone/>
            </a:pPr>
            <a:r>
              <a:rPr altLang="zh-CN" b="1" lang="en-US" sz="3200">
                <a:solidFill>
                  <a:schemeClr val="bg1"/>
                </a:solidFill>
                <a:latin charset="-122" panose="020b0503020204020204" pitchFamily="34" typeface="微软雅黑"/>
                <a:ea charset="-122" panose="020b0503020204020204" pitchFamily="34" typeface="微软雅黑"/>
              </a:rPr>
              <a:t>01</a:t>
            </a:r>
          </a:p>
        </p:txBody>
      </p:sp>
      <p:sp>
        <p:nvSpPr>
          <p:cNvPr id="63" name="矩形 81"/>
          <p:cNvSpPr>
            <a:spLocks noChangeArrowheads="1"/>
          </p:cNvSpPr>
          <p:nvPr/>
        </p:nvSpPr>
        <p:spPr bwMode="auto">
          <a:xfrm>
            <a:off x="4434523" y="3976688"/>
            <a:ext cx="6845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a:lnSpc>
                <a:spcPct val="100000"/>
              </a:lnSpc>
              <a:spcBef>
                <a:spcPct val="0"/>
              </a:spcBef>
              <a:buFontTx/>
              <a:buNone/>
            </a:pPr>
            <a:r>
              <a:rPr altLang="zh-CN" b="1" lang="en-US" sz="3200">
                <a:solidFill>
                  <a:schemeClr val="bg1"/>
                </a:solidFill>
                <a:latin charset="-122" panose="020b0503020204020204" pitchFamily="34" typeface="微软雅黑"/>
                <a:ea charset="-122" panose="020b0503020204020204" pitchFamily="34" typeface="微软雅黑"/>
              </a:rPr>
              <a:t>02</a:t>
            </a:r>
          </a:p>
        </p:txBody>
      </p:sp>
      <p:sp>
        <p:nvSpPr>
          <p:cNvPr id="64" name="矩形 82"/>
          <p:cNvSpPr>
            <a:spLocks noChangeArrowheads="1"/>
          </p:cNvSpPr>
          <p:nvPr/>
        </p:nvSpPr>
        <p:spPr bwMode="auto">
          <a:xfrm>
            <a:off x="4434523" y="5064125"/>
            <a:ext cx="6845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a:lnSpc>
                <a:spcPct val="100000"/>
              </a:lnSpc>
              <a:spcBef>
                <a:spcPct val="0"/>
              </a:spcBef>
              <a:buFontTx/>
              <a:buNone/>
            </a:pPr>
            <a:r>
              <a:rPr altLang="zh-CN" b="1" lang="en-US" sz="3200">
                <a:solidFill>
                  <a:schemeClr val="bg1"/>
                </a:solidFill>
                <a:latin charset="-122" panose="020b0503020204020204" pitchFamily="34" typeface="微软雅黑"/>
                <a:ea charset="-122" panose="020b0503020204020204" pitchFamily="34" typeface="微软雅黑"/>
              </a:rPr>
              <a:t>03</a:t>
            </a:r>
          </a:p>
        </p:txBody>
      </p:sp>
      <p:sp>
        <p:nvSpPr>
          <p:cNvPr id="65" name="矩形 13"/>
          <p:cNvSpPr>
            <a:spLocks noChangeArrowheads="1"/>
          </p:cNvSpPr>
          <p:nvPr/>
        </p:nvSpPr>
        <p:spPr bwMode="auto">
          <a:xfrm>
            <a:off x="8478839" y="1817688"/>
            <a:ext cx="2592387" cy="82296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p:txBody>
      </p:sp>
      <p:sp>
        <p:nvSpPr>
          <p:cNvPr id="66" name="矩形 13"/>
          <p:cNvSpPr>
            <a:spLocks noChangeArrowheads="1"/>
          </p:cNvSpPr>
          <p:nvPr/>
        </p:nvSpPr>
        <p:spPr bwMode="auto">
          <a:xfrm>
            <a:off x="8478839" y="2851150"/>
            <a:ext cx="2592387" cy="82296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p:txBody>
      </p:sp>
      <p:sp>
        <p:nvSpPr>
          <p:cNvPr id="67" name="矩形 13"/>
          <p:cNvSpPr>
            <a:spLocks noChangeArrowheads="1"/>
          </p:cNvSpPr>
          <p:nvPr/>
        </p:nvSpPr>
        <p:spPr bwMode="auto">
          <a:xfrm>
            <a:off x="8478839" y="3886200"/>
            <a:ext cx="2592387" cy="82296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p:txBody>
      </p:sp>
      <p:sp>
        <p:nvSpPr>
          <p:cNvPr id="68" name="矩形 13"/>
          <p:cNvSpPr>
            <a:spLocks noChangeArrowheads="1"/>
          </p:cNvSpPr>
          <p:nvPr/>
        </p:nvSpPr>
        <p:spPr bwMode="auto">
          <a:xfrm>
            <a:off x="8478839" y="4919663"/>
            <a:ext cx="2592387" cy="82296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p:txBody>
      </p:sp>
      <p:sp>
        <p:nvSpPr>
          <p:cNvPr id="69" name="矩形 13"/>
          <p:cNvSpPr>
            <a:spLocks noChangeArrowheads="1"/>
          </p:cNvSpPr>
          <p:nvPr/>
        </p:nvSpPr>
        <p:spPr bwMode="auto">
          <a:xfrm>
            <a:off x="5776914" y="1844675"/>
            <a:ext cx="2592387" cy="82296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p:txBody>
      </p:sp>
      <p:sp>
        <p:nvSpPr>
          <p:cNvPr id="70" name="矩形 13"/>
          <p:cNvSpPr>
            <a:spLocks noChangeArrowheads="1"/>
          </p:cNvSpPr>
          <p:nvPr/>
        </p:nvSpPr>
        <p:spPr bwMode="auto">
          <a:xfrm>
            <a:off x="5776914" y="2878138"/>
            <a:ext cx="2592387" cy="82296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p:txBody>
      </p:sp>
      <p:sp>
        <p:nvSpPr>
          <p:cNvPr id="71" name="矩形 13"/>
          <p:cNvSpPr>
            <a:spLocks noChangeArrowheads="1"/>
          </p:cNvSpPr>
          <p:nvPr/>
        </p:nvSpPr>
        <p:spPr bwMode="auto">
          <a:xfrm>
            <a:off x="5776914" y="3913188"/>
            <a:ext cx="2592387" cy="82296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p:txBody>
      </p:sp>
      <p:sp>
        <p:nvSpPr>
          <p:cNvPr id="72" name="矩形 13"/>
          <p:cNvSpPr>
            <a:spLocks noChangeArrowheads="1"/>
          </p:cNvSpPr>
          <p:nvPr/>
        </p:nvSpPr>
        <p:spPr bwMode="auto">
          <a:xfrm>
            <a:off x="5776914" y="4946650"/>
            <a:ext cx="2592387" cy="82296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p:txBody>
      </p:sp>
    </p:spTree>
    <p:extLst>
      <p:ext uri="{BB962C8B-B14F-4D97-AF65-F5344CB8AC3E}">
        <p14:creationId val="3137601203"/>
      </p:ext>
    </p:extLst>
  </p:cSld>
  <p:clrMapOvr>
    <a:masterClrMapping/>
  </p:clrMapOvr>
  <mc:AlternateContent>
    <mc:Choice Requires="p14">
      <p:transition p14:dur="700" spd="med">
        <p:fade/>
      </p:transition>
    </mc:Choice>
    <mc:Fallback>
      <p:transition spd="med">
        <p:fade/>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4"/>
          <p:cNvSpPr/>
          <p:nvPr/>
        </p:nvSpPr>
        <p:spPr>
          <a:xfrm>
            <a:off x="503533" y="4670185"/>
            <a:ext cx="11343473" cy="1517550"/>
          </a:xfrm>
          <a:custGeom>
            <a:gdLst>
              <a:gd fmla="*/ 0 w 11343473" name="connsiteX0"/>
              <a:gd fmla="*/ 151755 h 1517550" name="connsiteY0"/>
              <a:gd fmla="*/ 151755 w 11343473" name="connsiteX1"/>
              <a:gd fmla="*/ 0 h 1517550" name="connsiteY1"/>
              <a:gd fmla="*/ 11191718 w 11343473" name="connsiteX2"/>
              <a:gd fmla="*/ 0 h 1517550" name="connsiteY2"/>
              <a:gd fmla="*/ 11343473 w 11343473" name="connsiteX3"/>
              <a:gd fmla="*/ 151755 h 1517550" name="connsiteY3"/>
              <a:gd fmla="*/ 11343473 w 11343473" name="connsiteX4"/>
              <a:gd fmla="*/ 1365795 h 1517550" name="connsiteY4"/>
              <a:gd fmla="*/ 11191718 w 11343473" name="connsiteX5"/>
              <a:gd fmla="*/ 1517550 h 1517550" name="connsiteY5"/>
              <a:gd fmla="*/ 151755 w 11343473" name="connsiteX6"/>
              <a:gd fmla="*/ 1517550 h 1517550" name="connsiteY6"/>
              <a:gd fmla="*/ 0 w 11343473" name="connsiteX7"/>
              <a:gd fmla="*/ 1365795 h 1517550" name="connsiteY7"/>
              <a:gd fmla="*/ 0 w 11343473" name="connsiteX8"/>
              <a:gd fmla="*/ 151755 h 151755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17550" w="11343473">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nchorCtr="0" bIns="369824" lIns="369824" numCol="1" rIns="8310256" spcCol="1270" spcFirstLastPara="0" tIns="369824" vert="horz" wrap="square">
            <a:noAutofit/>
          </a:bodyPr>
          <a:lstStyle/>
          <a:p>
            <a:pPr algn="ctr" defTabSz="2311400" lvl="0">
              <a:lnSpc>
                <a:spcPct val="90000"/>
              </a:lnSpc>
              <a:spcBef>
                <a:spcPct val="0"/>
              </a:spcBef>
              <a:spcAft>
                <a:spcPct val="35000"/>
              </a:spcAft>
            </a:pPr>
            <a:endParaRPr altLang="en-US" kern="1200" lang="zh-CN" sz="5200"/>
          </a:p>
        </p:txBody>
      </p:sp>
      <p:sp>
        <p:nvSpPr>
          <p:cNvPr id="6" name="任意多边形 5"/>
          <p:cNvSpPr/>
          <p:nvPr/>
        </p:nvSpPr>
        <p:spPr>
          <a:xfrm>
            <a:off x="503533" y="2898219"/>
            <a:ext cx="11343473" cy="1517550"/>
          </a:xfrm>
          <a:custGeom>
            <a:gdLst>
              <a:gd fmla="*/ 0 w 11343473" name="connsiteX0"/>
              <a:gd fmla="*/ 151755 h 1517550" name="connsiteY0"/>
              <a:gd fmla="*/ 151755 w 11343473" name="connsiteX1"/>
              <a:gd fmla="*/ 0 h 1517550" name="connsiteY1"/>
              <a:gd fmla="*/ 11191718 w 11343473" name="connsiteX2"/>
              <a:gd fmla="*/ 0 h 1517550" name="connsiteY2"/>
              <a:gd fmla="*/ 11343473 w 11343473" name="connsiteX3"/>
              <a:gd fmla="*/ 151755 h 1517550" name="connsiteY3"/>
              <a:gd fmla="*/ 11343473 w 11343473" name="connsiteX4"/>
              <a:gd fmla="*/ 1365795 h 1517550" name="connsiteY4"/>
              <a:gd fmla="*/ 11191718 w 11343473" name="connsiteX5"/>
              <a:gd fmla="*/ 1517550 h 1517550" name="connsiteY5"/>
              <a:gd fmla="*/ 151755 w 11343473" name="connsiteX6"/>
              <a:gd fmla="*/ 1517550 h 1517550" name="connsiteY6"/>
              <a:gd fmla="*/ 0 w 11343473" name="connsiteX7"/>
              <a:gd fmla="*/ 1365795 h 1517550" name="connsiteY7"/>
              <a:gd fmla="*/ 0 w 11343473" name="connsiteX8"/>
              <a:gd fmla="*/ 151755 h 151755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17550" w="11343473">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nchorCtr="0" bIns="369824" lIns="369824" numCol="1" rIns="8310256" spcCol="1270" spcFirstLastPara="0" tIns="369824" vert="horz" wrap="square">
            <a:noAutofit/>
          </a:bodyPr>
          <a:lstStyle/>
          <a:p>
            <a:pPr algn="ctr" defTabSz="2311400" lvl="0">
              <a:lnSpc>
                <a:spcPct val="90000"/>
              </a:lnSpc>
              <a:spcBef>
                <a:spcPct val="0"/>
              </a:spcBef>
              <a:spcAft>
                <a:spcPct val="35000"/>
              </a:spcAft>
            </a:pPr>
            <a:endParaRPr altLang="en-US" kern="1200" lang="zh-CN" sz="5200"/>
          </a:p>
        </p:txBody>
      </p:sp>
      <p:sp>
        <p:nvSpPr>
          <p:cNvPr id="7" name="任意多边形 6"/>
          <p:cNvSpPr/>
          <p:nvPr/>
        </p:nvSpPr>
        <p:spPr>
          <a:xfrm>
            <a:off x="503533" y="1126253"/>
            <a:ext cx="11343473" cy="1517550"/>
          </a:xfrm>
          <a:custGeom>
            <a:gdLst>
              <a:gd fmla="*/ 0 w 11343473" name="connsiteX0"/>
              <a:gd fmla="*/ 151755 h 1517550" name="connsiteY0"/>
              <a:gd fmla="*/ 151755 w 11343473" name="connsiteX1"/>
              <a:gd fmla="*/ 0 h 1517550" name="connsiteY1"/>
              <a:gd fmla="*/ 11191718 w 11343473" name="connsiteX2"/>
              <a:gd fmla="*/ 0 h 1517550" name="connsiteY2"/>
              <a:gd fmla="*/ 11343473 w 11343473" name="connsiteX3"/>
              <a:gd fmla="*/ 151755 h 1517550" name="connsiteY3"/>
              <a:gd fmla="*/ 11343473 w 11343473" name="connsiteX4"/>
              <a:gd fmla="*/ 1365795 h 1517550" name="connsiteY4"/>
              <a:gd fmla="*/ 11191718 w 11343473" name="connsiteX5"/>
              <a:gd fmla="*/ 1517550 h 1517550" name="connsiteY5"/>
              <a:gd fmla="*/ 151755 w 11343473" name="connsiteX6"/>
              <a:gd fmla="*/ 1517550 h 1517550" name="connsiteY6"/>
              <a:gd fmla="*/ 0 w 11343473" name="connsiteX7"/>
              <a:gd fmla="*/ 1365795 h 1517550" name="connsiteY7"/>
              <a:gd fmla="*/ 0 w 11343473" name="connsiteX8"/>
              <a:gd fmla="*/ 151755 h 151755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17550" w="11343473">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nchorCtr="0" bIns="369824" lIns="369824" numCol="1" rIns="8310256" spcCol="1270" spcFirstLastPara="0" tIns="369824" vert="horz" wrap="square">
            <a:noAutofit/>
          </a:bodyPr>
          <a:lstStyle/>
          <a:p>
            <a:pPr algn="ctr" defTabSz="2311400" lvl="0">
              <a:lnSpc>
                <a:spcPct val="90000"/>
              </a:lnSpc>
              <a:spcBef>
                <a:spcPct val="0"/>
              </a:spcBef>
              <a:spcAft>
                <a:spcPct val="35000"/>
              </a:spcAft>
            </a:pPr>
            <a:endParaRPr altLang="en-US" kern="1200" lang="zh-CN" sz="5200"/>
          </a:p>
        </p:txBody>
      </p:sp>
      <p:sp>
        <p:nvSpPr>
          <p:cNvPr id="8" name="任意多边形 7"/>
          <p:cNvSpPr/>
          <p:nvPr/>
        </p:nvSpPr>
        <p:spPr>
          <a:xfrm>
            <a:off x="7590208" y="1253461"/>
            <a:ext cx="1908118" cy="1272078"/>
          </a:xfrm>
          <a:custGeom>
            <a:gdLst>
              <a:gd fmla="*/ 0 w 1908118" name="connsiteX0"/>
              <a:gd fmla="*/ 127208 h 1272078" name="connsiteY0"/>
              <a:gd fmla="*/ 127208 w 1908118" name="connsiteX1"/>
              <a:gd fmla="*/ 0 h 1272078" name="connsiteY1"/>
              <a:gd fmla="*/ 1780910 w 1908118" name="connsiteX2"/>
              <a:gd fmla="*/ 0 h 1272078" name="connsiteY2"/>
              <a:gd fmla="*/ 1908118 w 1908118" name="connsiteX3"/>
              <a:gd fmla="*/ 127208 h 1272078" name="connsiteY3"/>
              <a:gd fmla="*/ 1908118 w 1908118" name="connsiteX4"/>
              <a:gd fmla="*/ 1144870 h 1272078" name="connsiteY4"/>
              <a:gd fmla="*/ 1780910 w 1908118" name="connsiteX5"/>
              <a:gd fmla="*/ 1272078 h 1272078" name="connsiteY5"/>
              <a:gd fmla="*/ 127208 w 1908118" name="connsiteX6"/>
              <a:gd fmla="*/ 1272078 h 1272078" name="connsiteY6"/>
              <a:gd fmla="*/ 0 w 1908118" name="connsiteX7"/>
              <a:gd fmla="*/ 1144870 h 1272078" name="connsiteY7"/>
              <a:gd fmla="*/ 0 w 1908118" name="connsiteX8"/>
              <a:gd fmla="*/ 127208 h 1272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CC81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23948" lIns="223948" numCol="1" rIns="223948" spcCol="1270" spcFirstLastPara="0" tIns="223948" vert="horz" wrap="square">
            <a:noAutofit/>
          </a:bodyPr>
          <a:lstStyle/>
          <a:p>
            <a:pPr algn="ctr" defTabSz="2178050" lvl="0">
              <a:lnSpc>
                <a:spcPct val="90000"/>
              </a:lnSpc>
              <a:spcBef>
                <a:spcPct val="0"/>
              </a:spcBef>
              <a:spcAft>
                <a:spcPct val="35000"/>
              </a:spcAft>
            </a:pPr>
            <a:endParaRPr altLang="en-US" kern="1200" lang="zh-CN" sz="4900"/>
          </a:p>
        </p:txBody>
      </p:sp>
      <p:sp>
        <p:nvSpPr>
          <p:cNvPr id="9" name="任意多边形 8"/>
          <p:cNvSpPr/>
          <p:nvPr/>
        </p:nvSpPr>
        <p:spPr>
          <a:xfrm>
            <a:off x="6683851" y="2525540"/>
            <a:ext cx="1860415" cy="508831"/>
          </a:xfrm>
          <a:custGeom>
            <a:rect b="0" l="0" r="0" t="0"/>
            <a:pathLst>
              <a:path>
                <a:moveTo>
                  <a:pt x="1860415" y="0"/>
                </a:moveTo>
                <a:lnTo>
                  <a:pt x="1860415" y="254415"/>
                </a:lnTo>
                <a:lnTo>
                  <a:pt x="0" y="254415"/>
                </a:lnTo>
                <a:lnTo>
                  <a:pt x="0" y="508831"/>
                </a:lnTo>
              </a:path>
            </a:pathLst>
          </a:custGeom>
          <a:noFill/>
          <a:ln w="28575">
            <a:solidFill>
              <a:schemeClr val="bg1">
                <a:lumMod val="50000"/>
              </a:schemeClr>
            </a:solidFill>
          </a:ln>
        </p:spPr>
        <p:style>
          <a:lnRef idx="2">
            <a:schemeClr val="accent2">
              <a:hueOff val="0"/>
              <a:satOff val="0"/>
              <a:lumOff val="0"/>
              <a:alphaOff val="0"/>
            </a:schemeClr>
          </a:lnRef>
          <a:fillRef idx="0">
            <a:scrgbClr b="0" g="0" r="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p:txBody>
      </p:sp>
      <p:sp>
        <p:nvSpPr>
          <p:cNvPr id="10" name="任意多边形 9"/>
          <p:cNvSpPr/>
          <p:nvPr/>
        </p:nvSpPr>
        <p:spPr>
          <a:xfrm>
            <a:off x="5729792" y="3034371"/>
            <a:ext cx="1908118" cy="1272078"/>
          </a:xfrm>
          <a:custGeom>
            <a:gdLst>
              <a:gd fmla="*/ 0 w 1908118" name="connsiteX0"/>
              <a:gd fmla="*/ 127208 h 1272078" name="connsiteY0"/>
              <a:gd fmla="*/ 127208 w 1908118" name="connsiteX1"/>
              <a:gd fmla="*/ 0 h 1272078" name="connsiteY1"/>
              <a:gd fmla="*/ 1780910 w 1908118" name="connsiteX2"/>
              <a:gd fmla="*/ 0 h 1272078" name="connsiteY2"/>
              <a:gd fmla="*/ 1908118 w 1908118" name="connsiteX3"/>
              <a:gd fmla="*/ 127208 h 1272078" name="connsiteY3"/>
              <a:gd fmla="*/ 1908118 w 1908118" name="connsiteX4"/>
              <a:gd fmla="*/ 1144870 h 1272078" name="connsiteY4"/>
              <a:gd fmla="*/ 1780910 w 1908118" name="connsiteX5"/>
              <a:gd fmla="*/ 1272078 h 1272078" name="connsiteY5"/>
              <a:gd fmla="*/ 127208 w 1908118" name="connsiteX6"/>
              <a:gd fmla="*/ 1272078 h 1272078" name="connsiteY6"/>
              <a:gd fmla="*/ 0 w 1908118" name="connsiteX7"/>
              <a:gd fmla="*/ 1144870 h 1272078" name="connsiteY7"/>
              <a:gd fmla="*/ 0 w 1908118" name="connsiteX8"/>
              <a:gd fmla="*/ 127208 h 1272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A532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nchorCtr="0" bIns="223948" lIns="223948" numCol="1" rIns="223948" spcCol="1270" spcFirstLastPara="0" tIns="223948" vert="horz" wrap="square">
            <a:noAutofit/>
          </a:bodyPr>
          <a:lstStyle/>
          <a:p>
            <a:pPr algn="ctr" defTabSz="2178050" lvl="0">
              <a:lnSpc>
                <a:spcPct val="90000"/>
              </a:lnSpc>
              <a:spcBef>
                <a:spcPct val="0"/>
              </a:spcBef>
              <a:spcAft>
                <a:spcPct val="35000"/>
              </a:spcAft>
            </a:pPr>
            <a:endParaRPr altLang="en-US" kern="1200" lang="zh-CN" sz="4900"/>
          </a:p>
        </p:txBody>
      </p:sp>
      <p:sp>
        <p:nvSpPr>
          <p:cNvPr id="11" name="任意多边形 10"/>
          <p:cNvSpPr/>
          <p:nvPr/>
        </p:nvSpPr>
        <p:spPr>
          <a:xfrm>
            <a:off x="5443574" y="4306450"/>
            <a:ext cx="1240276" cy="508831"/>
          </a:xfrm>
          <a:custGeom>
            <a:rect b="0" l="0" r="0" t="0"/>
            <a:pathLst>
              <a:path>
                <a:moveTo>
                  <a:pt x="1240276" y="0"/>
                </a:moveTo>
                <a:lnTo>
                  <a:pt x="1240276" y="254415"/>
                </a:lnTo>
                <a:lnTo>
                  <a:pt x="0" y="254415"/>
                </a:lnTo>
                <a:lnTo>
                  <a:pt x="0" y="508831"/>
                </a:lnTo>
              </a:path>
            </a:pathLst>
          </a:custGeom>
          <a:noFill/>
          <a:ln w="28575">
            <a:solidFill>
              <a:schemeClr val="bg1">
                <a:lumMod val="50000"/>
              </a:schemeClr>
            </a:solidFill>
          </a:ln>
        </p:spPr>
        <p:style>
          <a:lnRef idx="2">
            <a:schemeClr val="accent3">
              <a:hueOff val="0"/>
              <a:satOff val="0"/>
              <a:lumOff val="0"/>
              <a:alphaOff val="0"/>
            </a:schemeClr>
          </a:lnRef>
          <a:fillRef idx="0">
            <a:scrgbClr b="0" g="0" r="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p:txBody>
      </p:sp>
      <p:sp>
        <p:nvSpPr>
          <p:cNvPr id="12" name="任意多边形 11"/>
          <p:cNvSpPr/>
          <p:nvPr/>
        </p:nvSpPr>
        <p:spPr>
          <a:xfrm>
            <a:off x="4489515" y="4815282"/>
            <a:ext cx="1908118" cy="1272078"/>
          </a:xfrm>
          <a:custGeom>
            <a:gdLst>
              <a:gd fmla="*/ 0 w 1908118" name="connsiteX0"/>
              <a:gd fmla="*/ 127208 h 1272078" name="connsiteY0"/>
              <a:gd fmla="*/ 127208 w 1908118" name="connsiteX1"/>
              <a:gd fmla="*/ 0 h 1272078" name="connsiteY1"/>
              <a:gd fmla="*/ 1780910 w 1908118" name="connsiteX2"/>
              <a:gd fmla="*/ 0 h 1272078" name="connsiteY2"/>
              <a:gd fmla="*/ 1908118 w 1908118" name="connsiteX3"/>
              <a:gd fmla="*/ 127208 h 1272078" name="connsiteY3"/>
              <a:gd fmla="*/ 1908118 w 1908118" name="connsiteX4"/>
              <a:gd fmla="*/ 1144870 h 1272078" name="connsiteY4"/>
              <a:gd fmla="*/ 1780910 w 1908118" name="connsiteX5"/>
              <a:gd fmla="*/ 1272078 h 1272078" name="connsiteY5"/>
              <a:gd fmla="*/ 127208 w 1908118" name="connsiteX6"/>
              <a:gd fmla="*/ 1272078 h 1272078" name="connsiteY6"/>
              <a:gd fmla="*/ 0 w 1908118" name="connsiteX7"/>
              <a:gd fmla="*/ 1144870 h 1272078" name="connsiteY7"/>
              <a:gd fmla="*/ 0 w 1908118" name="connsiteX8"/>
              <a:gd fmla="*/ 127208 h 1272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2E648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nchorCtr="0" bIns="223948" lIns="223948" numCol="1" rIns="223948" spcCol="1270" spcFirstLastPara="0" tIns="223948" vert="horz" wrap="square">
            <a:noAutofit/>
          </a:bodyPr>
          <a:lstStyle/>
          <a:p>
            <a:pPr algn="ctr" defTabSz="2178050" lvl="0">
              <a:lnSpc>
                <a:spcPct val="90000"/>
              </a:lnSpc>
              <a:spcBef>
                <a:spcPct val="0"/>
              </a:spcBef>
              <a:spcAft>
                <a:spcPct val="35000"/>
              </a:spcAft>
            </a:pPr>
            <a:r>
              <a:rPr altLang="zh-CN" kern="1200" lang="en-US" smtClean="0" sz="2400">
                <a:latin charset="-122" panose="020b0503020204020204" pitchFamily="34" typeface="微软雅黑"/>
                <a:ea charset="-122" panose="020b0503020204020204" pitchFamily="34" typeface="微软雅黑"/>
              </a:rPr>
              <a:t>Keyword</a:t>
            </a:r>
          </a:p>
        </p:txBody>
      </p:sp>
      <p:sp>
        <p:nvSpPr>
          <p:cNvPr id="13" name="任意多边形 12"/>
          <p:cNvSpPr/>
          <p:nvPr/>
        </p:nvSpPr>
        <p:spPr>
          <a:xfrm>
            <a:off x="6683851" y="4306450"/>
            <a:ext cx="1240276" cy="508831"/>
          </a:xfrm>
          <a:custGeom>
            <a:rect b="0" l="0" r="0" t="0"/>
            <a:pathLst>
              <a:path>
                <a:moveTo>
                  <a:pt x="0" y="0"/>
                </a:moveTo>
                <a:lnTo>
                  <a:pt x="0" y="254415"/>
                </a:lnTo>
                <a:lnTo>
                  <a:pt x="1240276" y="254415"/>
                </a:lnTo>
                <a:lnTo>
                  <a:pt x="1240276" y="508831"/>
                </a:lnTo>
              </a:path>
            </a:pathLst>
          </a:custGeom>
          <a:noFill/>
          <a:ln w="28575">
            <a:solidFill>
              <a:schemeClr val="bg1">
                <a:lumMod val="50000"/>
              </a:schemeClr>
            </a:solidFill>
          </a:ln>
        </p:spPr>
        <p:style>
          <a:lnRef idx="2">
            <a:schemeClr val="accent3">
              <a:hueOff val="0"/>
              <a:satOff val="0"/>
              <a:lumOff val="0"/>
              <a:alphaOff val="0"/>
            </a:schemeClr>
          </a:lnRef>
          <a:fillRef idx="0">
            <a:scrgbClr b="0" g="0" r="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p:txBody>
      </p:sp>
      <p:sp>
        <p:nvSpPr>
          <p:cNvPr id="14" name="任意多边形 13"/>
          <p:cNvSpPr/>
          <p:nvPr/>
        </p:nvSpPr>
        <p:spPr>
          <a:xfrm>
            <a:off x="6970069" y="4815282"/>
            <a:ext cx="1908118" cy="1272078"/>
          </a:xfrm>
          <a:custGeom>
            <a:gdLst>
              <a:gd fmla="*/ 0 w 1908118" name="connsiteX0"/>
              <a:gd fmla="*/ 127208 h 1272078" name="connsiteY0"/>
              <a:gd fmla="*/ 127208 w 1908118" name="connsiteX1"/>
              <a:gd fmla="*/ 0 h 1272078" name="connsiteY1"/>
              <a:gd fmla="*/ 1780910 w 1908118" name="connsiteX2"/>
              <a:gd fmla="*/ 0 h 1272078" name="connsiteY2"/>
              <a:gd fmla="*/ 1908118 w 1908118" name="connsiteX3"/>
              <a:gd fmla="*/ 127208 h 1272078" name="connsiteY3"/>
              <a:gd fmla="*/ 1908118 w 1908118" name="connsiteX4"/>
              <a:gd fmla="*/ 1144870 h 1272078" name="connsiteY4"/>
              <a:gd fmla="*/ 1780910 w 1908118" name="connsiteX5"/>
              <a:gd fmla="*/ 1272078 h 1272078" name="connsiteY5"/>
              <a:gd fmla="*/ 127208 w 1908118" name="connsiteX6"/>
              <a:gd fmla="*/ 1272078 h 1272078" name="connsiteY6"/>
              <a:gd fmla="*/ 0 w 1908118" name="connsiteX7"/>
              <a:gd fmla="*/ 1144870 h 1272078" name="connsiteY7"/>
              <a:gd fmla="*/ 0 w 1908118" name="connsiteX8"/>
              <a:gd fmla="*/ 127208 h 1272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2E648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nchorCtr="0" bIns="223948" lIns="223948" numCol="1" rIns="223948" spcCol="1270" spcFirstLastPara="0" tIns="223948" vert="horz" wrap="square">
            <a:noAutofit/>
          </a:bodyPr>
          <a:lstStyle/>
          <a:p>
            <a:pPr algn="ctr" defTabSz="2178050" lvl="0">
              <a:lnSpc>
                <a:spcPct val="90000"/>
              </a:lnSpc>
              <a:spcBef>
                <a:spcPct val="0"/>
              </a:spcBef>
              <a:spcAft>
                <a:spcPct val="35000"/>
              </a:spcAft>
            </a:pPr>
            <a:r>
              <a:rPr altLang="zh-CN" lang="en-US" sz="2400">
                <a:latin charset="-122" panose="020b0503020204020204" pitchFamily="34" typeface="微软雅黑"/>
                <a:ea charset="-122" panose="020b0503020204020204" pitchFamily="34" typeface="微软雅黑"/>
              </a:rPr>
              <a:t>Keyword</a:t>
            </a:r>
          </a:p>
        </p:txBody>
      </p:sp>
      <p:sp>
        <p:nvSpPr>
          <p:cNvPr id="15" name="任意多边形 14"/>
          <p:cNvSpPr/>
          <p:nvPr/>
        </p:nvSpPr>
        <p:spPr>
          <a:xfrm>
            <a:off x="8544267" y="2525540"/>
            <a:ext cx="1860415" cy="508831"/>
          </a:xfrm>
          <a:custGeom>
            <a:rect b="0" l="0" r="0" t="0"/>
            <a:pathLst>
              <a:path>
                <a:moveTo>
                  <a:pt x="0" y="0"/>
                </a:moveTo>
                <a:lnTo>
                  <a:pt x="0" y="254415"/>
                </a:lnTo>
                <a:lnTo>
                  <a:pt x="1860415" y="254415"/>
                </a:lnTo>
                <a:lnTo>
                  <a:pt x="1860415" y="508831"/>
                </a:lnTo>
              </a:path>
            </a:pathLst>
          </a:custGeom>
          <a:noFill/>
          <a:ln w="28575">
            <a:solidFill>
              <a:schemeClr val="bg1">
                <a:lumMod val="50000"/>
              </a:schemeClr>
            </a:solidFill>
          </a:ln>
        </p:spPr>
        <p:style>
          <a:lnRef idx="2">
            <a:schemeClr val="accent2">
              <a:hueOff val="0"/>
              <a:satOff val="0"/>
              <a:lumOff val="0"/>
              <a:alphaOff val="0"/>
            </a:schemeClr>
          </a:lnRef>
          <a:fillRef idx="0">
            <a:scrgbClr b="0" g="0" r="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p:txBody>
      </p:sp>
      <p:sp>
        <p:nvSpPr>
          <p:cNvPr id="16" name="任意多边形 15"/>
          <p:cNvSpPr/>
          <p:nvPr/>
        </p:nvSpPr>
        <p:spPr>
          <a:xfrm>
            <a:off x="9450623" y="3034371"/>
            <a:ext cx="1908118" cy="1272078"/>
          </a:xfrm>
          <a:custGeom>
            <a:gdLst>
              <a:gd fmla="*/ 0 w 1908118" name="connsiteX0"/>
              <a:gd fmla="*/ 127208 h 1272078" name="connsiteY0"/>
              <a:gd fmla="*/ 127208 w 1908118" name="connsiteX1"/>
              <a:gd fmla="*/ 0 h 1272078" name="connsiteY1"/>
              <a:gd fmla="*/ 1780910 w 1908118" name="connsiteX2"/>
              <a:gd fmla="*/ 0 h 1272078" name="connsiteY2"/>
              <a:gd fmla="*/ 1908118 w 1908118" name="connsiteX3"/>
              <a:gd fmla="*/ 127208 h 1272078" name="connsiteY3"/>
              <a:gd fmla="*/ 1908118 w 1908118" name="connsiteX4"/>
              <a:gd fmla="*/ 1144870 h 1272078" name="connsiteY4"/>
              <a:gd fmla="*/ 1780910 w 1908118" name="connsiteX5"/>
              <a:gd fmla="*/ 1272078 h 1272078" name="connsiteY5"/>
              <a:gd fmla="*/ 127208 w 1908118" name="connsiteX6"/>
              <a:gd fmla="*/ 1272078 h 1272078" name="connsiteY6"/>
              <a:gd fmla="*/ 0 w 1908118" name="connsiteX7"/>
              <a:gd fmla="*/ 1144870 h 1272078" name="connsiteY7"/>
              <a:gd fmla="*/ 0 w 1908118" name="connsiteX8"/>
              <a:gd fmla="*/ 127208 h 1272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A532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nchorCtr="0" bIns="223948" lIns="223948" numCol="1" rIns="223948" spcCol="1270" spcFirstLastPara="0" tIns="223948" vert="horz" wrap="square">
            <a:noAutofit/>
          </a:bodyPr>
          <a:lstStyle/>
          <a:p>
            <a:pPr algn="ctr" defTabSz="2178050" lvl="0">
              <a:lnSpc>
                <a:spcPct val="90000"/>
              </a:lnSpc>
              <a:spcBef>
                <a:spcPct val="0"/>
              </a:spcBef>
              <a:spcAft>
                <a:spcPct val="35000"/>
              </a:spcAft>
            </a:pPr>
            <a:endParaRPr altLang="en-US" kern="1200" lang="zh-CN" sz="4900"/>
          </a:p>
        </p:txBody>
      </p:sp>
      <p:sp>
        <p:nvSpPr>
          <p:cNvPr id="17" name="任意多边形 16"/>
          <p:cNvSpPr/>
          <p:nvPr/>
        </p:nvSpPr>
        <p:spPr>
          <a:xfrm>
            <a:off x="10358962" y="4306450"/>
            <a:ext cx="91440" cy="508831"/>
          </a:xfrm>
          <a:custGeom>
            <a:rect b="0" l="0" r="0" t="0"/>
            <a:pathLst>
              <a:path>
                <a:moveTo>
                  <a:pt x="45720" y="0"/>
                </a:moveTo>
                <a:lnTo>
                  <a:pt x="45720" y="508831"/>
                </a:lnTo>
              </a:path>
            </a:pathLst>
          </a:custGeom>
          <a:noFill/>
          <a:ln w="28575">
            <a:solidFill>
              <a:schemeClr val="bg1">
                <a:lumMod val="50000"/>
              </a:schemeClr>
            </a:solidFill>
          </a:ln>
        </p:spPr>
        <p:style>
          <a:lnRef idx="2">
            <a:schemeClr val="accent3">
              <a:hueOff val="0"/>
              <a:satOff val="0"/>
              <a:lumOff val="0"/>
              <a:alphaOff val="0"/>
            </a:schemeClr>
          </a:lnRef>
          <a:fillRef idx="0">
            <a:scrgbClr b="0" g="0" r="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p:txBody>
      </p:sp>
      <p:sp>
        <p:nvSpPr>
          <p:cNvPr id="18" name="任意多边形 17"/>
          <p:cNvSpPr/>
          <p:nvPr/>
        </p:nvSpPr>
        <p:spPr>
          <a:xfrm>
            <a:off x="9450623" y="4815282"/>
            <a:ext cx="1908118" cy="1272078"/>
          </a:xfrm>
          <a:custGeom>
            <a:gdLst>
              <a:gd fmla="*/ 0 w 1908118" name="connsiteX0"/>
              <a:gd fmla="*/ 127208 h 1272078" name="connsiteY0"/>
              <a:gd fmla="*/ 127208 w 1908118" name="connsiteX1"/>
              <a:gd fmla="*/ 0 h 1272078" name="connsiteY1"/>
              <a:gd fmla="*/ 1780910 w 1908118" name="connsiteX2"/>
              <a:gd fmla="*/ 0 h 1272078" name="connsiteY2"/>
              <a:gd fmla="*/ 1908118 w 1908118" name="connsiteX3"/>
              <a:gd fmla="*/ 127208 h 1272078" name="connsiteY3"/>
              <a:gd fmla="*/ 1908118 w 1908118" name="connsiteX4"/>
              <a:gd fmla="*/ 1144870 h 1272078" name="connsiteY4"/>
              <a:gd fmla="*/ 1780910 w 1908118" name="connsiteX5"/>
              <a:gd fmla="*/ 1272078 h 1272078" name="connsiteY5"/>
              <a:gd fmla="*/ 127208 w 1908118" name="connsiteX6"/>
              <a:gd fmla="*/ 1272078 h 1272078" name="connsiteY6"/>
              <a:gd fmla="*/ 0 w 1908118" name="connsiteX7"/>
              <a:gd fmla="*/ 1144870 h 1272078" name="connsiteY7"/>
              <a:gd fmla="*/ 0 w 1908118" name="connsiteX8"/>
              <a:gd fmla="*/ 127208 h 1272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2E648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nchorCtr="0" bIns="223948" lIns="223948" numCol="1" rIns="223948" spcCol="1270" spcFirstLastPara="0" tIns="223948" vert="horz" wrap="square">
            <a:noAutofit/>
          </a:bodyPr>
          <a:lstStyle/>
          <a:p>
            <a:pPr algn="ctr" defTabSz="2178050" lvl="0">
              <a:lnSpc>
                <a:spcPct val="90000"/>
              </a:lnSpc>
              <a:spcBef>
                <a:spcPct val="0"/>
              </a:spcBef>
              <a:spcAft>
                <a:spcPct val="35000"/>
              </a:spcAft>
            </a:pPr>
            <a:r>
              <a:rPr altLang="zh-CN" lang="en-US" sz="2400">
                <a:latin charset="-122" panose="020b0503020204020204" pitchFamily="34" typeface="微软雅黑"/>
                <a:ea charset="-122" panose="020b0503020204020204" pitchFamily="34" typeface="微软雅黑"/>
              </a:rPr>
              <a:t>Keyword</a:t>
            </a:r>
          </a:p>
        </p:txBody>
      </p:sp>
      <p:sp>
        <p:nvSpPr>
          <p:cNvPr id="19" name="KSO_Shape"/>
          <p:cNvSpPr/>
          <p:nvPr/>
        </p:nvSpPr>
        <p:spPr>
          <a:xfrm>
            <a:off x="803435" y="1556096"/>
            <a:ext cx="551822" cy="551822"/>
          </a:xfrm>
          <a:custGeom>
            <a:gdLst>
              <a:gd fmla="*/ 424729 w 742418" name="connsiteX0"/>
              <a:gd fmla="*/ 206218 h 742418" name="connsiteY0"/>
              <a:gd fmla="*/ 450641 w 742418" name="connsiteX1"/>
              <a:gd fmla="*/ 216951 h 742418" name="connsiteY1"/>
              <a:gd fmla="*/ 574959 w 742418" name="connsiteX2"/>
              <a:gd fmla="*/ 341269 h 742418" name="connsiteY2"/>
              <a:gd fmla="*/ 579768 w 742418" name="connsiteX3"/>
              <a:gd fmla="*/ 347074 h 742418" name="connsiteY3"/>
              <a:gd fmla="*/ 580353 w 742418" name="connsiteX4"/>
              <a:gd fmla="*/ 348130 h 742418" name="connsiteY4"/>
              <a:gd fmla="*/ 582691 w 742418" name="connsiteX5"/>
              <a:gd fmla="*/ 352485 h 742418" name="connsiteY5"/>
              <a:gd fmla="*/ 586400 w 742418" name="connsiteX6"/>
              <a:gd fmla="*/ 371153 h 742418" name="connsiteY6"/>
              <a:gd fmla="*/ 582691 w 742418" name="connsiteX7"/>
              <a:gd fmla="*/ 389821 h 742418" name="connsiteY7"/>
              <a:gd fmla="*/ 581273 w 742418" name="connsiteX8"/>
              <a:gd fmla="*/ 393115 h 742418" name="connsiteY8"/>
              <a:gd fmla="*/ 579386 w 742418" name="connsiteX9"/>
              <a:gd fmla="*/ 395514 h 742418" name="connsiteY9"/>
              <a:gd fmla="*/ 573943 w 742418" name="connsiteX10"/>
              <a:gd fmla="*/ 401149 h 742418" name="connsiteY10"/>
              <a:gd fmla="*/ 449625 w 742418" name="connsiteX11"/>
              <a:gd fmla="*/ 525467 h 742418" name="connsiteY11"/>
              <a:gd fmla="*/ 397801 w 742418" name="connsiteX12"/>
              <a:gd fmla="*/ 525467 h 742418" name="connsiteY12"/>
              <a:gd fmla="*/ 397801 w 742418" name="connsiteX13"/>
              <a:gd fmla="*/ 473643 h 742418" name="connsiteY13"/>
              <a:gd fmla="*/ 462843 w 742418" name="connsiteX14"/>
              <a:gd fmla="*/ 408602 h 742418" name="connsiteY14"/>
              <a:gd fmla="*/ 192664 w 742418" name="connsiteX15"/>
              <a:gd fmla="*/ 408602 h 742418" name="connsiteY15"/>
              <a:gd fmla="*/ 156019 w 742418" name="connsiteX16"/>
              <a:gd fmla="*/ 371957 h 742418" name="connsiteY16"/>
              <a:gd fmla="*/ 192664 w 742418" name="connsiteX17"/>
              <a:gd fmla="*/ 335311 h 742418" name="connsiteY17"/>
              <a:gd fmla="*/ 465353 w 742418" name="connsiteX18"/>
              <a:gd fmla="*/ 335311 h 742418" name="connsiteY18"/>
              <a:gd fmla="*/ 398817 w 742418" name="connsiteX19"/>
              <a:gd fmla="*/ 268775 h 742418" name="connsiteY19"/>
              <a:gd fmla="*/ 398817 w 742418" name="connsiteX20"/>
              <a:gd fmla="*/ 216951 h 742418" name="connsiteY20"/>
              <a:gd fmla="*/ 424729 w 742418" name="connsiteX21"/>
              <a:gd fmla="*/ 206218 h 742418" name="connsiteY21"/>
              <a:gd fmla="*/ 371209 w 742418" name="connsiteX22"/>
              <a:gd fmla="*/ 67983 h 742418" name="connsiteY22"/>
              <a:gd fmla="*/ 67983 w 742418" name="connsiteX23"/>
              <a:gd fmla="*/ 371209 h 742418" name="connsiteY23"/>
              <a:gd fmla="*/ 371209 w 742418" name="connsiteX24"/>
              <a:gd fmla="*/ 674435 h 742418" name="connsiteY24"/>
              <a:gd fmla="*/ 674435 w 742418" name="connsiteX25"/>
              <a:gd fmla="*/ 371209 h 742418" name="connsiteY25"/>
              <a:gd fmla="*/ 371209 w 742418" name="connsiteX26"/>
              <a:gd fmla="*/ 67983 h 742418" name="connsiteY26"/>
              <a:gd fmla="*/ 371209 w 742418" name="connsiteX27"/>
              <a:gd fmla="*/ 0 h 742418" name="connsiteY27"/>
              <a:gd fmla="*/ 742418 w 742418" name="connsiteX28"/>
              <a:gd fmla="*/ 371209 h 742418" name="connsiteY28"/>
              <a:gd fmla="*/ 371209 w 742418" name="connsiteX29"/>
              <a:gd fmla="*/ 742418 h 742418" name="connsiteY29"/>
              <a:gd fmla="*/ 0 w 742418" name="connsiteX30"/>
              <a:gd fmla="*/ 371209 h 742418" name="connsiteY30"/>
              <a:gd fmla="*/ 371209 w 742418" name="connsiteX31"/>
              <a:gd fmla="*/ 0 h 742418"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20" name="KSO_Shape"/>
          <p:cNvSpPr/>
          <p:nvPr/>
        </p:nvSpPr>
        <p:spPr>
          <a:xfrm>
            <a:off x="803435" y="3365753"/>
            <a:ext cx="551822" cy="551822"/>
          </a:xfrm>
          <a:custGeom>
            <a:gdLst>
              <a:gd fmla="*/ 424729 w 742418" name="connsiteX0"/>
              <a:gd fmla="*/ 206218 h 742418" name="connsiteY0"/>
              <a:gd fmla="*/ 450641 w 742418" name="connsiteX1"/>
              <a:gd fmla="*/ 216951 h 742418" name="connsiteY1"/>
              <a:gd fmla="*/ 574959 w 742418" name="connsiteX2"/>
              <a:gd fmla="*/ 341269 h 742418" name="connsiteY2"/>
              <a:gd fmla="*/ 579768 w 742418" name="connsiteX3"/>
              <a:gd fmla="*/ 347074 h 742418" name="connsiteY3"/>
              <a:gd fmla="*/ 580353 w 742418" name="connsiteX4"/>
              <a:gd fmla="*/ 348130 h 742418" name="connsiteY4"/>
              <a:gd fmla="*/ 582691 w 742418" name="connsiteX5"/>
              <a:gd fmla="*/ 352485 h 742418" name="connsiteY5"/>
              <a:gd fmla="*/ 586400 w 742418" name="connsiteX6"/>
              <a:gd fmla="*/ 371153 h 742418" name="connsiteY6"/>
              <a:gd fmla="*/ 582691 w 742418" name="connsiteX7"/>
              <a:gd fmla="*/ 389821 h 742418" name="connsiteY7"/>
              <a:gd fmla="*/ 581273 w 742418" name="connsiteX8"/>
              <a:gd fmla="*/ 393115 h 742418" name="connsiteY8"/>
              <a:gd fmla="*/ 579386 w 742418" name="connsiteX9"/>
              <a:gd fmla="*/ 395514 h 742418" name="connsiteY9"/>
              <a:gd fmla="*/ 573943 w 742418" name="connsiteX10"/>
              <a:gd fmla="*/ 401149 h 742418" name="connsiteY10"/>
              <a:gd fmla="*/ 449625 w 742418" name="connsiteX11"/>
              <a:gd fmla="*/ 525467 h 742418" name="connsiteY11"/>
              <a:gd fmla="*/ 397801 w 742418" name="connsiteX12"/>
              <a:gd fmla="*/ 525467 h 742418" name="connsiteY12"/>
              <a:gd fmla="*/ 397801 w 742418" name="connsiteX13"/>
              <a:gd fmla="*/ 473643 h 742418" name="connsiteY13"/>
              <a:gd fmla="*/ 462843 w 742418" name="connsiteX14"/>
              <a:gd fmla="*/ 408602 h 742418" name="connsiteY14"/>
              <a:gd fmla="*/ 192664 w 742418" name="connsiteX15"/>
              <a:gd fmla="*/ 408602 h 742418" name="connsiteY15"/>
              <a:gd fmla="*/ 156019 w 742418" name="connsiteX16"/>
              <a:gd fmla="*/ 371957 h 742418" name="connsiteY16"/>
              <a:gd fmla="*/ 192664 w 742418" name="connsiteX17"/>
              <a:gd fmla="*/ 335311 h 742418" name="connsiteY17"/>
              <a:gd fmla="*/ 465353 w 742418" name="connsiteX18"/>
              <a:gd fmla="*/ 335311 h 742418" name="connsiteY18"/>
              <a:gd fmla="*/ 398817 w 742418" name="connsiteX19"/>
              <a:gd fmla="*/ 268775 h 742418" name="connsiteY19"/>
              <a:gd fmla="*/ 398817 w 742418" name="connsiteX20"/>
              <a:gd fmla="*/ 216951 h 742418" name="connsiteY20"/>
              <a:gd fmla="*/ 424729 w 742418" name="connsiteX21"/>
              <a:gd fmla="*/ 206218 h 742418" name="connsiteY21"/>
              <a:gd fmla="*/ 371209 w 742418" name="connsiteX22"/>
              <a:gd fmla="*/ 67983 h 742418" name="connsiteY22"/>
              <a:gd fmla="*/ 67983 w 742418" name="connsiteX23"/>
              <a:gd fmla="*/ 371209 h 742418" name="connsiteY23"/>
              <a:gd fmla="*/ 371209 w 742418" name="connsiteX24"/>
              <a:gd fmla="*/ 674435 h 742418" name="connsiteY24"/>
              <a:gd fmla="*/ 674435 w 742418" name="connsiteX25"/>
              <a:gd fmla="*/ 371209 h 742418" name="connsiteY25"/>
              <a:gd fmla="*/ 371209 w 742418" name="connsiteX26"/>
              <a:gd fmla="*/ 67983 h 742418" name="connsiteY26"/>
              <a:gd fmla="*/ 371209 w 742418" name="connsiteX27"/>
              <a:gd fmla="*/ 0 h 742418" name="connsiteY27"/>
              <a:gd fmla="*/ 742418 w 742418" name="connsiteX28"/>
              <a:gd fmla="*/ 371209 h 742418" name="connsiteY28"/>
              <a:gd fmla="*/ 371209 w 742418" name="connsiteX29"/>
              <a:gd fmla="*/ 742418 h 742418" name="connsiteY29"/>
              <a:gd fmla="*/ 0 w 742418" name="connsiteX30"/>
              <a:gd fmla="*/ 371209 h 742418" name="connsiteY30"/>
              <a:gd fmla="*/ 371209 w 742418" name="connsiteX31"/>
              <a:gd fmla="*/ 0 h 742418"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23" name="KSO_Shape"/>
          <p:cNvSpPr/>
          <p:nvPr/>
        </p:nvSpPr>
        <p:spPr>
          <a:xfrm>
            <a:off x="803435" y="5175410"/>
            <a:ext cx="551822" cy="551822"/>
          </a:xfrm>
          <a:custGeom>
            <a:gdLst>
              <a:gd fmla="*/ 424729 w 742418" name="connsiteX0"/>
              <a:gd fmla="*/ 206218 h 742418" name="connsiteY0"/>
              <a:gd fmla="*/ 450641 w 742418" name="connsiteX1"/>
              <a:gd fmla="*/ 216951 h 742418" name="connsiteY1"/>
              <a:gd fmla="*/ 574959 w 742418" name="connsiteX2"/>
              <a:gd fmla="*/ 341269 h 742418" name="connsiteY2"/>
              <a:gd fmla="*/ 579768 w 742418" name="connsiteX3"/>
              <a:gd fmla="*/ 347074 h 742418" name="connsiteY3"/>
              <a:gd fmla="*/ 580353 w 742418" name="connsiteX4"/>
              <a:gd fmla="*/ 348130 h 742418" name="connsiteY4"/>
              <a:gd fmla="*/ 582691 w 742418" name="connsiteX5"/>
              <a:gd fmla="*/ 352485 h 742418" name="connsiteY5"/>
              <a:gd fmla="*/ 586400 w 742418" name="connsiteX6"/>
              <a:gd fmla="*/ 371153 h 742418" name="connsiteY6"/>
              <a:gd fmla="*/ 582691 w 742418" name="connsiteX7"/>
              <a:gd fmla="*/ 389821 h 742418" name="connsiteY7"/>
              <a:gd fmla="*/ 581273 w 742418" name="connsiteX8"/>
              <a:gd fmla="*/ 393115 h 742418" name="connsiteY8"/>
              <a:gd fmla="*/ 579386 w 742418" name="connsiteX9"/>
              <a:gd fmla="*/ 395514 h 742418" name="connsiteY9"/>
              <a:gd fmla="*/ 573943 w 742418" name="connsiteX10"/>
              <a:gd fmla="*/ 401149 h 742418" name="connsiteY10"/>
              <a:gd fmla="*/ 449625 w 742418" name="connsiteX11"/>
              <a:gd fmla="*/ 525467 h 742418" name="connsiteY11"/>
              <a:gd fmla="*/ 397801 w 742418" name="connsiteX12"/>
              <a:gd fmla="*/ 525467 h 742418" name="connsiteY12"/>
              <a:gd fmla="*/ 397801 w 742418" name="connsiteX13"/>
              <a:gd fmla="*/ 473643 h 742418" name="connsiteY13"/>
              <a:gd fmla="*/ 462843 w 742418" name="connsiteX14"/>
              <a:gd fmla="*/ 408602 h 742418" name="connsiteY14"/>
              <a:gd fmla="*/ 192664 w 742418" name="connsiteX15"/>
              <a:gd fmla="*/ 408602 h 742418" name="connsiteY15"/>
              <a:gd fmla="*/ 156019 w 742418" name="connsiteX16"/>
              <a:gd fmla="*/ 371957 h 742418" name="connsiteY16"/>
              <a:gd fmla="*/ 192664 w 742418" name="connsiteX17"/>
              <a:gd fmla="*/ 335311 h 742418" name="connsiteY17"/>
              <a:gd fmla="*/ 465353 w 742418" name="connsiteX18"/>
              <a:gd fmla="*/ 335311 h 742418" name="connsiteY18"/>
              <a:gd fmla="*/ 398817 w 742418" name="connsiteX19"/>
              <a:gd fmla="*/ 268775 h 742418" name="connsiteY19"/>
              <a:gd fmla="*/ 398817 w 742418" name="connsiteX20"/>
              <a:gd fmla="*/ 216951 h 742418" name="connsiteY20"/>
              <a:gd fmla="*/ 424729 w 742418" name="connsiteX21"/>
              <a:gd fmla="*/ 206218 h 742418" name="connsiteY21"/>
              <a:gd fmla="*/ 371209 w 742418" name="connsiteX22"/>
              <a:gd fmla="*/ 67983 h 742418" name="connsiteY22"/>
              <a:gd fmla="*/ 67983 w 742418" name="connsiteX23"/>
              <a:gd fmla="*/ 371209 h 742418" name="connsiteY23"/>
              <a:gd fmla="*/ 371209 w 742418" name="connsiteX24"/>
              <a:gd fmla="*/ 674435 h 742418" name="connsiteY24"/>
              <a:gd fmla="*/ 674435 w 742418" name="connsiteX25"/>
              <a:gd fmla="*/ 371209 h 742418" name="connsiteY25"/>
              <a:gd fmla="*/ 371209 w 742418" name="connsiteX26"/>
              <a:gd fmla="*/ 67983 h 742418" name="connsiteY26"/>
              <a:gd fmla="*/ 371209 w 742418" name="connsiteX27"/>
              <a:gd fmla="*/ 0 h 742418" name="connsiteY27"/>
              <a:gd fmla="*/ 742418 w 742418" name="connsiteX28"/>
              <a:gd fmla="*/ 371209 h 742418" name="connsiteY28"/>
              <a:gd fmla="*/ 371209 w 742418" name="connsiteX29"/>
              <a:gd fmla="*/ 742418 h 742418" name="connsiteY29"/>
              <a:gd fmla="*/ 0 w 742418" name="connsiteX30"/>
              <a:gd fmla="*/ 371209 h 742418" name="connsiteY30"/>
              <a:gd fmla="*/ 371209 w 742418" name="connsiteX31"/>
              <a:gd fmla="*/ 0 h 742418"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24" name="KSO_Shape"/>
          <p:cNvSpPr/>
          <p:nvPr/>
        </p:nvSpPr>
        <p:spPr bwMode="auto">
          <a:xfrm>
            <a:off x="8081917" y="1449388"/>
            <a:ext cx="796270" cy="851855"/>
          </a:xfrm>
          <a:custGeom>
            <a:rect b="b" l="0" r="r" t="0"/>
            <a:pathLst>
              <a:path h="1524001" w="1019175">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rgbClr val="595959"/>
          </a:solidFill>
          <a:ln>
            <a:noFill/>
          </a:ln>
        </p:spPr>
        <p:txBody>
          <a:bodyPr/>
          <a:lstStyle/>
          <a:p>
            <a:endParaRPr altLang="en-US" lang="zh-CN"/>
          </a:p>
        </p:txBody>
      </p:sp>
      <p:sp>
        <p:nvSpPr>
          <p:cNvPr id="25" name="KSO_Shape"/>
          <p:cNvSpPr/>
          <p:nvPr/>
        </p:nvSpPr>
        <p:spPr bwMode="auto">
          <a:xfrm>
            <a:off x="6333589" y="3459736"/>
            <a:ext cx="632482" cy="538664"/>
          </a:xfrm>
          <a:custGeom>
            <a:rect b="b" l="0" r="r" t="0"/>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595959"/>
          </a:solidFill>
          <a:ln>
            <a:noFill/>
          </a:ln>
        </p:spPr>
        <p:txBody>
          <a:bodyPr/>
          <a:lstStyle/>
          <a:p>
            <a:endParaRPr altLang="en-US" lang="zh-CN"/>
          </a:p>
        </p:txBody>
      </p:sp>
      <p:sp>
        <p:nvSpPr>
          <p:cNvPr id="26" name="KSO_Shape"/>
          <p:cNvSpPr/>
          <p:nvPr/>
        </p:nvSpPr>
        <p:spPr bwMode="auto">
          <a:xfrm>
            <a:off x="10042721" y="3401662"/>
            <a:ext cx="632482" cy="583992"/>
          </a:xfrm>
          <a:custGeom>
            <a:gdLst>
              <a:gd fmla="*/ 1541616 w 4477" name="T0"/>
              <a:gd fmla="*/ 16590 h 4133" name="T1"/>
              <a:gd fmla="*/ 1513532 w 4477" name="T2"/>
              <a:gd fmla="*/ 7657 h 4133" name="T3"/>
              <a:gd fmla="*/ 1486725 w 4477" name="T4"/>
              <a:gd fmla="*/ 2127 h 4133" name="T5"/>
              <a:gd fmla="*/ 1461195 w 4477" name="T6"/>
              <a:gd fmla="*/ 0 h 4133" name="T7"/>
              <a:gd fmla="*/ 1436516 w 4477" name="T8"/>
              <a:gd fmla="*/ 1276 h 4133" name="T9"/>
              <a:gd fmla="*/ 1413113 w 4477" name="T10"/>
              <a:gd fmla="*/ 5530 h 4133" name="T11"/>
              <a:gd fmla="*/ 1390561 w 4477" name="T12"/>
              <a:gd fmla="*/ 12762 h 4133" name="T13"/>
              <a:gd fmla="*/ 1369711 w 4477" name="T14"/>
              <a:gd fmla="*/ 22971 h 4133" name="T15"/>
              <a:gd fmla="*/ 1348861 w 4477" name="T16"/>
              <a:gd fmla="*/ 36158 h 4133" name="T17"/>
              <a:gd fmla="*/ 1329287 w 4477" name="T18"/>
              <a:gd fmla="*/ 51472 h 4133" name="T19"/>
              <a:gd fmla="*/ 1304608 w 4477" name="T20"/>
              <a:gd fmla="*/ 76145 h 4133" name="T21"/>
              <a:gd fmla="*/ 1316522 w 4477" name="T22"/>
              <a:gd fmla="*/ 210142 h 4133" name="T23"/>
              <a:gd fmla="*/ 1340776 w 4477" name="T24"/>
              <a:gd fmla="*/ 405821 h 4133" name="T25"/>
              <a:gd fmla="*/ 1372689 w 4477" name="T26"/>
              <a:gd fmla="*/ 594694 h 4133" name="T27"/>
              <a:gd fmla="*/ 1411836 w 4477" name="T28"/>
              <a:gd fmla="*/ 777186 h 4133" name="T29"/>
              <a:gd fmla="*/ 1449706 w 4477" name="T30"/>
              <a:gd fmla="*/ 923946 h 4133" name="T31"/>
              <a:gd fmla="*/ 1475662 w 4477" name="T32"/>
              <a:gd fmla="*/ 1009874 h 4133" name="T33"/>
              <a:gd fmla="*/ 1493534 w 4477" name="T34"/>
              <a:gd fmla="*/ 1066026 h 4133" name="T35"/>
              <a:gd fmla="*/ 1811814 w 4477" name="T36"/>
              <a:gd fmla="*/ 960104 h 4133" name="T37"/>
              <a:gd fmla="*/ 1798623 w 4477" name="T38"/>
              <a:gd fmla="*/ 861839 h 4133" name="T39"/>
              <a:gd fmla="*/ 1782454 w 4477" name="T40"/>
              <a:gd fmla="*/ 764850 h 4133" name="T41"/>
              <a:gd fmla="*/ 1764157 w 4477" name="T42"/>
              <a:gd fmla="*/ 669563 h 4133" name="T43"/>
              <a:gd fmla="*/ 1742881 w 4477" name="T44"/>
              <a:gd fmla="*/ 575977 h 4133" name="T45"/>
              <a:gd fmla="*/ 1719478 w 4477" name="T46"/>
              <a:gd fmla="*/ 484093 h 4133" name="T47"/>
              <a:gd fmla="*/ 1693097 w 4477" name="T48"/>
              <a:gd fmla="*/ 393910 h 4133" name="T49"/>
              <a:gd fmla="*/ 1664162 w 4477" name="T50"/>
              <a:gd fmla="*/ 305004 h 4133" name="T51"/>
              <a:gd fmla="*/ 1633526 w 4477" name="T52"/>
              <a:gd fmla="*/ 217799 h 4133" name="T53"/>
              <a:gd fmla="*/ 1599485 w 4477" name="T54"/>
              <a:gd fmla="*/ 131871 h 4133" name="T55"/>
              <a:gd fmla="*/ 1563742 w 4477" name="T56"/>
              <a:gd fmla="*/ 48069 h 4133" name="T57"/>
              <a:gd fmla="*/ 353597 w 4477" name="T58"/>
              <a:gd fmla="*/ 1192792 h 4133" name="T59"/>
              <a:gd fmla="*/ 353597 w 4477" name="T60"/>
              <a:gd fmla="*/ 1254473 h 4133" name="T61"/>
              <a:gd fmla="*/ 1496087 w 4477" name="T62"/>
              <a:gd fmla="*/ 1433562 h 4133" name="T63"/>
              <a:gd fmla="*/ 80847 w 4477" name="T64"/>
              <a:gd fmla="*/ 1595210 h 4133" name="T65"/>
              <a:gd fmla="*/ 0 w 4477" name="T66"/>
              <a:gd fmla="*/ 561514 h 4133" name="T67"/>
              <a:gd fmla="*/ 325088 w 4477" name="T68"/>
              <a:gd fmla="*/ 213971 h 4133" name="T69"/>
              <a:gd fmla="*/ 1204614 w 4477" name="T70"/>
              <a:gd fmla="*/ 191000 h 4133" name="T71"/>
              <a:gd fmla="*/ 1212273 w 4477" name="T72"/>
              <a:gd fmla="*/ 272249 h 4133" name="T73"/>
              <a:gd fmla="*/ 461251 w 4477" name="T74"/>
              <a:gd fmla="*/ 352648 h 4133" name="T75"/>
              <a:gd fmla="*/ 442528 w 4477" name="T76"/>
              <a:gd fmla="*/ 647443 h 4133" name="T77"/>
              <a:gd fmla="*/ 161693 w 4477" name="T78"/>
              <a:gd fmla="*/ 1433562 h 4133" name="T79"/>
              <a:gd fmla="*/ 200840 w 4477" name="T80"/>
              <a:gd fmla="*/ 558111 h 4133" name="T81"/>
              <a:gd fmla="*/ 200840 w 4477" name="T82"/>
              <a:gd fmla="*/ 558111 h 4133" name="T83"/>
              <a:gd fmla="*/ 353597 w 4477" name="T84"/>
              <a:gd fmla="*/ 938409 h 4133" name="T85"/>
              <a:gd fmla="*/ 1195678 w 4477" name="T86"/>
              <a:gd fmla="*/ 938409 h 4133" name="T87"/>
              <a:gd fmla="*/ 689749 w 4477" name="T88"/>
              <a:gd fmla="*/ 708699 h 4133" name="T89"/>
              <a:gd fmla="*/ 1195678 w 4477" name="T90"/>
              <a:gd fmla="*/ 708699 h 4133" name="T91"/>
              <a:gd fmla="*/ 689749 w 4477" name="T92"/>
              <a:gd fmla="*/ 473033 h 4133" name="T93"/>
              <a:gd fmla="*/ 1195678 w 4477" name="T94"/>
              <a:gd fmla="*/ 473033 h 4133" name="T95"/>
              <a:gd fmla="*/ 1702884 w 4477" name="T96"/>
              <a:gd fmla="*/ 1505878 h 4133" name="T97"/>
              <a:gd fmla="*/ 1802878 w 4477" name="T98"/>
              <a:gd fmla="*/ 1758134 h 4133" name="T99"/>
              <a:gd fmla="*/ 1837344 w 4477" name="T100"/>
              <a:gd fmla="*/ 1473123 h 4133" name="T101"/>
              <a:gd fmla="*/ 1817771 w 4477" name="T102"/>
              <a:gd fmla="*/ 1059645 h 4133" name="T103"/>
              <a:gd fmla="*/ 1646717 w 4477" name="T104"/>
              <a:gd fmla="*/ 1482482 h 4133" name="T105"/>
              <a:gd fmla="*/ 1524596 w 4477" name="T106"/>
              <a:gd fmla="*/ 1126431 h 4133"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133" w="4477">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rgbClr val="595959"/>
          </a:solidFill>
          <a:ln>
            <a:noFill/>
          </a:ln>
        </p:spPr>
        <p:txBody>
          <a:bodyPr/>
          <a:lstStyle/>
          <a:p>
            <a:endParaRPr altLang="en-US" lang="zh-CN"/>
          </a:p>
        </p:txBody>
      </p:sp>
      <p:sp>
        <p:nvSpPr>
          <p:cNvPr id="27" name="TextBox 15"/>
          <p:cNvSpPr txBox="1"/>
          <p:nvPr/>
        </p:nvSpPr>
        <p:spPr>
          <a:xfrm>
            <a:off x="1411501" y="1391162"/>
            <a:ext cx="5521850" cy="1051560"/>
          </a:xfrm>
          <a:prstGeom prst="rect">
            <a:avLst/>
          </a:prstGeom>
          <a:noFill/>
        </p:spPr>
        <p:txBody>
          <a:bodyPr rtlCol="0" wrap="square">
            <a:spAutoFit/>
          </a:bodyPr>
          <a:lstStyle/>
          <a:p>
            <a:pPr>
              <a:lnSpc>
                <a:spcPct val="150000"/>
              </a:lnSpc>
            </a:pPr>
            <a:r>
              <a:rPr altLang="en-US" lang="zh-CN" sz="14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p>
        </p:txBody>
      </p:sp>
      <p:sp>
        <p:nvSpPr>
          <p:cNvPr id="28" name="TextBox 15"/>
          <p:cNvSpPr txBox="1"/>
          <p:nvPr/>
        </p:nvSpPr>
        <p:spPr>
          <a:xfrm>
            <a:off x="1411501" y="3201175"/>
            <a:ext cx="3930695" cy="1051560"/>
          </a:xfrm>
          <a:prstGeom prst="rect">
            <a:avLst/>
          </a:prstGeom>
          <a:noFill/>
        </p:spPr>
        <p:txBody>
          <a:bodyPr rtlCol="0" wrap="square">
            <a:spAutoFit/>
          </a:bodyPr>
          <a:lstStyle/>
          <a:p>
            <a:pPr>
              <a:lnSpc>
                <a:spcPct val="150000"/>
              </a:lnSpc>
            </a:pPr>
            <a:r>
              <a:rPr altLang="en-US" lang="zh-CN" sz="14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这里输入简单的文字概述这里输入简单字概述这里输入简单简单的文字概述这里输入简单的文字概述简单的文字概述这里输入</a:t>
            </a:r>
          </a:p>
        </p:txBody>
      </p:sp>
      <p:sp>
        <p:nvSpPr>
          <p:cNvPr id="29" name="TextBox 15"/>
          <p:cNvSpPr txBox="1"/>
          <p:nvPr/>
        </p:nvSpPr>
        <p:spPr>
          <a:xfrm>
            <a:off x="1411501" y="5011189"/>
            <a:ext cx="2917241" cy="731520"/>
          </a:xfrm>
          <a:prstGeom prst="rect">
            <a:avLst/>
          </a:prstGeom>
          <a:noFill/>
        </p:spPr>
        <p:txBody>
          <a:bodyPr rtlCol="0" wrap="square">
            <a:spAutoFit/>
          </a:bodyPr>
          <a:lstStyle/>
          <a:p>
            <a:pPr>
              <a:lnSpc>
                <a:spcPct val="150000"/>
              </a:lnSpc>
            </a:pPr>
            <a:r>
              <a:rPr altLang="en-US" lang="zh-CN" sz="1400">
                <a:latin charset="-122" panose="020b0503020204020204" pitchFamily="34" typeface="微软雅黑"/>
                <a:ea charset="-122" panose="020b0503020204020204" pitchFamily="34" typeface="微软雅黑"/>
              </a:rPr>
              <a:t>这里输入简单的文字概述这里输入简单字概述这里输入简单简单的</a:t>
            </a:r>
          </a:p>
        </p:txBody>
      </p:sp>
    </p:spTree>
    <p:extLst>
      <p:ext uri="{BB962C8B-B14F-4D97-AF65-F5344CB8AC3E}">
        <p14:creationId val="2828187932"/>
      </p:ext>
    </p:extLst>
  </p:cSld>
  <p:clrMapOvr>
    <a:masterClrMapping/>
  </p:clrMapOvr>
  <mc:AlternateContent>
    <mc:Choice Requires="p14">
      <p:transition p14:dur="700" spd="med">
        <p:fade/>
      </p:transition>
    </mc:Choice>
    <mc:Fallback>
      <p:transition spd="med">
        <p:fade/>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951669" y="1285282"/>
            <a:ext cx="7277829" cy="97746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4" name="平行四边形 3"/>
          <p:cNvSpPr/>
          <p:nvPr/>
        </p:nvSpPr>
        <p:spPr>
          <a:xfrm>
            <a:off x="4713786" y="2262744"/>
            <a:ext cx="3499944" cy="346841"/>
          </a:xfrm>
          <a:prstGeom prst="parallelogram">
            <a:avLst>
              <a:gd fmla="val 207643"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       </a:t>
            </a:r>
          </a:p>
        </p:txBody>
      </p:sp>
      <p:sp>
        <p:nvSpPr>
          <p:cNvPr id="5" name="矩形 4"/>
          <p:cNvSpPr/>
          <p:nvPr/>
        </p:nvSpPr>
        <p:spPr>
          <a:xfrm>
            <a:off x="4351178" y="2593815"/>
            <a:ext cx="3878318" cy="914400"/>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p:cNvSpPr/>
          <p:nvPr/>
        </p:nvSpPr>
        <p:spPr>
          <a:xfrm>
            <a:off x="4713786" y="3508215"/>
            <a:ext cx="3499944" cy="346841"/>
          </a:xfrm>
          <a:prstGeom prst="parallelogram">
            <a:avLst>
              <a:gd fmla="val 207643"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         </a:t>
            </a:r>
          </a:p>
        </p:txBody>
      </p:sp>
      <p:sp>
        <p:nvSpPr>
          <p:cNvPr id="7" name="矩形 6"/>
          <p:cNvSpPr/>
          <p:nvPr/>
        </p:nvSpPr>
        <p:spPr>
          <a:xfrm>
            <a:off x="4351178" y="3855052"/>
            <a:ext cx="3862552" cy="914400"/>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8" name="平行四边形 7"/>
          <p:cNvSpPr/>
          <p:nvPr/>
        </p:nvSpPr>
        <p:spPr>
          <a:xfrm>
            <a:off x="3783621" y="4769452"/>
            <a:ext cx="4430109" cy="315311"/>
          </a:xfrm>
          <a:prstGeom prst="parallelogram">
            <a:avLst>
              <a:gd fmla="val 207643"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           </a:t>
            </a:r>
          </a:p>
        </p:txBody>
      </p:sp>
      <p:sp>
        <p:nvSpPr>
          <p:cNvPr id="9" name="矩形 8"/>
          <p:cNvSpPr/>
          <p:nvPr/>
        </p:nvSpPr>
        <p:spPr>
          <a:xfrm>
            <a:off x="3783622" y="5084763"/>
            <a:ext cx="7769772" cy="97746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Rectangle 20"/>
          <p:cNvSpPr>
            <a:spLocks noChangeArrowheads="1"/>
          </p:cNvSpPr>
          <p:nvPr/>
        </p:nvSpPr>
        <p:spPr bwMode="black">
          <a:xfrm>
            <a:off x="8576339" y="1998095"/>
            <a:ext cx="2548170"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a:t>
            </a:r>
          </a:p>
        </p:txBody>
      </p:sp>
      <p:sp>
        <p:nvSpPr>
          <p:cNvPr id="11" name="Rectangle 20"/>
          <p:cNvSpPr>
            <a:spLocks noChangeArrowheads="1"/>
          </p:cNvSpPr>
          <p:nvPr/>
        </p:nvSpPr>
        <p:spPr bwMode="black">
          <a:xfrm>
            <a:off x="1100533" y="2684805"/>
            <a:ext cx="2548170"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a:t>
            </a:r>
          </a:p>
        </p:txBody>
      </p:sp>
      <p:sp>
        <p:nvSpPr>
          <p:cNvPr id="12" name="文本框 11"/>
          <p:cNvSpPr txBox="1"/>
          <p:nvPr/>
        </p:nvSpPr>
        <p:spPr>
          <a:xfrm>
            <a:off x="1989271" y="1628763"/>
            <a:ext cx="4995628" cy="365760"/>
          </a:xfrm>
          <a:prstGeom prst="rect">
            <a:avLst/>
          </a:prstGeom>
          <a:noFill/>
        </p:spPr>
        <p:txBody>
          <a:bodyPr rtlCol="0" wrap="square">
            <a:spAutoFit/>
          </a:bodyPr>
          <a:lstStyle/>
          <a:p>
            <a:r>
              <a:rPr altLang="en-US" lang="zh-CN">
                <a:solidFill>
                  <a:srgbClr val="3B3B3B"/>
                </a:solidFill>
                <a:latin charset="-122" panose="020b0503020204020204" pitchFamily="34" typeface="微软雅黑"/>
                <a:ea charset="-122" panose="020b0503020204020204" pitchFamily="34" typeface="微软雅黑"/>
                <a:cs charset="0" panose="020b0604020202020204" pitchFamily="34" typeface="Arial"/>
              </a:rPr>
              <a:t>点击此处添加文字说明点击此处添加文字说明</a:t>
            </a:r>
          </a:p>
        </p:txBody>
      </p:sp>
      <p:sp>
        <p:nvSpPr>
          <p:cNvPr id="13" name="文本框 12"/>
          <p:cNvSpPr txBox="1"/>
          <p:nvPr/>
        </p:nvSpPr>
        <p:spPr>
          <a:xfrm>
            <a:off x="4880215" y="2886629"/>
            <a:ext cx="2676491" cy="36576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cs charset="0" panose="020b0604020202020204" pitchFamily="34" typeface="Arial"/>
              </a:rPr>
              <a:t>点击此处添加文字说明</a:t>
            </a:r>
          </a:p>
        </p:txBody>
      </p:sp>
      <p:sp>
        <p:nvSpPr>
          <p:cNvPr id="14" name="文本框 13"/>
          <p:cNvSpPr txBox="1"/>
          <p:nvPr/>
        </p:nvSpPr>
        <p:spPr>
          <a:xfrm>
            <a:off x="4880215" y="4147866"/>
            <a:ext cx="2676491" cy="365760"/>
          </a:xfrm>
          <a:prstGeom prst="rect">
            <a:avLst/>
          </a:prstGeom>
          <a:noFill/>
        </p:spPr>
        <p:txBody>
          <a:bodyPr rtlCol="0" wrap="square">
            <a:spAutoFit/>
          </a:bodyPr>
          <a:lstStyle/>
          <a:p>
            <a:pPr algn="ctr"/>
            <a:r>
              <a:rPr altLang="en-US" lang="zh-CN" smtClean="0">
                <a:solidFill>
                  <a:srgbClr val="3B3B3B"/>
                </a:solidFill>
                <a:latin charset="-122" panose="020b0503020204020204" pitchFamily="34" typeface="微软雅黑"/>
                <a:ea charset="-122" panose="020b0503020204020204" pitchFamily="34" typeface="微软雅黑"/>
                <a:cs charset="0" panose="020b0604020202020204" pitchFamily="34" typeface="Arial"/>
              </a:rPr>
              <a:t>点击此处添加文字说明</a:t>
            </a:r>
          </a:p>
        </p:txBody>
      </p:sp>
      <p:sp>
        <p:nvSpPr>
          <p:cNvPr id="15" name="文本框 14"/>
          <p:cNvSpPr txBox="1"/>
          <p:nvPr/>
        </p:nvSpPr>
        <p:spPr>
          <a:xfrm>
            <a:off x="5309214" y="5408628"/>
            <a:ext cx="4995628" cy="365760"/>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cs charset="0" panose="020b0604020202020204" pitchFamily="34" typeface="Arial"/>
              </a:rPr>
              <a:t>点击此处添加文字说明点击此处添加文字说明</a:t>
            </a:r>
          </a:p>
        </p:txBody>
      </p:sp>
    </p:spTree>
    <p:extLst>
      <p:ext uri="{BB962C8B-B14F-4D97-AF65-F5344CB8AC3E}">
        <p14:creationId val="1868761905"/>
      </p:ext>
    </p:extLst>
  </p:cSld>
  <p:clrMapOvr>
    <a:masterClrMapping/>
  </p:clrMapOvr>
  <mc:AlternateContent>
    <mc:Choice Requires="p14">
      <p:transition p14:dur="700" spd="med">
        <p:fade/>
      </p:transition>
    </mc:Choice>
    <mc:Fallback>
      <p:transition spd="med">
        <p:fade/>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7746480" y="1429035"/>
            <a:ext cx="2489951" cy="4921365"/>
          </a:xfrm>
          <a:prstGeom prst="rect">
            <a:avLst/>
          </a:prstGeom>
          <a:solidFill>
            <a:schemeClr val="bg1">
              <a:lumMod val="95000"/>
            </a:schemeClr>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4756785" y="1429035"/>
            <a:ext cx="2489951" cy="4921365"/>
          </a:xfrm>
          <a:prstGeom prst="rect">
            <a:avLst/>
          </a:prstGeom>
          <a:solidFill>
            <a:schemeClr val="bg1">
              <a:lumMod val="95000"/>
            </a:schemeClr>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C000"/>
              </a:solidFill>
            </a:endParaRPr>
          </a:p>
        </p:txBody>
      </p:sp>
      <p:sp>
        <p:nvSpPr>
          <p:cNvPr id="25" name="矩形 24"/>
          <p:cNvSpPr/>
          <p:nvPr/>
        </p:nvSpPr>
        <p:spPr>
          <a:xfrm>
            <a:off x="1778952" y="1429035"/>
            <a:ext cx="2489951" cy="4921365"/>
          </a:xfrm>
          <a:prstGeom prst="rect">
            <a:avLst/>
          </a:prstGeom>
          <a:solidFill>
            <a:schemeClr val="bg1">
              <a:lumMod val="95000"/>
            </a:schemeClr>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870248" y="3186942"/>
            <a:ext cx="3398655" cy="2575500"/>
            <a:chOff x="2508210" y="2672862"/>
            <a:chExt cx="2654633" cy="2011680"/>
          </a:xfrm>
          <a:solidFill>
            <a:srgbClr val="EA5322"/>
          </a:solidFill>
        </p:grpSpPr>
        <p:sp>
          <p:nvSpPr>
            <p:cNvPr id="3" name="矩形 2"/>
            <p:cNvSpPr/>
            <p:nvPr/>
          </p:nvSpPr>
          <p:spPr>
            <a:xfrm>
              <a:off x="3217984" y="2672862"/>
              <a:ext cx="194485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直角三角形 3"/>
            <p:cNvSpPr/>
            <p:nvPr/>
          </p:nvSpPr>
          <p:spPr>
            <a:xfrm rot="2690097">
              <a:off x="2508210" y="2966221"/>
              <a:ext cx="1416789" cy="1424974"/>
            </a:xfrm>
            <a:prstGeom prst="rtTriangle">
              <a:avLst/>
            </a:prstGeom>
            <a:grp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矩形 4"/>
          <p:cNvSpPr/>
          <p:nvPr/>
        </p:nvSpPr>
        <p:spPr>
          <a:xfrm>
            <a:off x="4757323" y="3186942"/>
            <a:ext cx="2488874" cy="2574386"/>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7721675" y="3186942"/>
            <a:ext cx="3394079" cy="2574386"/>
            <a:chOff x="8597736" y="2671748"/>
            <a:chExt cx="2652206" cy="2011680"/>
          </a:xfrm>
          <a:solidFill>
            <a:srgbClr val="FCC818"/>
          </a:solidFill>
        </p:grpSpPr>
        <p:sp>
          <p:nvSpPr>
            <p:cNvPr id="6" name="矩形 5"/>
            <p:cNvSpPr/>
            <p:nvPr/>
          </p:nvSpPr>
          <p:spPr>
            <a:xfrm rot="10800000">
              <a:off x="8597736" y="2671748"/>
              <a:ext cx="194485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直角三角形 6"/>
            <p:cNvSpPr/>
            <p:nvPr/>
          </p:nvSpPr>
          <p:spPr>
            <a:xfrm rot="13490097">
              <a:off x="9833153" y="2966221"/>
              <a:ext cx="1416789" cy="1424974"/>
            </a:xfrm>
            <a:prstGeom prst="rtTriangle">
              <a:avLst/>
            </a:prstGeom>
            <a:grpFill/>
            <a:ln>
              <a:noFill/>
            </a:ln>
            <a:effectLst>
              <a:outerShdw algn="r" blurRad="50800" dir="108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矩形 1"/>
          <p:cNvSpPr>
            <a:spLocks noChangeArrowheads="1"/>
          </p:cNvSpPr>
          <p:nvPr/>
        </p:nvSpPr>
        <p:spPr bwMode="auto">
          <a:xfrm>
            <a:off x="2152414" y="4161465"/>
            <a:ext cx="1671290" cy="137160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p:txBody>
      </p:sp>
      <p:sp>
        <p:nvSpPr>
          <p:cNvPr id="20" name="文本框 19"/>
          <p:cNvSpPr txBox="1"/>
          <p:nvPr/>
        </p:nvSpPr>
        <p:spPr>
          <a:xfrm>
            <a:off x="2471984" y="3408195"/>
            <a:ext cx="1177022" cy="640080"/>
          </a:xfrm>
          <a:prstGeom prst="rect">
            <a:avLst/>
          </a:prstGeom>
          <a:noFill/>
        </p:spPr>
        <p:txBody>
          <a:bodyPr rtlCol="0" wrap="square">
            <a:spAutoFit/>
          </a:bodyPr>
          <a:lstStyle/>
          <a:p>
            <a:r>
              <a:rPr altLang="en-US" lang="zh-CN" smtClean="0" sz="3600">
                <a:solidFill>
                  <a:schemeClr val="bg1"/>
                </a:solidFill>
                <a:latin charset="-122" panose="020b0503020204020204" pitchFamily="34" typeface="微软雅黑"/>
                <a:ea charset="-122" panose="020b0503020204020204" pitchFamily="34" typeface="微软雅黑"/>
              </a:rPr>
              <a:t>标题</a:t>
            </a:r>
          </a:p>
        </p:txBody>
      </p:sp>
      <p:sp>
        <p:nvSpPr>
          <p:cNvPr id="21" name="矩形 1"/>
          <p:cNvSpPr>
            <a:spLocks noChangeArrowheads="1"/>
          </p:cNvSpPr>
          <p:nvPr/>
        </p:nvSpPr>
        <p:spPr bwMode="auto">
          <a:xfrm>
            <a:off x="5223788" y="4175945"/>
            <a:ext cx="1671290" cy="137160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p:txBody>
      </p:sp>
      <p:sp>
        <p:nvSpPr>
          <p:cNvPr id="22" name="文本框 21"/>
          <p:cNvSpPr txBox="1"/>
          <p:nvPr/>
        </p:nvSpPr>
        <p:spPr>
          <a:xfrm>
            <a:off x="5470922" y="3422676"/>
            <a:ext cx="1177022" cy="640080"/>
          </a:xfrm>
          <a:prstGeom prst="rect">
            <a:avLst/>
          </a:prstGeom>
          <a:noFill/>
        </p:spPr>
        <p:txBody>
          <a:bodyPr rtlCol="0" wrap="square">
            <a:spAutoFit/>
          </a:bodyPr>
          <a:lstStyle/>
          <a:p>
            <a:r>
              <a:rPr altLang="en-US" lang="zh-CN" smtClean="0" sz="3600">
                <a:solidFill>
                  <a:schemeClr val="bg1"/>
                </a:solidFill>
                <a:latin charset="-122" panose="020b0503020204020204" pitchFamily="34" typeface="微软雅黑"/>
                <a:ea charset="-122" panose="020b0503020204020204" pitchFamily="34" typeface="微软雅黑"/>
              </a:rPr>
              <a:t>标题</a:t>
            </a:r>
          </a:p>
        </p:txBody>
      </p:sp>
      <p:sp>
        <p:nvSpPr>
          <p:cNvPr id="23" name="矩形 1"/>
          <p:cNvSpPr>
            <a:spLocks noChangeArrowheads="1"/>
          </p:cNvSpPr>
          <p:nvPr/>
        </p:nvSpPr>
        <p:spPr bwMode="auto">
          <a:xfrm>
            <a:off x="8047468" y="4161465"/>
            <a:ext cx="1671290" cy="137160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p:txBody>
      </p:sp>
      <p:sp>
        <p:nvSpPr>
          <p:cNvPr id="24" name="文本框 23"/>
          <p:cNvSpPr txBox="1"/>
          <p:nvPr/>
        </p:nvSpPr>
        <p:spPr>
          <a:xfrm>
            <a:off x="8324831" y="3408195"/>
            <a:ext cx="1177022" cy="640080"/>
          </a:xfrm>
          <a:prstGeom prst="rect">
            <a:avLst/>
          </a:prstGeom>
          <a:noFill/>
        </p:spPr>
        <p:txBody>
          <a:bodyPr rtlCol="0" wrap="square">
            <a:spAutoFit/>
          </a:bodyPr>
          <a:lstStyle/>
          <a:p>
            <a:r>
              <a:rPr altLang="en-US" lang="zh-CN" smtClean="0" sz="3600">
                <a:solidFill>
                  <a:schemeClr val="bg1"/>
                </a:solidFill>
                <a:latin charset="-122" panose="020b0503020204020204" pitchFamily="34" typeface="微软雅黑"/>
                <a:ea charset="-122" panose="020b0503020204020204" pitchFamily="34" typeface="微软雅黑"/>
              </a:rPr>
              <a:t>标题</a:t>
            </a:r>
          </a:p>
        </p:txBody>
      </p:sp>
      <p:sp>
        <p:nvSpPr>
          <p:cNvPr id="18" name="文本框 17"/>
          <p:cNvSpPr txBox="1"/>
          <p:nvPr/>
        </p:nvSpPr>
        <p:spPr>
          <a:xfrm>
            <a:off x="2018544" y="1625192"/>
            <a:ext cx="2010765" cy="1432560"/>
          </a:xfrm>
          <a:prstGeom prst="rect">
            <a:avLst/>
          </a:prstGeom>
          <a:noFill/>
        </p:spPr>
        <p:txBody>
          <a:bodyPr rtlCol="0" wrap="square">
            <a:spAutoFit/>
          </a:bodyPr>
          <a:lstStyle/>
          <a:p>
            <a:pPr algn="ctr"/>
            <a:r>
              <a:rPr altLang="zh-CN" b="1" lang="en-US" smtClean="0" sz="8800">
                <a:solidFill>
                  <a:srgbClr val="EA5322"/>
                </a:solidFill>
                <a:latin charset="-122" panose="020b0503020204020204" pitchFamily="34" typeface="微软雅黑"/>
                <a:ea charset="-122" panose="020b0503020204020204" pitchFamily="34" typeface="微软雅黑"/>
              </a:rPr>
              <a:t>01</a:t>
            </a:r>
          </a:p>
        </p:txBody>
      </p:sp>
      <p:sp>
        <p:nvSpPr>
          <p:cNvPr id="28" name="文本框 27"/>
          <p:cNvSpPr txBox="1"/>
          <p:nvPr/>
        </p:nvSpPr>
        <p:spPr>
          <a:xfrm>
            <a:off x="5161874" y="1633454"/>
            <a:ext cx="1795118" cy="1432560"/>
          </a:xfrm>
          <a:prstGeom prst="rect">
            <a:avLst/>
          </a:prstGeom>
          <a:noFill/>
        </p:spPr>
        <p:txBody>
          <a:bodyPr rtlCol="0" wrap="square">
            <a:spAutoFit/>
          </a:bodyPr>
          <a:lstStyle>
            <a:defPPr>
              <a:defRPr lang="zh-CN"/>
            </a:defPPr>
            <a:lvl1pPr algn="ctr">
              <a:defRPr b="1" sz="8800">
                <a:solidFill>
                  <a:srgbClr val="7C35B1"/>
                </a:solidFill>
                <a:latin charset="-122" panose="020b0503020204020204" pitchFamily="34" typeface="微软雅黑"/>
                <a:ea charset="-122" panose="020b0503020204020204" pitchFamily="34" typeface="微软雅黑"/>
              </a:defRPr>
            </a:lvl1pPr>
          </a:lstStyle>
          <a:p>
            <a:r>
              <a:rPr altLang="zh-CN" lang="en-US">
                <a:solidFill>
                  <a:srgbClr val="3A8898"/>
                </a:solidFill>
                <a:effectLst>
                  <a:outerShdw algn="tl" blurRad="38100" dir="2700000" dist="38100">
                    <a:srgbClr val="000000">
                      <a:alpha val="43137"/>
                    </a:srgbClr>
                  </a:outerShdw>
                </a:effectLst>
              </a:rPr>
              <a:t>02</a:t>
            </a:r>
          </a:p>
        </p:txBody>
      </p:sp>
      <p:sp>
        <p:nvSpPr>
          <p:cNvPr id="29" name="文本框 28"/>
          <p:cNvSpPr txBox="1"/>
          <p:nvPr/>
        </p:nvSpPr>
        <p:spPr>
          <a:xfrm>
            <a:off x="8181103" y="1686923"/>
            <a:ext cx="1620703" cy="1432560"/>
          </a:xfrm>
          <a:prstGeom prst="rect">
            <a:avLst/>
          </a:prstGeom>
          <a:noFill/>
        </p:spPr>
        <p:txBody>
          <a:bodyPr rtlCol="0" wrap="square">
            <a:spAutoFit/>
          </a:bodyPr>
          <a:lstStyle>
            <a:defPPr>
              <a:defRPr lang="zh-CN"/>
            </a:defPPr>
            <a:lvl1pPr algn="ctr">
              <a:defRPr b="1" sz="8800">
                <a:solidFill>
                  <a:srgbClr val="7C35B1"/>
                </a:solidFill>
                <a:latin charset="-122" panose="020b0503020204020204" pitchFamily="34" typeface="微软雅黑"/>
                <a:ea charset="-122" panose="020b0503020204020204" pitchFamily="34" typeface="微软雅黑"/>
              </a:defRPr>
            </a:lvl1pPr>
          </a:lstStyle>
          <a:p>
            <a:r>
              <a:rPr altLang="zh-CN" lang="en-US">
                <a:solidFill>
                  <a:srgbClr val="FCC818"/>
                </a:solidFill>
              </a:rPr>
              <a:t>03</a:t>
            </a:r>
          </a:p>
        </p:txBody>
      </p:sp>
    </p:spTree>
    <p:extLst>
      <p:ext uri="{BB962C8B-B14F-4D97-AF65-F5344CB8AC3E}">
        <p14:creationId val="185834643"/>
      </p:ext>
    </p:extLst>
  </p:cSld>
  <p:clrMapOvr>
    <a:masterClrMapping/>
  </p:clrMapOvr>
  <mc:AlternateContent>
    <mc:Choice Requires="p14">
      <p:transition p14:dur="700" spd="med">
        <p:fade/>
      </p:transition>
    </mc:Choice>
    <mc:Fallback>
      <p:transition spd="med">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xfrm>
      </p:grpSpPr>
      <p:sp>
        <p:nvSpPr>
          <p:cNvPr id="10" name="Text Box 3"/>
          <p:cNvSpPr>
            <a:spLocks noChangeArrowheads="1"/>
          </p:cNvSpPr>
          <p:nvPr/>
        </p:nvSpPr>
        <p:spPr bwMode="auto">
          <a:xfrm>
            <a:off x="3365591" y="4435919"/>
            <a:ext cx="36245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p>
            <a:pPr algn="ctr">
              <a:buFont charset="0" panose="020b0604020202020204" pitchFamily="34" typeface="Arial"/>
              <a:buNone/>
              <a:defRPr/>
            </a:pPr>
            <a:r>
              <a:rPr altLang="zh-CN" b="1" lang="en-US" smtClean="0" sz="3200">
                <a:solidFill>
                  <a:schemeClr val="bg1"/>
                </a:solidFill>
                <a:latin charset="-122" panose="020b0503020204020204" pitchFamily="34" typeface="微软雅黑"/>
                <a:ea charset="-122" panose="020b0503020204020204" pitchFamily="34" typeface="微软雅黑"/>
                <a:sym charset="0" panose="020f0502020204030204" pitchFamily="34" typeface="Calibri"/>
              </a:rPr>
              <a:t>2016年度工作总结</a:t>
            </a:r>
          </a:p>
        </p:txBody>
      </p:sp>
      <p:sp>
        <p:nvSpPr>
          <p:cNvPr id="11" name="矩形 10"/>
          <p:cNvSpPr/>
          <p:nvPr/>
        </p:nvSpPr>
        <p:spPr>
          <a:xfrm>
            <a:off x="3370510" y="3968543"/>
            <a:ext cx="3680142" cy="365760"/>
          </a:xfrm>
          <a:prstGeom prst="rect">
            <a:avLst/>
          </a:prstGeom>
        </p:spPr>
        <p:txBody>
          <a:bodyPr wrap="none">
            <a:spAutoFit/>
          </a:bodyPr>
          <a:lstStyle/>
          <a:p>
            <a:pPr algn="ctr">
              <a:buFont charset="0" panose="020b0604020202020204" pitchFamily="34" typeface="Arial"/>
              <a:buNone/>
              <a:defRPr/>
            </a:pPr>
            <a:r>
              <a:rPr altLang="zh-CN" lang="en-US">
                <a:solidFill>
                  <a:schemeClr val="bg1"/>
                </a:solidFill>
                <a:latin charset="-122" panose="020b0503020204020204" pitchFamily="34" typeface="微软雅黑"/>
                <a:ea charset="-122" panose="020b0503020204020204" pitchFamily="34" typeface="微软雅黑"/>
              </a:rPr>
              <a:t>The 2016 annual work summary</a:t>
            </a:r>
          </a:p>
        </p:txBody>
      </p:sp>
      <p:cxnSp>
        <p:nvCxnSpPr>
          <p:cNvPr id="12" name="直接连接符 11"/>
          <p:cNvCxnSpPr/>
          <p:nvPr/>
        </p:nvCxnSpPr>
        <p:spPr>
          <a:xfrm>
            <a:off x="3347892" y="4383527"/>
            <a:ext cx="45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219599" y="587754"/>
            <a:ext cx="1846580" cy="5334000"/>
          </a:xfrm>
          <a:prstGeom prst="rect">
            <a:avLst/>
          </a:prstGeom>
        </p:spPr>
        <p:txBody>
          <a:bodyPr wrap="none">
            <a:spAutoFit/>
          </a:bodyPr>
          <a:lstStyle/>
          <a:p>
            <a:pPr algn="ctr"/>
            <a:r>
              <a:rPr altLang="zh-CN" lang="en-US" smtClean="0" sz="34400">
                <a:solidFill>
                  <a:schemeClr val="bg1"/>
                </a:solidFill>
                <a:latin charset="0" panose="020b0806030902050204" pitchFamily="34" typeface="Impact"/>
                <a:ea charset="-122" panose="020b0503020204020204" pitchFamily="34" typeface="微软雅黑"/>
              </a:rPr>
              <a:t>1</a:t>
            </a:r>
          </a:p>
        </p:txBody>
      </p:sp>
    </p:spTree>
    <p:extLst>
      <p:ext uri="{BB962C8B-B14F-4D97-AF65-F5344CB8AC3E}">
        <p14:creationId val="2952642253"/>
      </p:ext>
    </p:extLst>
  </p:cSld>
  <p:clrMapOvr>
    <a:masterClrMapping/>
  </p:clrMapOvr>
  <mc:AlternateContent>
    <mc:Choice Requires="p14">
      <p:transition p14:dur="700" spd="med">
        <p:fade/>
      </p:transition>
    </mc:Choice>
    <mc:Fallback>
      <p:transition spd="med">
        <p:fade/>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xfrm>
      </p:grpSpPr>
      <p:sp>
        <p:nvSpPr>
          <p:cNvPr id="9" name="Text Box 3"/>
          <p:cNvSpPr>
            <a:spLocks noChangeArrowheads="1"/>
          </p:cNvSpPr>
          <p:nvPr/>
        </p:nvSpPr>
        <p:spPr bwMode="auto">
          <a:xfrm>
            <a:off x="4105404" y="4364355"/>
            <a:ext cx="38404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p>
            <a:pPr algn="r">
              <a:buFont charset="0" panose="020b0604020202020204" pitchFamily="34" typeface="Arial"/>
              <a:buNone/>
              <a:defRPr/>
            </a:pPr>
            <a:r>
              <a:rPr altLang="en-US" b="1" lang="zh-CN" smtClean="0" sz="3200">
                <a:solidFill>
                  <a:schemeClr val="bg1"/>
                </a:solidFill>
                <a:latin charset="-122" panose="020b0503020204020204" pitchFamily="34" typeface="微软雅黑"/>
                <a:ea charset="-122" panose="020b0503020204020204" pitchFamily="34" typeface="微软雅黑"/>
                <a:sym charset="0" panose="020f0502020204030204" pitchFamily="34" typeface="Calibri"/>
              </a:rPr>
              <a:t>工作困难与解决方案</a:t>
            </a:r>
          </a:p>
        </p:txBody>
      </p:sp>
      <p:sp>
        <p:nvSpPr>
          <p:cNvPr id="14" name="矩形 13"/>
          <p:cNvSpPr/>
          <p:nvPr/>
        </p:nvSpPr>
        <p:spPr>
          <a:xfrm>
            <a:off x="5040442" y="3992195"/>
            <a:ext cx="2905442" cy="365760"/>
          </a:xfrm>
          <a:prstGeom prst="rect">
            <a:avLst/>
          </a:prstGeom>
        </p:spPr>
        <p:txBody>
          <a:bodyPr wrap="none">
            <a:spAutoFit/>
          </a:bodyPr>
          <a:lstStyle/>
          <a:p>
            <a:pPr algn="r">
              <a:buFont charset="0" panose="020b0604020202020204" pitchFamily="34" typeface="Arial"/>
              <a:buNone/>
              <a:defRPr/>
            </a:pPr>
            <a:r>
              <a:rPr altLang="zh-CN" lang="en-US">
                <a:solidFill>
                  <a:schemeClr val="bg1"/>
                </a:solidFill>
                <a:latin charset="-122" panose="020b0503020204020204" pitchFamily="34" typeface="微软雅黑"/>
                <a:ea charset="-122" panose="020b0503020204020204" pitchFamily="34" typeface="微软雅黑"/>
              </a:rPr>
              <a:t>Difficulties and Solutions</a:t>
            </a:r>
          </a:p>
        </p:txBody>
      </p:sp>
      <p:cxnSp>
        <p:nvCxnSpPr>
          <p:cNvPr id="16" name="直接连接符 15"/>
          <p:cNvCxnSpPr/>
          <p:nvPr/>
        </p:nvCxnSpPr>
        <p:spPr>
          <a:xfrm>
            <a:off x="3877884" y="4361528"/>
            <a:ext cx="40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8230062" y="639425"/>
            <a:ext cx="2527617" cy="5334000"/>
          </a:xfrm>
          <a:prstGeom prst="rect">
            <a:avLst/>
          </a:prstGeom>
        </p:spPr>
        <p:txBody>
          <a:bodyPr wrap="none">
            <a:spAutoFit/>
          </a:bodyPr>
          <a:lstStyle/>
          <a:p>
            <a:pPr algn="ctr"/>
            <a:r>
              <a:rPr altLang="zh-CN" lang="en-US" smtClean="0" sz="34400">
                <a:solidFill>
                  <a:schemeClr val="bg1"/>
                </a:solidFill>
                <a:latin charset="0" panose="020b0806030902050204" pitchFamily="34" typeface="Impact"/>
                <a:ea charset="-122" panose="020b0503020204020204" pitchFamily="34" typeface="微软雅黑"/>
              </a:rPr>
              <a:t>5</a:t>
            </a:r>
          </a:p>
        </p:txBody>
      </p:sp>
    </p:spTree>
    <p:extLst>
      <p:ext uri="{BB962C8B-B14F-4D97-AF65-F5344CB8AC3E}">
        <p14:creationId val="2894583610"/>
      </p:ext>
    </p:extLst>
  </p:cSld>
  <p:clrMapOvr>
    <a:masterClrMapping/>
  </p:clrMapOvr>
  <mc:AlternateContent>
    <mc:Choice Requires="p14">
      <p:transition p14:dur="700" spd="med">
        <p:fade/>
      </p:transition>
    </mc:Choice>
    <mc:Fallback>
      <p:transition spd="med">
        <p:fade/>
      </p:transition>
    </mc:Fallback>
  </mc:AlternateConten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8811617" y="4372009"/>
            <a:ext cx="1026941" cy="2140676"/>
          </a:xfrm>
          <a:prstGeom prst="rect">
            <a:avLst/>
          </a:prstGeom>
          <a:solidFill>
            <a:srgbClr val="EA532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rot="5400000">
            <a:off x="5655212" y="-599161"/>
            <a:ext cx="1026941" cy="11071273"/>
          </a:xfrm>
          <a:prstGeom prst="rect">
            <a:avLst/>
          </a:prstGeom>
          <a:solidFill>
            <a:srgbClr val="3A8898"/>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7665102" y="329361"/>
            <a:ext cx="1026941" cy="6183324"/>
          </a:xfrm>
          <a:prstGeom prst="rect">
            <a:avLst/>
          </a:prstGeom>
          <a:solidFill>
            <a:srgbClr val="EA532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rot="5400000">
            <a:off x="5655211" y="-1677100"/>
            <a:ext cx="1026941" cy="11071273"/>
          </a:xfrm>
          <a:prstGeom prst="rect">
            <a:avLst/>
          </a:prstGeom>
          <a:solidFill>
            <a:srgbClr val="FCC818"/>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8811617" y="329360"/>
            <a:ext cx="1026941" cy="4093645"/>
          </a:xfrm>
          <a:prstGeom prst="rect">
            <a:avLst/>
          </a:prstGeom>
          <a:solidFill>
            <a:srgbClr val="EA5322"/>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1"/>
          <p:cNvSpPr>
            <a:spLocks noChangeArrowheads="1"/>
          </p:cNvSpPr>
          <p:nvPr/>
        </p:nvSpPr>
        <p:spPr bwMode="auto">
          <a:xfrm>
            <a:off x="1943921" y="3493886"/>
            <a:ext cx="3675704"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600">
                <a:solidFill>
                  <a:srgbClr val="000000"/>
                </a:solidFill>
                <a:latin charset="0" panose="020b0503020102020204" pitchFamily="34" typeface="Franklin Gothic Book"/>
                <a:ea charset="-122" panose="020b0503020204020204" pitchFamily="34" typeface="微软雅黑"/>
              </a:rPr>
              <a:t>点击添加文字说明点击添加文字说明</a:t>
            </a:r>
          </a:p>
          <a:p>
            <a:pPr algn="ctr">
              <a:lnSpc>
                <a:spcPct val="150000"/>
              </a:lnSpc>
            </a:pPr>
            <a:r>
              <a:rPr altLang="en-US" lang="zh-CN" sz="1600">
                <a:solidFill>
                  <a:srgbClr val="000000"/>
                </a:solidFill>
                <a:latin charset="0" panose="020b0503020102020204" pitchFamily="34" typeface="Franklin Gothic Book"/>
                <a:ea charset="-122" panose="020b0503020204020204" pitchFamily="34" typeface="微软雅黑"/>
              </a:rPr>
              <a:t>点击添加文字说明点击添加文字说明</a:t>
            </a:r>
          </a:p>
        </p:txBody>
      </p:sp>
      <p:sp>
        <p:nvSpPr>
          <p:cNvPr id="10" name="矩形 1"/>
          <p:cNvSpPr>
            <a:spLocks noChangeArrowheads="1"/>
          </p:cNvSpPr>
          <p:nvPr/>
        </p:nvSpPr>
        <p:spPr bwMode="auto">
          <a:xfrm>
            <a:off x="1927327" y="4549992"/>
            <a:ext cx="3675704"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600">
                <a:solidFill>
                  <a:schemeClr val="bg1"/>
                </a:solidFill>
                <a:latin charset="0" panose="020b0503020102020204" pitchFamily="34" typeface="Franklin Gothic Book"/>
                <a:ea charset="-122" panose="020b0503020204020204" pitchFamily="34" typeface="微软雅黑"/>
              </a:rPr>
              <a:t>点击添加文字说明点击添加文字说明</a:t>
            </a:r>
          </a:p>
          <a:p>
            <a:pPr algn="ctr">
              <a:lnSpc>
                <a:spcPct val="150000"/>
              </a:lnSpc>
            </a:pPr>
            <a:r>
              <a:rPr altLang="en-US" lang="zh-CN" sz="1600">
                <a:solidFill>
                  <a:schemeClr val="bg1"/>
                </a:solidFill>
                <a:latin charset="0" panose="020b0503020102020204" pitchFamily="34" typeface="Franklin Gothic Book"/>
                <a:ea charset="-122" panose="020b0503020204020204" pitchFamily="34" typeface="微软雅黑"/>
              </a:rPr>
              <a:t>点击添加文字说明点击添加文字说明</a:t>
            </a:r>
          </a:p>
        </p:txBody>
      </p:sp>
      <p:sp>
        <p:nvSpPr>
          <p:cNvPr id="11" name="矩形 1"/>
          <p:cNvSpPr>
            <a:spLocks noChangeArrowheads="1"/>
          </p:cNvSpPr>
          <p:nvPr/>
        </p:nvSpPr>
        <p:spPr bwMode="auto">
          <a:xfrm>
            <a:off x="7704768" y="504983"/>
            <a:ext cx="955294" cy="26517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z="1400">
                <a:solidFill>
                  <a:schemeClr val="bg1"/>
                </a:solidFill>
                <a:latin charset="0" panose="020b0503020102020204" pitchFamily="34" typeface="Franklin Gothic Book"/>
                <a:ea charset="-122" panose="020b0503020204020204" pitchFamily="34" typeface="微软雅黑"/>
              </a:rPr>
              <a:t>点击添加文字说明</a:t>
            </a:r>
          </a:p>
        </p:txBody>
      </p:sp>
      <p:sp>
        <p:nvSpPr>
          <p:cNvPr id="12" name="矩形 1"/>
          <p:cNvSpPr>
            <a:spLocks noChangeArrowheads="1"/>
          </p:cNvSpPr>
          <p:nvPr/>
        </p:nvSpPr>
        <p:spPr bwMode="auto">
          <a:xfrm>
            <a:off x="8843597" y="519051"/>
            <a:ext cx="955294" cy="26517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pPr algn="ctr">
              <a:lnSpc>
                <a:spcPct val="150000"/>
              </a:lnSpc>
            </a:pPr>
            <a:r>
              <a:rPr altLang="en-US" lang="zh-CN" sz="1400">
                <a:solidFill>
                  <a:srgbClr val="000000"/>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z="1400">
                <a:solidFill>
                  <a:srgbClr val="000000"/>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z="1400">
                <a:solidFill>
                  <a:srgbClr val="000000"/>
                </a:solidFill>
                <a:latin charset="0" panose="020b0503020102020204" pitchFamily="34" typeface="Franklin Gothic Book"/>
                <a:ea charset="-122" panose="020b0503020204020204" pitchFamily="34" typeface="微软雅黑"/>
              </a:rPr>
              <a:t>点击添加文字说明</a:t>
            </a:r>
          </a:p>
          <a:p>
            <a:pPr algn="ctr">
              <a:lnSpc>
                <a:spcPct val="150000"/>
              </a:lnSpc>
            </a:pPr>
            <a:r>
              <a:rPr altLang="en-US" lang="zh-CN" sz="1400">
                <a:solidFill>
                  <a:srgbClr val="000000"/>
                </a:solidFill>
                <a:latin charset="0" panose="020b0503020102020204" pitchFamily="34" typeface="Franklin Gothic Book"/>
                <a:ea charset="-122" panose="020b0503020204020204" pitchFamily="34" typeface="微软雅黑"/>
              </a:rPr>
              <a:t>点击添加文字说明</a:t>
            </a:r>
          </a:p>
        </p:txBody>
      </p:sp>
      <p:sp>
        <p:nvSpPr>
          <p:cNvPr id="13" name="文本框 12"/>
          <p:cNvSpPr txBox="1"/>
          <p:nvPr/>
        </p:nvSpPr>
        <p:spPr>
          <a:xfrm>
            <a:off x="7769188" y="3517485"/>
            <a:ext cx="837872" cy="701040"/>
          </a:xfrm>
          <a:prstGeom prst="rect">
            <a:avLst/>
          </a:prstGeom>
          <a:noFill/>
        </p:spPr>
        <p:txBody>
          <a:bodyPr rtlCol="0" wrap="square">
            <a:spAutoFit/>
          </a:bodyPr>
          <a:lstStyle/>
          <a:p>
            <a:r>
              <a:rPr altLang="zh-CN" b="1" lang="en-US" smtClean="0" sz="4000">
                <a:solidFill>
                  <a:srgbClr val="3B3B3B"/>
                </a:solidFill>
                <a:latin charset="-122" panose="020b0503020204020204" pitchFamily="34" typeface="微软雅黑"/>
                <a:ea charset="-122" panose="020b0503020204020204" pitchFamily="34" typeface="微软雅黑"/>
              </a:rPr>
              <a:t>01</a:t>
            </a:r>
          </a:p>
        </p:txBody>
      </p:sp>
      <p:sp>
        <p:nvSpPr>
          <p:cNvPr id="14" name="文本框 13"/>
          <p:cNvSpPr txBox="1"/>
          <p:nvPr/>
        </p:nvSpPr>
        <p:spPr>
          <a:xfrm>
            <a:off x="8964095" y="4594434"/>
            <a:ext cx="837872" cy="701040"/>
          </a:xfrm>
          <a:prstGeom prst="rect">
            <a:avLst/>
          </a:prstGeom>
          <a:noFill/>
        </p:spPr>
        <p:txBody>
          <a:bodyPr rtlCol="0" wrap="square">
            <a:spAutoFit/>
          </a:bodyPr>
          <a:lstStyle/>
          <a:p>
            <a:r>
              <a:rPr altLang="zh-CN" b="1" lang="en-US" smtClean="0" sz="4000">
                <a:solidFill>
                  <a:schemeClr val="bg1"/>
                </a:solidFill>
                <a:latin charset="-122" panose="020b0503020204020204" pitchFamily="34" typeface="微软雅黑"/>
                <a:ea charset="-122" panose="020b0503020204020204" pitchFamily="34" typeface="微软雅黑"/>
              </a:rPr>
              <a:t>02</a:t>
            </a:r>
          </a:p>
        </p:txBody>
      </p:sp>
      <p:sp>
        <p:nvSpPr>
          <p:cNvPr id="15" name="文本框 14"/>
          <p:cNvSpPr txBox="1"/>
          <p:nvPr/>
        </p:nvSpPr>
        <p:spPr>
          <a:xfrm>
            <a:off x="8964095" y="5575181"/>
            <a:ext cx="837872" cy="701040"/>
          </a:xfrm>
          <a:prstGeom prst="rect">
            <a:avLst/>
          </a:prstGeom>
          <a:noFill/>
        </p:spPr>
        <p:txBody>
          <a:bodyPr rtlCol="0" wrap="square">
            <a:spAutoFit/>
          </a:bodyPr>
          <a:lstStyle/>
          <a:p>
            <a:r>
              <a:rPr altLang="zh-CN" b="1" lang="en-US" smtClean="0" sz="4000">
                <a:solidFill>
                  <a:srgbClr val="3B3B3B"/>
                </a:solidFill>
                <a:latin charset="-122" panose="020b0503020204020204" pitchFamily="34" typeface="微软雅黑"/>
                <a:ea charset="-122" panose="020b0503020204020204" pitchFamily="34" typeface="微软雅黑"/>
              </a:rPr>
              <a:t>04</a:t>
            </a:r>
          </a:p>
        </p:txBody>
      </p:sp>
      <p:sp>
        <p:nvSpPr>
          <p:cNvPr id="17" name="文本框 16"/>
          <p:cNvSpPr txBox="1"/>
          <p:nvPr/>
        </p:nvSpPr>
        <p:spPr>
          <a:xfrm>
            <a:off x="7769188" y="4594434"/>
            <a:ext cx="837872" cy="701040"/>
          </a:xfrm>
          <a:prstGeom prst="rect">
            <a:avLst/>
          </a:prstGeom>
          <a:noFill/>
        </p:spPr>
        <p:txBody>
          <a:bodyPr rtlCol="0" wrap="square">
            <a:spAutoFit/>
          </a:bodyPr>
          <a:lstStyle/>
          <a:p>
            <a:r>
              <a:rPr altLang="zh-CN" b="1" lang="en-US" smtClean="0" sz="4000">
                <a:solidFill>
                  <a:schemeClr val="bg1"/>
                </a:solidFill>
                <a:latin charset="-122" panose="020b0503020204020204" pitchFamily="34" typeface="微软雅黑"/>
                <a:ea charset="-122" panose="020b0503020204020204" pitchFamily="34" typeface="微软雅黑"/>
              </a:rPr>
              <a:t>03</a:t>
            </a:r>
          </a:p>
        </p:txBody>
      </p:sp>
      <p:sp>
        <p:nvSpPr>
          <p:cNvPr id="18" name="Rectangle 20"/>
          <p:cNvSpPr>
            <a:spLocks noChangeArrowheads="1"/>
          </p:cNvSpPr>
          <p:nvPr/>
        </p:nvSpPr>
        <p:spPr bwMode="black">
          <a:xfrm>
            <a:off x="1722943" y="1171337"/>
            <a:ext cx="4304860"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点击此处添加文字说明点击此处添加文字说明</a:t>
            </a:r>
          </a:p>
          <a:p>
            <a:pPr eaLnBrk="1" hangingPunct="1">
              <a:lnSpc>
                <a:spcPct val="150000"/>
              </a:lnSpc>
            </a:pPr>
            <a:r>
              <a:rPr altLang="en-US" lang="zh-CN" sz="1600">
                <a:latin charset="-122" panose="020b0503020204020204" pitchFamily="34" typeface="微软雅黑"/>
                <a:ea charset="-122" panose="020b0503020204020204" pitchFamily="34" typeface="微软雅黑"/>
                <a:cs charset="0" panose="020b0604020202020204" pitchFamily="34" typeface="Arial"/>
              </a:rPr>
              <a:t>点击此处添加文字说明点击此处添加文字说明</a:t>
            </a:r>
          </a:p>
        </p:txBody>
      </p:sp>
    </p:spTree>
    <p:extLst>
      <p:ext uri="{BB962C8B-B14F-4D97-AF65-F5344CB8AC3E}">
        <p14:creationId val="438488092"/>
      </p:ext>
    </p:extLst>
  </p:cSld>
  <p:clrMapOvr>
    <a:masterClrMapping/>
  </p:clrMapOvr>
  <mc:AlternateContent>
    <mc:Choice Requires="p14">
      <p:transition p14:dur="700" spd="med">
        <p:fade/>
      </p:transition>
    </mc:Choice>
    <mc:Fallback>
      <p:transition spd="med">
        <p:fade/>
      </p:transition>
    </mc:Fallback>
  </mc:AlternateConten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bwMode="auto">
          <a:xfrm>
            <a:off x="0" y="4830964"/>
            <a:ext cx="1543050" cy="144145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4" name="矩形 3"/>
          <p:cNvSpPr/>
          <p:nvPr/>
        </p:nvSpPr>
        <p:spPr bwMode="auto">
          <a:xfrm>
            <a:off x="0" y="3389514"/>
            <a:ext cx="1543050" cy="1441450"/>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5" name="矩形 4"/>
          <p:cNvSpPr/>
          <p:nvPr/>
        </p:nvSpPr>
        <p:spPr bwMode="auto">
          <a:xfrm>
            <a:off x="0" y="1962352"/>
            <a:ext cx="1543050" cy="1441450"/>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6" name="矩形 5"/>
          <p:cNvSpPr/>
          <p:nvPr/>
        </p:nvSpPr>
        <p:spPr bwMode="auto">
          <a:xfrm>
            <a:off x="0" y="527252"/>
            <a:ext cx="1543050" cy="1441450"/>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7" name="矩形 6"/>
          <p:cNvSpPr/>
          <p:nvPr/>
        </p:nvSpPr>
        <p:spPr bwMode="auto">
          <a:xfrm>
            <a:off x="4156075" y="4421389"/>
            <a:ext cx="3744913" cy="103822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8" name="矩形 7"/>
          <p:cNvSpPr/>
          <p:nvPr/>
        </p:nvSpPr>
        <p:spPr bwMode="auto">
          <a:xfrm>
            <a:off x="4156075" y="3381577"/>
            <a:ext cx="3744913" cy="1039812"/>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9" name="矩形 8"/>
          <p:cNvSpPr/>
          <p:nvPr/>
        </p:nvSpPr>
        <p:spPr bwMode="auto">
          <a:xfrm>
            <a:off x="4156075" y="2352876"/>
            <a:ext cx="3744913" cy="103981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 name="矩形 9"/>
          <p:cNvSpPr/>
          <p:nvPr/>
        </p:nvSpPr>
        <p:spPr bwMode="auto">
          <a:xfrm>
            <a:off x="4156075" y="1319414"/>
            <a:ext cx="3744913" cy="1038225"/>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1" name="矩形 28"/>
          <p:cNvSpPr/>
          <p:nvPr/>
        </p:nvSpPr>
        <p:spPr bwMode="auto">
          <a:xfrm>
            <a:off x="1543050" y="527252"/>
            <a:ext cx="2613025" cy="1830387"/>
          </a:xfrm>
          <a:custGeom>
            <a:gdLst>
              <a:gd fmla="*/ 0 w 1826712" name="connsiteX0"/>
              <a:gd fmla="*/ 0 h 1280593" name="connsiteY0"/>
              <a:gd fmla="*/ 1826712 w 1826712" name="connsiteX1"/>
              <a:gd fmla="*/ 555625 h 1280593" name="connsiteY1"/>
              <a:gd fmla="*/ 1826712 w 1826712" name="connsiteX2"/>
              <a:gd fmla="*/ 1280593 h 1280593" name="connsiteY2"/>
              <a:gd fmla="*/ 0 w 1826712" name="connsiteX3"/>
              <a:gd fmla="*/ 1007543 h 1280593" name="connsiteY3"/>
              <a:gd fmla="*/ 0 w 1826712" name="connsiteX4"/>
              <a:gd fmla="*/ 0 h 12805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0593" w="1826712">
                <a:moveTo>
                  <a:pt x="0" y="0"/>
                </a:moveTo>
                <a:lnTo>
                  <a:pt x="1826712" y="555625"/>
                </a:lnTo>
                <a:lnTo>
                  <a:pt x="1826712" y="1280593"/>
                </a:lnTo>
                <a:lnTo>
                  <a:pt x="0" y="1007543"/>
                </a:lnTo>
                <a:lnTo>
                  <a:pt x="0" y="0"/>
                </a:ln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2" name="矩形 28"/>
          <p:cNvSpPr/>
          <p:nvPr/>
        </p:nvSpPr>
        <p:spPr bwMode="auto">
          <a:xfrm>
            <a:off x="1543050" y="1965528"/>
            <a:ext cx="2617788" cy="1439863"/>
          </a:xfrm>
          <a:custGeom>
            <a:gdLst>
              <a:gd fmla="*/ 0 w 1829887" name="connsiteX0"/>
              <a:gd fmla="*/ 0 h 1007543" name="connsiteY0"/>
              <a:gd fmla="*/ 1829887 w 1829887" name="connsiteX1"/>
              <a:gd fmla="*/ 273050 h 1007543" name="connsiteY1"/>
              <a:gd fmla="*/ 1829093 w 1829887" name="connsiteX2"/>
              <a:gd fmla="*/ 1003575 h 1007543" name="connsiteY2"/>
              <a:gd fmla="*/ 0 w 1829887" name="connsiteX3"/>
              <a:gd fmla="*/ 1007543 h 1007543" name="connsiteY3"/>
              <a:gd fmla="*/ 0 w 1829887" name="connsiteX4"/>
              <a:gd fmla="*/ 0 h 100754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543" w="1829887">
                <a:moveTo>
                  <a:pt x="0" y="0"/>
                </a:moveTo>
                <a:lnTo>
                  <a:pt x="1829887" y="273050"/>
                </a:lnTo>
                <a:cubicBezTo>
                  <a:pt x="1828829" y="608898"/>
                  <a:pt x="1830151" y="667727"/>
                  <a:pt x="1829093" y="1003575"/>
                </a:cubicBezTo>
                <a:lnTo>
                  <a:pt x="0" y="1007543"/>
                </a:lnTo>
                <a:lnTo>
                  <a:pt x="0" y="0"/>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3" name="矩形 28"/>
          <p:cNvSpPr/>
          <p:nvPr/>
        </p:nvSpPr>
        <p:spPr bwMode="auto">
          <a:xfrm>
            <a:off x="1543050" y="3395864"/>
            <a:ext cx="2622550" cy="1435100"/>
          </a:xfrm>
          <a:custGeom>
            <a:gdLst>
              <a:gd fmla="*/ 0 w 1834048" name="connsiteX0"/>
              <a:gd fmla="*/ 5556 h 1003574" name="connsiteY0"/>
              <a:gd fmla="*/ 1832268 w 1834048" name="connsiteX1"/>
              <a:gd fmla="*/ 0 h 1003574" name="connsiteY1"/>
              <a:gd fmla="*/ 1833856 w 1834048" name="connsiteX2"/>
              <a:gd fmla="*/ 720999 h 1003574" name="connsiteY2"/>
              <a:gd fmla="*/ 0 w 1834048" name="connsiteX3"/>
              <a:gd fmla="*/ 1003574 h 1003574" name="connsiteY3"/>
              <a:gd fmla="*/ 0 w 1834048" name="connsiteX4"/>
              <a:gd fmla="*/ 5556 h 100357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3574" w="1834048">
                <a:moveTo>
                  <a:pt x="0" y="5556"/>
                </a:moveTo>
                <a:lnTo>
                  <a:pt x="1832268" y="0"/>
                </a:lnTo>
                <a:cubicBezTo>
                  <a:pt x="1831210" y="335848"/>
                  <a:pt x="1834914" y="385151"/>
                  <a:pt x="1833856" y="720999"/>
                </a:cubicBezTo>
                <a:lnTo>
                  <a:pt x="0" y="1003574"/>
                </a:lnTo>
                <a:lnTo>
                  <a:pt x="0" y="5556"/>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4" name="矩形 28"/>
          <p:cNvSpPr/>
          <p:nvPr/>
        </p:nvSpPr>
        <p:spPr bwMode="auto">
          <a:xfrm>
            <a:off x="1536700" y="4418214"/>
            <a:ext cx="2627313" cy="1854200"/>
          </a:xfrm>
          <a:custGeom>
            <a:gdLst>
              <a:gd fmla="*/ 2486 w 1837135" name="connsiteX0"/>
              <a:gd fmla="*/ 284162 h 1296468" name="connsiteY0"/>
              <a:gd fmla="*/ 1837135 w 1837135" name="connsiteX1"/>
              <a:gd fmla="*/ 0 h 1296468" name="connsiteY1"/>
              <a:gd fmla="*/ 1836342 w 1837135" name="connsiteX2"/>
              <a:gd fmla="*/ 728144 h 1296468" name="connsiteY2"/>
              <a:gd fmla="*/ 105 w 1837135" name="connsiteX3"/>
              <a:gd fmla="*/ 1296468 h 1296468" name="connsiteY3"/>
              <a:gd fmla="*/ 2486 w 1837135" name="connsiteX4"/>
              <a:gd fmla="*/ 284162 h 129646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96468" w="1837134">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5" name="矩形 14"/>
          <p:cNvSpPr/>
          <p:nvPr/>
        </p:nvSpPr>
        <p:spPr bwMode="auto">
          <a:xfrm>
            <a:off x="4165600" y="1319414"/>
            <a:ext cx="749301" cy="4140200"/>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6" name="矩形 15"/>
          <p:cNvSpPr/>
          <p:nvPr/>
        </p:nvSpPr>
        <p:spPr bwMode="auto">
          <a:xfrm rot="10800000">
            <a:off x="795338" y="527252"/>
            <a:ext cx="747712" cy="5745162"/>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7" name="TextBox 40"/>
          <p:cNvSpPr txBox="1">
            <a:spLocks noChangeArrowheads="1"/>
          </p:cNvSpPr>
          <p:nvPr/>
        </p:nvSpPr>
        <p:spPr bwMode="auto">
          <a:xfrm>
            <a:off x="418936" y="915048"/>
            <a:ext cx="102743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zh-CN" b="1" lang="en-US" sz="5400">
                <a:solidFill>
                  <a:srgbClr val="3B3B3B"/>
                </a:solidFill>
                <a:latin charset="-122" panose="020b0503020204020204" pitchFamily="34" typeface="微软雅黑"/>
                <a:ea charset="-122" panose="020b0503020204020204" pitchFamily="34" typeface="微软雅黑"/>
              </a:rPr>
              <a:t>01</a:t>
            </a:r>
          </a:p>
        </p:txBody>
      </p:sp>
      <p:sp>
        <p:nvSpPr>
          <p:cNvPr id="18" name="TextBox 42"/>
          <p:cNvSpPr txBox="1">
            <a:spLocks noChangeArrowheads="1"/>
          </p:cNvSpPr>
          <p:nvPr/>
        </p:nvSpPr>
        <p:spPr bwMode="auto">
          <a:xfrm>
            <a:off x="367474" y="2314909"/>
            <a:ext cx="102743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zh-CN" b="1" lang="en-US" sz="5400">
                <a:solidFill>
                  <a:schemeClr val="bg1"/>
                </a:solidFill>
                <a:latin charset="-122" panose="020b0503020204020204" pitchFamily="34" typeface="微软雅黑"/>
                <a:ea charset="-122" panose="020b0503020204020204" pitchFamily="34" typeface="微软雅黑"/>
              </a:rPr>
              <a:t>02</a:t>
            </a:r>
          </a:p>
        </p:txBody>
      </p:sp>
      <p:sp>
        <p:nvSpPr>
          <p:cNvPr id="19" name="矩形 25"/>
          <p:cNvSpPr>
            <a:spLocks noChangeArrowheads="1"/>
          </p:cNvSpPr>
          <p:nvPr/>
        </p:nvSpPr>
        <p:spPr bwMode="auto">
          <a:xfrm>
            <a:off x="360395" y="3778824"/>
            <a:ext cx="102743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a:lnSpc>
                <a:spcPct val="100000"/>
              </a:lnSpc>
              <a:spcBef>
                <a:spcPct val="0"/>
              </a:spcBef>
              <a:buFontTx/>
              <a:buNone/>
            </a:pPr>
            <a:r>
              <a:rPr altLang="zh-CN" b="1" lang="en-US" sz="5400">
                <a:solidFill>
                  <a:srgbClr val="3B3B3B"/>
                </a:solidFill>
                <a:latin charset="-122" panose="020b0503020204020204" pitchFamily="34" typeface="微软雅黑"/>
                <a:ea charset="-122" panose="020b0503020204020204" pitchFamily="34" typeface="微软雅黑"/>
              </a:rPr>
              <a:t>03</a:t>
            </a:r>
          </a:p>
        </p:txBody>
      </p:sp>
      <p:sp>
        <p:nvSpPr>
          <p:cNvPr id="20" name="矩形 26"/>
          <p:cNvSpPr>
            <a:spLocks noChangeArrowheads="1"/>
          </p:cNvSpPr>
          <p:nvPr/>
        </p:nvSpPr>
        <p:spPr bwMode="auto">
          <a:xfrm>
            <a:off x="360393" y="5177170"/>
            <a:ext cx="102743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a:lnSpc>
                <a:spcPct val="100000"/>
              </a:lnSpc>
              <a:spcBef>
                <a:spcPct val="0"/>
              </a:spcBef>
              <a:buFontTx/>
              <a:buNone/>
            </a:pPr>
            <a:r>
              <a:rPr altLang="zh-CN" b="1" lang="en-US" sz="5400">
                <a:solidFill>
                  <a:schemeClr val="bg1"/>
                </a:solidFill>
                <a:latin charset="-122" panose="020b0503020204020204" pitchFamily="34" typeface="微软雅黑"/>
                <a:ea charset="-122" panose="020b0503020204020204" pitchFamily="34" typeface="微软雅黑"/>
              </a:rPr>
              <a:t>04</a:t>
            </a:r>
          </a:p>
        </p:txBody>
      </p:sp>
      <p:sp>
        <p:nvSpPr>
          <p:cNvPr id="21" name="Freeform 144"/>
          <p:cNvSpPr>
            <a:spLocks noEditPoints="1"/>
          </p:cNvSpPr>
          <p:nvPr/>
        </p:nvSpPr>
        <p:spPr bwMode="black">
          <a:xfrm>
            <a:off x="2551156" y="2397972"/>
            <a:ext cx="490479" cy="865603"/>
          </a:xfrm>
          <a:custGeom>
            <a:gdLst>
              <a:gd fmla="*/ 2147483646 w 46" name="T0"/>
              <a:gd fmla="*/ 2147483646 h 84" name="T1"/>
              <a:gd fmla="*/ 2147483646 w 46" name="T2"/>
              <a:gd fmla="*/ 2147483646 h 84" name="T3"/>
              <a:gd fmla="*/ 2147483646 w 46" name="T4"/>
              <a:gd fmla="*/ 2147483646 h 84" name="T5"/>
              <a:gd fmla="*/ 2147483646 w 46" name="T6"/>
              <a:gd fmla="*/ 0 h 84" name="T7"/>
              <a:gd fmla="*/ 2147483646 w 46" name="T8"/>
              <a:gd fmla="*/ 2147483646 h 84" name="T9"/>
              <a:gd fmla="*/ 2147483646 w 46" name="T10"/>
              <a:gd fmla="*/ 2147483646 h 84" name="T11"/>
              <a:gd fmla="*/ 2147483646 w 46" name="T12"/>
              <a:gd fmla="*/ 2147483646 h 84" name="T13"/>
              <a:gd fmla="*/ 0 w 46" name="T14"/>
              <a:gd fmla="*/ 2147483646 h 84" name="T15"/>
              <a:gd fmla="*/ 2147483646 w 46" name="T16"/>
              <a:gd fmla="*/ 2147483646 h 84" name="T17"/>
              <a:gd fmla="*/ 2147483646 w 46" name="T18"/>
              <a:gd fmla="*/ 2147483646 h 84" name="T19"/>
              <a:gd fmla="*/ 2147483646 w 46" name="T20"/>
              <a:gd fmla="*/ 2147483646 h 84" name="T21"/>
              <a:gd fmla="*/ 2147483646 w 46" name="T22"/>
              <a:gd fmla="*/ 2147483646 h 84" name="T23"/>
              <a:gd fmla="*/ 2147483646 w 46" name="T24"/>
              <a:gd fmla="*/ 2147483646 h 84" name="T25"/>
              <a:gd fmla="*/ 0 w 46" name="T26"/>
              <a:gd fmla="*/ 2147483646 h 84" name="T27"/>
              <a:gd fmla="*/ 2147483646 w 46" name="T28"/>
              <a:gd fmla="*/ 2147483646 h 84" name="T29"/>
              <a:gd fmla="*/ 2147483646 w 46" name="T30"/>
              <a:gd fmla="*/ 2147483646 h 84" name="T31"/>
              <a:gd fmla="*/ 2147483646 w 46" name="T32"/>
              <a:gd fmla="*/ 2147483646 h 84" name="T33"/>
              <a:gd fmla="*/ 2147483646 w 46" name="T34"/>
              <a:gd fmla="*/ 2147483646 h 84" name="T35"/>
              <a:gd fmla="*/ 2147483646 w 46" name="T36"/>
              <a:gd fmla="*/ 2147483646 h 84" name="T37"/>
              <a:gd fmla="*/ 2147483646 w 46" name="T38"/>
              <a:gd fmla="*/ 2147483646 h 84" name="T39"/>
              <a:gd fmla="*/ 2147483646 w 46" name="T40"/>
              <a:gd fmla="*/ 2147483646 h 84" name="T41"/>
              <a:gd fmla="*/ 2147483646 w 46" name="T42"/>
              <a:gd fmla="*/ 2147483646 h 84" name="T43"/>
              <a:gd fmla="*/ 2147483646 w 46" name="T44"/>
              <a:gd fmla="*/ 2147483646 h 84" name="T45"/>
              <a:gd fmla="*/ 2147483646 w 46" name="T46"/>
              <a:gd fmla="*/ 2147483646 h 84" name="T47"/>
              <a:gd fmla="*/ 2147483646 w 46" name="T48"/>
              <a:gd fmla="*/ 2147483646 h 84" name="T49"/>
              <a:gd fmla="*/ 2147483646 w 46" name="T50"/>
              <a:gd fmla="*/ 2147483646 h 84" name="T51"/>
              <a:gd fmla="*/ 2147483646 w 46" name="T52"/>
              <a:gd fmla="*/ 2147483646 h 84" name="T53"/>
              <a:gd fmla="*/ 2147483646 w 46" name="T54"/>
              <a:gd fmla="*/ 2147483646 h 84"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84" w="46">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chemeClr val="bg1"/>
            </a:solidFill>
            <a:round/>
          </a:ln>
          <a:extLst>
            <a:ext uri="{909E8E84-426E-40DD-AFC4-6F175D3DCCD1}">
              <a14:hiddenFill>
                <a:solidFill>
                  <a:srgbClr val="FFFFFF"/>
                </a:solidFill>
              </a14:hiddenFill>
            </a:ext>
          </a:extLst>
        </p:spPr>
        <p:txBody>
          <a:bodyPr bIns="34295" lIns="68589" rIns="68589" tIns="34295"/>
          <a:lstStyle/>
          <a:p>
            <a:endParaRPr altLang="en-US" lang="zh-CN"/>
          </a:p>
        </p:txBody>
      </p:sp>
      <p:pic>
        <p:nvPicPr>
          <p:cNvPr descr="Efficiency.png" id="22" name="Picture 34"/>
          <p:cNvPicPr>
            <a:picLocks noChangeAspect="1"/>
          </p:cNvPicPr>
          <p:nvPr/>
        </p:nvPicPr>
        <p:blipFill>
          <a:blip r:embed="rId2">
            <a:extLst>
              <a:ext uri="{28A0092B-C50C-407E-A947-70E740481C1C}">
                <a14:useLocalDpi/>
              </a:ext>
            </a:extLst>
          </a:blip>
          <a:stretch>
            <a:fillRect/>
          </a:stretch>
        </p:blipFill>
        <p:spPr bwMode="auto">
          <a:xfrm>
            <a:off x="2319731" y="4830964"/>
            <a:ext cx="1062707" cy="9862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3" name="Group 173"/>
          <p:cNvGrpSpPr>
            <a:grpSpLocks noChangeAspect="1"/>
          </p:cNvGrpSpPr>
          <p:nvPr/>
        </p:nvGrpSpPr>
        <p:grpSpPr>
          <a:xfrm>
            <a:off x="2391644" y="3469072"/>
            <a:ext cx="723343" cy="930930"/>
            <a:chOff x="-2773363" y="1651000"/>
            <a:chExt cx="2692401" cy="3448051"/>
          </a:xfrm>
          <a:solidFill>
            <a:schemeClr val="tx1">
              <a:lumMod val="85000"/>
              <a:lumOff val="15000"/>
            </a:schemeClr>
          </a:solidFill>
        </p:grpSpPr>
        <p:sp>
          <p:nvSpPr>
            <p:cNvPr id="29" name="Freeform 19"/>
            <p:cNvSpPr>
              <a:spLocks noEditPoints="1"/>
            </p:cNvSpPr>
            <p:nvPr/>
          </p:nvSpPr>
          <p:spPr bwMode="auto">
            <a:xfrm>
              <a:off x="-1908175" y="1798638"/>
              <a:ext cx="641350" cy="641350"/>
            </a:xfrm>
            <a:custGeom>
              <a:gdLst>
                <a:gd fmla="*/ 171 w 171" name="T0"/>
                <a:gd fmla="*/ 79 h 171" name="T1"/>
                <a:gd fmla="*/ 168 w 171" name="T2"/>
                <a:gd fmla="*/ 77 h 171" name="T3"/>
                <a:gd fmla="*/ 152 w 171" name="T4"/>
                <a:gd fmla="*/ 65 h 171" name="T5"/>
                <a:gd fmla="*/ 165 w 171" name="T6"/>
                <a:gd fmla="*/ 54 h 171" name="T7"/>
                <a:gd fmla="*/ 161 w 171" name="T8"/>
                <a:gd fmla="*/ 52 h 171" name="T9"/>
                <a:gd fmla="*/ 142 w 171" name="T10"/>
                <a:gd fmla="*/ 45 h 171" name="T11"/>
                <a:gd fmla="*/ 152 w 171" name="T12"/>
                <a:gd fmla="*/ 32 h 171" name="T13"/>
                <a:gd fmla="*/ 147 w 171" name="T14"/>
                <a:gd fmla="*/ 30 h 171" name="T15"/>
                <a:gd fmla="*/ 127 w 171" name="T16"/>
                <a:gd fmla="*/ 30 h 171" name="T17"/>
                <a:gd fmla="*/ 132 w 171" name="T18"/>
                <a:gd fmla="*/ 15 h 171" name="T19"/>
                <a:gd fmla="*/ 127 w 171" name="T20"/>
                <a:gd fmla="*/ 14 h 171" name="T21"/>
                <a:gd fmla="*/ 108 w 171" name="T22"/>
                <a:gd fmla="*/ 20 h 171" name="T23"/>
                <a:gd fmla="*/ 108 w 171" name="T24"/>
                <a:gd fmla="*/ 5 h 171" name="T25"/>
                <a:gd fmla="*/ 103 w 171" name="T26"/>
                <a:gd fmla="*/ 4 h 171" name="T27"/>
                <a:gd fmla="*/ 86 w 171" name="T28"/>
                <a:gd fmla="*/ 16 h 171" name="T29"/>
                <a:gd fmla="*/ 79 w 171" name="T30"/>
                <a:gd fmla="*/ 0 h 171" name="T31"/>
                <a:gd fmla="*/ 77 w 171" name="T32"/>
                <a:gd fmla="*/ 3 h 171" name="T33"/>
                <a:gd fmla="*/ 65 w 171" name="T34"/>
                <a:gd fmla="*/ 19 h 171" name="T35"/>
                <a:gd fmla="*/ 53 w 171" name="T36"/>
                <a:gd fmla="*/ 6 h 171" name="T37"/>
                <a:gd fmla="*/ 52 w 171" name="T38"/>
                <a:gd fmla="*/ 10 h 171" name="T39"/>
                <a:gd fmla="*/ 45 w 171" name="T40"/>
                <a:gd fmla="*/ 29 h 171" name="T41"/>
                <a:gd fmla="*/ 30 w 171" name="T42"/>
                <a:gd fmla="*/ 20 h 171" name="T43"/>
                <a:gd fmla="*/ 30 w 171" name="T44"/>
                <a:gd fmla="*/ 24 h 171" name="T45"/>
                <a:gd fmla="*/ 30 w 171" name="T46"/>
                <a:gd fmla="*/ 44 h 171" name="T47"/>
                <a:gd fmla="*/ 13 w 171" name="T48"/>
                <a:gd fmla="*/ 40 h 171" name="T49"/>
                <a:gd fmla="*/ 14 w 171" name="T50"/>
                <a:gd fmla="*/ 44 h 171" name="T51"/>
                <a:gd fmla="*/ 20 w 171" name="T52"/>
                <a:gd fmla="*/ 63 h 171" name="T53"/>
                <a:gd fmla="*/ 2 w 171" name="T54"/>
                <a:gd fmla="*/ 65 h 171" name="T55"/>
                <a:gd fmla="*/ 4 w 171" name="T56"/>
                <a:gd fmla="*/ 68 h 171" name="T57"/>
                <a:gd fmla="*/ 16 w 171" name="T58"/>
                <a:gd fmla="*/ 84 h 171" name="T59"/>
                <a:gd fmla="*/ 0 w 171" name="T60"/>
                <a:gd fmla="*/ 91 h 171" name="T61"/>
                <a:gd fmla="*/ 3 w 171" name="T62"/>
                <a:gd fmla="*/ 94 h 171" name="T63"/>
                <a:gd fmla="*/ 19 w 171" name="T64"/>
                <a:gd fmla="*/ 106 h 171" name="T65"/>
                <a:gd fmla="*/ 6 w 171" name="T66"/>
                <a:gd fmla="*/ 116 h 171" name="T67"/>
                <a:gd fmla="*/ 10 w 171" name="T68"/>
                <a:gd fmla="*/ 119 h 171" name="T69"/>
                <a:gd fmla="*/ 29 w 171" name="T70"/>
                <a:gd fmla="*/ 125 h 171" name="T71"/>
                <a:gd fmla="*/ 19 w 171" name="T72"/>
                <a:gd fmla="*/ 139 h 171" name="T73"/>
                <a:gd fmla="*/ 24 w 171" name="T74"/>
                <a:gd fmla="*/ 141 h 171" name="T75"/>
                <a:gd fmla="*/ 44 w 171" name="T76"/>
                <a:gd fmla="*/ 141 h 171" name="T77"/>
                <a:gd fmla="*/ 39 w 171" name="T78"/>
                <a:gd fmla="*/ 156 h 171" name="T79"/>
                <a:gd fmla="*/ 44 w 171" name="T80"/>
                <a:gd fmla="*/ 157 h 171" name="T81"/>
                <a:gd fmla="*/ 63 w 171" name="T82"/>
                <a:gd fmla="*/ 151 h 171" name="T83"/>
                <a:gd fmla="*/ 63 w 171" name="T84"/>
                <a:gd fmla="*/ 166 h 171" name="T85"/>
                <a:gd fmla="*/ 68 w 171" name="T86"/>
                <a:gd fmla="*/ 166 h 171" name="T87"/>
                <a:gd fmla="*/ 85 w 171" name="T88"/>
                <a:gd fmla="*/ 155 h 171" name="T89"/>
                <a:gd fmla="*/ 91 w 171" name="T90"/>
                <a:gd fmla="*/ 171 h 171" name="T91"/>
                <a:gd fmla="*/ 94 w 171" name="T92"/>
                <a:gd fmla="*/ 168 h 171" name="T93"/>
                <a:gd fmla="*/ 96 w 171" name="T94"/>
                <a:gd fmla="*/ 154 h 171" name="T95"/>
                <a:gd fmla="*/ 114 w 171" name="T96"/>
                <a:gd fmla="*/ 163 h 171" name="T97"/>
                <a:gd fmla="*/ 119 w 171" name="T98"/>
                <a:gd fmla="*/ 162 h 171" name="T99"/>
                <a:gd fmla="*/ 117 w 171" name="T100"/>
                <a:gd fmla="*/ 147 h 171" name="T101"/>
                <a:gd fmla="*/ 137 w 171" name="T102"/>
                <a:gd fmla="*/ 150 h 171" name="T103"/>
                <a:gd fmla="*/ 142 w 171" name="T104"/>
                <a:gd fmla="*/ 149 h 171" name="T105"/>
                <a:gd fmla="*/ 135 w 171" name="T106"/>
                <a:gd fmla="*/ 134 h 171" name="T107"/>
                <a:gd fmla="*/ 154 w 171" name="T108"/>
                <a:gd fmla="*/ 131 h 171" name="T109"/>
                <a:gd fmla="*/ 159 w 171" name="T110"/>
                <a:gd fmla="*/ 129 h 171" name="T111"/>
                <a:gd fmla="*/ 147 w 171" name="T112"/>
                <a:gd fmla="*/ 117 h 171" name="T113"/>
                <a:gd fmla="*/ 165 w 171" name="T114"/>
                <a:gd fmla="*/ 108 h 171" name="T115"/>
                <a:gd fmla="*/ 169 w 171" name="T116"/>
                <a:gd fmla="*/ 105 h 171" name="T117"/>
                <a:gd fmla="*/ 154 w 171" name="T118"/>
                <a:gd fmla="*/ 96 h 171" name="T119"/>
                <a:gd fmla="*/ 168 w 171" name="T120"/>
                <a:gd fmla="*/ 82 h 171" name="T121"/>
                <a:gd fmla="*/ 70 w 171" name="T122"/>
                <a:gd fmla="*/ 85 h 171" name="T123"/>
                <a:gd fmla="*/ 101 w 171" name="T124"/>
                <a:gd fmla="*/ 85 h 17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1" w="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30" name="Freeform 20"/>
            <p:cNvSpPr>
              <a:spLocks noEditPoints="1"/>
            </p:cNvSpPr>
            <p:nvPr/>
          </p:nvSpPr>
          <p:spPr bwMode="auto">
            <a:xfrm>
              <a:off x="-1333500" y="1651000"/>
              <a:ext cx="454025" cy="454025"/>
            </a:xfrm>
            <a:custGeom>
              <a:gdLst>
                <a:gd fmla="*/ 121 w 121" name="T0"/>
                <a:gd fmla="*/ 56 h 121" name="T1"/>
                <a:gd fmla="*/ 119 w 121" name="T2"/>
                <a:gd fmla="*/ 54 h 121" name="T3"/>
                <a:gd fmla="*/ 108 w 121" name="T4"/>
                <a:gd fmla="*/ 46 h 121" name="T5"/>
                <a:gd fmla="*/ 117 w 121" name="T6"/>
                <a:gd fmla="*/ 38 h 121" name="T7"/>
                <a:gd fmla="*/ 115 w 121" name="T8"/>
                <a:gd fmla="*/ 37 h 121" name="T9"/>
                <a:gd fmla="*/ 101 w 121" name="T10"/>
                <a:gd fmla="*/ 32 h 121" name="T11"/>
                <a:gd fmla="*/ 108 w 121" name="T12"/>
                <a:gd fmla="*/ 23 h 121" name="T13"/>
                <a:gd fmla="*/ 105 w 121" name="T14"/>
                <a:gd fmla="*/ 21 h 121" name="T15"/>
                <a:gd fmla="*/ 90 w 121" name="T16"/>
                <a:gd fmla="*/ 21 h 121" name="T17"/>
                <a:gd fmla="*/ 94 w 121" name="T18"/>
                <a:gd fmla="*/ 11 h 121" name="T19"/>
                <a:gd fmla="*/ 90 w 121" name="T20"/>
                <a:gd fmla="*/ 10 h 121" name="T21"/>
                <a:gd fmla="*/ 77 w 121" name="T22"/>
                <a:gd fmla="*/ 14 h 121" name="T23"/>
                <a:gd fmla="*/ 77 w 121" name="T24"/>
                <a:gd fmla="*/ 3 h 121" name="T25"/>
                <a:gd fmla="*/ 73 w 121" name="T26"/>
                <a:gd fmla="*/ 3 h 121" name="T27"/>
                <a:gd fmla="*/ 61 w 121" name="T28"/>
                <a:gd fmla="*/ 11 h 121" name="T29"/>
                <a:gd fmla="*/ 56 w 121" name="T30"/>
                <a:gd fmla="*/ 0 h 121" name="T31"/>
                <a:gd fmla="*/ 55 w 121" name="T32"/>
                <a:gd fmla="*/ 2 h 121" name="T33"/>
                <a:gd fmla="*/ 46 w 121" name="T34"/>
                <a:gd fmla="*/ 13 h 121" name="T35"/>
                <a:gd fmla="*/ 38 w 121" name="T36"/>
                <a:gd fmla="*/ 4 h 121" name="T37"/>
                <a:gd fmla="*/ 37 w 121" name="T38"/>
                <a:gd fmla="*/ 7 h 121" name="T39"/>
                <a:gd fmla="*/ 32 w 121" name="T40"/>
                <a:gd fmla="*/ 20 h 121" name="T41"/>
                <a:gd fmla="*/ 22 w 121" name="T42"/>
                <a:gd fmla="*/ 14 h 121" name="T43"/>
                <a:gd fmla="*/ 21 w 121" name="T44"/>
                <a:gd fmla="*/ 17 h 121" name="T45"/>
                <a:gd fmla="*/ 21 w 121" name="T46"/>
                <a:gd fmla="*/ 31 h 121" name="T47"/>
                <a:gd fmla="*/ 9 w 121" name="T48"/>
                <a:gd fmla="*/ 28 h 121" name="T49"/>
                <a:gd fmla="*/ 10 w 121" name="T50"/>
                <a:gd fmla="*/ 31 h 121" name="T51"/>
                <a:gd fmla="*/ 14 w 121" name="T52"/>
                <a:gd fmla="*/ 45 h 121" name="T53"/>
                <a:gd fmla="*/ 2 w 121" name="T54"/>
                <a:gd fmla="*/ 46 h 121" name="T55"/>
                <a:gd fmla="*/ 3 w 121" name="T56"/>
                <a:gd fmla="*/ 48 h 121" name="T57"/>
                <a:gd fmla="*/ 11 w 121" name="T58"/>
                <a:gd fmla="*/ 60 h 121" name="T59"/>
                <a:gd fmla="*/ 0 w 121" name="T60"/>
                <a:gd fmla="*/ 65 h 121" name="T61"/>
                <a:gd fmla="*/ 2 w 121" name="T62"/>
                <a:gd fmla="*/ 67 h 121" name="T63"/>
                <a:gd fmla="*/ 14 w 121" name="T64"/>
                <a:gd fmla="*/ 75 h 121" name="T65"/>
                <a:gd fmla="*/ 4 w 121" name="T66"/>
                <a:gd fmla="*/ 83 h 121" name="T67"/>
                <a:gd fmla="*/ 7 w 121" name="T68"/>
                <a:gd fmla="*/ 84 h 121" name="T69"/>
                <a:gd fmla="*/ 20 w 121" name="T70"/>
                <a:gd fmla="*/ 89 h 121" name="T71"/>
                <a:gd fmla="*/ 14 w 121" name="T72"/>
                <a:gd fmla="*/ 98 h 121" name="T73"/>
                <a:gd fmla="*/ 17 w 121" name="T74"/>
                <a:gd fmla="*/ 100 h 121" name="T75"/>
                <a:gd fmla="*/ 31 w 121" name="T76"/>
                <a:gd fmla="*/ 100 h 121" name="T77"/>
                <a:gd fmla="*/ 28 w 121" name="T78"/>
                <a:gd fmla="*/ 110 h 121" name="T79"/>
                <a:gd fmla="*/ 31 w 121" name="T80"/>
                <a:gd fmla="*/ 112 h 121" name="T81"/>
                <a:gd fmla="*/ 45 w 121" name="T82"/>
                <a:gd fmla="*/ 107 h 121" name="T83"/>
                <a:gd fmla="*/ 45 w 121" name="T84"/>
                <a:gd fmla="*/ 118 h 121" name="T85"/>
                <a:gd fmla="*/ 49 w 121" name="T86"/>
                <a:gd fmla="*/ 118 h 121" name="T87"/>
                <a:gd fmla="*/ 60 w 121" name="T88"/>
                <a:gd fmla="*/ 110 h 121" name="T89"/>
                <a:gd fmla="*/ 65 w 121" name="T90"/>
                <a:gd fmla="*/ 121 h 121" name="T91"/>
                <a:gd fmla="*/ 67 w 121" name="T92"/>
                <a:gd fmla="*/ 119 h 121" name="T93"/>
                <a:gd fmla="*/ 68 w 121" name="T94"/>
                <a:gd fmla="*/ 109 h 121" name="T95"/>
                <a:gd fmla="*/ 81 w 121" name="T96"/>
                <a:gd fmla="*/ 116 h 121" name="T97"/>
                <a:gd fmla="*/ 85 w 121" name="T98"/>
                <a:gd fmla="*/ 115 h 121" name="T99"/>
                <a:gd fmla="*/ 83 w 121" name="T100"/>
                <a:gd fmla="*/ 104 h 121" name="T101"/>
                <a:gd fmla="*/ 97 w 121" name="T102"/>
                <a:gd fmla="*/ 107 h 121" name="T103"/>
                <a:gd fmla="*/ 101 w 121" name="T104"/>
                <a:gd fmla="*/ 106 h 121" name="T105"/>
                <a:gd fmla="*/ 96 w 121" name="T106"/>
                <a:gd fmla="*/ 95 h 121" name="T107"/>
                <a:gd fmla="*/ 110 w 121" name="T108"/>
                <a:gd fmla="*/ 93 h 121" name="T109"/>
                <a:gd fmla="*/ 113 w 121" name="T110"/>
                <a:gd fmla="*/ 92 h 121" name="T111"/>
                <a:gd fmla="*/ 105 w 121" name="T112"/>
                <a:gd fmla="*/ 83 h 121" name="T113"/>
                <a:gd fmla="*/ 117 w 121" name="T114"/>
                <a:gd fmla="*/ 77 h 121" name="T115"/>
                <a:gd fmla="*/ 120 w 121" name="T116"/>
                <a:gd fmla="*/ 75 h 121" name="T117"/>
                <a:gd fmla="*/ 109 w 121" name="T118"/>
                <a:gd fmla="*/ 68 h 121" name="T119"/>
                <a:gd fmla="*/ 120 w 121" name="T120"/>
                <a:gd fmla="*/ 58 h 121" name="T121"/>
                <a:gd fmla="*/ 50 w 121" name="T122"/>
                <a:gd fmla="*/ 61 h 121" name="T123"/>
                <a:gd fmla="*/ 72 w 121" name="T124"/>
                <a:gd fmla="*/ 61 h 12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0" w="120">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31" name="Oval 21"/>
            <p:cNvSpPr>
              <a:spLocks noChangeArrowheads="1"/>
            </p:cNvSpPr>
            <p:nvPr/>
          </p:nvSpPr>
          <p:spPr bwMode="auto">
            <a:xfrm>
              <a:off x="-1055688" y="2462213"/>
              <a:ext cx="171450" cy="171450"/>
            </a:xfrm>
            <a:prstGeom prst="ellipse">
              <a:avLst/>
            </a:prstGeom>
            <a:grp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32" name="Oval 22"/>
            <p:cNvSpPr>
              <a:spLocks noChangeArrowheads="1"/>
            </p:cNvSpPr>
            <p:nvPr/>
          </p:nvSpPr>
          <p:spPr bwMode="auto">
            <a:xfrm>
              <a:off x="-1776413" y="2792413"/>
              <a:ext cx="115888" cy="119063"/>
            </a:xfrm>
            <a:prstGeom prst="ellipse">
              <a:avLst/>
            </a:prstGeom>
            <a:grp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33" name="Freeform 23"/>
            <p:cNvSpPr>
              <a:spLocks noEditPoints="1"/>
            </p:cNvSpPr>
            <p:nvPr/>
          </p:nvSpPr>
          <p:spPr bwMode="auto">
            <a:xfrm>
              <a:off x="-2773363" y="2439988"/>
              <a:ext cx="2692401" cy="2659063"/>
            </a:xfrm>
            <a:custGeom>
              <a:gdLst>
                <a:gd fmla="*/ 605 w 718" name="T0"/>
                <a:gd fmla="*/ 20 h 709" name="T1"/>
                <a:gd fmla="*/ 602 w 718" name="T2"/>
                <a:gd fmla="*/ 58 h 709" name="T3"/>
                <a:gd fmla="*/ 587 w 718" name="T4"/>
                <a:gd fmla="*/ 93 h 709" name="T5"/>
                <a:gd fmla="*/ 563 w 718" name="T6"/>
                <a:gd fmla="*/ 121 h 709" name="T7"/>
                <a:gd fmla="*/ 530 w 718" name="T8"/>
                <a:gd fmla="*/ 141 h 709" name="T9"/>
                <a:gd fmla="*/ 493 w 718" name="T10"/>
                <a:gd fmla="*/ 149 h 709" name="T11"/>
                <a:gd fmla="*/ 456 w 718" name="T12"/>
                <a:gd fmla="*/ 147 h 709" name="T13"/>
                <a:gd fmla="*/ 420 w 718" name="T14"/>
                <a:gd fmla="*/ 134 h 709" name="T15"/>
                <a:gd fmla="*/ 391 w 718" name="T16"/>
                <a:gd fmla="*/ 110 h 709" name="T17"/>
                <a:gd fmla="*/ 371 w 718" name="T18"/>
                <a:gd fmla="*/ 78 h 709" name="T19"/>
                <a:gd fmla="*/ 361 w 718" name="T20"/>
                <a:gd fmla="*/ 42 h 709" name="T21"/>
                <a:gd fmla="*/ 363 w 718" name="T22"/>
                <a:gd fmla="*/ 4 h 709" name="T23"/>
                <a:gd fmla="*/ 68 w 718" name="T24"/>
                <a:gd fmla="*/ 221 h 709" name="T25"/>
                <a:gd fmla="*/ 162 w 718" name="T26"/>
                <a:gd fmla="*/ 514 h 709" name="T27"/>
                <a:gd fmla="*/ 334 w 718" name="T28"/>
                <a:gd fmla="*/ 176 h 709" name="T29"/>
                <a:gd fmla="*/ 311 w 718" name="T30"/>
                <a:gd fmla="*/ 189 h 709" name="T31"/>
                <a:gd fmla="*/ 288 w 718" name="T32"/>
                <a:gd fmla="*/ 197 h 709" name="T33"/>
                <a:gd fmla="*/ 258 w 718" name="T34"/>
                <a:gd fmla="*/ 192 h 709" name="T35"/>
                <a:gd fmla="*/ 234 w 718" name="T36"/>
                <a:gd fmla="*/ 181 h 709" name="T37"/>
                <a:gd fmla="*/ 214 w 718" name="T38"/>
                <a:gd fmla="*/ 164 h 709" name="T39"/>
                <a:gd fmla="*/ 201 w 718" name="T40"/>
                <a:gd fmla="*/ 141 h 709" name="T41"/>
                <a:gd fmla="*/ 195 w 718" name="T42"/>
                <a:gd fmla="*/ 116 h 709" name="T43"/>
                <a:gd fmla="*/ 197 w 718" name="T44"/>
                <a:gd fmla="*/ 89 h 709" name="T45"/>
                <a:gd fmla="*/ 207 w 718" name="T46"/>
                <a:gd fmla="*/ 64 h 709" name="T47"/>
                <a:gd fmla="*/ 225 w 718" name="T48"/>
                <a:gd fmla="*/ 43 h 709" name="T49"/>
                <a:gd fmla="*/ 249 w 718" name="T50"/>
                <a:gd fmla="*/ 29 h 709" name="T51"/>
                <a:gd fmla="*/ 275 w 718" name="T52"/>
                <a:gd fmla="*/ 23 h 709" name="T53"/>
                <a:gd fmla="*/ 305 w 718" name="T54"/>
                <a:gd fmla="*/ 28 h 709" name="T55"/>
                <a:gd fmla="*/ 329 w 718" name="T56"/>
                <a:gd fmla="*/ 38 h 709" name="T57"/>
                <a:gd fmla="*/ 349 w 718" name="T58"/>
                <a:gd fmla="*/ 55 h 709" name="T59"/>
                <a:gd fmla="*/ 362 w 718" name="T60"/>
                <a:gd fmla="*/ 78 h 709" name="T61"/>
                <a:gd fmla="*/ 368 w 718" name="T62"/>
                <a:gd fmla="*/ 104 h 709" name="T63"/>
                <a:gd fmla="*/ 366 w 718" name="T64"/>
                <a:gd fmla="*/ 131 h 709" name="T65"/>
                <a:gd fmla="*/ 356 w 718" name="T66"/>
                <a:gd fmla="*/ 156 h 709" name="T67"/>
                <a:gd fmla="*/ 338 w 718" name="T68"/>
                <a:gd fmla="*/ 176 h 709" name="T69"/>
                <a:gd fmla="*/ 451 w 718" name="T70"/>
                <a:gd fmla="*/ 208 h 709" name="T71"/>
                <a:gd fmla="*/ 444 w 718" name="T72"/>
                <a:gd fmla="*/ 224 h 709" name="T73"/>
                <a:gd fmla="*/ 433 w 718" name="T74"/>
                <a:gd fmla="*/ 237 h 709" name="T75"/>
                <a:gd fmla="*/ 418 w 718" name="T76"/>
                <a:gd fmla="*/ 247 h 709" name="T77"/>
                <a:gd fmla="*/ 401 w 718" name="T78"/>
                <a:gd fmla="*/ 251 h 709" name="T79"/>
                <a:gd fmla="*/ 383 w 718" name="T80"/>
                <a:gd fmla="*/ 250 h 709" name="T81"/>
                <a:gd fmla="*/ 367 w 718" name="T82"/>
                <a:gd fmla="*/ 243 h 709" name="T83"/>
                <a:gd fmla="*/ 353 w 718" name="T84"/>
                <a:gd fmla="*/ 232 h 709" name="T85"/>
                <a:gd fmla="*/ 343 w 718" name="T86"/>
                <a:gd fmla="*/ 217 h 709" name="T87"/>
                <a:gd fmla="*/ 339 w 718" name="T88"/>
                <a:gd fmla="*/ 200 h 709" name="T89"/>
                <a:gd fmla="*/ 340 w 718" name="T90"/>
                <a:gd fmla="*/ 183 h 709" name="T91"/>
                <a:gd fmla="*/ 346 w 718" name="T92"/>
                <a:gd fmla="*/ 166 h 709" name="T93"/>
                <a:gd fmla="*/ 357 w 718" name="T94"/>
                <a:gd fmla="*/ 153 h 709" name="T95"/>
                <a:gd fmla="*/ 372 w 718" name="T96"/>
                <a:gd fmla="*/ 143 h 709" name="T97"/>
                <a:gd fmla="*/ 389 w 718" name="T98"/>
                <a:gd fmla="*/ 138 h 709" name="T99"/>
                <a:gd fmla="*/ 407 w 718" name="T100"/>
                <a:gd fmla="*/ 139 h 709" name="T101"/>
                <a:gd fmla="*/ 423 w 718" name="T102"/>
                <a:gd fmla="*/ 146 h 709" name="T103"/>
                <a:gd fmla="*/ 437 w 718" name="T104"/>
                <a:gd fmla="*/ 157 h 709" name="T105"/>
                <a:gd fmla="*/ 446 w 718" name="T106"/>
                <a:gd fmla="*/ 172 h 709" name="T107"/>
                <a:gd fmla="*/ 451 w 718" name="T108"/>
                <a:gd fmla="*/ 189 h 70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09" w="718">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34" name="Oval 24"/>
            <p:cNvSpPr>
              <a:spLocks noChangeArrowheads="1"/>
            </p:cNvSpPr>
            <p:nvPr/>
          </p:nvSpPr>
          <p:spPr bwMode="auto">
            <a:xfrm>
              <a:off x="-1333500" y="3128963"/>
              <a:ext cx="77788" cy="79375"/>
            </a:xfrm>
            <a:prstGeom prst="ellipse">
              <a:avLst/>
            </a:prstGeom>
            <a:grpFill/>
            <a:ln w="9525">
              <a:solidFill>
                <a:schemeClr val="tx1"/>
              </a:solidFill>
              <a:round/>
            </a:ln>
            <a:extLst/>
          </p:spPr>
          <p:txBody>
            <a:bodyPr/>
            <a:lstStyle/>
            <a:p>
              <a:pPr>
                <a:defRPr/>
              </a:pPr>
              <a:endParaRPr lang="en-US"/>
            </a:p>
          </p:txBody>
        </p:sp>
        <p:sp>
          <p:nvSpPr>
            <p:cNvPr id="35" name="Freeform 25"/>
            <p:cNvSpPr/>
            <p:nvPr/>
          </p:nvSpPr>
          <p:spPr bwMode="auto">
            <a:xfrm>
              <a:off x="-1423988" y="2082800"/>
              <a:ext cx="889000" cy="357188"/>
            </a:xfrm>
            <a:custGeom>
              <a:gdLst>
                <a:gd fmla="*/ 218 w 237" name="T0"/>
                <a:gd fmla="*/ 95 h 95" name="T1"/>
                <a:gd fmla="*/ 217 w 237" name="T2"/>
                <a:gd fmla="*/ 94 h 95" name="T3"/>
                <a:gd fmla="*/ 234 w 237" name="T4"/>
                <a:gd fmla="*/ 82 h 95" name="T5"/>
                <a:gd fmla="*/ 237 w 237" name="T6"/>
                <a:gd fmla="*/ 79 h 95" name="T7"/>
                <a:gd fmla="*/ 236 w 237" name="T8"/>
                <a:gd fmla="*/ 77 h 95" name="T9"/>
                <a:gd fmla="*/ 231 w 237" name="T10"/>
                <a:gd fmla="*/ 75 h 95" name="T11"/>
                <a:gd fmla="*/ 211 w 237" name="T12"/>
                <a:gd fmla="*/ 78 h 95" name="T13"/>
                <a:gd fmla="*/ 203 w 237" name="T14"/>
                <a:gd fmla="*/ 66 h 95" name="T15"/>
                <a:gd fmla="*/ 216 w 237" name="T16"/>
                <a:gd fmla="*/ 49 h 95" name="T17"/>
                <a:gd fmla="*/ 217 w 237" name="T18"/>
                <a:gd fmla="*/ 46 h 95" name="T19"/>
                <a:gd fmla="*/ 216 w 237" name="T20"/>
                <a:gd fmla="*/ 44 h 95" name="T21"/>
                <a:gd fmla="*/ 211 w 237" name="T22"/>
                <a:gd fmla="*/ 43 h 95" name="T23"/>
                <a:gd fmla="*/ 192 w 237" name="T24"/>
                <a:gd fmla="*/ 53 h 95" name="T25"/>
                <a:gd fmla="*/ 181 w 237" name="T26"/>
                <a:gd fmla="*/ 43 h 95" name="T27"/>
                <a:gd fmla="*/ 188 w 237" name="T28"/>
                <a:gd fmla="*/ 24 h 95" name="T29"/>
                <a:gd fmla="*/ 189 w 237" name="T30"/>
                <a:gd fmla="*/ 22 h 95" name="T31"/>
                <a:gd fmla="*/ 187 w 237" name="T32"/>
                <a:gd fmla="*/ 18 h 95" name="T33"/>
                <a:gd fmla="*/ 181 w 237" name="T34"/>
                <a:gd fmla="*/ 20 h 95" name="T35"/>
                <a:gd fmla="*/ 167 w 237" name="T36"/>
                <a:gd fmla="*/ 34 h 95" name="T37"/>
                <a:gd fmla="*/ 153 w 237" name="T38"/>
                <a:gd fmla="*/ 28 h 95" name="T39"/>
                <a:gd fmla="*/ 154 w 237" name="T40"/>
                <a:gd fmla="*/ 8 h 95" name="T41"/>
                <a:gd fmla="*/ 154 w 237" name="T42"/>
                <a:gd fmla="*/ 7 h 95" name="T43"/>
                <a:gd fmla="*/ 151 w 237" name="T44"/>
                <a:gd fmla="*/ 3 h 95" name="T45"/>
                <a:gd fmla="*/ 146 w 237" name="T46"/>
                <a:gd fmla="*/ 6 h 95" name="T47"/>
                <a:gd fmla="*/ 137 w 237" name="T48"/>
                <a:gd fmla="*/ 24 h 95" name="T49"/>
                <a:gd fmla="*/ 122 w 237" name="T50"/>
                <a:gd fmla="*/ 23 h 95" name="T51"/>
                <a:gd fmla="*/ 116 w 237" name="T52"/>
                <a:gd fmla="*/ 4 h 95" name="T53"/>
                <a:gd fmla="*/ 112 w 237" name="T54"/>
                <a:gd fmla="*/ 0 h 95" name="T55"/>
                <a:gd fmla="*/ 108 w 237" name="T56"/>
                <a:gd fmla="*/ 4 h 95" name="T57"/>
                <a:gd fmla="*/ 108 w 237" name="T58"/>
                <a:gd fmla="*/ 4 h 95" name="T59"/>
                <a:gd fmla="*/ 105 w 237" name="T60"/>
                <a:gd fmla="*/ 24 h 95" name="T61"/>
                <a:gd fmla="*/ 91 w 237" name="T62"/>
                <a:gd fmla="*/ 28 h 95" name="T63"/>
                <a:gd fmla="*/ 79 w 237" name="T64"/>
                <a:gd fmla="*/ 11 h 95" name="T65"/>
                <a:gd fmla="*/ 74 w 237" name="T66"/>
                <a:gd fmla="*/ 9 h 95" name="T67"/>
                <a:gd fmla="*/ 71 w 237" name="T68"/>
                <a:gd fmla="*/ 12 h 95" name="T69"/>
                <a:gd fmla="*/ 72 w 237" name="T70"/>
                <a:gd fmla="*/ 14 h 95" name="T71"/>
                <a:gd fmla="*/ 75 w 237" name="T72"/>
                <a:gd fmla="*/ 34 h 95" name="T73"/>
                <a:gd fmla="*/ 63 w 237" name="T74"/>
                <a:gd fmla="*/ 42 h 95" name="T75"/>
                <a:gd fmla="*/ 46 w 237" name="T76"/>
                <a:gd fmla="*/ 29 h 95" name="T77"/>
                <a:gd fmla="*/ 41 w 237" name="T78"/>
                <a:gd fmla="*/ 29 h 95" name="T79"/>
                <a:gd fmla="*/ 39 w 237" name="T80"/>
                <a:gd fmla="*/ 32 h 95" name="T81"/>
                <a:gd fmla="*/ 40 w 237" name="T82"/>
                <a:gd fmla="*/ 34 h 95" name="T83"/>
                <a:gd fmla="*/ 49 w 237" name="T84"/>
                <a:gd fmla="*/ 53 h 95" name="T85"/>
                <a:gd fmla="*/ 40 w 237" name="T86"/>
                <a:gd fmla="*/ 64 h 95" name="T87"/>
                <a:gd fmla="*/ 21 w 237" name="T88"/>
                <a:gd fmla="*/ 57 h 95" name="T89"/>
                <a:gd fmla="*/ 15 w 237" name="T90"/>
                <a:gd fmla="*/ 58 h 95" name="T91"/>
                <a:gd fmla="*/ 14 w 237" name="T92"/>
                <a:gd fmla="*/ 60 h 95" name="T93"/>
                <a:gd fmla="*/ 16 w 237" name="T94"/>
                <a:gd fmla="*/ 64 h 95" name="T95"/>
                <a:gd fmla="*/ 31 w 237" name="T96"/>
                <a:gd fmla="*/ 78 h 95" name="T97"/>
                <a:gd fmla="*/ 25 w 237" name="T98"/>
                <a:gd fmla="*/ 92 h 95" name="T99"/>
                <a:gd fmla="*/ 5 w 237" name="T100"/>
                <a:gd fmla="*/ 91 h 95" name="T101"/>
                <a:gd fmla="*/ 0 w 237" name="T102"/>
                <a:gd fmla="*/ 94 h 95" name="T103"/>
                <a:gd fmla="*/ 0 w 237" name="T104"/>
                <a:gd fmla="*/ 95 h 95" name="T105"/>
                <a:gd fmla="*/ 218 w 237" name="T106"/>
                <a:gd fmla="*/ 95 h 9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5" w="236">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en-US"/>
            </a:p>
          </p:txBody>
        </p:sp>
      </p:grpSp>
      <p:sp>
        <p:nvSpPr>
          <p:cNvPr id="24" name="Freeform 89"/>
          <p:cNvSpPr>
            <a:spLocks noEditPoints="1"/>
          </p:cNvSpPr>
          <p:nvPr/>
        </p:nvSpPr>
        <p:spPr bwMode="black">
          <a:xfrm>
            <a:off x="2304287" y="1318957"/>
            <a:ext cx="898059" cy="577897"/>
          </a:xfrm>
          <a:custGeom>
            <a:gdLst>
              <a:gd fmla="*/ 2147483646 w 3153" name="T0"/>
              <a:gd fmla="*/ 2147483646 h 2031" name="T1"/>
              <a:gd fmla="*/ 2147483646 w 3153" name="T2"/>
              <a:gd fmla="*/ 0 h 2031" name="T3"/>
              <a:gd fmla="*/ 2147483646 w 3153" name="T4"/>
              <a:gd fmla="*/ 2147483646 h 2031" name="T5"/>
              <a:gd fmla="*/ 2147483646 w 3153" name="T6"/>
              <a:gd fmla="*/ 2147483646 h 2031" name="T7"/>
              <a:gd fmla="*/ 2147483646 w 3153" name="T8"/>
              <a:gd fmla="*/ 2147483646 h 2031" name="T9"/>
              <a:gd fmla="*/ 2147483646 w 3153" name="T10"/>
              <a:gd fmla="*/ 2147483646 h 2031" name="T11"/>
              <a:gd fmla="*/ 2147483646 w 3153" name="T12"/>
              <a:gd fmla="*/ 2147483646 h 2031" name="T13"/>
              <a:gd fmla="*/ 2147483646 w 3153" name="T14"/>
              <a:gd fmla="*/ 2147483646 h 2031" name="T15"/>
              <a:gd fmla="*/ 2147483646 w 3153" name="T16"/>
              <a:gd fmla="*/ 2147483646 h 2031" name="T17"/>
              <a:gd fmla="*/ 2147483646 w 3153" name="T18"/>
              <a:gd fmla="*/ 2147483646 h 2031" name="T19"/>
              <a:gd fmla="*/ 2147483646 w 3153" name="T20"/>
              <a:gd fmla="*/ 2147483646 h 2031" name="T21"/>
              <a:gd fmla="*/ 2147483646 w 3153" name="T22"/>
              <a:gd fmla="*/ 2147483646 h 2031" name="T23"/>
              <a:gd fmla="*/ 2147483646 w 3153" name="T24"/>
              <a:gd fmla="*/ 2147483646 h 2031" name="T25"/>
              <a:gd fmla="*/ 2147483646 w 3153" name="T26"/>
              <a:gd fmla="*/ 2147483646 h 2031" name="T27"/>
              <a:gd fmla="*/ 2147483646 w 3153" name="T28"/>
              <a:gd fmla="*/ 2147483646 h 2031" name="T29"/>
              <a:gd fmla="*/ 2147483646 w 3153" name="T30"/>
              <a:gd fmla="*/ 2147483646 h 2031" name="T31"/>
              <a:gd fmla="*/ 2147483646 w 3153" name="T32"/>
              <a:gd fmla="*/ 2147483646 h 2031" name="T33"/>
              <a:gd fmla="*/ 2147483646 w 3153" name="T34"/>
              <a:gd fmla="*/ 2147483646 h 2031" name="T35"/>
              <a:gd fmla="*/ 2147483646 w 3153" name="T36"/>
              <a:gd fmla="*/ 2147483646 h 2031" name="T37"/>
              <a:gd fmla="*/ 2147483646 w 3153" name="T38"/>
              <a:gd fmla="*/ 2147483646 h 2031" name="T39"/>
              <a:gd fmla="*/ 2147483646 w 3153" name="T40"/>
              <a:gd fmla="*/ 2147483646 h 2031" name="T41"/>
              <a:gd fmla="*/ 2147483646 w 3153" name="T42"/>
              <a:gd fmla="*/ 2147483646 h 2031" name="T43"/>
              <a:gd fmla="*/ 2147483646 w 3153" name="T44"/>
              <a:gd fmla="*/ 2147483646 h 2031" name="T45"/>
              <a:gd fmla="*/ 2147483646 w 3153" name="T46"/>
              <a:gd fmla="*/ 2147483646 h 2031" name="T47"/>
              <a:gd fmla="*/ 2147483646 w 3153" name="T48"/>
              <a:gd fmla="*/ 2147483646 h 2031" name="T49"/>
              <a:gd fmla="*/ 2147483646 w 3153" name="T50"/>
              <a:gd fmla="*/ 2147483646 h 2031" name="T51"/>
              <a:gd fmla="*/ 2147483646 w 3153" name="T52"/>
              <a:gd fmla="*/ 2147483646 h 2031" name="T53"/>
              <a:gd fmla="*/ 2147483646 w 3153" name="T54"/>
              <a:gd fmla="*/ 2147483646 h 2031" name="T55"/>
              <a:gd fmla="*/ 2147483646 w 3153" name="T56"/>
              <a:gd fmla="*/ 2147483646 h 2031" name="T57"/>
              <a:gd fmla="*/ 2147483646 w 3153" name="T58"/>
              <a:gd fmla="*/ 2147483646 h 2031" name="T59"/>
              <a:gd fmla="*/ 2147483646 w 3153" name="T60"/>
              <a:gd fmla="*/ 2147483646 h 2031" name="T61"/>
              <a:gd fmla="*/ 2147483646 w 3153" name="T62"/>
              <a:gd fmla="*/ 2147483646 h 2031" name="T63"/>
              <a:gd fmla="*/ 2147483646 w 3153" name="T64"/>
              <a:gd fmla="*/ 2147483646 h 2031" name="T65"/>
              <a:gd fmla="*/ 2147483646 w 3153" name="T66"/>
              <a:gd fmla="*/ 2147483646 h 2031" name="T67"/>
              <a:gd fmla="*/ 2147483646 w 3153" name="T68"/>
              <a:gd fmla="*/ 2147483646 h 2031" name="T69"/>
              <a:gd fmla="*/ 2147483646 w 3153" name="T70"/>
              <a:gd fmla="*/ 2147483646 h 2031" name="T71"/>
              <a:gd fmla="*/ 2147483646 w 3153" name="T72"/>
              <a:gd fmla="*/ 2147483646 h 2031" name="T73"/>
              <a:gd fmla="*/ 2147483646 w 3153" name="T74"/>
              <a:gd fmla="*/ 2147483646 h 2031" name="T75"/>
              <a:gd fmla="*/ 2147483646 w 3153" name="T76"/>
              <a:gd fmla="*/ 2147483646 h 2031" name="T77"/>
              <a:gd fmla="*/ 2147483646 w 3153" name="T78"/>
              <a:gd fmla="*/ 2147483646 h 2031" name="T79"/>
              <a:gd fmla="*/ 2147483646 w 3153" name="T80"/>
              <a:gd fmla="*/ 2147483646 h 2031" name="T81"/>
              <a:gd fmla="*/ 2147483646 w 3153" name="T82"/>
              <a:gd fmla="*/ 2147483646 h 2031" name="T83"/>
              <a:gd fmla="*/ 2147483646 w 3153" name="T84"/>
              <a:gd fmla="*/ 2147483646 h 2031" name="T85"/>
              <a:gd fmla="*/ 2147483646 w 3153" name="T86"/>
              <a:gd fmla="*/ 2147483646 h 2031" name="T87"/>
              <a:gd fmla="*/ 2147483646 w 3153" name="T88"/>
              <a:gd fmla="*/ 2147483646 h 2031" name="T89"/>
              <a:gd fmla="*/ 2147483646 w 3153" name="T90"/>
              <a:gd fmla="*/ 2147483646 h 2031" name="T91"/>
              <a:gd fmla="*/ 2147483646 w 3153" name="T92"/>
              <a:gd fmla="*/ 2147483646 h 2031" name="T93"/>
              <a:gd fmla="*/ 2147483646 w 3153" name="T94"/>
              <a:gd fmla="*/ 2147483646 h 2031" name="T95"/>
              <a:gd fmla="*/ 2147483646 w 3153" name="T96"/>
              <a:gd fmla="*/ 2147483646 h 2031" name="T97"/>
              <a:gd fmla="*/ 2147483646 w 3153" name="T98"/>
              <a:gd fmla="*/ 2147483646 h 2031" name="T99"/>
              <a:gd fmla="*/ 2147483646 w 3153" name="T100"/>
              <a:gd fmla="*/ 2147483646 h 2031" name="T101"/>
              <a:gd fmla="*/ 2147483646 w 3153" name="T102"/>
              <a:gd fmla="*/ 2147483646 h 2031" name="T103"/>
              <a:gd fmla="*/ 2147483646 w 3153" name="T104"/>
              <a:gd fmla="*/ 2147483646 h 2031" name="T105"/>
              <a:gd fmla="*/ 2147483646 w 3153" name="T106"/>
              <a:gd fmla="*/ 2147483646 h 2031" name="T107"/>
              <a:gd fmla="*/ 2147483646 w 3153" name="T108"/>
              <a:gd fmla="*/ 2147483646 h 2031" name="T109"/>
              <a:gd fmla="*/ 2147483646 w 3153" name="T110"/>
              <a:gd fmla="*/ 2147483646 h 2031" name="T111"/>
              <a:gd fmla="*/ 2147483646 w 3153" name="T112"/>
              <a:gd fmla="*/ 2147483646 h 2031" name="T113"/>
              <a:gd fmla="*/ 2147483646 w 3153" name="T114"/>
              <a:gd fmla="*/ 2147483646 h 2031" name="T115"/>
              <a:gd fmla="*/ 2147483646 w 3153" name="T116"/>
              <a:gd fmla="*/ 2147483646 h 2031" name="T117"/>
              <a:gd fmla="*/ 2147483646 w 3153" name="T118"/>
              <a:gd fmla="*/ 2147483646 h 2031" name="T119"/>
              <a:gd fmla="*/ 2147483646 w 3153" name="T120"/>
              <a:gd fmla="*/ 2147483646 h 2031"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2030" w="3153">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tx1">
              <a:lumMod val="85000"/>
              <a:lumOff val="15000"/>
            </a:schemeClr>
          </a:solidFill>
          <a:ln>
            <a:noFill/>
          </a:ln>
          <a:extLst>
            <a:ext uri="{91240B29-F687-4F45-9708-019B960494DF}">
              <a14:hiddenLine w="9525">
                <a:solidFill>
                  <a:srgbClr val="000000"/>
                </a:solidFill>
                <a:round/>
                <a:headEnd/>
                <a:tailEnd/>
              </a14:hiddenLine>
            </a:ext>
          </a:extLst>
        </p:spPr>
        <p:txBody>
          <a:bodyPr bIns="30867" lIns="61735" rIns="61735" tIns="30867"/>
          <a:lstStyle/>
          <a:p>
            <a:endParaRPr altLang="en-US" lang="zh-CN"/>
          </a:p>
        </p:txBody>
      </p:sp>
      <p:sp>
        <p:nvSpPr>
          <p:cNvPr id="25" name="等腰三角形 24"/>
          <p:cNvSpPr/>
          <p:nvPr/>
        </p:nvSpPr>
        <p:spPr bwMode="auto">
          <a:xfrm rot="5400000">
            <a:off x="7874794" y="1677396"/>
            <a:ext cx="374650" cy="322262"/>
          </a:xfrm>
          <a:prstGeom prst="triangl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6" name="等腰三角形 25"/>
          <p:cNvSpPr/>
          <p:nvPr/>
        </p:nvSpPr>
        <p:spPr bwMode="auto">
          <a:xfrm rot="5400000">
            <a:off x="7875587" y="2711652"/>
            <a:ext cx="373062" cy="322262"/>
          </a:xfrm>
          <a:prstGeom prst="triangl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7" name="等腰三角形 26"/>
          <p:cNvSpPr/>
          <p:nvPr/>
        </p:nvSpPr>
        <p:spPr bwMode="auto">
          <a:xfrm rot="5400000">
            <a:off x="7875587" y="3740353"/>
            <a:ext cx="373062" cy="322262"/>
          </a:xfrm>
          <a:prstGeom prst="triangl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8" name="等腰三角形 27"/>
          <p:cNvSpPr/>
          <p:nvPr/>
        </p:nvSpPr>
        <p:spPr bwMode="auto">
          <a:xfrm rot="5400000">
            <a:off x="7875587" y="4780165"/>
            <a:ext cx="373063" cy="322262"/>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6" name="矩形 13"/>
          <p:cNvSpPr>
            <a:spLocks noChangeArrowheads="1"/>
          </p:cNvSpPr>
          <p:nvPr/>
        </p:nvSpPr>
        <p:spPr bwMode="auto">
          <a:xfrm>
            <a:off x="8478839" y="1444827"/>
            <a:ext cx="2592387" cy="82296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p:txBody>
      </p:sp>
      <p:sp>
        <p:nvSpPr>
          <p:cNvPr id="37" name="矩形 13"/>
          <p:cNvSpPr>
            <a:spLocks noChangeArrowheads="1"/>
          </p:cNvSpPr>
          <p:nvPr/>
        </p:nvSpPr>
        <p:spPr bwMode="auto">
          <a:xfrm>
            <a:off x="8478839" y="2478289"/>
            <a:ext cx="2592387" cy="82296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p:txBody>
      </p:sp>
      <p:sp>
        <p:nvSpPr>
          <p:cNvPr id="38" name="矩形 13"/>
          <p:cNvSpPr>
            <a:spLocks noChangeArrowheads="1"/>
          </p:cNvSpPr>
          <p:nvPr/>
        </p:nvSpPr>
        <p:spPr bwMode="auto">
          <a:xfrm>
            <a:off x="8478839" y="3513339"/>
            <a:ext cx="2592387" cy="82296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p:txBody>
      </p:sp>
      <p:sp>
        <p:nvSpPr>
          <p:cNvPr id="39" name="矩形 13"/>
          <p:cNvSpPr>
            <a:spLocks noChangeArrowheads="1"/>
          </p:cNvSpPr>
          <p:nvPr/>
        </p:nvSpPr>
        <p:spPr bwMode="auto">
          <a:xfrm>
            <a:off x="8478839" y="4546802"/>
            <a:ext cx="2592387" cy="82296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a:p>
            <a:pPr>
              <a:lnSpc>
                <a:spcPct val="150000"/>
              </a:lnSpc>
              <a:spcBef>
                <a:spcPct val="0"/>
              </a:spcBef>
              <a:buClr>
                <a:schemeClr val="accent1"/>
              </a:buClr>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单击此处添加文字内容</a:t>
            </a:r>
          </a:p>
        </p:txBody>
      </p:sp>
      <p:sp>
        <p:nvSpPr>
          <p:cNvPr id="40" name="AutoShape 1"/>
          <p:cNvSpPr/>
          <p:nvPr/>
        </p:nvSpPr>
        <p:spPr bwMode="auto">
          <a:xfrm>
            <a:off x="4170363" y="1581352"/>
            <a:ext cx="3740150" cy="695325"/>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599" y="0"/>
                </a:lnTo>
                <a:lnTo>
                  <a:pt x="21599" y="21600"/>
                </a:lnTo>
                <a:lnTo>
                  <a:pt x="0" y="21600"/>
                </a:lnTo>
                <a:lnTo>
                  <a:pt x="0" y="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miter lim="0"/>
                <a:headEnd/>
                <a:tailEnd/>
              </a14:hiddenLine>
            </a:ext>
            <a:ext uri="{AF507438-7753-43E0-B8FC-AC1667EBCBE1}">
              <a14:hiddenEffects>
                <a:effectLst>
                  <a:outerShdw algn="ctr" dir="2700000" dist="35921" rotWithShape="0">
                    <a:srgbClr val="808080"/>
                  </a:outerShdw>
                </a:effectLst>
              </a14:hiddenEffects>
            </a:ext>
          </a:extLst>
        </p:spPr>
        <p:txBody>
          <a:bodyPr bIns="45719" lIns="45719" rIns="45719" tIns="45719"/>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defRPr>
            </a:lvl9pPr>
          </a:lstStyle>
          <a:p>
            <a:pPr algn="ctr" eaLnBrk="1">
              <a:lnSpc>
                <a:spcPct val="100000"/>
              </a:lnSpc>
              <a:spcBef>
                <a:spcPct val="0"/>
              </a:spcBef>
              <a:buFontTx/>
              <a:buNone/>
              <a:defRPr/>
            </a:pPr>
            <a:endParaRPr altLang="zh-CN" lang="zh-CN" smtClean="0" sz="1050">
              <a:cs charset="0" panose="020b0604020202020204" pitchFamily="34" typeface="Helvetica"/>
              <a:sym charset="0" panose="020f0502020204030204" pitchFamily="34" typeface="Calibri"/>
            </a:endParaRPr>
          </a:p>
        </p:txBody>
      </p:sp>
      <p:sp>
        <p:nvSpPr>
          <p:cNvPr id="41" name="矩形 15"/>
          <p:cNvSpPr>
            <a:spLocks noChangeArrowheads="1"/>
          </p:cNvSpPr>
          <p:nvPr/>
        </p:nvSpPr>
        <p:spPr bwMode="auto">
          <a:xfrm>
            <a:off x="5040947" y="1644852"/>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a:lnSpc>
                <a:spcPct val="100000"/>
              </a:lnSpc>
              <a:spcBef>
                <a:spcPct val="0"/>
              </a:spcBef>
              <a:buFontTx/>
              <a:buNone/>
            </a:pPr>
            <a:r>
              <a:rPr altLang="zh-CN" lang="zh-CN" sz="2400">
                <a:solidFill>
                  <a:srgbClr val="3B3B3B"/>
                </a:solidFill>
                <a:latin charset="-122" panose="020b0503020204020204" pitchFamily="34" typeface="微软雅黑"/>
                <a:ea charset="-122" panose="020b0503020204020204" pitchFamily="34" typeface="微软雅黑"/>
                <a:cs charset="0" panose="020b0604020202020204" pitchFamily="34" typeface="Helvetica"/>
                <a:sym charset="-122" panose="020b0503020204020204" pitchFamily="34" typeface="微软雅黑"/>
              </a:rPr>
              <a:t>点击添加标题</a:t>
            </a:r>
          </a:p>
        </p:txBody>
      </p:sp>
      <p:sp>
        <p:nvSpPr>
          <p:cNvPr id="42" name="矩形 46"/>
          <p:cNvSpPr>
            <a:spLocks noChangeArrowheads="1"/>
          </p:cNvSpPr>
          <p:nvPr/>
        </p:nvSpPr>
        <p:spPr bwMode="auto">
          <a:xfrm>
            <a:off x="5040947" y="2692602"/>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a:lnSpc>
                <a:spcPct val="100000"/>
              </a:lnSpc>
              <a:spcBef>
                <a:spcPct val="0"/>
              </a:spcBef>
              <a:buFontTx/>
              <a:buNone/>
            </a:pPr>
            <a:r>
              <a:rPr altLang="zh-CN" lang="zh-CN" sz="2400">
                <a:solidFill>
                  <a:schemeClr val="bg1"/>
                </a:solidFill>
                <a:latin charset="-122" panose="020b0503020204020204" pitchFamily="34" typeface="微软雅黑"/>
                <a:ea charset="-122" panose="020b0503020204020204" pitchFamily="34" typeface="微软雅黑"/>
                <a:cs charset="0" panose="020b0604020202020204" pitchFamily="34" typeface="Helvetica"/>
                <a:sym charset="-122" panose="020b0503020204020204" pitchFamily="34" typeface="微软雅黑"/>
              </a:rPr>
              <a:t>点击添加标题</a:t>
            </a:r>
          </a:p>
        </p:txBody>
      </p:sp>
      <p:sp>
        <p:nvSpPr>
          <p:cNvPr id="43" name="矩形 82"/>
          <p:cNvSpPr>
            <a:spLocks noChangeArrowheads="1"/>
          </p:cNvSpPr>
          <p:nvPr/>
        </p:nvSpPr>
        <p:spPr bwMode="auto">
          <a:xfrm>
            <a:off x="5040947" y="3741939"/>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a:lnSpc>
                <a:spcPct val="100000"/>
              </a:lnSpc>
              <a:spcBef>
                <a:spcPct val="0"/>
              </a:spcBef>
              <a:buFontTx/>
              <a:buNone/>
            </a:pPr>
            <a:r>
              <a:rPr altLang="zh-CN" lang="zh-CN" sz="2400">
                <a:solidFill>
                  <a:srgbClr val="3B3B3B"/>
                </a:solidFill>
                <a:latin charset="-122" panose="020b0503020204020204" pitchFamily="34" typeface="微软雅黑"/>
                <a:ea charset="-122" panose="020b0503020204020204" pitchFamily="34" typeface="微软雅黑"/>
                <a:cs charset="0" panose="020b0604020202020204" pitchFamily="34" typeface="Helvetica"/>
                <a:sym charset="-122" panose="020b0503020204020204" pitchFamily="34" typeface="微软雅黑"/>
              </a:rPr>
              <a:t>点击添加标题</a:t>
            </a:r>
          </a:p>
        </p:txBody>
      </p:sp>
      <p:sp>
        <p:nvSpPr>
          <p:cNvPr id="44" name="矩形 83"/>
          <p:cNvSpPr>
            <a:spLocks noChangeArrowheads="1"/>
          </p:cNvSpPr>
          <p:nvPr/>
        </p:nvSpPr>
        <p:spPr bwMode="auto">
          <a:xfrm>
            <a:off x="5040947" y="4789689"/>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a:lnSpc>
                <a:spcPct val="100000"/>
              </a:lnSpc>
              <a:spcBef>
                <a:spcPct val="0"/>
              </a:spcBef>
              <a:buFontTx/>
              <a:buNone/>
            </a:pPr>
            <a:r>
              <a:rPr altLang="zh-CN" lang="zh-CN" sz="2400">
                <a:solidFill>
                  <a:schemeClr val="bg1"/>
                </a:solidFill>
                <a:latin charset="-122" panose="020b0503020204020204" pitchFamily="34" typeface="微软雅黑"/>
                <a:ea charset="-122" panose="020b0503020204020204" pitchFamily="34" typeface="微软雅黑"/>
                <a:cs charset="0" panose="020b0604020202020204" pitchFamily="34" typeface="Helvetica"/>
                <a:sym charset="-122" panose="020b0503020204020204" pitchFamily="34" typeface="微软雅黑"/>
              </a:rPr>
              <a:t>点击添加标题</a:t>
            </a:r>
          </a:p>
        </p:txBody>
      </p:sp>
    </p:spTree>
    <p:extLst>
      <p:ext uri="{BB962C8B-B14F-4D97-AF65-F5344CB8AC3E}">
        <p14:creationId val="58402586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2">
                                  <p:stCondLst>
                                    <p:cond delay="600"/>
                                  </p:stCondLst>
                                  <p:childTnLst>
                                    <p:set>
                                      <p:cBhvr>
                                        <p:cTn dur="1" fill="hold" id="6">
                                          <p:stCondLst>
                                            <p:cond delay="0"/>
                                          </p:stCondLst>
                                        </p:cTn>
                                        <p:tgtEl>
                                          <p:spTgt spid="40"/>
                                        </p:tgtEl>
                                        <p:attrNameLst>
                                          <p:attrName>style.visibility</p:attrName>
                                        </p:attrNameLst>
                                      </p:cBhvr>
                                      <p:to>
                                        <p:strVal val="visible"/>
                                      </p:to>
                                    </p:set>
                                    <p:anim calcmode="lin" valueType="num">
                                      <p:cBhvr>
                                        <p:cTn dur="500" fill="hold" id="7"/>
                                        <p:tgtEl>
                                          <p:spTgt spid="40"/>
                                        </p:tgtEl>
                                        <p:attrNameLst>
                                          <p:attrName>ppt_w</p:attrName>
                                        </p:attrNameLst>
                                      </p:cBhvr>
                                      <p:tavLst>
                                        <p:tav tm="0">
                                          <p:val>
                                            <p:strVal val="4*#ppt_w"/>
                                          </p:val>
                                        </p:tav>
                                        <p:tav tm="100000">
                                          <p:val>
                                            <p:strVal val="#ppt_w"/>
                                          </p:val>
                                        </p:tav>
                                      </p:tavLst>
                                    </p:anim>
                                    <p:anim calcmode="lin" valueType="num">
                                      <p:cBhvr>
                                        <p:cTn dur="500" fill="hold" id="8"/>
                                        <p:tgtEl>
                                          <p:spTgt spid="40"/>
                                        </p:tgtEl>
                                        <p:attrNameLst>
                                          <p:attrName>ppt_h</p:attrName>
                                        </p:attrNameLst>
                                      </p:cBhvr>
                                      <p:tavLst>
                                        <p:tav tm="0">
                                          <p:val>
                                            <p:strVal val="4*#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KSO_Shape"/>
          <p:cNvGrpSpPr/>
          <p:nvPr/>
        </p:nvGrpSpPr>
        <p:grpSpPr>
          <a:xfrm>
            <a:off x="627563" y="642519"/>
            <a:ext cx="7063273" cy="5829719"/>
            <a:chOff x="1331640" y="1268760"/>
            <a:chExt cx="5832647" cy="4819363"/>
          </a:xfrm>
          <a:solidFill>
            <a:schemeClr val="bg1">
              <a:lumMod val="85000"/>
            </a:schemeClr>
          </a:solidFill>
        </p:grpSpPr>
        <p:sp>
          <p:nvSpPr>
            <p:cNvPr id="3" name="内蒙古"/>
            <p:cNvSpPr/>
            <p:nvPr/>
          </p:nvSpPr>
          <p:spPr bwMode="auto">
            <a:xfrm>
              <a:off x="3780707" y="1322468"/>
              <a:ext cx="2556482" cy="2180529"/>
            </a:xfrm>
            <a:custGeom>
              <a:gdLst>
                <a:gd fmla="*/ 2147483646 w 1428" name="T0"/>
                <a:gd fmla="*/ 2147483646 h 1218" name="T1"/>
                <a:gd fmla="*/ 2147483646 w 1428" name="T2"/>
                <a:gd fmla="*/ 2147483646 h 1218" name="T3"/>
                <a:gd fmla="*/ 2147483646 w 1428" name="T4"/>
                <a:gd fmla="*/ 2147483646 h 1218" name="T5"/>
                <a:gd fmla="*/ 2147483646 w 1428" name="T6"/>
                <a:gd fmla="*/ 2147483646 h 1218" name="T7"/>
                <a:gd fmla="*/ 2147483646 w 1428" name="T8"/>
                <a:gd fmla="*/ 2147483646 h 1218" name="T9"/>
                <a:gd fmla="*/ 2147483646 w 1428" name="T10"/>
                <a:gd fmla="*/ 2147483646 h 1218" name="T11"/>
                <a:gd fmla="*/ 2147483646 w 1428" name="T12"/>
                <a:gd fmla="*/ 2147483646 h 1218" name="T13"/>
                <a:gd fmla="*/ 2147483646 w 1428" name="T14"/>
                <a:gd fmla="*/ 2147483646 h 1218" name="T15"/>
                <a:gd fmla="*/ 2147483646 w 1428" name="T16"/>
                <a:gd fmla="*/ 2147483646 h 1218" name="T17"/>
                <a:gd fmla="*/ 2147483646 w 1428" name="T18"/>
                <a:gd fmla="*/ 2147483646 h 1218" name="T19"/>
                <a:gd fmla="*/ 2147483646 w 1428" name="T20"/>
                <a:gd fmla="*/ 2147483646 h 1218" name="T21"/>
                <a:gd fmla="*/ 2147483646 w 1428" name="T22"/>
                <a:gd fmla="*/ 2147483646 h 1218" name="T23"/>
                <a:gd fmla="*/ 2147483646 w 1428" name="T24"/>
                <a:gd fmla="*/ 2147483646 h 1218" name="T25"/>
                <a:gd fmla="*/ 2147483646 w 1428" name="T26"/>
                <a:gd fmla="*/ 2147483646 h 1218" name="T27"/>
                <a:gd fmla="*/ 2147483646 w 1428" name="T28"/>
                <a:gd fmla="*/ 2147483646 h 1218" name="T29"/>
                <a:gd fmla="*/ 2147483646 w 1428" name="T30"/>
                <a:gd fmla="*/ 2147483646 h 1218" name="T31"/>
                <a:gd fmla="*/ 2147483646 w 1428" name="T32"/>
                <a:gd fmla="*/ 2147483646 h 1218" name="T33"/>
                <a:gd fmla="*/ 2147483646 w 1428" name="T34"/>
                <a:gd fmla="*/ 2147483646 h 1218" name="T35"/>
                <a:gd fmla="*/ 2147483646 w 1428" name="T36"/>
                <a:gd fmla="*/ 2147483646 h 1218" name="T37"/>
                <a:gd fmla="*/ 2147483646 w 1428" name="T38"/>
                <a:gd fmla="*/ 2147483646 h 1218" name="T39"/>
                <a:gd fmla="*/ 2147483646 w 1428" name="T40"/>
                <a:gd fmla="*/ 2147483646 h 1218" name="T41"/>
                <a:gd fmla="*/ 2147483646 w 1428" name="T42"/>
                <a:gd fmla="*/ 2147483646 h 1218" name="T43"/>
                <a:gd fmla="*/ 0 w 1428" name="T44"/>
                <a:gd fmla="*/ 2147483646 h 1218" name="T45"/>
                <a:gd fmla="*/ 2147483646 w 1428" name="T46"/>
                <a:gd fmla="*/ 2147483646 h 1218" name="T47"/>
                <a:gd fmla="*/ 2147483646 w 1428" name="T48"/>
                <a:gd fmla="*/ 2147483646 h 1218" name="T49"/>
                <a:gd fmla="*/ 2147483646 w 1428" name="T50"/>
                <a:gd fmla="*/ 2147483646 h 1218" name="T51"/>
                <a:gd fmla="*/ 2147483646 w 1428" name="T52"/>
                <a:gd fmla="*/ 2147483646 h 1218" name="T53"/>
                <a:gd fmla="*/ 2147483646 w 1428" name="T54"/>
                <a:gd fmla="*/ 2147483646 h 1218" name="T55"/>
                <a:gd fmla="*/ 2147483646 w 1428" name="T56"/>
                <a:gd fmla="*/ 2147483646 h 1218" name="T57"/>
                <a:gd fmla="*/ 2147483646 w 1428" name="T58"/>
                <a:gd fmla="*/ 2147483646 h 1218" name="T59"/>
                <a:gd fmla="*/ 2147483646 w 1428" name="T60"/>
                <a:gd fmla="*/ 2147483646 h 1218" name="T61"/>
                <a:gd fmla="*/ 2147483646 w 1428" name="T62"/>
                <a:gd fmla="*/ 2147483646 h 1218" name="T63"/>
                <a:gd fmla="*/ 2147483646 w 1428" name="T64"/>
                <a:gd fmla="*/ 2147483646 h 1218" name="T65"/>
                <a:gd fmla="*/ 2147483646 w 1428" name="T66"/>
                <a:gd fmla="*/ 2147483646 h 1218" name="T67"/>
                <a:gd fmla="*/ 2147483646 w 1428" name="T68"/>
                <a:gd fmla="*/ 2147483646 h 1218" name="T69"/>
                <a:gd fmla="*/ 2147483646 w 1428" name="T70"/>
                <a:gd fmla="*/ 2147483646 h 1218" name="T71"/>
                <a:gd fmla="*/ 2147483646 w 1428" name="T72"/>
                <a:gd fmla="*/ 2147483646 h 1218" name="T73"/>
                <a:gd fmla="*/ 2147483646 w 1428" name="T74"/>
                <a:gd fmla="*/ 2147483646 h 1218" name="T75"/>
                <a:gd fmla="*/ 2147483646 w 1428" name="T76"/>
                <a:gd fmla="*/ 2147483646 h 1218" name="T77"/>
                <a:gd fmla="*/ 2147483646 w 1428" name="T78"/>
                <a:gd fmla="*/ 2147483646 h 1218" name="T79"/>
                <a:gd fmla="*/ 2147483646 w 1428" name="T80"/>
                <a:gd fmla="*/ 2147483646 h 1218" name="T81"/>
                <a:gd fmla="*/ 2147483646 w 1428" name="T82"/>
                <a:gd fmla="*/ 2147483646 h 1218" name="T83"/>
                <a:gd fmla="*/ 2147483646 w 1428" name="T84"/>
                <a:gd fmla="*/ 2147483646 h 1218" name="T85"/>
                <a:gd fmla="*/ 2147483646 w 1428" name="T86"/>
                <a:gd fmla="*/ 2147483646 h 1218" name="T87"/>
                <a:gd fmla="*/ 2147483646 w 1428" name="T88"/>
                <a:gd fmla="*/ 2147483646 h 1218" name="T89"/>
                <a:gd fmla="*/ 2147483646 w 1428" name="T90"/>
                <a:gd fmla="*/ 2147483646 h 1218" name="T91"/>
                <a:gd fmla="*/ 2147483646 w 1428" name="T92"/>
                <a:gd fmla="*/ 2147483646 h 1218" name="T93"/>
                <a:gd fmla="*/ 2147483646 w 1428" name="T94"/>
                <a:gd fmla="*/ 2147483646 h 1218" name="T95"/>
                <a:gd fmla="*/ 2147483646 w 1428" name="T96"/>
                <a:gd fmla="*/ 2147483646 h 1218" name="T97"/>
                <a:gd fmla="*/ 2147483646 w 1428" name="T98"/>
                <a:gd fmla="*/ 2147483646 h 1218" name="T99"/>
                <a:gd fmla="*/ 2147483646 w 1428" name="T100"/>
                <a:gd fmla="*/ 2147483646 h 1218" name="T101"/>
                <a:gd fmla="*/ 2147483646 w 1428" name="T102"/>
                <a:gd fmla="*/ 2147483646 h 1218" name="T103"/>
                <a:gd fmla="*/ 2147483646 w 1428" name="T104"/>
                <a:gd fmla="*/ 2147483646 h 1218" name="T105"/>
                <a:gd fmla="*/ 2147483646 w 1428" name="T106"/>
                <a:gd fmla="*/ 2147483646 h 1218" name="T107"/>
                <a:gd fmla="*/ 2147483646 w 1428" name="T108"/>
                <a:gd fmla="*/ 2147483646 h 1218" name="T109"/>
                <a:gd fmla="*/ 2147483646 w 1428" name="T110"/>
                <a:gd fmla="*/ 2147483646 h 1218" name="T111"/>
                <a:gd fmla="*/ 2147483646 w 1428" name="T112"/>
                <a:gd fmla="*/ 2147483646 h 1218" name="T113"/>
                <a:gd fmla="*/ 2147483646 w 1428" name="T114"/>
                <a:gd fmla="*/ 2147483646 h 1218" name="T115"/>
                <a:gd fmla="*/ 2147483646 w 1428" name="T116"/>
                <a:gd fmla="*/ 2147483646 h 121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w="3175">
              <a:solidFill>
                <a:schemeClr val="bg1"/>
              </a:solidFill>
              <a:round/>
            </a:ln>
          </p:spPr>
          <p:txBody>
            <a:bodyPr/>
            <a:lstStyle/>
            <a:p>
              <a:endParaRPr altLang="en-US" lang="zh-CN"/>
            </a:p>
          </p:txBody>
        </p:sp>
        <p:sp>
          <p:nvSpPr>
            <p:cNvPr id="4" name="甘肃"/>
            <p:cNvSpPr/>
            <p:nvPr/>
          </p:nvSpPr>
          <p:spPr bwMode="auto">
            <a:xfrm>
              <a:off x="3290178" y="2797637"/>
              <a:ext cx="1632711" cy="1382076"/>
            </a:xfrm>
            <a:custGeom>
              <a:gdLst>
                <a:gd fmla="*/ 2147483646 w 912" name="T0"/>
                <a:gd fmla="*/ 2147483646 h 772" name="T1"/>
                <a:gd fmla="*/ 2147483646 w 912" name="T2"/>
                <a:gd fmla="*/ 2147483646 h 772" name="T3"/>
                <a:gd fmla="*/ 2147483646 w 912" name="T4"/>
                <a:gd fmla="*/ 2147483646 h 772" name="T5"/>
                <a:gd fmla="*/ 2147483646 w 912" name="T6"/>
                <a:gd fmla="*/ 2147483646 h 772" name="T7"/>
                <a:gd fmla="*/ 2147483646 w 912" name="T8"/>
                <a:gd fmla="*/ 2147483646 h 772" name="T9"/>
                <a:gd fmla="*/ 2147483646 w 912" name="T10"/>
                <a:gd fmla="*/ 2147483646 h 772" name="T11"/>
                <a:gd fmla="*/ 2147483646 w 912" name="T12"/>
                <a:gd fmla="*/ 2147483646 h 772" name="T13"/>
                <a:gd fmla="*/ 2147483646 w 912" name="T14"/>
                <a:gd fmla="*/ 2147483646 h 772" name="T15"/>
                <a:gd fmla="*/ 2147483646 w 912" name="T16"/>
                <a:gd fmla="*/ 2147483646 h 772" name="T17"/>
                <a:gd fmla="*/ 2147483646 w 912" name="T18"/>
                <a:gd fmla="*/ 2147483646 h 772" name="T19"/>
                <a:gd fmla="*/ 2147483646 w 912" name="T20"/>
                <a:gd fmla="*/ 2147483646 h 772" name="T21"/>
                <a:gd fmla="*/ 2147483646 w 912" name="T22"/>
                <a:gd fmla="*/ 2147483646 h 772" name="T23"/>
                <a:gd fmla="*/ 2147483646 w 912" name="T24"/>
                <a:gd fmla="*/ 2147483646 h 772" name="T25"/>
                <a:gd fmla="*/ 2147483646 w 912" name="T26"/>
                <a:gd fmla="*/ 2147483646 h 772" name="T27"/>
                <a:gd fmla="*/ 2147483646 w 912" name="T28"/>
                <a:gd fmla="*/ 2147483646 h 772" name="T29"/>
                <a:gd fmla="*/ 2147483646 w 912" name="T30"/>
                <a:gd fmla="*/ 2147483646 h 772" name="T31"/>
                <a:gd fmla="*/ 2147483646 w 912" name="T32"/>
                <a:gd fmla="*/ 2147483646 h 772" name="T33"/>
                <a:gd fmla="*/ 2147483646 w 912" name="T34"/>
                <a:gd fmla="*/ 2147483646 h 772" name="T35"/>
                <a:gd fmla="*/ 2147483646 w 912" name="T36"/>
                <a:gd fmla="*/ 2147483646 h 772" name="T37"/>
                <a:gd fmla="*/ 2147483646 w 912" name="T38"/>
                <a:gd fmla="*/ 2147483646 h 772" name="T39"/>
                <a:gd fmla="*/ 2147483646 w 912" name="T40"/>
                <a:gd fmla="*/ 2147483646 h 772" name="T41"/>
                <a:gd fmla="*/ 2147483646 w 912" name="T42"/>
                <a:gd fmla="*/ 2147483646 h 772" name="T43"/>
                <a:gd fmla="*/ 2147483646 w 912" name="T44"/>
                <a:gd fmla="*/ 2147483646 h 772" name="T45"/>
                <a:gd fmla="*/ 2147483646 w 912" name="T46"/>
                <a:gd fmla="*/ 2147483646 h 772" name="T47"/>
                <a:gd fmla="*/ 2147483646 w 912" name="T48"/>
                <a:gd fmla="*/ 2147483646 h 772" name="T49"/>
                <a:gd fmla="*/ 2147483646 w 912" name="T50"/>
                <a:gd fmla="*/ 2147483646 h 772" name="T51"/>
                <a:gd fmla="*/ 2147483646 w 912" name="T52"/>
                <a:gd fmla="*/ 2147483646 h 772" name="T53"/>
                <a:gd fmla="*/ 2147483646 w 912" name="T54"/>
                <a:gd fmla="*/ 2147483646 h 772" name="T55"/>
                <a:gd fmla="*/ 2147483646 w 912" name="T56"/>
                <a:gd fmla="*/ 2147483646 h 772" name="T57"/>
                <a:gd fmla="*/ 2147483646 w 912" name="T58"/>
                <a:gd fmla="*/ 2147483646 h 772" name="T59"/>
                <a:gd fmla="*/ 2147483646 w 912" name="T60"/>
                <a:gd fmla="*/ 2147483646 h 772" name="T61"/>
                <a:gd fmla="*/ 2147483646 w 912" name="T62"/>
                <a:gd fmla="*/ 2147483646 h 772" name="T63"/>
                <a:gd fmla="*/ 2147483646 w 912" name="T64"/>
                <a:gd fmla="*/ 2147483646 h 772" name="T65"/>
                <a:gd fmla="*/ 2147483646 w 912" name="T66"/>
                <a:gd fmla="*/ 2147483646 h 772" name="T67"/>
                <a:gd fmla="*/ 2147483646 w 912" name="T68"/>
                <a:gd fmla="*/ 2147483646 h 772" name="T69"/>
                <a:gd fmla="*/ 2147483646 w 912" name="T70"/>
                <a:gd fmla="*/ 2147483646 h 772" name="T71"/>
                <a:gd fmla="*/ 2147483646 w 912" name="T72"/>
                <a:gd fmla="*/ 2147483646 h 772" name="T73"/>
                <a:gd fmla="*/ 2147483646 w 912" name="T74"/>
                <a:gd fmla="*/ 2147483646 h 772" name="T75"/>
                <a:gd fmla="*/ 2147483646 w 912" name="T76"/>
                <a:gd fmla="*/ 2147483646 h 772" name="T77"/>
                <a:gd fmla="*/ 2147483646 w 912" name="T78"/>
                <a:gd fmla="*/ 2147483646 h 772" name="T79"/>
                <a:gd fmla="*/ 2147483646 w 912" name="T80"/>
                <a:gd fmla="*/ 2147483646 h 772" name="T81"/>
                <a:gd fmla="*/ 2147483646 w 912" name="T82"/>
                <a:gd fmla="*/ 2147483646 h 772" name="T83"/>
                <a:gd fmla="*/ 2147483646 w 912" name="T84"/>
                <a:gd fmla="*/ 2147483646 h 772" name="T85"/>
                <a:gd fmla="*/ 2147483646 w 912" name="T86"/>
                <a:gd fmla="*/ 2147483646 h 772" name="T87"/>
                <a:gd fmla="*/ 2147483646 w 912" name="T88"/>
                <a:gd fmla="*/ 2147483646 h 772" name="T89"/>
                <a:gd fmla="*/ 2147483646 w 912" name="T90"/>
                <a:gd fmla="*/ 2147483646 h 772" name="T91"/>
                <a:gd fmla="*/ 2147483646 w 912" name="T92"/>
                <a:gd fmla="*/ 2147483646 h 772" name="T93"/>
                <a:gd fmla="*/ 2147483646 w 912" name="T94"/>
                <a:gd fmla="*/ 2147483646 h 772" name="T95"/>
                <a:gd fmla="*/ 2147483646 w 912" name="T96"/>
                <a:gd fmla="*/ 2147483646 h 772" name="T97"/>
                <a:gd fmla="*/ 2147483646 w 912" name="T98"/>
                <a:gd fmla="*/ 2147483646 h 772" name="T99"/>
                <a:gd fmla="*/ 2147483646 w 912" name="T100"/>
                <a:gd fmla="*/ 2147483646 h 772" name="T101"/>
                <a:gd fmla="*/ 2147483646 w 912" name="T102"/>
                <a:gd fmla="*/ 2147483646 h 772" name="T103"/>
                <a:gd fmla="*/ 2147483646 w 912" name="T104"/>
                <a:gd fmla="*/ 2147483646 h 772" name="T105"/>
                <a:gd fmla="*/ 2147483646 w 912" name="T106"/>
                <a:gd fmla="*/ 2147483646 h 772" name="T107"/>
                <a:gd fmla="*/ 2147483646 w 912" name="T108"/>
                <a:gd fmla="*/ 2147483646 h 772" name="T109"/>
                <a:gd fmla="*/ 2147483646 w 912" name="T110"/>
                <a:gd fmla="*/ 2147483646 h 77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72" w="91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3175">
              <a:solidFill>
                <a:schemeClr val="bg1"/>
              </a:solidFill>
              <a:round/>
            </a:ln>
          </p:spPr>
          <p:txBody>
            <a:bodyPr/>
            <a:lstStyle/>
            <a:p>
              <a:endParaRPr altLang="en-US" lang="zh-CN"/>
            </a:p>
          </p:txBody>
        </p:sp>
        <p:sp>
          <p:nvSpPr>
            <p:cNvPr id="5" name="宁夏"/>
            <p:cNvSpPr/>
            <p:nvPr/>
          </p:nvSpPr>
          <p:spPr bwMode="auto">
            <a:xfrm>
              <a:off x="4450262" y="3277425"/>
              <a:ext cx="329407" cy="544237"/>
            </a:xfrm>
            <a:custGeom>
              <a:gdLst>
                <a:gd fmla="*/ 2147483646 w 184" name="T0"/>
                <a:gd fmla="*/ 2147483646 h 304" name="T1"/>
                <a:gd fmla="*/ 2147483646 w 184" name="T2"/>
                <a:gd fmla="*/ 2147483646 h 304" name="T3"/>
                <a:gd fmla="*/ 2147483646 w 184" name="T4"/>
                <a:gd fmla="*/ 2147483646 h 304" name="T5"/>
                <a:gd fmla="*/ 2147483646 w 184" name="T6"/>
                <a:gd fmla="*/ 2147483646 h 304" name="T7"/>
                <a:gd fmla="*/ 2147483646 w 184" name="T8"/>
                <a:gd fmla="*/ 2147483646 h 304" name="T9"/>
                <a:gd fmla="*/ 2147483646 w 184" name="T10"/>
                <a:gd fmla="*/ 2147483646 h 304" name="T11"/>
                <a:gd fmla="*/ 2147483646 w 184" name="T12"/>
                <a:gd fmla="*/ 2147483646 h 304" name="T13"/>
                <a:gd fmla="*/ 2147483646 w 184" name="T14"/>
                <a:gd fmla="*/ 2147483646 h 304" name="T15"/>
                <a:gd fmla="*/ 2147483646 w 184" name="T16"/>
                <a:gd fmla="*/ 2147483646 h 304" name="T17"/>
                <a:gd fmla="*/ 2147483646 w 184" name="T18"/>
                <a:gd fmla="*/ 2147483646 h 304" name="T19"/>
                <a:gd fmla="*/ 2147483646 w 184" name="T20"/>
                <a:gd fmla="*/ 2147483646 h 304" name="T21"/>
                <a:gd fmla="*/ 2147483646 w 184" name="T22"/>
                <a:gd fmla="*/ 2147483646 h 304" name="T23"/>
                <a:gd fmla="*/ 2147483646 w 184" name="T24"/>
                <a:gd fmla="*/ 2147483646 h 304" name="T25"/>
                <a:gd fmla="*/ 2147483646 w 184" name="T26"/>
                <a:gd fmla="*/ 2147483646 h 304" name="T27"/>
                <a:gd fmla="*/ 2147483646 w 184" name="T28"/>
                <a:gd fmla="*/ 2147483646 h 304" name="T29"/>
                <a:gd fmla="*/ 2147483646 w 184" name="T30"/>
                <a:gd fmla="*/ 2147483646 h 304" name="T31"/>
                <a:gd fmla="*/ 2147483646 w 184" name="T32"/>
                <a:gd fmla="*/ 2147483646 h 304" name="T33"/>
                <a:gd fmla="*/ 2147483646 w 184" name="T34"/>
                <a:gd fmla="*/ 2147483646 h 304" name="T35"/>
                <a:gd fmla="*/ 2147483646 w 184" name="T36"/>
                <a:gd fmla="*/ 2147483646 h 304" name="T37"/>
                <a:gd fmla="*/ 2147483646 w 184" name="T38"/>
                <a:gd fmla="*/ 2147483646 h 304" name="T39"/>
                <a:gd fmla="*/ 2147483646 w 184" name="T40"/>
                <a:gd fmla="*/ 2147483646 h 304" name="T41"/>
                <a:gd fmla="*/ 2147483646 w 184" name="T42"/>
                <a:gd fmla="*/ 2147483646 h 304" name="T43"/>
                <a:gd fmla="*/ 2147483646 w 184" name="T44"/>
                <a:gd fmla="*/ 2147483646 h 304" name="T45"/>
                <a:gd fmla="*/ 2147483646 w 184" name="T46"/>
                <a:gd fmla="*/ 2147483646 h 304" name="T47"/>
                <a:gd fmla="*/ 2147483646 w 184" name="T48"/>
                <a:gd fmla="*/ 2147483646 h 304" name="T49"/>
                <a:gd fmla="*/ 2147483646 w 184" name="T50"/>
                <a:gd fmla="*/ 2147483646 h 304" name="T51"/>
                <a:gd fmla="*/ 2147483646 w 184" name="T52"/>
                <a:gd fmla="*/ 2147483646 h 304" name="T53"/>
                <a:gd fmla="*/ 2147483646 w 184" name="T54"/>
                <a:gd fmla="*/ 2147483646 h 304" name="T55"/>
                <a:gd fmla="*/ 2147483646 w 184" name="T56"/>
                <a:gd fmla="*/ 2147483646 h 304" name="T57"/>
                <a:gd fmla="*/ 2147483646 w 184" name="T58"/>
                <a:gd fmla="*/ 2147483646 h 304" name="T59"/>
                <a:gd fmla="*/ 2147483646 w 184" name="T60"/>
                <a:gd fmla="*/ 2147483646 h 304" name="T61"/>
                <a:gd fmla="*/ 2147483646 w 184" name="T62"/>
                <a:gd fmla="*/ 2147483646 h 304" name="T63"/>
                <a:gd fmla="*/ 2147483646 w 184" name="T64"/>
                <a:gd fmla="*/ 2147483646 h 304" name="T65"/>
                <a:gd fmla="*/ 2147483646 w 184" name="T66"/>
                <a:gd fmla="*/ 2147483646 h 304" name="T67"/>
                <a:gd fmla="*/ 2147483646 w 184" name="T68"/>
                <a:gd fmla="*/ 2147483646 h 304" name="T69"/>
                <a:gd fmla="*/ 2147483646 w 184" name="T70"/>
                <a:gd fmla="*/ 2147483646 h 304" name="T71"/>
                <a:gd fmla="*/ 2147483646 w 184" name="T72"/>
                <a:gd fmla="*/ 2147483646 h 304" name="T73"/>
                <a:gd fmla="*/ 2147483646 w 184" name="T74"/>
                <a:gd fmla="*/ 2147483646 h 304" name="T75"/>
                <a:gd fmla="*/ 2147483646 w 184" name="T76"/>
                <a:gd fmla="*/ 2147483646 h 304" name="T77"/>
                <a:gd fmla="*/ 2147483646 w 184" name="T78"/>
                <a:gd fmla="*/ 2147483646 h 304" name="T79"/>
                <a:gd fmla="*/ 2147483646 w 184" name="T80"/>
                <a:gd fmla="*/ 2147483646 h 304" name="T81"/>
                <a:gd fmla="*/ 2147483646 w 184" name="T82"/>
                <a:gd fmla="*/ 2147483646 h 304" name="T83"/>
                <a:gd fmla="*/ 2147483646 w 184" name="T84"/>
                <a:gd fmla="*/ 2147483646 h 304" name="T85"/>
                <a:gd fmla="*/ 2147483646 w 184" name="T86"/>
                <a:gd fmla="*/ 2147483646 h 304" name="T87"/>
                <a:gd fmla="*/ 2147483646 w 184" name="T88"/>
                <a:gd fmla="*/ 2147483646 h 304" name="T89"/>
                <a:gd fmla="*/ 2147483646 w 184" name="T90"/>
                <a:gd fmla="*/ 2147483646 h 304" name="T91"/>
                <a:gd fmla="*/ 2147483646 w 184" name="T92"/>
                <a:gd fmla="*/ 2147483646 h 304" name="T93"/>
                <a:gd fmla="*/ 2147483646 w 184" name="T94"/>
                <a:gd fmla="*/ 2147483646 h 304" name="T95"/>
                <a:gd fmla="*/ 2147483646 w 184" name="T96"/>
                <a:gd fmla="*/ 2147483646 h 304" name="T97"/>
                <a:gd fmla="*/ 2147483646 w 184" name="T98"/>
                <a:gd fmla="*/ 0 h 30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04" w="18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w="3175">
              <a:solidFill>
                <a:schemeClr val="bg1"/>
              </a:solidFill>
              <a:round/>
            </a:ln>
          </p:spPr>
          <p:txBody>
            <a:bodyPr/>
            <a:lstStyle/>
            <a:p>
              <a:endParaRPr altLang="en-US" lang="zh-CN"/>
            </a:p>
          </p:txBody>
        </p:sp>
        <p:sp>
          <p:nvSpPr>
            <p:cNvPr id="6" name="新疆"/>
            <p:cNvSpPr/>
            <p:nvPr/>
          </p:nvSpPr>
          <p:spPr bwMode="auto">
            <a:xfrm>
              <a:off x="1331640" y="1845222"/>
              <a:ext cx="2334491" cy="1765190"/>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85"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w="3175">
              <a:solidFill>
                <a:schemeClr val="bg1"/>
              </a:solidFill>
              <a:round/>
            </a:ln>
          </p:spPr>
          <p:txBody>
            <a:bodyPr/>
            <a:lstStyle/>
            <a:p>
              <a:endParaRPr altLang="en-US" lang="zh-CN"/>
            </a:p>
          </p:txBody>
        </p:sp>
        <p:sp>
          <p:nvSpPr>
            <p:cNvPr id="7" name="青海"/>
            <p:cNvSpPr/>
            <p:nvPr/>
          </p:nvSpPr>
          <p:spPr bwMode="auto">
            <a:xfrm>
              <a:off x="2846195" y="3230878"/>
              <a:ext cx="1453686" cy="1041928"/>
            </a:xfrm>
            <a:custGeom>
              <a:gdLst>
                <a:gd fmla="*/ 2147483646 w 812" name="T0"/>
                <a:gd fmla="*/ 2147483646 h 582" name="T1"/>
                <a:gd fmla="*/ 2147483646 w 812" name="T2"/>
                <a:gd fmla="*/ 2147483646 h 582" name="T3"/>
                <a:gd fmla="*/ 2147483646 w 812" name="T4"/>
                <a:gd fmla="*/ 2147483646 h 582" name="T5"/>
                <a:gd fmla="*/ 2147483646 w 812" name="T6"/>
                <a:gd fmla="*/ 2147483646 h 582" name="T7"/>
                <a:gd fmla="*/ 2147483646 w 812" name="T8"/>
                <a:gd fmla="*/ 2147483646 h 582" name="T9"/>
                <a:gd fmla="*/ 2147483646 w 812" name="T10"/>
                <a:gd fmla="*/ 2147483646 h 582" name="T11"/>
                <a:gd fmla="*/ 2147483646 w 812" name="T12"/>
                <a:gd fmla="*/ 2147483646 h 582" name="T13"/>
                <a:gd fmla="*/ 2147483646 w 812" name="T14"/>
                <a:gd fmla="*/ 2147483646 h 582" name="T15"/>
                <a:gd fmla="*/ 2147483646 w 812" name="T16"/>
                <a:gd fmla="*/ 2147483646 h 582" name="T17"/>
                <a:gd fmla="*/ 2147483646 w 812" name="T18"/>
                <a:gd fmla="*/ 2147483646 h 582" name="T19"/>
                <a:gd fmla="*/ 2147483646 w 812" name="T20"/>
                <a:gd fmla="*/ 2147483646 h 582" name="T21"/>
                <a:gd fmla="*/ 2147483646 w 812" name="T22"/>
                <a:gd fmla="*/ 2147483646 h 582" name="T23"/>
                <a:gd fmla="*/ 2147483646 w 812" name="T24"/>
                <a:gd fmla="*/ 2147483646 h 582" name="T25"/>
                <a:gd fmla="*/ 2147483646 w 812" name="T26"/>
                <a:gd fmla="*/ 2147483646 h 582" name="T27"/>
                <a:gd fmla="*/ 2147483646 w 812" name="T28"/>
                <a:gd fmla="*/ 2147483646 h 582" name="T29"/>
                <a:gd fmla="*/ 2147483646 w 812" name="T30"/>
                <a:gd fmla="*/ 2147483646 h 582" name="T31"/>
                <a:gd fmla="*/ 2147483646 w 812" name="T32"/>
                <a:gd fmla="*/ 2147483646 h 582" name="T33"/>
                <a:gd fmla="*/ 0 w 812" name="T34"/>
                <a:gd fmla="*/ 2147483646 h 582" name="T35"/>
                <a:gd fmla="*/ 2147483646 w 812" name="T36"/>
                <a:gd fmla="*/ 2147483646 h 582" name="T37"/>
                <a:gd fmla="*/ 2147483646 w 812" name="T38"/>
                <a:gd fmla="*/ 2147483646 h 582" name="T39"/>
                <a:gd fmla="*/ 2147483646 w 812" name="T40"/>
                <a:gd fmla="*/ 2147483646 h 582" name="T41"/>
                <a:gd fmla="*/ 2147483646 w 812" name="T42"/>
                <a:gd fmla="*/ 2147483646 h 582" name="T43"/>
                <a:gd fmla="*/ 2147483646 w 812" name="T44"/>
                <a:gd fmla="*/ 2147483646 h 582" name="T45"/>
                <a:gd fmla="*/ 2147483646 w 812" name="T46"/>
                <a:gd fmla="*/ 2147483646 h 582" name="T47"/>
                <a:gd fmla="*/ 2147483646 w 812" name="T48"/>
                <a:gd fmla="*/ 2147483646 h 582" name="T49"/>
                <a:gd fmla="*/ 2147483646 w 812" name="T50"/>
                <a:gd fmla="*/ 2147483646 h 582" name="T51"/>
                <a:gd fmla="*/ 2147483646 w 812" name="T52"/>
                <a:gd fmla="*/ 2147483646 h 582" name="T53"/>
                <a:gd fmla="*/ 2147483646 w 812" name="T54"/>
                <a:gd fmla="*/ 2147483646 h 582" name="T55"/>
                <a:gd fmla="*/ 2147483646 w 812" name="T56"/>
                <a:gd fmla="*/ 2147483646 h 582" name="T57"/>
                <a:gd fmla="*/ 2147483646 w 812" name="T58"/>
                <a:gd fmla="*/ 2147483646 h 582" name="T59"/>
                <a:gd fmla="*/ 2147483646 w 812" name="T60"/>
                <a:gd fmla="*/ 2147483646 h 582" name="T61"/>
                <a:gd fmla="*/ 2147483646 w 812" name="T62"/>
                <a:gd fmla="*/ 2147483646 h 582" name="T63"/>
                <a:gd fmla="*/ 2147483646 w 812" name="T64"/>
                <a:gd fmla="*/ 2147483646 h 582" name="T65"/>
                <a:gd fmla="*/ 2147483646 w 812" name="T66"/>
                <a:gd fmla="*/ 2147483646 h 582" name="T67"/>
                <a:gd fmla="*/ 2147483646 w 812" name="T68"/>
                <a:gd fmla="*/ 2147483646 h 582" name="T69"/>
                <a:gd fmla="*/ 2147483646 w 812" name="T70"/>
                <a:gd fmla="*/ 2147483646 h 582" name="T71"/>
                <a:gd fmla="*/ 2147483646 w 812" name="T72"/>
                <a:gd fmla="*/ 2147483646 h 582" name="T73"/>
                <a:gd fmla="*/ 2147483646 w 812" name="T74"/>
                <a:gd fmla="*/ 2147483646 h 582" name="T75"/>
                <a:gd fmla="*/ 2147483646 w 812" name="T76"/>
                <a:gd fmla="*/ 2147483646 h 582" name="T77"/>
                <a:gd fmla="*/ 2147483646 w 812" name="T78"/>
                <a:gd fmla="*/ 2147483646 h 582" name="T79"/>
                <a:gd fmla="*/ 2147483646 w 812" name="T80"/>
                <a:gd fmla="*/ 2147483646 h 582" name="T81"/>
                <a:gd fmla="*/ 2147483646 w 812" name="T82"/>
                <a:gd fmla="*/ 2147483646 h 582" name="T83"/>
                <a:gd fmla="*/ 2147483646 w 812" name="T84"/>
                <a:gd fmla="*/ 2147483646 h 582" name="T85"/>
                <a:gd fmla="*/ 2147483646 w 812" name="T86"/>
                <a:gd fmla="*/ 2147483646 h 582" name="T87"/>
                <a:gd fmla="*/ 2147483646 w 812" name="T88"/>
                <a:gd fmla="*/ 2147483646 h 582" name="T89"/>
                <a:gd fmla="*/ 2147483646 w 812" name="T90"/>
                <a:gd fmla="*/ 2147483646 h 582" name="T91"/>
                <a:gd fmla="*/ 2147483646 w 812" name="T92"/>
                <a:gd fmla="*/ 2147483646 h 582" name="T93"/>
                <a:gd fmla="*/ 2147483646 w 812" name="T94"/>
                <a:gd fmla="*/ 2147483646 h 582" name="T95"/>
                <a:gd fmla="*/ 2147483646 w 812" name="T96"/>
                <a:gd fmla="*/ 2147483646 h 582" name="T97"/>
                <a:gd fmla="*/ 2147483646 w 812" name="T98"/>
                <a:gd fmla="*/ 2147483646 h 582" name="T99"/>
                <a:gd fmla="*/ 2147483646 w 812" name="T100"/>
                <a:gd fmla="*/ 2147483646 h 582" name="T101"/>
                <a:gd fmla="*/ 2147483646 w 812" name="T102"/>
                <a:gd fmla="*/ 2147483646 h 582" name="T103"/>
                <a:gd fmla="*/ 2147483646 w 812" name="T104"/>
                <a:gd fmla="*/ 2147483646 h 582" name="T105"/>
                <a:gd fmla="*/ 2147483646 w 812" name="T106"/>
                <a:gd fmla="*/ 2147483646 h 58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8CBF00"/>
            </a:solidFill>
            <a:ln w="3175">
              <a:noFill/>
              <a:round/>
            </a:ln>
          </p:spPr>
          <p:txBody>
            <a:bodyPr/>
            <a:lstStyle/>
            <a:p>
              <a:endParaRPr altLang="en-US" lang="zh-CN"/>
            </a:p>
          </p:txBody>
        </p:sp>
        <p:sp>
          <p:nvSpPr>
            <p:cNvPr id="8" name="四川"/>
            <p:cNvSpPr/>
            <p:nvPr/>
          </p:nvSpPr>
          <p:spPr bwMode="auto">
            <a:xfrm>
              <a:off x="3680453" y="3961302"/>
              <a:ext cx="1256758" cy="1102796"/>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w="3175">
              <a:solidFill>
                <a:schemeClr val="bg1"/>
              </a:solidFill>
              <a:round/>
            </a:ln>
          </p:spPr>
          <p:txBody>
            <a:bodyPr/>
            <a:lstStyle/>
            <a:p>
              <a:endParaRPr altLang="en-US" lang="zh-CN"/>
            </a:p>
          </p:txBody>
        </p:sp>
        <p:sp>
          <p:nvSpPr>
            <p:cNvPr id="9" name="西藏"/>
            <p:cNvSpPr/>
            <p:nvPr/>
          </p:nvSpPr>
          <p:spPr bwMode="auto">
            <a:xfrm>
              <a:off x="1593017" y="3513738"/>
              <a:ext cx="2248559" cy="1367754"/>
            </a:xfrm>
            <a:custGeom>
              <a:gdLst>
                <a:gd fmla="*/ 2147483646 w 1256" name="T0"/>
                <a:gd fmla="*/ 2147483646 h 764" name="T1"/>
                <a:gd fmla="*/ 2147483646 w 1256" name="T2"/>
                <a:gd fmla="*/ 2147483646 h 764" name="T3"/>
                <a:gd fmla="*/ 2147483646 w 1256" name="T4"/>
                <a:gd fmla="*/ 2147483646 h 764" name="T5"/>
                <a:gd fmla="*/ 2147483646 w 1256" name="T6"/>
                <a:gd fmla="*/ 2147483646 h 764" name="T7"/>
                <a:gd fmla="*/ 2147483646 w 1256" name="T8"/>
                <a:gd fmla="*/ 2147483646 h 764" name="T9"/>
                <a:gd fmla="*/ 2147483646 w 1256" name="T10"/>
                <a:gd fmla="*/ 2147483646 h 764" name="T11"/>
                <a:gd fmla="*/ 2147483646 w 1256" name="T12"/>
                <a:gd fmla="*/ 2147483646 h 764" name="T13"/>
                <a:gd fmla="*/ 2147483646 w 1256" name="T14"/>
                <a:gd fmla="*/ 2147483646 h 764" name="T15"/>
                <a:gd fmla="*/ 2147483646 w 1256" name="T16"/>
                <a:gd fmla="*/ 2147483646 h 764" name="T17"/>
                <a:gd fmla="*/ 2147483646 w 1256" name="T18"/>
                <a:gd fmla="*/ 2147483646 h 764" name="T19"/>
                <a:gd fmla="*/ 2147483646 w 1256" name="T20"/>
                <a:gd fmla="*/ 2147483646 h 764" name="T21"/>
                <a:gd fmla="*/ 2147483646 w 1256" name="T22"/>
                <a:gd fmla="*/ 2147483646 h 764" name="T23"/>
                <a:gd fmla="*/ 2147483646 w 1256" name="T24"/>
                <a:gd fmla="*/ 2147483646 h 764" name="T25"/>
                <a:gd fmla="*/ 2147483646 w 1256" name="T26"/>
                <a:gd fmla="*/ 2147483646 h 764" name="T27"/>
                <a:gd fmla="*/ 2147483646 w 1256" name="T28"/>
                <a:gd fmla="*/ 2147483646 h 764" name="T29"/>
                <a:gd fmla="*/ 2147483646 w 1256" name="T30"/>
                <a:gd fmla="*/ 2147483646 h 764" name="T31"/>
                <a:gd fmla="*/ 2147483646 w 1256" name="T32"/>
                <a:gd fmla="*/ 2147483646 h 764" name="T33"/>
                <a:gd fmla="*/ 2147483646 w 1256" name="T34"/>
                <a:gd fmla="*/ 2147483646 h 764" name="T35"/>
                <a:gd fmla="*/ 2147483646 w 1256" name="T36"/>
                <a:gd fmla="*/ 2147483646 h 764" name="T37"/>
                <a:gd fmla="*/ 2147483646 w 1256" name="T38"/>
                <a:gd fmla="*/ 2147483646 h 764" name="T39"/>
                <a:gd fmla="*/ 2147483646 w 1256" name="T40"/>
                <a:gd fmla="*/ 2147483646 h 764" name="T41"/>
                <a:gd fmla="*/ 2147483646 w 1256" name="T42"/>
                <a:gd fmla="*/ 2147483646 h 764" name="T43"/>
                <a:gd fmla="*/ 2147483646 w 1256" name="T44"/>
                <a:gd fmla="*/ 2147483646 h 764" name="T45"/>
                <a:gd fmla="*/ 2147483646 w 1256" name="T46"/>
                <a:gd fmla="*/ 2147483646 h 764" name="T47"/>
                <a:gd fmla="*/ 2147483646 w 1256" name="T48"/>
                <a:gd fmla="*/ 2147483646 h 764" name="T49"/>
                <a:gd fmla="*/ 2147483646 w 1256" name="T50"/>
                <a:gd fmla="*/ 2147483646 h 764" name="T51"/>
                <a:gd fmla="*/ 2147483646 w 1256" name="T52"/>
                <a:gd fmla="*/ 2147483646 h 764" name="T53"/>
                <a:gd fmla="*/ 2147483646 w 1256" name="T54"/>
                <a:gd fmla="*/ 2147483646 h 764" name="T55"/>
                <a:gd fmla="*/ 2147483646 w 1256" name="T56"/>
                <a:gd fmla="*/ 2147483646 h 764" name="T57"/>
                <a:gd fmla="*/ 2147483646 w 1256" name="T58"/>
                <a:gd fmla="*/ 2147483646 h 764" name="T59"/>
                <a:gd fmla="*/ 2147483646 w 1256" name="T60"/>
                <a:gd fmla="*/ 2147483646 h 764" name="T61"/>
                <a:gd fmla="*/ 2147483646 w 1256" name="T62"/>
                <a:gd fmla="*/ 2147483646 h 764" name="T63"/>
                <a:gd fmla="*/ 2147483646 w 1256" name="T64"/>
                <a:gd fmla="*/ 2147483646 h 764" name="T65"/>
                <a:gd fmla="*/ 2147483646 w 1256" name="T66"/>
                <a:gd fmla="*/ 2147483646 h 764" name="T67"/>
                <a:gd fmla="*/ 2147483646 w 1256" name="T68"/>
                <a:gd fmla="*/ 2147483646 h 764" name="T69"/>
                <a:gd fmla="*/ 2147483646 w 1256" name="T70"/>
                <a:gd fmla="*/ 2147483646 h 764" name="T71"/>
                <a:gd fmla="*/ 2147483646 w 1256" name="T72"/>
                <a:gd fmla="*/ 2147483646 h 764" name="T73"/>
                <a:gd fmla="*/ 2147483646 w 1256" name="T74"/>
                <a:gd fmla="*/ 2147483646 h 764" name="T75"/>
                <a:gd fmla="*/ 2147483646 w 1256" name="T76"/>
                <a:gd fmla="*/ 2147483646 h 764" name="T77"/>
                <a:gd fmla="*/ 2147483646 w 1256" name="T78"/>
                <a:gd fmla="*/ 2147483646 h 764" name="T79"/>
                <a:gd fmla="*/ 2147483646 w 1256" name="T80"/>
                <a:gd fmla="*/ 2147483646 h 764" name="T81"/>
                <a:gd fmla="*/ 2147483646 w 1256" name="T82"/>
                <a:gd fmla="*/ 2147483646 h 764" name="T83"/>
                <a:gd fmla="*/ 2147483646 w 1256" name="T84"/>
                <a:gd fmla="*/ 2147483646 h 764" name="T85"/>
                <a:gd fmla="*/ 2147483646 w 1256" name="T86"/>
                <a:gd fmla="*/ 2147483646 h 764" name="T87"/>
                <a:gd fmla="*/ 2147483646 w 1256" name="T88"/>
                <a:gd fmla="*/ 2147483646 h 764" name="T89"/>
                <a:gd fmla="*/ 2147483646 w 1256" name="T90"/>
                <a:gd fmla="*/ 2147483646 h 764" name="T91"/>
                <a:gd fmla="*/ 2147483646 w 1256" name="T92"/>
                <a:gd fmla="*/ 2147483646 h 764" name="T93"/>
                <a:gd fmla="*/ 2147483646 w 1256" name="T94"/>
                <a:gd fmla="*/ 2147483646 h 764" name="T95"/>
                <a:gd fmla="*/ 2147483646 w 1256" name="T96"/>
                <a:gd fmla="*/ 2147483646 h 764" name="T97"/>
                <a:gd fmla="*/ 2147483646 w 1256" name="T98"/>
                <a:gd fmla="*/ 2147483646 h 764" name="T99"/>
                <a:gd fmla="*/ 2147483646 w 1256" name="T100"/>
                <a:gd fmla="*/ 2147483646 h 764" name="T101"/>
                <a:gd fmla="*/ 2147483646 w 1256" name="T102"/>
                <a:gd fmla="*/ 2147483646 h 764" name="T103"/>
                <a:gd fmla="*/ 2147483646 w 1256" name="T104"/>
                <a:gd fmla="*/ 2147483646 h 764" name="T105"/>
                <a:gd fmla="*/ 2147483646 w 1256" name="T106"/>
                <a:gd fmla="*/ 2147483646 h 764" name="T107"/>
                <a:gd fmla="*/ 2147483646 w 1256" name="T108"/>
                <a:gd fmla="*/ 2147483646 h 764" name="T109"/>
                <a:gd fmla="*/ 2147483646 w 1256" name="T110"/>
                <a:gd fmla="*/ 2147483646 h 764" name="T111"/>
                <a:gd fmla="*/ 2147483646 w 1256" name="T112"/>
                <a:gd fmla="*/ 2147483646 h 764" name="T113"/>
                <a:gd fmla="*/ 2147483646 w 1256" name="T114"/>
                <a:gd fmla="*/ 2147483646 h 764" name="T115"/>
                <a:gd fmla="*/ 2147483646 w 1256" name="T116"/>
                <a:gd fmla="*/ 2147483646 h 764" name="T117"/>
                <a:gd fmla="*/ 2147483646 w 1256" name="T118"/>
                <a:gd fmla="*/ 2147483646 h 764" name="T119"/>
                <a:gd fmla="*/ 2147483646 w 1256" name="T120"/>
                <a:gd fmla="*/ 2147483646 h 764" name="T121"/>
                <a:gd fmla="*/ 2147483646 w 1256" name="T122"/>
                <a:gd fmla="*/ 2147483646 h 764" name="T123"/>
                <a:gd fmla="*/ 2147483646 w 1256" name="T124"/>
                <a:gd fmla="*/ 2147483646 h 76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764" w="1256">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w="3175">
              <a:solidFill>
                <a:schemeClr val="bg1"/>
              </a:solidFill>
              <a:round/>
            </a:ln>
          </p:spPr>
          <p:txBody>
            <a:bodyPr/>
            <a:lstStyle/>
            <a:p>
              <a:endParaRPr altLang="en-US" lang="zh-CN"/>
            </a:p>
          </p:txBody>
        </p:sp>
        <p:sp>
          <p:nvSpPr>
            <p:cNvPr id="10" name="云南"/>
            <p:cNvSpPr/>
            <p:nvPr/>
          </p:nvSpPr>
          <p:spPr bwMode="auto">
            <a:xfrm>
              <a:off x="3641067" y="4652340"/>
              <a:ext cx="1016864" cy="1059830"/>
            </a:xfrm>
            <a:custGeom>
              <a:gdLst>
                <a:gd fmla="*/ 2147483646 w 568" name="T0"/>
                <a:gd fmla="*/ 2147483646 h 592" name="T1"/>
                <a:gd fmla="*/ 2147483646 w 568" name="T2"/>
                <a:gd fmla="*/ 2147483646 h 592" name="T3"/>
                <a:gd fmla="*/ 2147483646 w 568" name="T4"/>
                <a:gd fmla="*/ 2147483646 h 592" name="T5"/>
                <a:gd fmla="*/ 2147483646 w 568" name="T6"/>
                <a:gd fmla="*/ 2147483646 h 592" name="T7"/>
                <a:gd fmla="*/ 2147483646 w 568" name="T8"/>
                <a:gd fmla="*/ 2147483646 h 592" name="T9"/>
                <a:gd fmla="*/ 2147483646 w 568" name="T10"/>
                <a:gd fmla="*/ 2147483646 h 592" name="T11"/>
                <a:gd fmla="*/ 2147483646 w 568" name="T12"/>
                <a:gd fmla="*/ 2147483646 h 592" name="T13"/>
                <a:gd fmla="*/ 2147483646 w 568" name="T14"/>
                <a:gd fmla="*/ 2147483646 h 592" name="T15"/>
                <a:gd fmla="*/ 2147483646 w 568" name="T16"/>
                <a:gd fmla="*/ 2147483646 h 592" name="T17"/>
                <a:gd fmla="*/ 2147483646 w 568" name="T18"/>
                <a:gd fmla="*/ 2147483646 h 592" name="T19"/>
                <a:gd fmla="*/ 2147483646 w 568" name="T20"/>
                <a:gd fmla="*/ 2147483646 h 592" name="T21"/>
                <a:gd fmla="*/ 2147483646 w 568" name="T22"/>
                <a:gd fmla="*/ 2147483646 h 592" name="T23"/>
                <a:gd fmla="*/ 2147483646 w 568" name="T24"/>
                <a:gd fmla="*/ 2147483646 h 592" name="T25"/>
                <a:gd fmla="*/ 2147483646 w 568" name="T26"/>
                <a:gd fmla="*/ 2147483646 h 592" name="T27"/>
                <a:gd fmla="*/ 2147483646 w 568" name="T28"/>
                <a:gd fmla="*/ 2147483646 h 592" name="T29"/>
                <a:gd fmla="*/ 2147483646 w 568" name="T30"/>
                <a:gd fmla="*/ 2147483646 h 592" name="T31"/>
                <a:gd fmla="*/ 2147483646 w 568" name="T32"/>
                <a:gd fmla="*/ 2147483646 h 592" name="T33"/>
                <a:gd fmla="*/ 2147483646 w 568" name="T34"/>
                <a:gd fmla="*/ 2147483646 h 592" name="T35"/>
                <a:gd fmla="*/ 2147483646 w 568" name="T36"/>
                <a:gd fmla="*/ 2147483646 h 592" name="T37"/>
                <a:gd fmla="*/ 2147483646 w 568" name="T38"/>
                <a:gd fmla="*/ 2147483646 h 592" name="T39"/>
                <a:gd fmla="*/ 2147483646 w 568" name="T40"/>
                <a:gd fmla="*/ 2147483646 h 592" name="T41"/>
                <a:gd fmla="*/ 2147483646 w 568" name="T42"/>
                <a:gd fmla="*/ 2147483646 h 592" name="T43"/>
                <a:gd fmla="*/ 2147483646 w 568" name="T44"/>
                <a:gd fmla="*/ 2147483646 h 592" name="T45"/>
                <a:gd fmla="*/ 2147483646 w 568" name="T46"/>
                <a:gd fmla="*/ 2147483646 h 592" name="T47"/>
                <a:gd fmla="*/ 2147483646 w 568" name="T48"/>
                <a:gd fmla="*/ 2147483646 h 592" name="T49"/>
                <a:gd fmla="*/ 2147483646 w 568" name="T50"/>
                <a:gd fmla="*/ 2147483646 h 592" name="T51"/>
                <a:gd fmla="*/ 2147483646 w 568" name="T52"/>
                <a:gd fmla="*/ 2147483646 h 592" name="T53"/>
                <a:gd fmla="*/ 2147483646 w 568" name="T54"/>
                <a:gd fmla="*/ 2147483646 h 592" name="T55"/>
                <a:gd fmla="*/ 2147483646 w 568" name="T56"/>
                <a:gd fmla="*/ 2147483646 h 592" name="T57"/>
                <a:gd fmla="*/ 2147483646 w 568" name="T58"/>
                <a:gd fmla="*/ 2147483646 h 592" name="T59"/>
                <a:gd fmla="*/ 2147483646 w 568" name="T60"/>
                <a:gd fmla="*/ 2147483646 h 592" name="T61"/>
                <a:gd fmla="*/ 2147483646 w 568" name="T62"/>
                <a:gd fmla="*/ 2147483646 h 592" name="T63"/>
                <a:gd fmla="*/ 2147483646 w 568" name="T64"/>
                <a:gd fmla="*/ 2147483646 h 592" name="T65"/>
                <a:gd fmla="*/ 2147483646 w 568" name="T66"/>
                <a:gd fmla="*/ 2147483646 h 592" name="T67"/>
                <a:gd fmla="*/ 2147483646 w 568" name="T68"/>
                <a:gd fmla="*/ 2147483646 h 592" name="T69"/>
                <a:gd fmla="*/ 2147483646 w 568" name="T70"/>
                <a:gd fmla="*/ 2147483646 h 592" name="T71"/>
                <a:gd fmla="*/ 2147483646 w 568" name="T72"/>
                <a:gd fmla="*/ 2147483646 h 592" name="T73"/>
                <a:gd fmla="*/ 2147483646 w 568" name="T74"/>
                <a:gd fmla="*/ 2147483646 h 592" name="T75"/>
                <a:gd fmla="*/ 2147483646 w 568" name="T76"/>
                <a:gd fmla="*/ 2147483646 h 592" name="T77"/>
                <a:gd fmla="*/ 2147483646 w 568" name="T78"/>
                <a:gd fmla="*/ 2147483646 h 592" name="T79"/>
                <a:gd fmla="*/ 2147483646 w 568" name="T80"/>
                <a:gd fmla="*/ 2147483646 h 592" name="T81"/>
                <a:gd fmla="*/ 2147483646 w 568" name="T82"/>
                <a:gd fmla="*/ 2147483646 h 592" name="T83"/>
                <a:gd fmla="*/ 2147483646 w 568" name="T84"/>
                <a:gd fmla="*/ 2147483646 h 592" name="T85"/>
                <a:gd fmla="*/ 2147483646 w 568" name="T86"/>
                <a:gd fmla="*/ 2147483646 h 592" name="T87"/>
                <a:gd fmla="*/ 2147483646 w 568" name="T88"/>
                <a:gd fmla="*/ 2147483646 h 592" name="T89"/>
                <a:gd fmla="*/ 2147483646 w 568" name="T90"/>
                <a:gd fmla="*/ 2147483646 h 592" name="T91"/>
                <a:gd fmla="*/ 2147483646 w 568" name="T92"/>
                <a:gd fmla="*/ 2147483646 h 592" name="T93"/>
                <a:gd fmla="*/ 2147483646 w 568" name="T94"/>
                <a:gd fmla="*/ 2147483646 h 592" name="T95"/>
                <a:gd fmla="*/ 2147483646 w 568" name="T96"/>
                <a:gd fmla="*/ 2147483646 h 592" name="T97"/>
                <a:gd fmla="*/ 2147483646 w 568" name="T98"/>
                <a:gd fmla="*/ 2147483646 h 592" name="T99"/>
                <a:gd fmla="*/ 2147483646 w 568" name="T100"/>
                <a:gd fmla="*/ 2147483646 h 592" name="T101"/>
                <a:gd fmla="*/ 2147483646 w 568" name="T102"/>
                <a:gd fmla="*/ 2147483646 h 592" name="T103"/>
                <a:gd fmla="*/ 2147483646 w 568" name="T104"/>
                <a:gd fmla="*/ 2147483646 h 592" name="T105"/>
                <a:gd fmla="*/ 2147483646 w 568" name="T106"/>
                <a:gd fmla="*/ 2147483646 h 5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3175">
              <a:solidFill>
                <a:schemeClr val="bg1"/>
              </a:solidFill>
              <a:round/>
            </a:ln>
          </p:spPr>
          <p:txBody>
            <a:bodyPr/>
            <a:lstStyle/>
            <a:p>
              <a:endParaRPr altLang="en-US" lang="zh-CN"/>
            </a:p>
          </p:txBody>
        </p:sp>
        <p:sp>
          <p:nvSpPr>
            <p:cNvPr id="11" name="贵州"/>
            <p:cNvSpPr/>
            <p:nvPr/>
          </p:nvSpPr>
          <p:spPr bwMode="auto">
            <a:xfrm>
              <a:off x="4371491" y="4638017"/>
              <a:ext cx="687457" cy="594364"/>
            </a:xfrm>
            <a:custGeom>
              <a:gdLst>
                <a:gd fmla="*/ 2147483646 w 384" name="T0"/>
                <a:gd fmla="*/ 2147483646 h 332" name="T1"/>
                <a:gd fmla="*/ 2147483646 w 384" name="T2"/>
                <a:gd fmla="*/ 2147483646 h 332" name="T3"/>
                <a:gd fmla="*/ 2147483646 w 384" name="T4"/>
                <a:gd fmla="*/ 2147483646 h 332" name="T5"/>
                <a:gd fmla="*/ 2147483646 w 384" name="T6"/>
                <a:gd fmla="*/ 2147483646 h 332" name="T7"/>
                <a:gd fmla="*/ 2147483646 w 384" name="T8"/>
                <a:gd fmla="*/ 2147483646 h 332" name="T9"/>
                <a:gd fmla="*/ 2147483646 w 384" name="T10"/>
                <a:gd fmla="*/ 2147483646 h 332" name="T11"/>
                <a:gd fmla="*/ 2147483646 w 384" name="T12"/>
                <a:gd fmla="*/ 2147483646 h 332" name="T13"/>
                <a:gd fmla="*/ 2147483646 w 384" name="T14"/>
                <a:gd fmla="*/ 2147483646 h 332" name="T15"/>
                <a:gd fmla="*/ 2147483646 w 384" name="T16"/>
                <a:gd fmla="*/ 2147483646 h 332" name="T17"/>
                <a:gd fmla="*/ 2147483646 w 384" name="T18"/>
                <a:gd fmla="*/ 2147483646 h 332" name="T19"/>
                <a:gd fmla="*/ 2147483646 w 384" name="T20"/>
                <a:gd fmla="*/ 2147483646 h 332" name="T21"/>
                <a:gd fmla="*/ 2147483646 w 384" name="T22"/>
                <a:gd fmla="*/ 2147483646 h 332" name="T23"/>
                <a:gd fmla="*/ 2147483646 w 384" name="T24"/>
                <a:gd fmla="*/ 2147483646 h 332" name="T25"/>
                <a:gd fmla="*/ 2147483646 w 384" name="T26"/>
                <a:gd fmla="*/ 2147483646 h 332" name="T27"/>
                <a:gd fmla="*/ 2147483646 w 384" name="T28"/>
                <a:gd fmla="*/ 2147483646 h 332" name="T29"/>
                <a:gd fmla="*/ 2147483646 w 384" name="T30"/>
                <a:gd fmla="*/ 2147483646 h 332" name="T31"/>
                <a:gd fmla="*/ 2147483646 w 384" name="T32"/>
                <a:gd fmla="*/ 2147483646 h 332" name="T33"/>
                <a:gd fmla="*/ 2147483646 w 384" name="T34"/>
                <a:gd fmla="*/ 2147483646 h 332" name="T35"/>
                <a:gd fmla="*/ 2147483646 w 384" name="T36"/>
                <a:gd fmla="*/ 2147483646 h 332" name="T37"/>
                <a:gd fmla="*/ 2147483646 w 384" name="T38"/>
                <a:gd fmla="*/ 2147483646 h 332" name="T39"/>
                <a:gd fmla="*/ 2147483646 w 384" name="T40"/>
                <a:gd fmla="*/ 2147483646 h 332" name="T41"/>
                <a:gd fmla="*/ 0 w 384" name="T42"/>
                <a:gd fmla="*/ 2147483646 h 332" name="T43"/>
                <a:gd fmla="*/ 2147483646 w 384" name="T44"/>
                <a:gd fmla="*/ 2147483646 h 332" name="T45"/>
                <a:gd fmla="*/ 2147483646 w 384" name="T46"/>
                <a:gd fmla="*/ 2147483646 h 332" name="T47"/>
                <a:gd fmla="*/ 2147483646 w 384" name="T48"/>
                <a:gd fmla="*/ 2147483646 h 332" name="T49"/>
                <a:gd fmla="*/ 2147483646 w 384" name="T50"/>
                <a:gd fmla="*/ 2147483646 h 332" name="T51"/>
                <a:gd fmla="*/ 2147483646 w 384" name="T52"/>
                <a:gd fmla="*/ 2147483646 h 332" name="T53"/>
                <a:gd fmla="*/ 2147483646 w 384" name="T54"/>
                <a:gd fmla="*/ 2147483646 h 332" name="T55"/>
                <a:gd fmla="*/ 2147483646 w 384" name="T56"/>
                <a:gd fmla="*/ 2147483646 h 332" name="T57"/>
                <a:gd fmla="*/ 2147483646 w 384" name="T58"/>
                <a:gd fmla="*/ 2147483646 h 332" name="T59"/>
                <a:gd fmla="*/ 2147483646 w 384" name="T60"/>
                <a:gd fmla="*/ 2147483646 h 332" name="T61"/>
                <a:gd fmla="*/ 2147483646 w 384" name="T62"/>
                <a:gd fmla="*/ 2147483646 h 332" name="T63"/>
                <a:gd fmla="*/ 2147483646 w 384" name="T64"/>
                <a:gd fmla="*/ 2147483646 h 332" name="T65"/>
                <a:gd fmla="*/ 2147483646 w 384" name="T66"/>
                <a:gd fmla="*/ 2147483646 h 332" name="T67"/>
                <a:gd fmla="*/ 2147483646 w 384" name="T68"/>
                <a:gd fmla="*/ 2147483646 h 332" name="T69"/>
                <a:gd fmla="*/ 2147483646 w 384" name="T70"/>
                <a:gd fmla="*/ 2147483646 h 332" name="T71"/>
                <a:gd fmla="*/ 2147483646 w 384" name="T72"/>
                <a:gd fmla="*/ 2147483646 h 332" name="T73"/>
                <a:gd fmla="*/ 2147483646 w 384" name="T74"/>
                <a:gd fmla="*/ 2147483646 h 332" name="T75"/>
                <a:gd fmla="*/ 2147483646 w 384" name="T76"/>
                <a:gd fmla="*/ 2147483646 h 332" name="T77"/>
                <a:gd fmla="*/ 2147483646 w 384" name="T78"/>
                <a:gd fmla="*/ 2147483646 h 332" name="T79"/>
                <a:gd fmla="*/ 2147483646 w 384" name="T80"/>
                <a:gd fmla="*/ 2147483646 h 332" name="T81"/>
                <a:gd fmla="*/ 2147483646 w 384" name="T82"/>
                <a:gd fmla="*/ 2147483646 h 332" name="T83"/>
                <a:gd fmla="*/ 2147483646 w 384" name="T84"/>
                <a:gd fmla="*/ 2147483646 h 332" name="T85"/>
                <a:gd fmla="*/ 2147483646 w 384" name="T86"/>
                <a:gd fmla="*/ 2147483646 h 332" name="T87"/>
                <a:gd fmla="*/ 2147483646 w 384" name="T88"/>
                <a:gd fmla="*/ 2147483646 h 332" name="T89"/>
                <a:gd fmla="*/ 2147483646 w 384" name="T90"/>
                <a:gd fmla="*/ 2147483646 h 332" name="T91"/>
                <a:gd fmla="*/ 2147483646 w 384" name="T92"/>
                <a:gd fmla="*/ 2147483646 h 332" name="T93"/>
                <a:gd fmla="*/ 2147483646 w 384" name="T94"/>
                <a:gd fmla="*/ 2147483646 h 332" name="T95"/>
                <a:gd fmla="*/ 2147483646 w 384" name="T96"/>
                <a:gd fmla="*/ 2147483646 h 332" name="T97"/>
                <a:gd fmla="*/ 2147483646 w 384" name="T98"/>
                <a:gd fmla="*/ 2147483646 h 332" name="T99"/>
                <a:gd fmla="*/ 2147483646 w 384" name="T100"/>
                <a:gd fmla="*/ 2147483646 h 332" name="T101"/>
                <a:gd fmla="*/ 2147483646 w 384" name="T102"/>
                <a:gd fmla="*/ 2147483646 h 332" name="T103"/>
                <a:gd fmla="*/ 2147483646 w 384" name="T104"/>
                <a:gd fmla="*/ 2147483646 h 332" name="T105"/>
                <a:gd fmla="*/ 2147483646 w 384" name="T106"/>
                <a:gd fmla="*/ 2147483646 h 332" name="T107"/>
                <a:gd fmla="*/ 2147483646 w 384" name="T108"/>
                <a:gd fmla="*/ 2147483646 h 332" name="T109"/>
                <a:gd fmla="*/ 2147483646 w 384" name="T110"/>
                <a:gd fmla="*/ 2147483646 h 332" name="T111"/>
                <a:gd fmla="*/ 2147483646 w 384" name="T112"/>
                <a:gd fmla="*/ 2147483646 h 332" name="T113"/>
                <a:gd fmla="*/ 2147483646 w 384" name="T114"/>
                <a:gd fmla="*/ 2147483646 h 332" name="T115"/>
                <a:gd fmla="*/ 2147483646 w 384" name="T116"/>
                <a:gd fmla="*/ 2147483646 h 33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3A8898"/>
            </a:solidFill>
            <a:ln w="3175">
              <a:noFill/>
              <a:round/>
            </a:ln>
          </p:spPr>
          <p:txBody>
            <a:bodyPr/>
            <a:lstStyle/>
            <a:p>
              <a:endParaRPr altLang="en-US" lang="zh-CN"/>
            </a:p>
          </p:txBody>
        </p:sp>
        <p:sp>
          <p:nvSpPr>
            <p:cNvPr id="12" name="广西"/>
            <p:cNvSpPr/>
            <p:nvPr/>
          </p:nvSpPr>
          <p:spPr bwMode="auto">
            <a:xfrm>
              <a:off x="4482487" y="5003229"/>
              <a:ext cx="898707" cy="683877"/>
            </a:xfrm>
            <a:custGeom>
              <a:gdLst>
                <a:gd fmla="*/ 2147483646 w 502" name="T0"/>
                <a:gd fmla="*/ 2147483646 h 382" name="T1"/>
                <a:gd fmla="*/ 2147483646 w 502" name="T2"/>
                <a:gd fmla="*/ 2147483646 h 382" name="T3"/>
                <a:gd fmla="*/ 2147483646 w 502" name="T4"/>
                <a:gd fmla="*/ 2147483646 h 382" name="T5"/>
                <a:gd fmla="*/ 2147483646 w 502" name="T6"/>
                <a:gd fmla="*/ 2147483646 h 382" name="T7"/>
                <a:gd fmla="*/ 2147483646 w 502" name="T8"/>
                <a:gd fmla="*/ 2147483646 h 382" name="T9"/>
                <a:gd fmla="*/ 2147483646 w 502" name="T10"/>
                <a:gd fmla="*/ 2147483646 h 382" name="T11"/>
                <a:gd fmla="*/ 2147483646 w 502" name="T12"/>
                <a:gd fmla="*/ 2147483646 h 382" name="T13"/>
                <a:gd fmla="*/ 2147483646 w 502" name="T14"/>
                <a:gd fmla="*/ 2147483646 h 382" name="T15"/>
                <a:gd fmla="*/ 2147483646 w 502" name="T16"/>
                <a:gd fmla="*/ 2147483646 h 382" name="T17"/>
                <a:gd fmla="*/ 2147483646 w 502" name="T18"/>
                <a:gd fmla="*/ 2147483646 h 382" name="T19"/>
                <a:gd fmla="*/ 2147483646 w 502" name="T20"/>
                <a:gd fmla="*/ 2147483646 h 382" name="T21"/>
                <a:gd fmla="*/ 2147483646 w 502" name="T22"/>
                <a:gd fmla="*/ 2147483646 h 382" name="T23"/>
                <a:gd fmla="*/ 2147483646 w 502" name="T24"/>
                <a:gd fmla="*/ 2147483646 h 382" name="T25"/>
                <a:gd fmla="*/ 2147483646 w 502" name="T26"/>
                <a:gd fmla="*/ 2147483646 h 382" name="T27"/>
                <a:gd fmla="*/ 2147483646 w 502" name="T28"/>
                <a:gd fmla="*/ 2147483646 h 382" name="T29"/>
                <a:gd fmla="*/ 2147483646 w 502" name="T30"/>
                <a:gd fmla="*/ 2147483646 h 382" name="T31"/>
                <a:gd fmla="*/ 2147483646 w 502" name="T32"/>
                <a:gd fmla="*/ 2147483646 h 382" name="T33"/>
                <a:gd fmla="*/ 2147483646 w 502" name="T34"/>
                <a:gd fmla="*/ 2147483646 h 382" name="T35"/>
                <a:gd fmla="*/ 2147483646 w 502" name="T36"/>
                <a:gd fmla="*/ 2147483646 h 382" name="T37"/>
                <a:gd fmla="*/ 2147483646 w 502" name="T38"/>
                <a:gd fmla="*/ 2147483646 h 382" name="T39"/>
                <a:gd fmla="*/ 2147483646 w 502" name="T40"/>
                <a:gd fmla="*/ 2147483646 h 382" name="T41"/>
                <a:gd fmla="*/ 2147483646 w 502" name="T42"/>
                <a:gd fmla="*/ 2147483646 h 382" name="T43"/>
                <a:gd fmla="*/ 2147483646 w 502" name="T44"/>
                <a:gd fmla="*/ 2147483646 h 382" name="T45"/>
                <a:gd fmla="*/ 2147483646 w 502" name="T46"/>
                <a:gd fmla="*/ 2147483646 h 382" name="T47"/>
                <a:gd fmla="*/ 2147483646 w 502" name="T48"/>
                <a:gd fmla="*/ 2147483646 h 382" name="T49"/>
                <a:gd fmla="*/ 2147483646 w 502" name="T50"/>
                <a:gd fmla="*/ 2147483646 h 382" name="T51"/>
                <a:gd fmla="*/ 2147483646 w 502" name="T52"/>
                <a:gd fmla="*/ 2147483646 h 382" name="T53"/>
                <a:gd fmla="*/ 2147483646 w 502" name="T54"/>
                <a:gd fmla="*/ 2147483646 h 382" name="T55"/>
                <a:gd fmla="*/ 2147483646 w 502" name="T56"/>
                <a:gd fmla="*/ 2147483646 h 382" name="T57"/>
                <a:gd fmla="*/ 2147483646 w 502" name="T58"/>
                <a:gd fmla="*/ 2147483646 h 382" name="T59"/>
                <a:gd fmla="*/ 2147483646 w 502" name="T60"/>
                <a:gd fmla="*/ 2147483646 h 382" name="T61"/>
                <a:gd fmla="*/ 2147483646 w 502" name="T62"/>
                <a:gd fmla="*/ 2147483646 h 382" name="T63"/>
                <a:gd fmla="*/ 2147483646 w 502" name="T64"/>
                <a:gd fmla="*/ 2147483646 h 382" name="T65"/>
                <a:gd fmla="*/ 2147483646 w 502" name="T66"/>
                <a:gd fmla="*/ 2147483646 h 382" name="T67"/>
                <a:gd fmla="*/ 2147483646 w 502" name="T68"/>
                <a:gd fmla="*/ 2147483646 h 382" name="T69"/>
                <a:gd fmla="*/ 2147483646 w 502" name="T70"/>
                <a:gd fmla="*/ 2147483646 h 382" name="T71"/>
                <a:gd fmla="*/ 2147483646 w 502" name="T72"/>
                <a:gd fmla="*/ 2147483646 h 382" name="T73"/>
                <a:gd fmla="*/ 2147483646 w 502" name="T74"/>
                <a:gd fmla="*/ 2147483646 h 382" name="T75"/>
                <a:gd fmla="*/ 2147483646 w 502" name="T76"/>
                <a:gd fmla="*/ 2147483646 h 382" name="T77"/>
                <a:gd fmla="*/ 2147483646 w 502" name="T78"/>
                <a:gd fmla="*/ 2147483646 h 382" name="T79"/>
                <a:gd fmla="*/ 2147483646 w 502" name="T80"/>
                <a:gd fmla="*/ 2147483646 h 382" name="T81"/>
                <a:gd fmla="*/ 2147483646 w 502" name="T82"/>
                <a:gd fmla="*/ 2147483646 h 382" name="T83"/>
                <a:gd fmla="*/ 2147483646 w 502" name="T84"/>
                <a:gd fmla="*/ 2147483646 h 382" name="T85"/>
                <a:gd fmla="*/ 2147483646 w 502" name="T86"/>
                <a:gd fmla="*/ 2147483646 h 382" name="T87"/>
                <a:gd fmla="*/ 2147483646 w 502" name="T88"/>
                <a:gd fmla="*/ 2147483646 h 382" name="T89"/>
                <a:gd fmla="*/ 2147483646 w 502" name="T90"/>
                <a:gd fmla="*/ 2147483646 h 382" name="T91"/>
                <a:gd fmla="*/ 2147483646 w 502" name="T92"/>
                <a:gd fmla="*/ 2147483646 h 382" name="T93"/>
                <a:gd fmla="*/ 2147483646 w 502" name="T94"/>
                <a:gd fmla="*/ 2147483646 h 382" name="T95"/>
                <a:gd fmla="*/ 2147483646 w 502" name="T96"/>
                <a:gd fmla="*/ 2147483646 h 382" name="T97"/>
                <a:gd fmla="*/ 2147483646 w 502" name="T98"/>
                <a:gd fmla="*/ 2147483646 h 382" name="T99"/>
                <a:gd fmla="*/ 2147483646 w 502" name="T100"/>
                <a:gd fmla="*/ 2147483646 h 382" name="T101"/>
                <a:gd fmla="*/ 2147483646 w 502" name="T102"/>
                <a:gd fmla="*/ 2147483646 h 382" name="T103"/>
                <a:gd fmla="*/ 2147483646 w 502" name="T104"/>
                <a:gd fmla="*/ 2147483646 h 382" name="T105"/>
                <a:gd fmla="*/ 2147483646 w 502" name="T106"/>
                <a:gd fmla="*/ 2147483646 h 382" name="T107"/>
                <a:gd fmla="*/ 2147483646 w 502" name="T108"/>
                <a:gd fmla="*/ 2147483646 h 382" name="T109"/>
                <a:gd fmla="*/ 2147483646 w 502" name="T110"/>
                <a:gd fmla="*/ 2147483646 h 38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382" w="50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w="3175">
              <a:solidFill>
                <a:schemeClr val="bg1"/>
              </a:solidFill>
              <a:round/>
            </a:ln>
          </p:spPr>
          <p:txBody>
            <a:bodyPr/>
            <a:lstStyle/>
            <a:p>
              <a:endParaRPr altLang="en-US" lang="zh-CN"/>
            </a:p>
          </p:txBody>
        </p:sp>
        <p:sp>
          <p:nvSpPr>
            <p:cNvPr id="13" name="重庆"/>
            <p:cNvSpPr/>
            <p:nvPr/>
          </p:nvSpPr>
          <p:spPr bwMode="auto">
            <a:xfrm>
              <a:off x="4607805" y="4251323"/>
              <a:ext cx="508432" cy="515593"/>
            </a:xfrm>
            <a:custGeom>
              <a:gdLst>
                <a:gd fmla="*/ 2147483646 w 284" name="T0"/>
                <a:gd fmla="*/ 2147483646 h 288" name="T1"/>
                <a:gd fmla="*/ 2147483646 w 284" name="T2"/>
                <a:gd fmla="*/ 2147483646 h 288" name="T3"/>
                <a:gd fmla="*/ 2147483646 w 284" name="T4"/>
                <a:gd fmla="*/ 2147483646 h 288" name="T5"/>
                <a:gd fmla="*/ 2147483646 w 284" name="T6"/>
                <a:gd fmla="*/ 2147483646 h 288" name="T7"/>
                <a:gd fmla="*/ 2147483646 w 284" name="T8"/>
                <a:gd fmla="*/ 2147483646 h 288" name="T9"/>
                <a:gd fmla="*/ 2147483646 w 284" name="T10"/>
                <a:gd fmla="*/ 2147483646 h 288" name="T11"/>
                <a:gd fmla="*/ 2147483646 w 284" name="T12"/>
                <a:gd fmla="*/ 2147483646 h 288" name="T13"/>
                <a:gd fmla="*/ 2147483646 w 284" name="T14"/>
                <a:gd fmla="*/ 2147483646 h 288" name="T15"/>
                <a:gd fmla="*/ 2147483646 w 284" name="T16"/>
                <a:gd fmla="*/ 2147483646 h 288" name="T17"/>
                <a:gd fmla="*/ 2147483646 w 284" name="T18"/>
                <a:gd fmla="*/ 2147483646 h 288" name="T19"/>
                <a:gd fmla="*/ 2147483646 w 284" name="T20"/>
                <a:gd fmla="*/ 2147483646 h 288" name="T21"/>
                <a:gd fmla="*/ 2147483646 w 284" name="T22"/>
                <a:gd fmla="*/ 2147483646 h 288" name="T23"/>
                <a:gd fmla="*/ 2147483646 w 284" name="T24"/>
                <a:gd fmla="*/ 2147483646 h 288" name="T25"/>
                <a:gd fmla="*/ 2147483646 w 284" name="T26"/>
                <a:gd fmla="*/ 2147483646 h 288" name="T27"/>
                <a:gd fmla="*/ 2147483646 w 284" name="T28"/>
                <a:gd fmla="*/ 2147483646 h 288" name="T29"/>
                <a:gd fmla="*/ 2147483646 w 284" name="T30"/>
                <a:gd fmla="*/ 2147483646 h 288" name="T31"/>
                <a:gd fmla="*/ 2147483646 w 284" name="T32"/>
                <a:gd fmla="*/ 2147483646 h 288" name="T33"/>
                <a:gd fmla="*/ 2147483646 w 284" name="T34"/>
                <a:gd fmla="*/ 2147483646 h 288" name="T35"/>
                <a:gd fmla="*/ 2147483646 w 284" name="T36"/>
                <a:gd fmla="*/ 2147483646 h 288" name="T37"/>
                <a:gd fmla="*/ 2147483646 w 284" name="T38"/>
                <a:gd fmla="*/ 2147483646 h 288" name="T39"/>
                <a:gd fmla="*/ 2147483646 w 284" name="T40"/>
                <a:gd fmla="*/ 2147483646 h 288" name="T41"/>
                <a:gd fmla="*/ 2147483646 w 284" name="T42"/>
                <a:gd fmla="*/ 2147483646 h 288" name="T43"/>
                <a:gd fmla="*/ 2147483646 w 284" name="T44"/>
                <a:gd fmla="*/ 2147483646 h 288" name="T45"/>
                <a:gd fmla="*/ 2147483646 w 284" name="T46"/>
                <a:gd fmla="*/ 2147483646 h 288" name="T47"/>
                <a:gd fmla="*/ 2147483646 w 284" name="T48"/>
                <a:gd fmla="*/ 2147483646 h 288" name="T49"/>
                <a:gd fmla="*/ 2147483646 w 284" name="T50"/>
                <a:gd fmla="*/ 2147483646 h 288" name="T51"/>
                <a:gd fmla="*/ 2147483646 w 284" name="T52"/>
                <a:gd fmla="*/ 2147483646 h 288" name="T53"/>
                <a:gd fmla="*/ 2147483646 w 284" name="T54"/>
                <a:gd fmla="*/ 2147483646 h 288" name="T55"/>
                <a:gd fmla="*/ 2147483646 w 284" name="T56"/>
                <a:gd fmla="*/ 2147483646 h 288" name="T57"/>
                <a:gd fmla="*/ 2147483646 w 284" name="T58"/>
                <a:gd fmla="*/ 2147483646 h 288" name="T59"/>
                <a:gd fmla="*/ 2147483646 w 284" name="T60"/>
                <a:gd fmla="*/ 2147483646 h 288" name="T61"/>
                <a:gd fmla="*/ 2147483646 w 284" name="T62"/>
                <a:gd fmla="*/ 2147483646 h 288" name="T63"/>
                <a:gd fmla="*/ 2147483646 w 284" name="T64"/>
                <a:gd fmla="*/ 2147483646 h 288" name="T65"/>
                <a:gd fmla="*/ 2147483646 w 284" name="T66"/>
                <a:gd fmla="*/ 2147483646 h 288" name="T67"/>
                <a:gd fmla="*/ 2147483646 w 284" name="T68"/>
                <a:gd fmla="*/ 2147483646 h 288" name="T69"/>
                <a:gd fmla="*/ 2147483646 w 284" name="T70"/>
                <a:gd fmla="*/ 2147483646 h 288" name="T71"/>
                <a:gd fmla="*/ 2147483646 w 284" name="T72"/>
                <a:gd fmla="*/ 2147483646 h 288" name="T73"/>
                <a:gd fmla="*/ 2147483646 w 284" name="T74"/>
                <a:gd fmla="*/ 2147483646 h 288" name="T75"/>
                <a:gd fmla="*/ 2147483646 w 284" name="T76"/>
                <a:gd fmla="*/ 2147483646 h 288" name="T77"/>
                <a:gd fmla="*/ 2147483646 w 284" name="T78"/>
                <a:gd fmla="*/ 2147483646 h 288" name="T79"/>
                <a:gd fmla="*/ 2147483646 w 284" name="T80"/>
                <a:gd fmla="*/ 2147483646 h 288" name="T81"/>
                <a:gd fmla="*/ 2147483646 w 284" name="T82"/>
                <a:gd fmla="*/ 2147483646 h 288" name="T83"/>
                <a:gd fmla="*/ 2147483646 w 284" name="T84"/>
                <a:gd fmla="*/ 2147483646 h 288" name="T85"/>
                <a:gd fmla="*/ 2147483646 w 284" name="T86"/>
                <a:gd fmla="*/ 2147483646 h 288" name="T87"/>
                <a:gd fmla="*/ 2147483646 w 284" name="T88"/>
                <a:gd fmla="*/ 2147483646 h 288" name="T89"/>
                <a:gd fmla="*/ 2147483646 w 284" name="T90"/>
                <a:gd fmla="*/ 2147483646 h 288" name="T91"/>
                <a:gd fmla="*/ 2147483646 w 284" name="T92"/>
                <a:gd fmla="*/ 2147483646 h 288" name="T93"/>
                <a:gd fmla="*/ 2147483646 w 284" name="T94"/>
                <a:gd fmla="*/ 2147483646 h 288" name="T95"/>
                <a:gd fmla="*/ 2147483646 w 284" name="T96"/>
                <a:gd fmla="*/ 2147483646 h 288" name="T97"/>
                <a:gd fmla="*/ 2147483646 w 284" name="T98"/>
                <a:gd fmla="*/ 2147483646 h 288" name="T99"/>
                <a:gd fmla="*/ 2147483646 w 284" name="T100"/>
                <a:gd fmla="*/ 2147483646 h 288" name="T101"/>
                <a:gd fmla="*/ 2147483646 w 284" name="T102"/>
                <a:gd fmla="*/ 2147483646 h 28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3175">
              <a:solidFill>
                <a:schemeClr val="bg1"/>
              </a:solidFill>
              <a:round/>
            </a:ln>
          </p:spPr>
          <p:txBody>
            <a:bodyPr/>
            <a:lstStyle/>
            <a:p>
              <a:endParaRPr altLang="en-US" lang="zh-CN"/>
            </a:p>
          </p:txBody>
        </p:sp>
        <p:sp>
          <p:nvSpPr>
            <p:cNvPr id="14" name="陕西"/>
            <p:cNvSpPr/>
            <p:nvPr/>
          </p:nvSpPr>
          <p:spPr bwMode="auto">
            <a:xfrm>
              <a:off x="4607805" y="3248781"/>
              <a:ext cx="580042" cy="1034767"/>
            </a:xfrm>
            <a:custGeom>
              <a:gdLst>
                <a:gd fmla="*/ 2147483646 w 324" name="T0"/>
                <a:gd fmla="*/ 2147483646 h 578" name="T1"/>
                <a:gd fmla="*/ 2147483646 w 324" name="T2"/>
                <a:gd fmla="*/ 2147483646 h 578" name="T3"/>
                <a:gd fmla="*/ 2147483646 w 324" name="T4"/>
                <a:gd fmla="*/ 2147483646 h 578" name="T5"/>
                <a:gd fmla="*/ 2147483646 w 324" name="T6"/>
                <a:gd fmla="*/ 2147483646 h 578" name="T7"/>
                <a:gd fmla="*/ 2147483646 w 324" name="T8"/>
                <a:gd fmla="*/ 2147483646 h 578" name="T9"/>
                <a:gd fmla="*/ 2147483646 w 324" name="T10"/>
                <a:gd fmla="*/ 2147483646 h 578" name="T11"/>
                <a:gd fmla="*/ 2147483646 w 324" name="T12"/>
                <a:gd fmla="*/ 2147483646 h 578" name="T13"/>
                <a:gd fmla="*/ 2147483646 w 324" name="T14"/>
                <a:gd fmla="*/ 2147483646 h 578" name="T15"/>
                <a:gd fmla="*/ 2147483646 w 324" name="T16"/>
                <a:gd fmla="*/ 2147483646 h 578" name="T17"/>
                <a:gd fmla="*/ 2147483646 w 324" name="T18"/>
                <a:gd fmla="*/ 2147483646 h 578" name="T19"/>
                <a:gd fmla="*/ 2147483646 w 324" name="T20"/>
                <a:gd fmla="*/ 2147483646 h 578" name="T21"/>
                <a:gd fmla="*/ 2147483646 w 324" name="T22"/>
                <a:gd fmla="*/ 2147483646 h 578" name="T23"/>
                <a:gd fmla="*/ 2147483646 w 324" name="T24"/>
                <a:gd fmla="*/ 2147483646 h 578" name="T25"/>
                <a:gd fmla="*/ 2147483646 w 324" name="T26"/>
                <a:gd fmla="*/ 2147483646 h 578" name="T27"/>
                <a:gd fmla="*/ 2147483646 w 324" name="T28"/>
                <a:gd fmla="*/ 2147483646 h 578" name="T29"/>
                <a:gd fmla="*/ 2147483646 w 324" name="T30"/>
                <a:gd fmla="*/ 2147483646 h 578" name="T31"/>
                <a:gd fmla="*/ 2147483646 w 324" name="T32"/>
                <a:gd fmla="*/ 2147483646 h 578" name="T33"/>
                <a:gd fmla="*/ 2147483646 w 324" name="T34"/>
                <a:gd fmla="*/ 2147483646 h 578" name="T35"/>
                <a:gd fmla="*/ 2147483646 w 324" name="T36"/>
                <a:gd fmla="*/ 2147483646 h 578" name="T37"/>
                <a:gd fmla="*/ 2147483646 w 324" name="T38"/>
                <a:gd fmla="*/ 2147483646 h 578" name="T39"/>
                <a:gd fmla="*/ 2147483646 w 324" name="T40"/>
                <a:gd fmla="*/ 2147483646 h 578" name="T41"/>
                <a:gd fmla="*/ 2147483646 w 324" name="T42"/>
                <a:gd fmla="*/ 2147483646 h 578" name="T43"/>
                <a:gd fmla="*/ 2147483646 w 324" name="T44"/>
                <a:gd fmla="*/ 2147483646 h 578" name="T45"/>
                <a:gd fmla="*/ 2147483646 w 324" name="T46"/>
                <a:gd fmla="*/ 2147483646 h 578" name="T47"/>
                <a:gd fmla="*/ 2147483646 w 324" name="T48"/>
                <a:gd fmla="*/ 2147483646 h 578" name="T49"/>
                <a:gd fmla="*/ 2147483646 w 324" name="T50"/>
                <a:gd fmla="*/ 2147483646 h 578" name="T51"/>
                <a:gd fmla="*/ 2147483646 w 324" name="T52"/>
                <a:gd fmla="*/ 2147483646 h 578" name="T53"/>
                <a:gd fmla="*/ 2147483646 w 324" name="T54"/>
                <a:gd fmla="*/ 2147483646 h 578" name="T55"/>
                <a:gd fmla="*/ 2147483646 w 324" name="T56"/>
                <a:gd fmla="*/ 2147483646 h 578" name="T57"/>
                <a:gd fmla="*/ 2147483646 w 324" name="T58"/>
                <a:gd fmla="*/ 2147483646 h 578" name="T59"/>
                <a:gd fmla="*/ 2147483646 w 324" name="T60"/>
                <a:gd fmla="*/ 2147483646 h 578" name="T61"/>
                <a:gd fmla="*/ 2147483646 w 324" name="T62"/>
                <a:gd fmla="*/ 2147483646 h 578" name="T63"/>
                <a:gd fmla="*/ 2147483646 w 324" name="T64"/>
                <a:gd fmla="*/ 2147483646 h 578" name="T65"/>
                <a:gd fmla="*/ 2147483646 w 324" name="T66"/>
                <a:gd fmla="*/ 2147483646 h 578" name="T67"/>
                <a:gd fmla="*/ 2147483646 w 324" name="T68"/>
                <a:gd fmla="*/ 2147483646 h 578" name="T69"/>
                <a:gd fmla="*/ 2147483646 w 324" name="T70"/>
                <a:gd fmla="*/ 2147483646 h 578" name="T71"/>
                <a:gd fmla="*/ 2147483646 w 324" name="T72"/>
                <a:gd fmla="*/ 2147483646 h 578" name="T73"/>
                <a:gd fmla="*/ 2147483646 w 324" name="T74"/>
                <a:gd fmla="*/ 2147483646 h 578" name="T75"/>
                <a:gd fmla="*/ 2147483646 w 324" name="T76"/>
                <a:gd fmla="*/ 2147483646 h 578" name="T77"/>
                <a:gd fmla="*/ 2147483646 w 324" name="T78"/>
                <a:gd fmla="*/ 2147483646 h 578" name="T79"/>
                <a:gd fmla="*/ 2147483646 w 324" name="T80"/>
                <a:gd fmla="*/ 2147483646 h 578" name="T81"/>
                <a:gd fmla="*/ 2147483646 w 324" name="T82"/>
                <a:gd fmla="*/ 2147483646 h 578" name="T83"/>
                <a:gd fmla="*/ 2147483646 w 324" name="T84"/>
                <a:gd fmla="*/ 2147483646 h 578" name="T85"/>
                <a:gd fmla="*/ 2147483646 w 324" name="T86"/>
                <a:gd fmla="*/ 2147483646 h 578" name="T87"/>
                <a:gd fmla="*/ 2147483646 w 324" name="T88"/>
                <a:gd fmla="*/ 2147483646 h 578" name="T89"/>
                <a:gd fmla="*/ 2147483646 w 324" name="T90"/>
                <a:gd fmla="*/ 2147483646 h 578" name="T91"/>
                <a:gd fmla="*/ 2147483646 w 324" name="T92"/>
                <a:gd fmla="*/ 2147483646 h 578" name="T93"/>
                <a:gd fmla="*/ 2147483646 w 324" name="T94"/>
                <a:gd fmla="*/ 2147483646 h 578" name="T95"/>
                <a:gd fmla="*/ 2147483646 w 324" name="T96"/>
                <a:gd fmla="*/ 2147483646 h 578" name="T97"/>
                <a:gd fmla="*/ 2147483646 w 324" name="T98"/>
                <a:gd fmla="*/ 2147483646 h 578" name="T99"/>
                <a:gd fmla="*/ 2147483646 w 324" name="T100"/>
                <a:gd fmla="*/ 2147483646 h 57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w="3175">
              <a:solidFill>
                <a:schemeClr val="bg1"/>
              </a:solidFill>
              <a:round/>
            </a:ln>
          </p:spPr>
          <p:txBody>
            <a:bodyPr/>
            <a:lstStyle/>
            <a:p>
              <a:endParaRPr altLang="en-US" lang="zh-CN"/>
            </a:p>
          </p:txBody>
        </p:sp>
        <p:sp>
          <p:nvSpPr>
            <p:cNvPr id="15" name="山西"/>
            <p:cNvSpPr/>
            <p:nvPr/>
          </p:nvSpPr>
          <p:spPr bwMode="auto">
            <a:xfrm>
              <a:off x="5109076" y="3055433"/>
              <a:ext cx="386695" cy="848580"/>
            </a:xfrm>
            <a:custGeom>
              <a:gdLst>
                <a:gd fmla="*/ 2147483646 w 216" name="T0"/>
                <a:gd fmla="*/ 2147483646 h 474" name="T1"/>
                <a:gd fmla="*/ 2147483646 w 216" name="T2"/>
                <a:gd fmla="*/ 2147483646 h 474" name="T3"/>
                <a:gd fmla="*/ 2147483646 w 216" name="T4"/>
                <a:gd fmla="*/ 2147483646 h 474" name="T5"/>
                <a:gd fmla="*/ 2147483646 w 216" name="T6"/>
                <a:gd fmla="*/ 2147483646 h 474" name="T7"/>
                <a:gd fmla="*/ 2147483646 w 216" name="T8"/>
                <a:gd fmla="*/ 2147483646 h 474" name="T9"/>
                <a:gd fmla="*/ 2147483646 w 216" name="T10"/>
                <a:gd fmla="*/ 2147483646 h 474" name="T11"/>
                <a:gd fmla="*/ 2147483646 w 216" name="T12"/>
                <a:gd fmla="*/ 2147483646 h 474" name="T13"/>
                <a:gd fmla="*/ 2147483646 w 216" name="T14"/>
                <a:gd fmla="*/ 2147483646 h 474" name="T15"/>
                <a:gd fmla="*/ 2147483646 w 216" name="T16"/>
                <a:gd fmla="*/ 2147483646 h 474" name="T17"/>
                <a:gd fmla="*/ 2147483646 w 216" name="T18"/>
                <a:gd fmla="*/ 2147483646 h 474" name="T19"/>
                <a:gd fmla="*/ 2147483646 w 216" name="T20"/>
                <a:gd fmla="*/ 2147483646 h 474" name="T21"/>
                <a:gd fmla="*/ 2147483646 w 216" name="T22"/>
                <a:gd fmla="*/ 2147483646 h 474" name="T23"/>
                <a:gd fmla="*/ 2147483646 w 216" name="T24"/>
                <a:gd fmla="*/ 2147483646 h 474" name="T25"/>
                <a:gd fmla="*/ 2147483646 w 216" name="T26"/>
                <a:gd fmla="*/ 2147483646 h 474" name="T27"/>
                <a:gd fmla="*/ 2147483646 w 216" name="T28"/>
                <a:gd fmla="*/ 2147483646 h 474" name="T29"/>
                <a:gd fmla="*/ 2147483646 w 216" name="T30"/>
                <a:gd fmla="*/ 2147483646 h 474" name="T31"/>
                <a:gd fmla="*/ 2147483646 w 216" name="T32"/>
                <a:gd fmla="*/ 2147483646 h 474" name="T33"/>
                <a:gd fmla="*/ 2147483646 w 216" name="T34"/>
                <a:gd fmla="*/ 2147483646 h 474" name="T35"/>
                <a:gd fmla="*/ 2147483646 w 216" name="T36"/>
                <a:gd fmla="*/ 2147483646 h 474" name="T37"/>
                <a:gd fmla="*/ 2147483646 w 216" name="T38"/>
                <a:gd fmla="*/ 2147483646 h 474" name="T39"/>
                <a:gd fmla="*/ 2147483646 w 216" name="T40"/>
                <a:gd fmla="*/ 2147483646 h 474" name="T41"/>
                <a:gd fmla="*/ 2147483646 w 216" name="T42"/>
                <a:gd fmla="*/ 2147483646 h 474" name="T43"/>
                <a:gd fmla="*/ 2147483646 w 216" name="T44"/>
                <a:gd fmla="*/ 2147483646 h 474" name="T45"/>
                <a:gd fmla="*/ 2147483646 w 216" name="T46"/>
                <a:gd fmla="*/ 2147483646 h 474" name="T47"/>
                <a:gd fmla="*/ 2147483646 w 216" name="T48"/>
                <a:gd fmla="*/ 2147483646 h 474" name="T49"/>
                <a:gd fmla="*/ 2147483646 w 216" name="T50"/>
                <a:gd fmla="*/ 2147483646 h 474" name="T51"/>
                <a:gd fmla="*/ 2147483646 w 216" name="T52"/>
                <a:gd fmla="*/ 2147483646 h 474" name="T53"/>
                <a:gd fmla="*/ 2147483646 w 216" name="T54"/>
                <a:gd fmla="*/ 2147483646 h 474" name="T55"/>
                <a:gd fmla="*/ 2147483646 w 216" name="T56"/>
                <a:gd fmla="*/ 2147483646 h 474" name="T57"/>
                <a:gd fmla="*/ 2147483646 w 216" name="T58"/>
                <a:gd fmla="*/ 2147483646 h 474" name="T59"/>
                <a:gd fmla="*/ 2147483646 w 216" name="T60"/>
                <a:gd fmla="*/ 2147483646 h 474" name="T61"/>
                <a:gd fmla="*/ 2147483646 w 216" name="T62"/>
                <a:gd fmla="*/ 2147483646 h 474" name="T63"/>
                <a:gd fmla="*/ 2147483646 w 216" name="T64"/>
                <a:gd fmla="*/ 2147483646 h 474" name="T65"/>
                <a:gd fmla="*/ 2147483646 w 216" name="T66"/>
                <a:gd fmla="*/ 2147483646 h 474" name="T67"/>
                <a:gd fmla="*/ 2147483646 w 216" name="T68"/>
                <a:gd fmla="*/ 2147483646 h 474" name="T69"/>
                <a:gd fmla="*/ 2147483646 w 216" name="T70"/>
                <a:gd fmla="*/ 2147483646 h 474" name="T71"/>
                <a:gd fmla="*/ 2147483646 w 216" name="T72"/>
                <a:gd fmla="*/ 2147483646 h 474" name="T73"/>
                <a:gd fmla="*/ 2147483646 w 216" name="T74"/>
                <a:gd fmla="*/ 2147483646 h 474" name="T75"/>
                <a:gd fmla="*/ 2147483646 w 216" name="T76"/>
                <a:gd fmla="*/ 2147483646 h 474" name="T77"/>
                <a:gd fmla="*/ 2147483646 w 216" name="T78"/>
                <a:gd fmla="*/ 2147483646 h 474" name="T79"/>
                <a:gd fmla="*/ 2147483646 w 216" name="T80"/>
                <a:gd fmla="*/ 2147483646 h 474" name="T81"/>
                <a:gd fmla="*/ 2147483646 w 216" name="T82"/>
                <a:gd fmla="*/ 2147483646 h 474" name="T83"/>
                <a:gd fmla="*/ 2147483646 w 216" name="T84"/>
                <a:gd fmla="*/ 2147483646 h 474" name="T85"/>
                <a:gd fmla="*/ 2147483646 w 216" name="T86"/>
                <a:gd fmla="*/ 2147483646 h 474" name="T87"/>
                <a:gd fmla="*/ 2147483646 w 216" name="T88"/>
                <a:gd fmla="*/ 2147483646 h 474" name="T89"/>
                <a:gd fmla="*/ 2147483646 w 216" name="T90"/>
                <a:gd fmla="*/ 2147483646 h 474" name="T91"/>
                <a:gd fmla="*/ 2147483646 w 216" name="T92"/>
                <a:gd fmla="*/ 2147483646 h 474" name="T93"/>
                <a:gd fmla="*/ 2147483646 w 216" name="T94"/>
                <a:gd fmla="*/ 2147483646 h 474" name="T95"/>
                <a:gd fmla="*/ 2147483646 w 216" name="T96"/>
                <a:gd fmla="*/ 2147483646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73"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w="3175">
              <a:solidFill>
                <a:schemeClr val="bg1"/>
              </a:solidFill>
              <a:round/>
            </a:ln>
          </p:spPr>
          <p:txBody>
            <a:bodyPr/>
            <a:lstStyle/>
            <a:p>
              <a:endParaRPr altLang="en-US" lang="zh-CN"/>
            </a:p>
          </p:txBody>
        </p:sp>
        <p:sp>
          <p:nvSpPr>
            <p:cNvPr id="16" name="湖南"/>
            <p:cNvSpPr/>
            <p:nvPr/>
          </p:nvSpPr>
          <p:spPr bwMode="auto">
            <a:xfrm>
              <a:off x="5008821" y="4501958"/>
              <a:ext cx="615847" cy="716101"/>
            </a:xfrm>
            <a:custGeom>
              <a:gdLst>
                <a:gd fmla="*/ 2147483646 w 344" name="T0"/>
                <a:gd fmla="*/ 2147483646 h 400" name="T1"/>
                <a:gd fmla="*/ 2147483646 w 344" name="T2"/>
                <a:gd fmla="*/ 2147483646 h 400" name="T3"/>
                <a:gd fmla="*/ 2147483646 w 344" name="T4"/>
                <a:gd fmla="*/ 2147483646 h 400" name="T5"/>
                <a:gd fmla="*/ 2147483646 w 344" name="T6"/>
                <a:gd fmla="*/ 2147483646 h 400" name="T7"/>
                <a:gd fmla="*/ 2147483646 w 344" name="T8"/>
                <a:gd fmla="*/ 2147483646 h 400" name="T9"/>
                <a:gd fmla="*/ 2147483646 w 344" name="T10"/>
                <a:gd fmla="*/ 2147483646 h 400" name="T11"/>
                <a:gd fmla="*/ 2147483646 w 344" name="T12"/>
                <a:gd fmla="*/ 2147483646 h 400" name="T13"/>
                <a:gd fmla="*/ 2147483646 w 344" name="T14"/>
                <a:gd fmla="*/ 2147483646 h 400" name="T15"/>
                <a:gd fmla="*/ 2147483646 w 344" name="T16"/>
                <a:gd fmla="*/ 2147483646 h 400" name="T17"/>
                <a:gd fmla="*/ 2147483646 w 344" name="T18"/>
                <a:gd fmla="*/ 2147483646 h 400" name="T19"/>
                <a:gd fmla="*/ 2147483646 w 344" name="T20"/>
                <a:gd fmla="*/ 0 h 400" name="T21"/>
                <a:gd fmla="*/ 2147483646 w 344" name="T22"/>
                <a:gd fmla="*/ 2147483646 h 400" name="T23"/>
                <a:gd fmla="*/ 2147483646 w 344" name="T24"/>
                <a:gd fmla="*/ 2147483646 h 400" name="T25"/>
                <a:gd fmla="*/ 2147483646 w 344" name="T26"/>
                <a:gd fmla="*/ 2147483646 h 400" name="T27"/>
                <a:gd fmla="*/ 2147483646 w 344" name="T28"/>
                <a:gd fmla="*/ 2147483646 h 400" name="T29"/>
                <a:gd fmla="*/ 2147483646 w 344" name="T30"/>
                <a:gd fmla="*/ 2147483646 h 400" name="T31"/>
                <a:gd fmla="*/ 2147483646 w 344" name="T32"/>
                <a:gd fmla="*/ 2147483646 h 400" name="T33"/>
                <a:gd fmla="*/ 2147483646 w 344" name="T34"/>
                <a:gd fmla="*/ 2147483646 h 400" name="T35"/>
                <a:gd fmla="*/ 2147483646 w 344" name="T36"/>
                <a:gd fmla="*/ 2147483646 h 400" name="T37"/>
                <a:gd fmla="*/ 2147483646 w 344" name="T38"/>
                <a:gd fmla="*/ 2147483646 h 400" name="T39"/>
                <a:gd fmla="*/ 2147483646 w 344" name="T40"/>
                <a:gd fmla="*/ 2147483646 h 400" name="T41"/>
                <a:gd fmla="*/ 2147483646 w 344" name="T42"/>
                <a:gd fmla="*/ 2147483646 h 400" name="T43"/>
                <a:gd fmla="*/ 2147483646 w 344" name="T44"/>
                <a:gd fmla="*/ 2147483646 h 400" name="T45"/>
                <a:gd fmla="*/ 2147483646 w 344" name="T46"/>
                <a:gd fmla="*/ 2147483646 h 400" name="T47"/>
                <a:gd fmla="*/ 2147483646 w 344" name="T48"/>
                <a:gd fmla="*/ 2147483646 h 400" name="T49"/>
                <a:gd fmla="*/ 2147483646 w 344" name="T50"/>
                <a:gd fmla="*/ 2147483646 h 400" name="T51"/>
                <a:gd fmla="*/ 2147483646 w 344" name="T52"/>
                <a:gd fmla="*/ 2147483646 h 400" name="T53"/>
                <a:gd fmla="*/ 2147483646 w 344" name="T54"/>
                <a:gd fmla="*/ 2147483646 h 400" name="T55"/>
                <a:gd fmla="*/ 2147483646 w 344" name="T56"/>
                <a:gd fmla="*/ 2147483646 h 400" name="T57"/>
                <a:gd fmla="*/ 2147483646 w 344" name="T58"/>
                <a:gd fmla="*/ 2147483646 h 400" name="T59"/>
                <a:gd fmla="*/ 2147483646 w 344" name="T60"/>
                <a:gd fmla="*/ 2147483646 h 400" name="T61"/>
                <a:gd fmla="*/ 2147483646 w 344" name="T62"/>
                <a:gd fmla="*/ 2147483646 h 400" name="T63"/>
                <a:gd fmla="*/ 2147483646 w 344" name="T64"/>
                <a:gd fmla="*/ 2147483646 h 400" name="T65"/>
                <a:gd fmla="*/ 2147483646 w 344" name="T66"/>
                <a:gd fmla="*/ 2147483646 h 400" name="T67"/>
                <a:gd fmla="*/ 2147483646 w 344" name="T68"/>
                <a:gd fmla="*/ 2147483646 h 400" name="T69"/>
                <a:gd fmla="*/ 2147483646 w 344" name="T70"/>
                <a:gd fmla="*/ 2147483646 h 400" name="T71"/>
                <a:gd fmla="*/ 2147483646 w 344" name="T72"/>
                <a:gd fmla="*/ 2147483646 h 400" name="T73"/>
                <a:gd fmla="*/ 2147483646 w 344" name="T74"/>
                <a:gd fmla="*/ 2147483646 h 400" name="T75"/>
                <a:gd fmla="*/ 2147483646 w 344" name="T76"/>
                <a:gd fmla="*/ 2147483646 h 400" name="T77"/>
                <a:gd fmla="*/ 2147483646 w 344" name="T78"/>
                <a:gd fmla="*/ 2147483646 h 400" name="T79"/>
                <a:gd fmla="*/ 2147483646 w 344" name="T80"/>
                <a:gd fmla="*/ 2147483646 h 400" name="T81"/>
                <a:gd fmla="*/ 2147483646 w 344" name="T82"/>
                <a:gd fmla="*/ 2147483646 h 400" name="T83"/>
                <a:gd fmla="*/ 2147483646 w 344" name="T84"/>
                <a:gd fmla="*/ 2147483646 h 400" name="T85"/>
                <a:gd fmla="*/ 2147483646 w 344" name="T86"/>
                <a:gd fmla="*/ 2147483646 h 400" name="T87"/>
                <a:gd fmla="*/ 2147483646 w 344" name="T88"/>
                <a:gd fmla="*/ 2147483646 h 400" name="T89"/>
                <a:gd fmla="*/ 2147483646 w 344" name="T90"/>
                <a:gd fmla="*/ 2147483646 h 400" name="T91"/>
                <a:gd fmla="*/ 2147483646 w 344" name="T92"/>
                <a:gd fmla="*/ 2147483646 h 400" name="T93"/>
                <a:gd fmla="*/ 2147483646 w 344" name="T94"/>
                <a:gd fmla="*/ 2147483646 h 400" name="T95"/>
                <a:gd fmla="*/ 2147483646 w 344" name="T96"/>
                <a:gd fmla="*/ 2147483646 h 400" name="T97"/>
                <a:gd fmla="*/ 2147483646 w 344" name="T98"/>
                <a:gd fmla="*/ 2147483646 h 400" name="T99"/>
                <a:gd fmla="*/ 2147483646 w 344" name="T100"/>
                <a:gd fmla="*/ 2147483646 h 400" name="T101"/>
                <a:gd fmla="*/ 2147483646 w 344" name="T102"/>
                <a:gd fmla="*/ 2147483646 h 400" name="T103"/>
                <a:gd fmla="*/ 2147483646 w 344" name="T104"/>
                <a:gd fmla="*/ 2147483646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w="3175">
              <a:solidFill>
                <a:schemeClr val="bg1"/>
              </a:solidFill>
              <a:round/>
            </a:ln>
          </p:spPr>
          <p:txBody>
            <a:bodyPr/>
            <a:lstStyle/>
            <a:p>
              <a:endParaRPr altLang="en-US" lang="zh-CN"/>
            </a:p>
          </p:txBody>
        </p:sp>
        <p:sp>
          <p:nvSpPr>
            <p:cNvPr id="17" name="湖北"/>
            <p:cNvSpPr/>
            <p:nvPr/>
          </p:nvSpPr>
          <p:spPr bwMode="auto">
            <a:xfrm>
              <a:off x="4937211" y="4090200"/>
              <a:ext cx="873644" cy="547818"/>
            </a:xfrm>
            <a:custGeom>
              <a:gdLst>
                <a:gd fmla="*/ 2147483646 w 488" name="T0"/>
                <a:gd fmla="*/ 2147483646 h 306" name="T1"/>
                <a:gd fmla="*/ 2147483646 w 488" name="T2"/>
                <a:gd fmla="*/ 2147483646 h 306" name="T3"/>
                <a:gd fmla="*/ 2147483646 w 488" name="T4"/>
                <a:gd fmla="*/ 2147483646 h 306" name="T5"/>
                <a:gd fmla="*/ 2147483646 w 488" name="T6"/>
                <a:gd fmla="*/ 2147483646 h 306" name="T7"/>
                <a:gd fmla="*/ 2147483646 w 488" name="T8"/>
                <a:gd fmla="*/ 2147483646 h 306" name="T9"/>
                <a:gd fmla="*/ 2147483646 w 488" name="T10"/>
                <a:gd fmla="*/ 2147483646 h 306" name="T11"/>
                <a:gd fmla="*/ 2147483646 w 488" name="T12"/>
                <a:gd fmla="*/ 2147483646 h 306" name="T13"/>
                <a:gd fmla="*/ 2147483646 w 488" name="T14"/>
                <a:gd fmla="*/ 2147483646 h 306" name="T15"/>
                <a:gd fmla="*/ 2147483646 w 488" name="T16"/>
                <a:gd fmla="*/ 2147483646 h 306" name="T17"/>
                <a:gd fmla="*/ 2147483646 w 488" name="T18"/>
                <a:gd fmla="*/ 2147483646 h 306" name="T19"/>
                <a:gd fmla="*/ 2147483646 w 488" name="T20"/>
                <a:gd fmla="*/ 2147483646 h 306" name="T21"/>
                <a:gd fmla="*/ 2147483646 w 488" name="T22"/>
                <a:gd fmla="*/ 2147483646 h 306" name="T23"/>
                <a:gd fmla="*/ 2147483646 w 488" name="T24"/>
                <a:gd fmla="*/ 2147483646 h 306" name="T25"/>
                <a:gd fmla="*/ 2147483646 w 488" name="T26"/>
                <a:gd fmla="*/ 2147483646 h 306" name="T27"/>
                <a:gd fmla="*/ 2147483646 w 488" name="T28"/>
                <a:gd fmla="*/ 2147483646 h 306" name="T29"/>
                <a:gd fmla="*/ 2147483646 w 488" name="T30"/>
                <a:gd fmla="*/ 2147483646 h 306" name="T31"/>
                <a:gd fmla="*/ 2147483646 w 488" name="T32"/>
                <a:gd fmla="*/ 2147483646 h 306" name="T33"/>
                <a:gd fmla="*/ 2147483646 w 488" name="T34"/>
                <a:gd fmla="*/ 2147483646 h 306" name="T35"/>
                <a:gd fmla="*/ 2147483646 w 488" name="T36"/>
                <a:gd fmla="*/ 2147483646 h 306" name="T37"/>
                <a:gd fmla="*/ 2147483646 w 488" name="T38"/>
                <a:gd fmla="*/ 2147483646 h 306" name="T39"/>
                <a:gd fmla="*/ 2147483646 w 488" name="T40"/>
                <a:gd fmla="*/ 2147483646 h 306" name="T41"/>
                <a:gd fmla="*/ 2147483646 w 488" name="T42"/>
                <a:gd fmla="*/ 2147483646 h 306" name="T43"/>
                <a:gd fmla="*/ 2147483646 w 488" name="T44"/>
                <a:gd fmla="*/ 2147483646 h 306" name="T45"/>
                <a:gd fmla="*/ 2147483646 w 488" name="T46"/>
                <a:gd fmla="*/ 2147483646 h 306" name="T47"/>
                <a:gd fmla="*/ 2147483646 w 488" name="T48"/>
                <a:gd fmla="*/ 2147483646 h 306" name="T49"/>
                <a:gd fmla="*/ 2147483646 w 488" name="T50"/>
                <a:gd fmla="*/ 2147483646 h 306" name="T51"/>
                <a:gd fmla="*/ 2147483646 w 488" name="T52"/>
                <a:gd fmla="*/ 2147483646 h 306" name="T53"/>
                <a:gd fmla="*/ 2147483646 w 488" name="T54"/>
                <a:gd fmla="*/ 2147483646 h 306" name="T55"/>
                <a:gd fmla="*/ 2147483646 w 488" name="T56"/>
                <a:gd fmla="*/ 2147483646 h 306" name="T57"/>
                <a:gd fmla="*/ 2147483646 w 488" name="T58"/>
                <a:gd fmla="*/ 2147483646 h 306" name="T59"/>
                <a:gd fmla="*/ 2147483646 w 488" name="T60"/>
                <a:gd fmla="*/ 2147483646 h 306" name="T61"/>
                <a:gd fmla="*/ 2147483646 w 488" name="T62"/>
                <a:gd fmla="*/ 2147483646 h 306" name="T63"/>
                <a:gd fmla="*/ 2147483646 w 488" name="T64"/>
                <a:gd fmla="*/ 2147483646 h 306" name="T65"/>
                <a:gd fmla="*/ 2147483646 w 488" name="T66"/>
                <a:gd fmla="*/ 2147483646 h 306" name="T67"/>
                <a:gd fmla="*/ 2147483646 w 488" name="T68"/>
                <a:gd fmla="*/ 2147483646 h 306" name="T69"/>
                <a:gd fmla="*/ 2147483646 w 488" name="T70"/>
                <a:gd fmla="*/ 2147483646 h 306" name="T71"/>
                <a:gd fmla="*/ 2147483646 w 488" name="T72"/>
                <a:gd fmla="*/ 2147483646 h 306" name="T73"/>
                <a:gd fmla="*/ 2147483646 w 488" name="T74"/>
                <a:gd fmla="*/ 2147483646 h 306" name="T75"/>
                <a:gd fmla="*/ 2147483646 w 488" name="T76"/>
                <a:gd fmla="*/ 2147483646 h 306" name="T77"/>
                <a:gd fmla="*/ 2147483646 w 488" name="T78"/>
                <a:gd fmla="*/ 2147483646 h 306" name="T79"/>
                <a:gd fmla="*/ 2147483646 w 488" name="T80"/>
                <a:gd fmla="*/ 2147483646 h 306" name="T81"/>
                <a:gd fmla="*/ 2147483646 w 488" name="T82"/>
                <a:gd fmla="*/ 2147483646 h 306" name="T83"/>
                <a:gd fmla="*/ 2147483646 w 488" name="T84"/>
                <a:gd fmla="*/ 2147483646 h 306" name="T85"/>
                <a:gd fmla="*/ 2147483646 w 488" name="T86"/>
                <a:gd fmla="*/ 2147483646 h 306" name="T87"/>
                <a:gd fmla="*/ 2147483646 w 488" name="T88"/>
                <a:gd fmla="*/ 2147483646 h 306" name="T89"/>
                <a:gd fmla="*/ 2147483646 w 488" name="T90"/>
                <a:gd fmla="*/ 2147483646 h 306" name="T91"/>
                <a:gd fmla="*/ 2147483646 w 488" name="T92"/>
                <a:gd fmla="*/ 2147483646 h 306" name="T93"/>
                <a:gd fmla="*/ 2147483646 w 488" name="T94"/>
                <a:gd fmla="*/ 2147483646 h 306" name="T95"/>
                <a:gd fmla="*/ 2147483646 w 488" name="T96"/>
                <a:gd fmla="*/ 2147483646 h 306" name="T97"/>
                <a:gd fmla="*/ 2147483646 w 488" name="T98"/>
                <a:gd fmla="*/ 2147483646 h 306" name="T99"/>
                <a:gd fmla="*/ 2147483646 w 488" name="T100"/>
                <a:gd fmla="*/ 2147483646 h 306" name="T101"/>
                <a:gd fmla="*/ 2147483646 w 488" name="T102"/>
                <a:gd fmla="*/ 2147483646 h 306" name="T103"/>
                <a:gd fmla="*/ 2147483646 w 488" name="T104"/>
                <a:gd fmla="*/ 2147483646 h 306" name="T105"/>
                <a:gd fmla="*/ 2147483646 w 488" name="T106"/>
                <a:gd fmla="*/ 2147483646 h 306" name="T107"/>
                <a:gd fmla="*/ 2147483646 w 488" name="T108"/>
                <a:gd fmla="*/ 2147483646 h 306" name="T109"/>
                <a:gd fmla="*/ 2147483646 w 488" name="T110"/>
                <a:gd fmla="*/ 2147483646 h 306" name="T111"/>
                <a:gd fmla="*/ 2147483646 w 488" name="T112"/>
                <a:gd fmla="*/ 2147483646 h 306" name="T113"/>
                <a:gd fmla="*/ 2147483646 w 488" name="T114"/>
                <a:gd fmla="*/ 2147483646 h 30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3175">
              <a:solidFill>
                <a:schemeClr val="bg1"/>
              </a:solidFill>
              <a:round/>
            </a:ln>
          </p:spPr>
          <p:txBody>
            <a:bodyPr/>
            <a:lstStyle/>
            <a:p>
              <a:endParaRPr altLang="en-US" lang="zh-CN"/>
            </a:p>
          </p:txBody>
        </p:sp>
        <p:sp>
          <p:nvSpPr>
            <p:cNvPr id="18" name="广东"/>
            <p:cNvSpPr/>
            <p:nvPr/>
          </p:nvSpPr>
          <p:spPr bwMode="auto">
            <a:xfrm>
              <a:off x="5130559" y="5096322"/>
              <a:ext cx="909449" cy="719682"/>
            </a:xfrm>
            <a:custGeom>
              <a:gdLst>
                <a:gd fmla="*/ 2147483646 w 508" name="T0"/>
                <a:gd fmla="*/ 2147483646 h 402" name="T1"/>
                <a:gd fmla="*/ 2147483646 w 508" name="T2"/>
                <a:gd fmla="*/ 2147483646 h 402" name="T3"/>
                <a:gd fmla="*/ 2147483646 w 508" name="T4"/>
                <a:gd fmla="*/ 2147483646 h 402" name="T5"/>
                <a:gd fmla="*/ 2147483646 w 508" name="T6"/>
                <a:gd fmla="*/ 2147483646 h 402" name="T7"/>
                <a:gd fmla="*/ 2147483646 w 508" name="T8"/>
                <a:gd fmla="*/ 2147483646 h 402" name="T9"/>
                <a:gd fmla="*/ 2147483646 w 508" name="T10"/>
                <a:gd fmla="*/ 2147483646 h 402" name="T11"/>
                <a:gd fmla="*/ 2147483646 w 508" name="T12"/>
                <a:gd fmla="*/ 2147483646 h 402" name="T13"/>
                <a:gd fmla="*/ 2147483646 w 508" name="T14"/>
                <a:gd fmla="*/ 2147483646 h 402" name="T15"/>
                <a:gd fmla="*/ 2147483646 w 508" name="T16"/>
                <a:gd fmla="*/ 2147483646 h 402" name="T17"/>
                <a:gd fmla="*/ 2147483646 w 508" name="T18"/>
                <a:gd fmla="*/ 2147483646 h 402" name="T19"/>
                <a:gd fmla="*/ 2147483646 w 508" name="T20"/>
                <a:gd fmla="*/ 2147483646 h 402" name="T21"/>
                <a:gd fmla="*/ 2147483646 w 508" name="T22"/>
                <a:gd fmla="*/ 2147483646 h 402" name="T23"/>
                <a:gd fmla="*/ 2147483646 w 508" name="T24"/>
                <a:gd fmla="*/ 2147483646 h 402" name="T25"/>
                <a:gd fmla="*/ 2147483646 w 508" name="T26"/>
                <a:gd fmla="*/ 2147483646 h 402" name="T27"/>
                <a:gd fmla="*/ 2147483646 w 508" name="T28"/>
                <a:gd fmla="*/ 2147483646 h 402" name="T29"/>
                <a:gd fmla="*/ 2147483646 w 508" name="T30"/>
                <a:gd fmla="*/ 2147483646 h 402" name="T31"/>
                <a:gd fmla="*/ 2147483646 w 508" name="T32"/>
                <a:gd fmla="*/ 2147483646 h 402" name="T33"/>
                <a:gd fmla="*/ 2147483646 w 508" name="T34"/>
                <a:gd fmla="*/ 2147483646 h 402" name="T35"/>
                <a:gd fmla="*/ 2147483646 w 508" name="T36"/>
                <a:gd fmla="*/ 2147483646 h 402" name="T37"/>
                <a:gd fmla="*/ 2147483646 w 508" name="T38"/>
                <a:gd fmla="*/ 2147483646 h 402" name="T39"/>
                <a:gd fmla="*/ 2147483646 w 508" name="T40"/>
                <a:gd fmla="*/ 2147483646 h 402" name="T41"/>
                <a:gd fmla="*/ 2147483646 w 508" name="T42"/>
                <a:gd fmla="*/ 2147483646 h 402" name="T43"/>
                <a:gd fmla="*/ 2147483646 w 508" name="T44"/>
                <a:gd fmla="*/ 2147483646 h 402" name="T45"/>
                <a:gd fmla="*/ 2147483646 w 508" name="T46"/>
                <a:gd fmla="*/ 2147483646 h 402" name="T47"/>
                <a:gd fmla="*/ 2147483646 w 508" name="T48"/>
                <a:gd fmla="*/ 2147483646 h 402" name="T49"/>
                <a:gd fmla="*/ 2147483646 w 508" name="T50"/>
                <a:gd fmla="*/ 2147483646 h 402" name="T51"/>
                <a:gd fmla="*/ 2147483646 w 508" name="T52"/>
                <a:gd fmla="*/ 2147483646 h 402" name="T53"/>
                <a:gd fmla="*/ 2147483646 w 508" name="T54"/>
                <a:gd fmla="*/ 2147483646 h 402" name="T55"/>
                <a:gd fmla="*/ 2147483646 w 508" name="T56"/>
                <a:gd fmla="*/ 2147483646 h 402" name="T57"/>
                <a:gd fmla="*/ 2147483646 w 508" name="T58"/>
                <a:gd fmla="*/ 2147483646 h 402" name="T59"/>
                <a:gd fmla="*/ 2147483646 w 508" name="T60"/>
                <a:gd fmla="*/ 2147483646 h 402" name="T61"/>
                <a:gd fmla="*/ 2147483646 w 508" name="T62"/>
                <a:gd fmla="*/ 2147483646 h 402" name="T63"/>
                <a:gd fmla="*/ 2147483646 w 508" name="T64"/>
                <a:gd fmla="*/ 2147483646 h 402" name="T65"/>
                <a:gd fmla="*/ 2147483646 w 508" name="T66"/>
                <a:gd fmla="*/ 2147483646 h 402" name="T67"/>
                <a:gd fmla="*/ 2147483646 w 508" name="T68"/>
                <a:gd fmla="*/ 2147483646 h 402" name="T69"/>
                <a:gd fmla="*/ 2147483646 w 508" name="T70"/>
                <a:gd fmla="*/ 2147483646 h 402" name="T71"/>
                <a:gd fmla="*/ 2147483646 w 508" name="T72"/>
                <a:gd fmla="*/ 2147483646 h 402" name="T73"/>
                <a:gd fmla="*/ 2147483646 w 508" name="T74"/>
                <a:gd fmla="*/ 2147483646 h 402" name="T75"/>
                <a:gd fmla="*/ 2147483646 w 508" name="T76"/>
                <a:gd fmla="*/ 2147483646 h 402" name="T77"/>
                <a:gd fmla="*/ 2147483646 w 508" name="T78"/>
                <a:gd fmla="*/ 2147483646 h 402" name="T79"/>
                <a:gd fmla="*/ 2147483646 w 508" name="T80"/>
                <a:gd fmla="*/ 2147483646 h 402" name="T81"/>
                <a:gd fmla="*/ 2147483646 w 508" name="T82"/>
                <a:gd fmla="*/ 2147483646 h 402" name="T83"/>
                <a:gd fmla="*/ 2147483646 w 508" name="T84"/>
                <a:gd fmla="*/ 2147483646 h 402" name="T85"/>
                <a:gd fmla="*/ 2147483646 w 508" name="T86"/>
                <a:gd fmla="*/ 2147483646 h 402" name="T87"/>
                <a:gd fmla="*/ 2147483646 w 508" name="T88"/>
                <a:gd fmla="*/ 2147483646 h 402" name="T89"/>
                <a:gd fmla="*/ 2147483646 w 508" name="T90"/>
                <a:gd fmla="*/ 2147483646 h 402" name="T91"/>
                <a:gd fmla="*/ 2147483646 w 508" name="T92"/>
                <a:gd fmla="*/ 2147483646 h 402" name="T93"/>
                <a:gd fmla="*/ 2147483646 w 508" name="T94"/>
                <a:gd fmla="*/ 2147483646 h 402" name="T95"/>
                <a:gd fmla="*/ 2147483646 w 508" name="T96"/>
                <a:gd fmla="*/ 2147483646 h 402" name="T97"/>
                <a:gd fmla="*/ 2147483646 w 508" name="T98"/>
                <a:gd fmla="*/ 2147483646 h 402" name="T99"/>
                <a:gd fmla="*/ 2147483646 w 508" name="T100"/>
                <a:gd fmla="*/ 2147483646 h 4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3175">
              <a:solidFill>
                <a:schemeClr val="bg1"/>
              </a:solidFill>
              <a:round/>
            </a:ln>
          </p:spPr>
          <p:txBody>
            <a:bodyPr/>
            <a:lstStyle/>
            <a:p>
              <a:endParaRPr altLang="en-US" lang="zh-CN"/>
            </a:p>
          </p:txBody>
        </p:sp>
        <p:sp>
          <p:nvSpPr>
            <p:cNvPr id="19" name="江西"/>
            <p:cNvSpPr/>
            <p:nvPr/>
          </p:nvSpPr>
          <p:spPr bwMode="auto">
            <a:xfrm>
              <a:off x="5560220" y="4473314"/>
              <a:ext cx="544237" cy="741165"/>
            </a:xfrm>
            <a:custGeom>
              <a:gdLst>
                <a:gd fmla="*/ 2147483646 w 304" name="T0"/>
                <a:gd fmla="*/ 0 h 414" name="T1"/>
                <a:gd fmla="*/ 2147483646 w 304" name="T2"/>
                <a:gd fmla="*/ 2147483646 h 414" name="T3"/>
                <a:gd fmla="*/ 2147483646 w 304" name="T4"/>
                <a:gd fmla="*/ 2147483646 h 414" name="T5"/>
                <a:gd fmla="*/ 2147483646 w 304" name="T6"/>
                <a:gd fmla="*/ 2147483646 h 414" name="T7"/>
                <a:gd fmla="*/ 2147483646 w 304" name="T8"/>
                <a:gd fmla="*/ 2147483646 h 414" name="T9"/>
                <a:gd fmla="*/ 2147483646 w 304" name="T10"/>
                <a:gd fmla="*/ 2147483646 h 414" name="T11"/>
                <a:gd fmla="*/ 2147483646 w 304" name="T12"/>
                <a:gd fmla="*/ 2147483646 h 414" name="T13"/>
                <a:gd fmla="*/ 2147483646 w 304" name="T14"/>
                <a:gd fmla="*/ 2147483646 h 414" name="T15"/>
                <a:gd fmla="*/ 2147483646 w 304" name="T16"/>
                <a:gd fmla="*/ 2147483646 h 414" name="T17"/>
                <a:gd fmla="*/ 2147483646 w 304" name="T18"/>
                <a:gd fmla="*/ 2147483646 h 414" name="T19"/>
                <a:gd fmla="*/ 2147483646 w 304" name="T20"/>
                <a:gd fmla="*/ 2147483646 h 414" name="T21"/>
                <a:gd fmla="*/ 2147483646 w 304" name="T22"/>
                <a:gd fmla="*/ 2147483646 h 414" name="T23"/>
                <a:gd fmla="*/ 2147483646 w 304" name="T24"/>
                <a:gd fmla="*/ 2147483646 h 414" name="T25"/>
                <a:gd fmla="*/ 2147483646 w 304" name="T26"/>
                <a:gd fmla="*/ 2147483646 h 414" name="T27"/>
                <a:gd fmla="*/ 0 w 304" name="T28"/>
                <a:gd fmla="*/ 2147483646 h 414" name="T29"/>
                <a:gd fmla="*/ 2147483646 w 304" name="T30"/>
                <a:gd fmla="*/ 2147483646 h 414" name="T31"/>
                <a:gd fmla="*/ 2147483646 w 304" name="T32"/>
                <a:gd fmla="*/ 2147483646 h 414" name="T33"/>
                <a:gd fmla="*/ 2147483646 w 304" name="T34"/>
                <a:gd fmla="*/ 2147483646 h 414" name="T35"/>
                <a:gd fmla="*/ 2147483646 w 304" name="T36"/>
                <a:gd fmla="*/ 2147483646 h 414" name="T37"/>
                <a:gd fmla="*/ 2147483646 w 304" name="T38"/>
                <a:gd fmla="*/ 2147483646 h 414" name="T39"/>
                <a:gd fmla="*/ 2147483646 w 304" name="T40"/>
                <a:gd fmla="*/ 2147483646 h 414" name="T41"/>
                <a:gd fmla="*/ 2147483646 w 304" name="T42"/>
                <a:gd fmla="*/ 2147483646 h 414" name="T43"/>
                <a:gd fmla="*/ 2147483646 w 304" name="T44"/>
                <a:gd fmla="*/ 2147483646 h 414" name="T45"/>
                <a:gd fmla="*/ 2147483646 w 304" name="T46"/>
                <a:gd fmla="*/ 2147483646 h 414" name="T47"/>
                <a:gd fmla="*/ 2147483646 w 304" name="T48"/>
                <a:gd fmla="*/ 2147483646 h 414" name="T49"/>
                <a:gd fmla="*/ 2147483646 w 304" name="T50"/>
                <a:gd fmla="*/ 2147483646 h 414" name="T51"/>
                <a:gd fmla="*/ 2147483646 w 304" name="T52"/>
                <a:gd fmla="*/ 2147483646 h 414" name="T53"/>
                <a:gd fmla="*/ 2147483646 w 304" name="T54"/>
                <a:gd fmla="*/ 2147483646 h 414" name="T55"/>
                <a:gd fmla="*/ 2147483646 w 304" name="T56"/>
                <a:gd fmla="*/ 2147483646 h 414" name="T57"/>
                <a:gd fmla="*/ 2147483646 w 304" name="T58"/>
                <a:gd fmla="*/ 2147483646 h 414" name="T59"/>
                <a:gd fmla="*/ 2147483646 w 304" name="T60"/>
                <a:gd fmla="*/ 2147483646 h 414" name="T61"/>
                <a:gd fmla="*/ 2147483646 w 304" name="T62"/>
                <a:gd fmla="*/ 2147483646 h 414" name="T63"/>
                <a:gd fmla="*/ 2147483646 w 304" name="T64"/>
                <a:gd fmla="*/ 2147483646 h 414" name="T65"/>
                <a:gd fmla="*/ 2147483646 w 304" name="T66"/>
                <a:gd fmla="*/ 2147483646 h 414" name="T67"/>
                <a:gd fmla="*/ 2147483646 w 304" name="T68"/>
                <a:gd fmla="*/ 2147483646 h 414" name="T69"/>
                <a:gd fmla="*/ 2147483646 w 304" name="T70"/>
                <a:gd fmla="*/ 2147483646 h 414" name="T71"/>
                <a:gd fmla="*/ 2147483646 w 304" name="T72"/>
                <a:gd fmla="*/ 2147483646 h 414" name="T73"/>
                <a:gd fmla="*/ 2147483646 w 304" name="T74"/>
                <a:gd fmla="*/ 2147483646 h 414" name="T75"/>
                <a:gd fmla="*/ 2147483646 w 304" name="T76"/>
                <a:gd fmla="*/ 2147483646 h 414" name="T77"/>
                <a:gd fmla="*/ 2147483646 w 304" name="T78"/>
                <a:gd fmla="*/ 2147483646 h 414" name="T79"/>
                <a:gd fmla="*/ 2147483646 w 304" name="T80"/>
                <a:gd fmla="*/ 2147483646 h 414" name="T81"/>
                <a:gd fmla="*/ 2147483646 w 304" name="T82"/>
                <a:gd fmla="*/ 2147483646 h 414" name="T83"/>
                <a:gd fmla="*/ 2147483646 w 304" name="T84"/>
                <a:gd fmla="*/ 2147483646 h 414" name="T85"/>
                <a:gd fmla="*/ 2147483646 w 304" name="T86"/>
                <a:gd fmla="*/ 2147483646 h 414" name="T87"/>
                <a:gd fmla="*/ 2147483646 w 304" name="T88"/>
                <a:gd fmla="*/ 2147483646 h 414" name="T89"/>
                <a:gd fmla="*/ 2147483646 w 304" name="T90"/>
                <a:gd fmla="*/ 2147483646 h 414" name="T91"/>
                <a:gd fmla="*/ 2147483646 w 304" name="T92"/>
                <a:gd fmla="*/ 2147483646 h 414" name="T93"/>
                <a:gd fmla="*/ 2147483646 w 304" name="T94"/>
                <a:gd fmla="*/ 2147483646 h 414" name="T95"/>
                <a:gd fmla="*/ 2147483646 w 304" name="T96"/>
                <a:gd fmla="*/ 2147483646 h 414" name="T97"/>
                <a:gd fmla="*/ 2147483646 w 304" name="T98"/>
                <a:gd fmla="*/ 2147483646 h 414" name="T99"/>
                <a:gd fmla="*/ 2147483646 w 304" name="T100"/>
                <a:gd fmla="*/ 2147483646 h 414" name="T101"/>
                <a:gd fmla="*/ 2147483646 w 304" name="T102"/>
                <a:gd fmla="*/ 2147483646 h 414" name="T103"/>
                <a:gd fmla="*/ 2147483646 w 304" name="T104"/>
                <a:gd fmla="*/ 2147483646 h 414" name="T105"/>
                <a:gd fmla="*/ 2147483646 w 304" name="T106"/>
                <a:gd fmla="*/ 2147483646 h 414" name="T107"/>
                <a:gd fmla="*/ 2147483646 w 304" name="T108"/>
                <a:gd fmla="*/ 2147483646 h 414" name="T109"/>
                <a:gd fmla="*/ 2147483646 w 304" name="T110"/>
                <a:gd fmla="*/ 2147483646 h 414" name="T111"/>
                <a:gd fmla="*/ 2147483646 w 304" name="T112"/>
                <a:gd fmla="*/ 2147483646 h 414" name="T113"/>
                <a:gd fmla="*/ 2147483646 w 304" name="T114"/>
                <a:gd fmla="*/ 2147483646 h 414" name="T115"/>
                <a:gd fmla="*/ 2147483646 w 304" name="T116"/>
                <a:gd fmla="*/ 2147483646 h 41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13" w="30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C9AE00"/>
            </a:solidFill>
            <a:ln w="3175">
              <a:noFill/>
              <a:round/>
            </a:ln>
          </p:spPr>
          <p:txBody>
            <a:bodyPr/>
            <a:lstStyle/>
            <a:p>
              <a:endParaRPr altLang="en-US" lang="zh-CN"/>
            </a:p>
          </p:txBody>
        </p:sp>
        <p:sp>
          <p:nvSpPr>
            <p:cNvPr id="20" name="福建"/>
            <p:cNvSpPr/>
            <p:nvPr/>
          </p:nvSpPr>
          <p:spPr bwMode="auto">
            <a:xfrm>
              <a:off x="5843080" y="4670242"/>
              <a:ext cx="504852" cy="615847"/>
            </a:xfrm>
            <a:custGeom>
              <a:gdLst>
                <a:gd fmla="*/ 2147483646 w 282" name="T0"/>
                <a:gd fmla="*/ 2147483646 h 344" name="T1"/>
                <a:gd fmla="*/ 2147483646 w 282" name="T2"/>
                <a:gd fmla="*/ 2147483646 h 344" name="T3"/>
                <a:gd fmla="*/ 2147483646 w 282" name="T4"/>
                <a:gd fmla="*/ 2147483646 h 344" name="T5"/>
                <a:gd fmla="*/ 2147483646 w 282" name="T6"/>
                <a:gd fmla="*/ 2147483646 h 344" name="T7"/>
                <a:gd fmla="*/ 2147483646 w 282" name="T8"/>
                <a:gd fmla="*/ 2147483646 h 344" name="T9"/>
                <a:gd fmla="*/ 2147483646 w 282" name="T10"/>
                <a:gd fmla="*/ 2147483646 h 344" name="T11"/>
                <a:gd fmla="*/ 2147483646 w 282" name="T12"/>
                <a:gd fmla="*/ 2147483646 h 344" name="T13"/>
                <a:gd fmla="*/ 2147483646 w 282" name="T14"/>
                <a:gd fmla="*/ 2147483646 h 344" name="T15"/>
                <a:gd fmla="*/ 2147483646 w 282" name="T16"/>
                <a:gd fmla="*/ 2147483646 h 344" name="T17"/>
                <a:gd fmla="*/ 2147483646 w 282" name="T18"/>
                <a:gd fmla="*/ 2147483646 h 344" name="T19"/>
                <a:gd fmla="*/ 2147483646 w 282" name="T20"/>
                <a:gd fmla="*/ 2147483646 h 344" name="T21"/>
                <a:gd fmla="*/ 2147483646 w 282" name="T22"/>
                <a:gd fmla="*/ 2147483646 h 344" name="T23"/>
                <a:gd fmla="*/ 2147483646 w 282" name="T24"/>
                <a:gd fmla="*/ 2147483646 h 344" name="T25"/>
                <a:gd fmla="*/ 2147483646 w 282" name="T26"/>
                <a:gd fmla="*/ 2147483646 h 344" name="T27"/>
                <a:gd fmla="*/ 2147483646 w 282" name="T28"/>
                <a:gd fmla="*/ 2147483646 h 344" name="T29"/>
                <a:gd fmla="*/ 2147483646 w 282" name="T30"/>
                <a:gd fmla="*/ 2147483646 h 344" name="T31"/>
                <a:gd fmla="*/ 2147483646 w 282" name="T32"/>
                <a:gd fmla="*/ 2147483646 h 344" name="T33"/>
                <a:gd fmla="*/ 0 w 282" name="T34"/>
                <a:gd fmla="*/ 2147483646 h 344" name="T35"/>
                <a:gd fmla="*/ 2147483646 w 282" name="T36"/>
                <a:gd fmla="*/ 2147483646 h 344" name="T37"/>
                <a:gd fmla="*/ 2147483646 w 282" name="T38"/>
                <a:gd fmla="*/ 2147483646 h 344" name="T39"/>
                <a:gd fmla="*/ 2147483646 w 282" name="T40"/>
                <a:gd fmla="*/ 2147483646 h 344" name="T41"/>
                <a:gd fmla="*/ 2147483646 w 282" name="T42"/>
                <a:gd fmla="*/ 2147483646 h 344" name="T43"/>
                <a:gd fmla="*/ 2147483646 w 282" name="T44"/>
                <a:gd fmla="*/ 2147483646 h 344" name="T45"/>
                <a:gd fmla="*/ 2147483646 w 282" name="T46"/>
                <a:gd fmla="*/ 2147483646 h 344" name="T47"/>
                <a:gd fmla="*/ 2147483646 w 282" name="T48"/>
                <a:gd fmla="*/ 2147483646 h 344" name="T49"/>
                <a:gd fmla="*/ 2147483646 w 282" name="T50"/>
                <a:gd fmla="*/ 2147483646 h 344" name="T51"/>
                <a:gd fmla="*/ 2147483646 w 282" name="T52"/>
                <a:gd fmla="*/ 2147483646 h 344" name="T53"/>
                <a:gd fmla="*/ 2147483646 w 282" name="T54"/>
                <a:gd fmla="*/ 2147483646 h 344" name="T55"/>
                <a:gd fmla="*/ 2147483646 w 282" name="T56"/>
                <a:gd fmla="*/ 2147483646 h 344" name="T57"/>
                <a:gd fmla="*/ 2147483646 w 282" name="T58"/>
                <a:gd fmla="*/ 2147483646 h 344" name="T59"/>
                <a:gd fmla="*/ 2147483646 w 282" name="T60"/>
                <a:gd fmla="*/ 2147483646 h 344" name="T61"/>
                <a:gd fmla="*/ 2147483646 w 282" name="T62"/>
                <a:gd fmla="*/ 2147483646 h 344" name="T63"/>
                <a:gd fmla="*/ 2147483646 w 282" name="T64"/>
                <a:gd fmla="*/ 2147483646 h 344" name="T65"/>
                <a:gd fmla="*/ 2147483646 w 282" name="T66"/>
                <a:gd fmla="*/ 2147483646 h 344" name="T67"/>
                <a:gd fmla="*/ 2147483646 w 282" name="T68"/>
                <a:gd fmla="*/ 2147483646 h 344" name="T69"/>
                <a:gd fmla="*/ 2147483646 w 282" name="T70"/>
                <a:gd fmla="*/ 2147483646 h 344" name="T71"/>
                <a:gd fmla="*/ 2147483646 w 282" name="T72"/>
                <a:gd fmla="*/ 2147483646 h 344" name="T73"/>
                <a:gd fmla="*/ 2147483646 w 282" name="T74"/>
                <a:gd fmla="*/ 2147483646 h 344" name="T75"/>
                <a:gd fmla="*/ 2147483646 w 282" name="T76"/>
                <a:gd fmla="*/ 2147483646 h 344" name="T77"/>
                <a:gd fmla="*/ 2147483646 w 282" name="T78"/>
                <a:gd fmla="*/ 2147483646 h 344" name="T79"/>
                <a:gd fmla="*/ 2147483646 w 282" name="T80"/>
                <a:gd fmla="*/ 2147483646 h 344" name="T81"/>
                <a:gd fmla="*/ 2147483646 w 282" name="T82"/>
                <a:gd fmla="*/ 2147483646 h 344" name="T83"/>
                <a:gd fmla="*/ 2147483646 w 282" name="T84"/>
                <a:gd fmla="*/ 2147483646 h 344" name="T85"/>
                <a:gd fmla="*/ 2147483646 w 282" name="T86"/>
                <a:gd fmla="*/ 2147483646 h 344" name="T87"/>
                <a:gd fmla="*/ 2147483646 w 282" name="T88"/>
                <a:gd fmla="*/ 2147483646 h 344" name="T89"/>
                <a:gd fmla="*/ 2147483646 w 282" name="T90"/>
                <a:gd fmla="*/ 2147483646 h 344" name="T91"/>
                <a:gd fmla="*/ 2147483646 w 282" name="T92"/>
                <a:gd fmla="*/ 2147483646 h 344" name="T93"/>
                <a:gd fmla="*/ 2147483646 w 282" name="T94"/>
                <a:gd fmla="*/ 2147483646 h 344" name="T95"/>
                <a:gd fmla="*/ 2147483646 w 282" name="T96"/>
                <a:gd fmla="*/ 2147483646 h 344" name="T97"/>
                <a:gd fmla="*/ 2147483646 w 282" name="T98"/>
                <a:gd fmla="*/ 2147483646 h 344" name="T99"/>
                <a:gd fmla="*/ 2147483646 w 282" name="T100"/>
                <a:gd fmla="*/ 2147483646 h 344" name="T101"/>
                <a:gd fmla="*/ 2147483646 w 282" name="T102"/>
                <a:gd fmla="*/ 0 h 34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44" w="282">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w="3175">
              <a:solidFill>
                <a:schemeClr val="bg1"/>
              </a:solidFill>
              <a:round/>
            </a:ln>
          </p:spPr>
          <p:txBody>
            <a:bodyPr/>
            <a:lstStyle/>
            <a:p>
              <a:endParaRPr altLang="en-US" lang="zh-CN"/>
            </a:p>
          </p:txBody>
        </p:sp>
        <p:sp>
          <p:nvSpPr>
            <p:cNvPr id="21" name="浙江"/>
            <p:cNvSpPr/>
            <p:nvPr/>
          </p:nvSpPr>
          <p:spPr bwMode="auto">
            <a:xfrm>
              <a:off x="6068652" y="4279967"/>
              <a:ext cx="433241" cy="501271"/>
            </a:xfrm>
            <a:custGeom>
              <a:gdLst>
                <a:gd fmla="*/ 2147483646 w 242" name="T0"/>
                <a:gd fmla="*/ 2147483646 h 280" name="T1"/>
                <a:gd fmla="*/ 2147483646 w 242" name="T2"/>
                <a:gd fmla="*/ 2147483646 h 280" name="T3"/>
                <a:gd fmla="*/ 2147483646 w 242" name="T4"/>
                <a:gd fmla="*/ 2147483646 h 280" name="T5"/>
                <a:gd fmla="*/ 2147483646 w 242" name="T6"/>
                <a:gd fmla="*/ 2147483646 h 280" name="T7"/>
                <a:gd fmla="*/ 2147483646 w 242" name="T8"/>
                <a:gd fmla="*/ 2147483646 h 280" name="T9"/>
                <a:gd fmla="*/ 2147483646 w 242" name="T10"/>
                <a:gd fmla="*/ 2147483646 h 280" name="T11"/>
                <a:gd fmla="*/ 2147483646 w 242" name="T12"/>
                <a:gd fmla="*/ 2147483646 h 280" name="T13"/>
                <a:gd fmla="*/ 2147483646 w 242" name="T14"/>
                <a:gd fmla="*/ 2147483646 h 280" name="T15"/>
                <a:gd fmla="*/ 2147483646 w 242" name="T16"/>
                <a:gd fmla="*/ 2147483646 h 280" name="T17"/>
                <a:gd fmla="*/ 0 w 242" name="T18"/>
                <a:gd fmla="*/ 2147483646 h 280" name="T19"/>
                <a:gd fmla="*/ 2147483646 w 242" name="T20"/>
                <a:gd fmla="*/ 2147483646 h 280" name="T21"/>
                <a:gd fmla="*/ 2147483646 w 242" name="T22"/>
                <a:gd fmla="*/ 2147483646 h 280" name="T23"/>
                <a:gd fmla="*/ 2147483646 w 242" name="T24"/>
                <a:gd fmla="*/ 2147483646 h 280" name="T25"/>
                <a:gd fmla="*/ 2147483646 w 242" name="T26"/>
                <a:gd fmla="*/ 2147483646 h 280" name="T27"/>
                <a:gd fmla="*/ 2147483646 w 242" name="T28"/>
                <a:gd fmla="*/ 2147483646 h 280" name="T29"/>
                <a:gd fmla="*/ 2147483646 w 242" name="T30"/>
                <a:gd fmla="*/ 2147483646 h 280" name="T31"/>
                <a:gd fmla="*/ 2147483646 w 242" name="T32"/>
                <a:gd fmla="*/ 2147483646 h 280" name="T33"/>
                <a:gd fmla="*/ 2147483646 w 242" name="T34"/>
                <a:gd fmla="*/ 2147483646 h 280" name="T35"/>
                <a:gd fmla="*/ 2147483646 w 242" name="T36"/>
                <a:gd fmla="*/ 2147483646 h 280" name="T37"/>
                <a:gd fmla="*/ 2147483646 w 242" name="T38"/>
                <a:gd fmla="*/ 2147483646 h 280" name="T39"/>
                <a:gd fmla="*/ 2147483646 w 242" name="T40"/>
                <a:gd fmla="*/ 2147483646 h 280" name="T41"/>
                <a:gd fmla="*/ 2147483646 w 242" name="T42"/>
                <a:gd fmla="*/ 2147483646 h 280" name="T43"/>
                <a:gd fmla="*/ 2147483646 w 242" name="T44"/>
                <a:gd fmla="*/ 2147483646 h 280" name="T45"/>
                <a:gd fmla="*/ 2147483646 w 242" name="T46"/>
                <a:gd fmla="*/ 2147483646 h 280" name="T47"/>
                <a:gd fmla="*/ 2147483646 w 242" name="T48"/>
                <a:gd fmla="*/ 2147483646 h 280" name="T49"/>
                <a:gd fmla="*/ 2147483646 w 242" name="T50"/>
                <a:gd fmla="*/ 2147483646 h 280" name="T51"/>
                <a:gd fmla="*/ 2147483646 w 242" name="T52"/>
                <a:gd fmla="*/ 2147483646 h 280" name="T53"/>
                <a:gd fmla="*/ 2147483646 w 242" name="T54"/>
                <a:gd fmla="*/ 2147483646 h 280" name="T55"/>
                <a:gd fmla="*/ 2147483646 w 242" name="T56"/>
                <a:gd fmla="*/ 2147483646 h 280" name="T57"/>
                <a:gd fmla="*/ 2147483646 w 242" name="T58"/>
                <a:gd fmla="*/ 2147483646 h 280" name="T59"/>
                <a:gd fmla="*/ 2147483646 w 242" name="T60"/>
                <a:gd fmla="*/ 2147483646 h 280" name="T61"/>
                <a:gd fmla="*/ 2147483646 w 242" name="T62"/>
                <a:gd fmla="*/ 2147483646 h 280" name="T63"/>
                <a:gd fmla="*/ 2147483646 w 242" name="T64"/>
                <a:gd fmla="*/ 2147483646 h 280" name="T65"/>
                <a:gd fmla="*/ 2147483646 w 242" name="T66"/>
                <a:gd fmla="*/ 2147483646 h 280" name="T67"/>
                <a:gd fmla="*/ 2147483646 w 242" name="T68"/>
                <a:gd fmla="*/ 2147483646 h 280" name="T69"/>
                <a:gd fmla="*/ 2147483646 w 242" name="T70"/>
                <a:gd fmla="*/ 2147483646 h 280" name="T71"/>
                <a:gd fmla="*/ 2147483646 w 242" name="T72"/>
                <a:gd fmla="*/ 2147483646 h 280" name="T73"/>
                <a:gd fmla="*/ 2147483646 w 242" name="T74"/>
                <a:gd fmla="*/ 2147483646 h 280" name="T75"/>
                <a:gd fmla="*/ 2147483646 w 242" name="T76"/>
                <a:gd fmla="*/ 2147483646 h 280" name="T77"/>
                <a:gd fmla="*/ 2147483646 w 242" name="T78"/>
                <a:gd fmla="*/ 2147483646 h 280" name="T79"/>
                <a:gd fmla="*/ 2147483646 w 242" name="T80"/>
                <a:gd fmla="*/ 2147483646 h 280" name="T81"/>
                <a:gd fmla="*/ 2147483646 w 242" name="T82"/>
                <a:gd fmla="*/ 2147483646 h 280" name="T83"/>
                <a:gd fmla="*/ 2147483646 w 242" name="T84"/>
                <a:gd fmla="*/ 2147483646 h 280" name="T85"/>
                <a:gd fmla="*/ 2147483646 w 242" name="T86"/>
                <a:gd fmla="*/ 2147483646 h 280" name="T87"/>
                <a:gd fmla="*/ 2147483646 w 242" name="T88"/>
                <a:gd fmla="*/ 2147483646 h 280" name="T89"/>
                <a:gd fmla="*/ 2147483646 w 242" name="T90"/>
                <a:gd fmla="*/ 2147483646 h 28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w="3175">
              <a:solidFill>
                <a:schemeClr val="bg1"/>
              </a:solidFill>
              <a:round/>
            </a:ln>
          </p:spPr>
          <p:txBody>
            <a:bodyPr/>
            <a:lstStyle/>
            <a:p>
              <a:endParaRPr altLang="en-US" lang="zh-CN"/>
            </a:p>
          </p:txBody>
        </p:sp>
        <p:sp>
          <p:nvSpPr>
            <p:cNvPr id="22" name="安徽"/>
            <p:cNvSpPr/>
            <p:nvPr/>
          </p:nvSpPr>
          <p:spPr bwMode="auto">
            <a:xfrm>
              <a:off x="5646152" y="3846725"/>
              <a:ext cx="547818" cy="669555"/>
            </a:xfrm>
            <a:custGeom>
              <a:gdLst>
                <a:gd fmla="*/ 2147483646 w 306" name="T0"/>
                <a:gd fmla="*/ 2147483646 h 374" name="T1"/>
                <a:gd fmla="*/ 2147483646 w 306" name="T2"/>
                <a:gd fmla="*/ 2147483646 h 374" name="T3"/>
                <a:gd fmla="*/ 2147483646 w 306" name="T4"/>
                <a:gd fmla="*/ 2147483646 h 374" name="T5"/>
                <a:gd fmla="*/ 2147483646 w 306" name="T6"/>
                <a:gd fmla="*/ 2147483646 h 374" name="T7"/>
                <a:gd fmla="*/ 2147483646 w 306" name="T8"/>
                <a:gd fmla="*/ 2147483646 h 374" name="T9"/>
                <a:gd fmla="*/ 2147483646 w 306" name="T10"/>
                <a:gd fmla="*/ 2147483646 h 374" name="T11"/>
                <a:gd fmla="*/ 2147483646 w 306" name="T12"/>
                <a:gd fmla="*/ 2147483646 h 374" name="T13"/>
                <a:gd fmla="*/ 2147483646 w 306" name="T14"/>
                <a:gd fmla="*/ 2147483646 h 374" name="T15"/>
                <a:gd fmla="*/ 2147483646 w 306" name="T16"/>
                <a:gd fmla="*/ 2147483646 h 374" name="T17"/>
                <a:gd fmla="*/ 2147483646 w 306" name="T18"/>
                <a:gd fmla="*/ 2147483646 h 374" name="T19"/>
                <a:gd fmla="*/ 2147483646 w 306" name="T20"/>
                <a:gd fmla="*/ 2147483646 h 374" name="T21"/>
                <a:gd fmla="*/ 2147483646 w 306" name="T22"/>
                <a:gd fmla="*/ 2147483646 h 374" name="T23"/>
                <a:gd fmla="*/ 2147483646 w 306" name="T24"/>
                <a:gd fmla="*/ 2147483646 h 374" name="T25"/>
                <a:gd fmla="*/ 2147483646 w 306" name="T26"/>
                <a:gd fmla="*/ 2147483646 h 374" name="T27"/>
                <a:gd fmla="*/ 2147483646 w 306" name="T28"/>
                <a:gd fmla="*/ 2147483646 h 374" name="T29"/>
                <a:gd fmla="*/ 2147483646 w 306" name="T30"/>
                <a:gd fmla="*/ 2147483646 h 374" name="T31"/>
                <a:gd fmla="*/ 2147483646 w 306" name="T32"/>
                <a:gd fmla="*/ 2147483646 h 374" name="T33"/>
                <a:gd fmla="*/ 2147483646 w 306" name="T34"/>
                <a:gd fmla="*/ 2147483646 h 374" name="T35"/>
                <a:gd fmla="*/ 2147483646 w 306" name="T36"/>
                <a:gd fmla="*/ 2147483646 h 374" name="T37"/>
                <a:gd fmla="*/ 2147483646 w 306" name="T38"/>
                <a:gd fmla="*/ 2147483646 h 374" name="T39"/>
                <a:gd fmla="*/ 2147483646 w 306" name="T40"/>
                <a:gd fmla="*/ 2147483646 h 374" name="T41"/>
                <a:gd fmla="*/ 2147483646 w 306" name="T42"/>
                <a:gd fmla="*/ 2147483646 h 374" name="T43"/>
                <a:gd fmla="*/ 2147483646 w 306" name="T44"/>
                <a:gd fmla="*/ 2147483646 h 374" name="T45"/>
                <a:gd fmla="*/ 2147483646 w 306" name="T46"/>
                <a:gd fmla="*/ 2147483646 h 374" name="T47"/>
                <a:gd fmla="*/ 2147483646 w 306" name="T48"/>
                <a:gd fmla="*/ 2147483646 h 374" name="T49"/>
                <a:gd fmla="*/ 2147483646 w 306" name="T50"/>
                <a:gd fmla="*/ 2147483646 h 374" name="T51"/>
                <a:gd fmla="*/ 2147483646 w 306" name="T52"/>
                <a:gd fmla="*/ 2147483646 h 374" name="T53"/>
                <a:gd fmla="*/ 2147483646 w 306" name="T54"/>
                <a:gd fmla="*/ 2147483646 h 374" name="T55"/>
                <a:gd fmla="*/ 2147483646 w 306" name="T56"/>
                <a:gd fmla="*/ 2147483646 h 374" name="T57"/>
                <a:gd fmla="*/ 2147483646 w 306" name="T58"/>
                <a:gd fmla="*/ 2147483646 h 374" name="T59"/>
                <a:gd fmla="*/ 2147483646 w 306" name="T60"/>
                <a:gd fmla="*/ 2147483646 h 374" name="T61"/>
                <a:gd fmla="*/ 2147483646 w 306" name="T62"/>
                <a:gd fmla="*/ 2147483646 h 374" name="T63"/>
                <a:gd fmla="*/ 2147483646 w 306" name="T64"/>
                <a:gd fmla="*/ 2147483646 h 374" name="T65"/>
                <a:gd fmla="*/ 2147483646 w 306" name="T66"/>
                <a:gd fmla="*/ 2147483646 h 374" name="T67"/>
                <a:gd fmla="*/ 2147483646 w 306" name="T68"/>
                <a:gd fmla="*/ 2147483646 h 374" name="T69"/>
                <a:gd fmla="*/ 2147483646 w 306" name="T70"/>
                <a:gd fmla="*/ 2147483646 h 374" name="T71"/>
                <a:gd fmla="*/ 2147483646 w 306" name="T72"/>
                <a:gd fmla="*/ 2147483646 h 374" name="T73"/>
                <a:gd fmla="*/ 2147483646 w 306" name="T74"/>
                <a:gd fmla="*/ 2147483646 h 374" name="T75"/>
                <a:gd fmla="*/ 2147483646 w 306" name="T76"/>
                <a:gd fmla="*/ 2147483646 h 374" name="T77"/>
                <a:gd fmla="*/ 2147483646 w 306" name="T78"/>
                <a:gd fmla="*/ 2147483646 h 374" name="T79"/>
                <a:gd fmla="*/ 2147483646 w 306" name="T80"/>
                <a:gd fmla="*/ 2147483646 h 374" name="T81"/>
                <a:gd fmla="*/ 2147483646 w 306" name="T82"/>
                <a:gd fmla="*/ 2147483646 h 374" name="T83"/>
                <a:gd fmla="*/ 2147483646 w 306" name="T84"/>
                <a:gd fmla="*/ 2147483646 h 374" name="T85"/>
                <a:gd fmla="*/ 2147483646 w 306" name="T86"/>
                <a:gd fmla="*/ 2147483646 h 374" name="T87"/>
                <a:gd fmla="*/ 2147483646 w 306" name="T88"/>
                <a:gd fmla="*/ 2147483646 h 374" name="T89"/>
                <a:gd fmla="*/ 2147483646 w 306" name="T90"/>
                <a:gd fmla="*/ 2147483646 h 374" name="T91"/>
                <a:gd fmla="*/ 2147483646 w 306" name="T92"/>
                <a:gd fmla="*/ 2147483646 h 374" name="T93"/>
                <a:gd fmla="*/ 2147483646 w 306" name="T94"/>
                <a:gd fmla="*/ 2147483646 h 374" name="T95"/>
                <a:gd fmla="*/ 2147483646 w 306" name="T96"/>
                <a:gd fmla="*/ 2147483646 h 374" name="T97"/>
                <a:gd fmla="*/ 2147483646 w 306" name="T98"/>
                <a:gd fmla="*/ 2147483646 h 374" name="T99"/>
                <a:gd fmla="*/ 2147483646 w 306" name="T100"/>
                <a:gd fmla="*/ 2147483646 h 374" name="T101"/>
                <a:gd fmla="*/ 2147483646 w 306" name="T102"/>
                <a:gd fmla="*/ 2147483646 h 374" name="T103"/>
                <a:gd fmla="*/ 2147483646 w 306" name="T104"/>
                <a:gd fmla="*/ 2147483646 h 374" name="T105"/>
                <a:gd fmla="*/ 2147483646 w 306" name="T106"/>
                <a:gd fmla="*/ 2147483646 h 374" name="T107"/>
                <a:gd fmla="*/ 2147483646 w 306" name="T108"/>
                <a:gd fmla="*/ 2147483646 h 374" name="T109"/>
                <a:gd fmla="*/ 2147483646 w 306" name="T110"/>
                <a:gd fmla="*/ 2147483646 h 374" name="T111"/>
                <a:gd fmla="*/ 2147483646 w 306" name="T112"/>
                <a:gd fmla="*/ 2147483646 h 374" name="T113"/>
                <a:gd fmla="*/ 2147483646 w 306" name="T114"/>
                <a:gd fmla="*/ 2147483646 h 37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74" w="306">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3175">
              <a:solidFill>
                <a:schemeClr val="bg1"/>
              </a:solidFill>
              <a:round/>
            </a:ln>
          </p:spPr>
          <p:txBody>
            <a:bodyPr/>
            <a:lstStyle/>
            <a:p>
              <a:endParaRPr altLang="en-US" lang="zh-CN"/>
            </a:p>
          </p:txBody>
        </p:sp>
        <p:sp>
          <p:nvSpPr>
            <p:cNvPr id="23" name="天津"/>
            <p:cNvSpPr/>
            <p:nvPr/>
          </p:nvSpPr>
          <p:spPr bwMode="auto">
            <a:xfrm>
              <a:off x="5753567" y="3073336"/>
              <a:ext cx="143220" cy="207669"/>
            </a:xfrm>
            <a:custGeom>
              <a:gdLst>
                <a:gd fmla="*/ 2147483646 w 80" name="T0"/>
                <a:gd fmla="*/ 2147483646 h 116" name="T1"/>
                <a:gd fmla="*/ 2147483646 w 80" name="T2"/>
                <a:gd fmla="*/ 0 h 116" name="T3"/>
                <a:gd fmla="*/ 2147483646 w 80" name="T4"/>
                <a:gd fmla="*/ 0 h 116" name="T5"/>
                <a:gd fmla="*/ 2147483646 w 80" name="T6"/>
                <a:gd fmla="*/ 2147483646 h 116" name="T7"/>
                <a:gd fmla="*/ 2147483646 w 80" name="T8"/>
                <a:gd fmla="*/ 2147483646 h 116" name="T9"/>
                <a:gd fmla="*/ 2147483646 w 80" name="T10"/>
                <a:gd fmla="*/ 2147483646 h 116" name="T11"/>
                <a:gd fmla="*/ 2147483646 w 80" name="T12"/>
                <a:gd fmla="*/ 2147483646 h 116" name="T13"/>
                <a:gd fmla="*/ 2147483646 w 80" name="T14"/>
                <a:gd fmla="*/ 2147483646 h 116" name="T15"/>
                <a:gd fmla="*/ 2147483646 w 80" name="T16"/>
                <a:gd fmla="*/ 2147483646 h 116" name="T17"/>
                <a:gd fmla="*/ 2147483646 w 80" name="T18"/>
                <a:gd fmla="*/ 2147483646 h 116" name="T19"/>
                <a:gd fmla="*/ 2147483646 w 80" name="T20"/>
                <a:gd fmla="*/ 2147483646 h 116" name="T21"/>
                <a:gd fmla="*/ 2147483646 w 80" name="T22"/>
                <a:gd fmla="*/ 2147483646 h 116" name="T23"/>
                <a:gd fmla="*/ 2147483646 w 80" name="T24"/>
                <a:gd fmla="*/ 2147483646 h 116" name="T25"/>
                <a:gd fmla="*/ 2147483646 w 80" name="T26"/>
                <a:gd fmla="*/ 2147483646 h 116" name="T27"/>
                <a:gd fmla="*/ 2147483646 w 80" name="T28"/>
                <a:gd fmla="*/ 2147483646 h 116" name="T29"/>
                <a:gd fmla="*/ 2147483646 w 80" name="T30"/>
                <a:gd fmla="*/ 2147483646 h 116" name="T31"/>
                <a:gd fmla="*/ 2147483646 w 80" name="T32"/>
                <a:gd fmla="*/ 2147483646 h 116" name="T33"/>
                <a:gd fmla="*/ 0 w 80" name="T34"/>
                <a:gd fmla="*/ 2147483646 h 116" name="T35"/>
                <a:gd fmla="*/ 0 w 80" name="T36"/>
                <a:gd fmla="*/ 2147483646 h 116" name="T37"/>
                <a:gd fmla="*/ 0 w 80" name="T38"/>
                <a:gd fmla="*/ 2147483646 h 116" name="T39"/>
                <a:gd fmla="*/ 0 w 80" name="T40"/>
                <a:gd fmla="*/ 2147483646 h 116" name="T41"/>
                <a:gd fmla="*/ 2147483646 w 80" name="T42"/>
                <a:gd fmla="*/ 2147483646 h 116" name="T43"/>
                <a:gd fmla="*/ 2147483646 w 80" name="T44"/>
                <a:gd fmla="*/ 2147483646 h 116" name="T45"/>
                <a:gd fmla="*/ 2147483646 w 80" name="T46"/>
                <a:gd fmla="*/ 2147483646 h 116" name="T47"/>
                <a:gd fmla="*/ 2147483646 w 80" name="T48"/>
                <a:gd fmla="*/ 2147483646 h 116" name="T49"/>
                <a:gd fmla="*/ 2147483646 w 80" name="T50"/>
                <a:gd fmla="*/ 2147483646 h 116" name="T51"/>
                <a:gd fmla="*/ 2147483646 w 80" name="T52"/>
                <a:gd fmla="*/ 2147483646 h 116" name="T53"/>
                <a:gd fmla="*/ 2147483646 w 80" name="T54"/>
                <a:gd fmla="*/ 2147483646 h 116" name="T55"/>
                <a:gd fmla="*/ 2147483646 w 80" name="T56"/>
                <a:gd fmla="*/ 2147483646 h 116" name="T57"/>
                <a:gd fmla="*/ 2147483646 w 80" name="T58"/>
                <a:gd fmla="*/ 2147483646 h 116" name="T59"/>
                <a:gd fmla="*/ 2147483646 w 80" name="T60"/>
                <a:gd fmla="*/ 2147483646 h 116" name="T61"/>
                <a:gd fmla="*/ 2147483646 w 80" name="T62"/>
                <a:gd fmla="*/ 2147483646 h 116" name="T63"/>
                <a:gd fmla="*/ 2147483646 w 80" name="T64"/>
                <a:gd fmla="*/ 2147483646 h 116" name="T65"/>
                <a:gd fmla="*/ 2147483646 w 80" name="T66"/>
                <a:gd fmla="*/ 2147483646 h 116" name="T67"/>
                <a:gd fmla="*/ 2147483646 w 80" name="T68"/>
                <a:gd fmla="*/ 2147483646 h 116" name="T69"/>
                <a:gd fmla="*/ 2147483646 w 80" name="T70"/>
                <a:gd fmla="*/ 2147483646 h 116" name="T71"/>
                <a:gd fmla="*/ 2147483646 w 80" name="T72"/>
                <a:gd fmla="*/ 2147483646 h 116" name="T73"/>
                <a:gd fmla="*/ 2147483646 w 80" name="T74"/>
                <a:gd fmla="*/ 2147483646 h 116" name="T75"/>
                <a:gd fmla="*/ 2147483646 w 80" name="T76"/>
                <a:gd fmla="*/ 2147483646 h 116" name="T77"/>
                <a:gd fmla="*/ 2147483646 w 80" name="T78"/>
                <a:gd fmla="*/ 2147483646 h 116" name="T79"/>
                <a:gd fmla="*/ 2147483646 w 80" name="T80"/>
                <a:gd fmla="*/ 2147483646 h 116" name="T81"/>
                <a:gd fmla="*/ 2147483646 w 80" name="T82"/>
                <a:gd fmla="*/ 2147483646 h 116" name="T83"/>
                <a:gd fmla="*/ 2147483646 w 80" name="T84"/>
                <a:gd fmla="*/ 2147483646 h 116" name="T85"/>
                <a:gd fmla="*/ 2147483646 w 80" name="T86"/>
                <a:gd fmla="*/ 2147483646 h 116" name="T87"/>
                <a:gd fmla="*/ 2147483646 w 80" name="T88"/>
                <a:gd fmla="*/ 2147483646 h 116" name="T89"/>
                <a:gd fmla="*/ 2147483646 w 80" name="T90"/>
                <a:gd fmla="*/ 2147483646 h 116" name="T91"/>
                <a:gd fmla="*/ 2147483646 w 80" name="T92"/>
                <a:gd fmla="*/ 2147483646 h 116" name="T93"/>
                <a:gd fmla="*/ 2147483646 w 80" name="T94"/>
                <a:gd fmla="*/ 2147483646 h 11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15" w="80">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3175">
              <a:solidFill>
                <a:schemeClr val="bg1"/>
              </a:solidFill>
              <a:round/>
            </a:ln>
          </p:spPr>
          <p:txBody>
            <a:bodyPr/>
            <a:lstStyle/>
            <a:p>
              <a:endParaRPr altLang="en-US" lang="zh-CN"/>
            </a:p>
          </p:txBody>
        </p:sp>
        <p:sp>
          <p:nvSpPr>
            <p:cNvPr id="24" name="北京"/>
            <p:cNvSpPr/>
            <p:nvPr/>
          </p:nvSpPr>
          <p:spPr bwMode="auto">
            <a:xfrm>
              <a:off x="5610347" y="2980243"/>
              <a:ext cx="189767" cy="204089"/>
            </a:xfrm>
            <a:custGeom>
              <a:gdLst>
                <a:gd fmla="*/ 2147483646 w 106" name="T0"/>
                <a:gd fmla="*/ 2147483646 h 114" name="T1"/>
                <a:gd fmla="*/ 2147483646 w 106" name="T2"/>
                <a:gd fmla="*/ 2147483646 h 114" name="T3"/>
                <a:gd fmla="*/ 2147483646 w 106" name="T4"/>
                <a:gd fmla="*/ 2147483646 h 114" name="T5"/>
                <a:gd fmla="*/ 2147483646 w 106" name="T6"/>
                <a:gd fmla="*/ 2147483646 h 114" name="T7"/>
                <a:gd fmla="*/ 2147483646 w 106" name="T8"/>
                <a:gd fmla="*/ 2147483646 h 114" name="T9"/>
                <a:gd fmla="*/ 2147483646 w 106" name="T10"/>
                <a:gd fmla="*/ 2147483646 h 114" name="T11"/>
                <a:gd fmla="*/ 2147483646 w 106" name="T12"/>
                <a:gd fmla="*/ 2147483646 h 114" name="T13"/>
                <a:gd fmla="*/ 2147483646 w 106" name="T14"/>
                <a:gd fmla="*/ 2147483646 h 114" name="T15"/>
                <a:gd fmla="*/ 2147483646 w 106" name="T16"/>
                <a:gd fmla="*/ 2147483646 h 114" name="T17"/>
                <a:gd fmla="*/ 0 w 106" name="T18"/>
                <a:gd fmla="*/ 2147483646 h 114" name="T19"/>
                <a:gd fmla="*/ 2147483646 w 106" name="T20"/>
                <a:gd fmla="*/ 2147483646 h 114" name="T21"/>
                <a:gd fmla="*/ 2147483646 w 106" name="T22"/>
                <a:gd fmla="*/ 2147483646 h 114" name="T23"/>
                <a:gd fmla="*/ 2147483646 w 106" name="T24"/>
                <a:gd fmla="*/ 2147483646 h 114" name="T25"/>
                <a:gd fmla="*/ 2147483646 w 106" name="T26"/>
                <a:gd fmla="*/ 2147483646 h 114" name="T27"/>
                <a:gd fmla="*/ 2147483646 w 106" name="T28"/>
                <a:gd fmla="*/ 2147483646 h 114" name="T29"/>
                <a:gd fmla="*/ 2147483646 w 106" name="T30"/>
                <a:gd fmla="*/ 2147483646 h 114" name="T31"/>
                <a:gd fmla="*/ 2147483646 w 106" name="T32"/>
                <a:gd fmla="*/ 2147483646 h 114" name="T33"/>
                <a:gd fmla="*/ 2147483646 w 106" name="T34"/>
                <a:gd fmla="*/ 2147483646 h 114" name="T35"/>
                <a:gd fmla="*/ 2147483646 w 106" name="T36"/>
                <a:gd fmla="*/ 2147483646 h 114" name="T37"/>
                <a:gd fmla="*/ 2147483646 w 106" name="T38"/>
                <a:gd fmla="*/ 2147483646 h 114" name="T39"/>
                <a:gd fmla="*/ 2147483646 w 106" name="T40"/>
                <a:gd fmla="*/ 2147483646 h 114" name="T41"/>
                <a:gd fmla="*/ 2147483646 w 106" name="T42"/>
                <a:gd fmla="*/ 2147483646 h 114" name="T43"/>
                <a:gd fmla="*/ 2147483646 w 106" name="T44"/>
                <a:gd fmla="*/ 2147483646 h 114" name="T45"/>
                <a:gd fmla="*/ 2147483646 w 106" name="T46"/>
                <a:gd fmla="*/ 2147483646 h 114" name="T47"/>
                <a:gd fmla="*/ 2147483646 w 106" name="T48"/>
                <a:gd fmla="*/ 2147483646 h 114" name="T49"/>
                <a:gd fmla="*/ 2147483646 w 106" name="T50"/>
                <a:gd fmla="*/ 2147483646 h 114" name="T51"/>
                <a:gd fmla="*/ 2147483646 w 106" name="T52"/>
                <a:gd fmla="*/ 2147483646 h 114" name="T53"/>
                <a:gd fmla="*/ 2147483646 w 106" name="T54"/>
                <a:gd fmla="*/ 2147483646 h 114" name="T55"/>
                <a:gd fmla="*/ 2147483646 w 106" name="T56"/>
                <a:gd fmla="*/ 2147483646 h 114" name="T57"/>
                <a:gd fmla="*/ 2147483646 w 106" name="T58"/>
                <a:gd fmla="*/ 2147483646 h 114" name="T59"/>
                <a:gd fmla="*/ 2147483646 w 106" name="T60"/>
                <a:gd fmla="*/ 2147483646 h 114" name="T61"/>
                <a:gd fmla="*/ 2147483646 w 106" name="T62"/>
                <a:gd fmla="*/ 2147483646 h 11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w="3175">
              <a:solidFill>
                <a:schemeClr val="bg1"/>
              </a:solidFill>
              <a:round/>
            </a:ln>
          </p:spPr>
          <p:txBody>
            <a:bodyPr/>
            <a:lstStyle/>
            <a:p>
              <a:endParaRPr altLang="en-US" lang="zh-CN"/>
            </a:p>
          </p:txBody>
        </p:sp>
        <p:sp>
          <p:nvSpPr>
            <p:cNvPr id="25" name="辽宁"/>
            <p:cNvSpPr/>
            <p:nvPr/>
          </p:nvSpPr>
          <p:spPr bwMode="auto">
            <a:xfrm>
              <a:off x="5932592" y="2575645"/>
              <a:ext cx="673135" cy="640911"/>
            </a:xfrm>
            <a:custGeom>
              <a:gdLst>
                <a:gd fmla="*/ 2147483646 w 376" name="T0"/>
                <a:gd fmla="*/ 2147483646 h 358" name="T1"/>
                <a:gd fmla="*/ 2147483646 w 376" name="T2"/>
                <a:gd fmla="*/ 2147483646 h 358" name="T3"/>
                <a:gd fmla="*/ 2147483646 w 376" name="T4"/>
                <a:gd fmla="*/ 2147483646 h 358" name="T5"/>
                <a:gd fmla="*/ 2147483646 w 376" name="T6"/>
                <a:gd fmla="*/ 2147483646 h 358" name="T7"/>
                <a:gd fmla="*/ 2147483646 w 376" name="T8"/>
                <a:gd fmla="*/ 2147483646 h 358" name="T9"/>
                <a:gd fmla="*/ 2147483646 w 376" name="T10"/>
                <a:gd fmla="*/ 2147483646 h 358" name="T11"/>
                <a:gd fmla="*/ 2147483646 w 376" name="T12"/>
                <a:gd fmla="*/ 2147483646 h 358" name="T13"/>
                <a:gd fmla="*/ 2147483646 w 376" name="T14"/>
                <a:gd fmla="*/ 2147483646 h 358" name="T15"/>
                <a:gd fmla="*/ 2147483646 w 376" name="T16"/>
                <a:gd fmla="*/ 2147483646 h 358" name="T17"/>
                <a:gd fmla="*/ 2147483646 w 376" name="T18"/>
                <a:gd fmla="*/ 2147483646 h 358" name="T19"/>
                <a:gd fmla="*/ 2147483646 w 376" name="T20"/>
                <a:gd fmla="*/ 2147483646 h 358" name="T21"/>
                <a:gd fmla="*/ 2147483646 w 376" name="T22"/>
                <a:gd fmla="*/ 2147483646 h 358" name="T23"/>
                <a:gd fmla="*/ 2147483646 w 376" name="T24"/>
                <a:gd fmla="*/ 2147483646 h 358" name="T25"/>
                <a:gd fmla="*/ 2147483646 w 376" name="T26"/>
                <a:gd fmla="*/ 2147483646 h 358" name="T27"/>
                <a:gd fmla="*/ 2147483646 w 376" name="T28"/>
                <a:gd fmla="*/ 2147483646 h 358" name="T29"/>
                <a:gd fmla="*/ 2147483646 w 376" name="T30"/>
                <a:gd fmla="*/ 2147483646 h 358" name="T31"/>
                <a:gd fmla="*/ 2147483646 w 376" name="T32"/>
                <a:gd fmla="*/ 2147483646 h 358" name="T33"/>
                <a:gd fmla="*/ 2147483646 w 376" name="T34"/>
                <a:gd fmla="*/ 2147483646 h 358" name="T35"/>
                <a:gd fmla="*/ 2147483646 w 376" name="T36"/>
                <a:gd fmla="*/ 2147483646 h 358" name="T37"/>
                <a:gd fmla="*/ 2147483646 w 376" name="T38"/>
                <a:gd fmla="*/ 2147483646 h 358" name="T39"/>
                <a:gd fmla="*/ 2147483646 w 376" name="T40"/>
                <a:gd fmla="*/ 2147483646 h 358" name="T41"/>
                <a:gd fmla="*/ 2147483646 w 376" name="T42"/>
                <a:gd fmla="*/ 2147483646 h 358" name="T43"/>
                <a:gd fmla="*/ 2147483646 w 376" name="T44"/>
                <a:gd fmla="*/ 2147483646 h 358" name="T45"/>
                <a:gd fmla="*/ 2147483646 w 376" name="T46"/>
                <a:gd fmla="*/ 2147483646 h 358" name="T47"/>
                <a:gd fmla="*/ 2147483646 w 376" name="T48"/>
                <a:gd fmla="*/ 2147483646 h 358" name="T49"/>
                <a:gd fmla="*/ 2147483646 w 376" name="T50"/>
                <a:gd fmla="*/ 2147483646 h 358" name="T51"/>
                <a:gd fmla="*/ 2147483646 w 376" name="T52"/>
                <a:gd fmla="*/ 2147483646 h 358" name="T53"/>
                <a:gd fmla="*/ 2147483646 w 376" name="T54"/>
                <a:gd fmla="*/ 2147483646 h 358" name="T55"/>
                <a:gd fmla="*/ 2147483646 w 376" name="T56"/>
                <a:gd fmla="*/ 2147483646 h 358" name="T57"/>
                <a:gd fmla="*/ 2147483646 w 376" name="T58"/>
                <a:gd fmla="*/ 2147483646 h 358" name="T59"/>
                <a:gd fmla="*/ 2147483646 w 376" name="T60"/>
                <a:gd fmla="*/ 2147483646 h 358" name="T61"/>
                <a:gd fmla="*/ 2147483646 w 376" name="T62"/>
                <a:gd fmla="*/ 2147483646 h 358" name="T63"/>
                <a:gd fmla="*/ 2147483646 w 376" name="T64"/>
                <a:gd fmla="*/ 2147483646 h 358" name="T65"/>
                <a:gd fmla="*/ 2147483646 w 376" name="T66"/>
                <a:gd fmla="*/ 2147483646 h 358" name="T67"/>
                <a:gd fmla="*/ 2147483646 w 376" name="T68"/>
                <a:gd fmla="*/ 2147483646 h 358" name="T69"/>
                <a:gd fmla="*/ 2147483646 w 376" name="T70"/>
                <a:gd fmla="*/ 2147483646 h 358" name="T71"/>
                <a:gd fmla="*/ 2147483646 w 376" name="T72"/>
                <a:gd fmla="*/ 2147483646 h 358" name="T73"/>
                <a:gd fmla="*/ 2147483646 w 376" name="T74"/>
                <a:gd fmla="*/ 2147483646 h 358" name="T75"/>
                <a:gd fmla="*/ 2147483646 w 376" name="T76"/>
                <a:gd fmla="*/ 2147483646 h 358" name="T77"/>
                <a:gd fmla="*/ 2147483646 w 376" name="T78"/>
                <a:gd fmla="*/ 2147483646 h 358" name="T79"/>
                <a:gd fmla="*/ 2147483646 w 376" name="T80"/>
                <a:gd fmla="*/ 2147483646 h 358" name="T81"/>
                <a:gd fmla="*/ 2147483646 w 376" name="T82"/>
                <a:gd fmla="*/ 2147483646 h 358" name="T83"/>
                <a:gd fmla="*/ 2147483646 w 376" name="T84"/>
                <a:gd fmla="*/ 2147483646 h 358" name="T85"/>
                <a:gd fmla="*/ 2147483646 w 376" name="T86"/>
                <a:gd fmla="*/ 2147483646 h 358" name="T87"/>
                <a:gd fmla="*/ 2147483646 w 376" name="T88"/>
                <a:gd fmla="*/ 2147483646 h 358" name="T89"/>
                <a:gd fmla="*/ 2147483646 w 376" name="T90"/>
                <a:gd fmla="*/ 2147483646 h 358" name="T91"/>
                <a:gd fmla="*/ 2147483646 w 376" name="T92"/>
                <a:gd fmla="*/ 2147483646 h 358" name="T93"/>
                <a:gd fmla="*/ 2147483646 w 376" name="T94"/>
                <a:gd fmla="*/ 2147483646 h 358" name="T95"/>
                <a:gd fmla="*/ 2147483646 w 376" name="T96"/>
                <a:gd fmla="*/ 2147483646 h 358" name="T97"/>
                <a:gd fmla="*/ 2147483646 w 376" name="T98"/>
                <a:gd fmla="*/ 2147483646 h 358" name="T99"/>
                <a:gd fmla="*/ 2147483646 w 376" name="T100"/>
                <a:gd fmla="*/ 2147483646 h 358" name="T101"/>
                <a:gd fmla="*/ 2147483646 w 376" name="T102"/>
                <a:gd fmla="*/ 2147483646 h 358" name="T103"/>
                <a:gd fmla="*/ 2147483646 w 376" name="T104"/>
                <a:gd fmla="*/ 0 h 358" name="T105"/>
                <a:gd fmla="*/ 2147483646 w 376" name="T106"/>
                <a:gd fmla="*/ 2147483646 h 358" name="T107"/>
                <a:gd fmla="*/ 2147483646 w 376" name="T108"/>
                <a:gd fmla="*/ 2147483646 h 358" name="T109"/>
                <a:gd fmla="*/ 2147483646 w 376" name="T110"/>
                <a:gd fmla="*/ 2147483646 h 358" name="T111"/>
                <a:gd fmla="*/ 2147483646 w 376" name="T112"/>
                <a:gd fmla="*/ 2147483646 h 35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3175">
              <a:solidFill>
                <a:schemeClr val="bg1"/>
              </a:solidFill>
              <a:round/>
            </a:ln>
          </p:spPr>
          <p:txBody>
            <a:bodyPr/>
            <a:lstStyle/>
            <a:p>
              <a:endParaRPr altLang="en-US" lang="zh-CN"/>
            </a:p>
          </p:txBody>
        </p:sp>
        <p:sp>
          <p:nvSpPr>
            <p:cNvPr id="26" name="吉林"/>
            <p:cNvSpPr/>
            <p:nvPr/>
          </p:nvSpPr>
          <p:spPr bwMode="auto">
            <a:xfrm>
              <a:off x="6082974" y="2188950"/>
              <a:ext cx="959576" cy="651652"/>
            </a:xfrm>
            <a:custGeom>
              <a:gdLst>
                <a:gd fmla="*/ 2147483646 w 536" name="T0"/>
                <a:gd fmla="*/ 2147483646 h 364" name="T1"/>
                <a:gd fmla="*/ 2147483646 w 536" name="T2"/>
                <a:gd fmla="*/ 2147483646 h 364" name="T3"/>
                <a:gd fmla="*/ 2147483646 w 536" name="T4"/>
                <a:gd fmla="*/ 2147483646 h 364" name="T5"/>
                <a:gd fmla="*/ 2147483646 w 536" name="T6"/>
                <a:gd fmla="*/ 2147483646 h 364" name="T7"/>
                <a:gd fmla="*/ 2147483646 w 536" name="T8"/>
                <a:gd fmla="*/ 2147483646 h 364" name="T9"/>
                <a:gd fmla="*/ 2147483646 w 536" name="T10"/>
                <a:gd fmla="*/ 2147483646 h 364" name="T11"/>
                <a:gd fmla="*/ 2147483646 w 536" name="T12"/>
                <a:gd fmla="*/ 2147483646 h 364" name="T13"/>
                <a:gd fmla="*/ 2147483646 w 536" name="T14"/>
                <a:gd fmla="*/ 2147483646 h 364" name="T15"/>
                <a:gd fmla="*/ 2147483646 w 536" name="T16"/>
                <a:gd fmla="*/ 2147483646 h 364" name="T17"/>
                <a:gd fmla="*/ 2147483646 w 536" name="T18"/>
                <a:gd fmla="*/ 2147483646 h 364" name="T19"/>
                <a:gd fmla="*/ 2147483646 w 536" name="T20"/>
                <a:gd fmla="*/ 2147483646 h 364" name="T21"/>
                <a:gd fmla="*/ 2147483646 w 536" name="T22"/>
                <a:gd fmla="*/ 2147483646 h 364" name="T23"/>
                <a:gd fmla="*/ 2147483646 w 536" name="T24"/>
                <a:gd fmla="*/ 2147483646 h 364" name="T25"/>
                <a:gd fmla="*/ 2147483646 w 536" name="T26"/>
                <a:gd fmla="*/ 2147483646 h 364" name="T27"/>
                <a:gd fmla="*/ 2147483646 w 536" name="T28"/>
                <a:gd fmla="*/ 2147483646 h 364" name="T29"/>
                <a:gd fmla="*/ 2147483646 w 536" name="T30"/>
                <a:gd fmla="*/ 2147483646 h 364" name="T31"/>
                <a:gd fmla="*/ 2147483646 w 536" name="T32"/>
                <a:gd fmla="*/ 2147483646 h 364" name="T33"/>
                <a:gd fmla="*/ 2147483646 w 536" name="T34"/>
                <a:gd fmla="*/ 2147483646 h 364" name="T35"/>
                <a:gd fmla="*/ 2147483646 w 536" name="T36"/>
                <a:gd fmla="*/ 2147483646 h 364" name="T37"/>
                <a:gd fmla="*/ 2147483646 w 536" name="T38"/>
                <a:gd fmla="*/ 2147483646 h 364" name="T39"/>
                <a:gd fmla="*/ 2147483646 w 536" name="T40"/>
                <a:gd fmla="*/ 2147483646 h 364" name="T41"/>
                <a:gd fmla="*/ 2147483646 w 536" name="T42"/>
                <a:gd fmla="*/ 2147483646 h 364" name="T43"/>
                <a:gd fmla="*/ 2147483646 w 536" name="T44"/>
                <a:gd fmla="*/ 2147483646 h 364" name="T45"/>
                <a:gd fmla="*/ 2147483646 w 536" name="T46"/>
                <a:gd fmla="*/ 2147483646 h 364" name="T47"/>
                <a:gd fmla="*/ 2147483646 w 536" name="T48"/>
                <a:gd fmla="*/ 2147483646 h 364" name="T49"/>
                <a:gd fmla="*/ 2147483646 w 536" name="T50"/>
                <a:gd fmla="*/ 2147483646 h 364" name="T51"/>
                <a:gd fmla="*/ 2147483646 w 536" name="T52"/>
                <a:gd fmla="*/ 2147483646 h 364" name="T53"/>
                <a:gd fmla="*/ 2147483646 w 536" name="T54"/>
                <a:gd fmla="*/ 2147483646 h 364" name="T55"/>
                <a:gd fmla="*/ 2147483646 w 536" name="T56"/>
                <a:gd fmla="*/ 2147483646 h 364" name="T57"/>
                <a:gd fmla="*/ 2147483646 w 536" name="T58"/>
                <a:gd fmla="*/ 2147483646 h 364" name="T59"/>
                <a:gd fmla="*/ 2147483646 w 536" name="T60"/>
                <a:gd fmla="*/ 2147483646 h 364" name="T61"/>
                <a:gd fmla="*/ 2147483646 w 536" name="T62"/>
                <a:gd fmla="*/ 2147483646 h 364" name="T63"/>
                <a:gd fmla="*/ 2147483646 w 536" name="T64"/>
                <a:gd fmla="*/ 2147483646 h 364" name="T65"/>
                <a:gd fmla="*/ 2147483646 w 536" name="T66"/>
                <a:gd fmla="*/ 2147483646 h 364" name="T67"/>
                <a:gd fmla="*/ 2147483646 w 536" name="T68"/>
                <a:gd fmla="*/ 2147483646 h 364" name="T69"/>
                <a:gd fmla="*/ 2147483646 w 536" name="T70"/>
                <a:gd fmla="*/ 2147483646 h 364" name="T71"/>
                <a:gd fmla="*/ 2147483646 w 536" name="T72"/>
                <a:gd fmla="*/ 2147483646 h 364" name="T73"/>
                <a:gd fmla="*/ 2147483646 w 536" name="T74"/>
                <a:gd fmla="*/ 2147483646 h 364" name="T75"/>
                <a:gd fmla="*/ 2147483646 w 536" name="T76"/>
                <a:gd fmla="*/ 2147483646 h 364" name="T77"/>
                <a:gd fmla="*/ 2147483646 w 536" name="T78"/>
                <a:gd fmla="*/ 2147483646 h 364" name="T79"/>
                <a:gd fmla="*/ 2147483646 w 536" name="T80"/>
                <a:gd fmla="*/ 2147483646 h 364" name="T81"/>
                <a:gd fmla="*/ 2147483646 w 536" name="T82"/>
                <a:gd fmla="*/ 2147483646 h 364" name="T83"/>
                <a:gd fmla="*/ 2147483646 w 536" name="T84"/>
                <a:gd fmla="*/ 2147483646 h 364" name="T85"/>
                <a:gd fmla="*/ 2147483646 w 536" name="T86"/>
                <a:gd fmla="*/ 2147483646 h 364" name="T87"/>
                <a:gd fmla="*/ 2147483646 w 536" name="T88"/>
                <a:gd fmla="*/ 2147483646 h 364" name="T89"/>
                <a:gd fmla="*/ 2147483646 w 536" name="T90"/>
                <a:gd fmla="*/ 2147483646 h 364" name="T91"/>
                <a:gd fmla="*/ 2147483646 w 536" name="T92"/>
                <a:gd fmla="*/ 2147483646 h 364" name="T93"/>
                <a:gd fmla="*/ 2147483646 w 536" name="T94"/>
                <a:gd fmla="*/ 2147483646 h 364" name="T95"/>
                <a:gd fmla="*/ 2147483646 w 536" name="T96"/>
                <a:gd fmla="*/ 2147483646 h 364" name="T97"/>
                <a:gd fmla="*/ 2147483646 w 536" name="T98"/>
                <a:gd fmla="*/ 2147483646 h 364" name="T99"/>
                <a:gd fmla="*/ 2147483646 w 536" name="T100"/>
                <a:gd fmla="*/ 2147483646 h 364" name="T101"/>
                <a:gd fmla="*/ 2147483646 w 536" name="T102"/>
                <a:gd fmla="*/ 2147483646 h 36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3175">
              <a:solidFill>
                <a:schemeClr val="bg1"/>
              </a:solidFill>
              <a:round/>
            </a:ln>
          </p:spPr>
          <p:txBody>
            <a:bodyPr/>
            <a:lstStyle/>
            <a:p>
              <a:endParaRPr altLang="en-US" lang="zh-CN"/>
            </a:p>
          </p:txBody>
        </p:sp>
        <p:sp>
          <p:nvSpPr>
            <p:cNvPr id="27" name="黑龙江"/>
            <p:cNvSpPr/>
            <p:nvPr/>
          </p:nvSpPr>
          <p:spPr bwMode="auto">
            <a:xfrm>
              <a:off x="5878885" y="1268760"/>
              <a:ext cx="1285402" cy="1167245"/>
            </a:xfrm>
            <a:custGeom>
              <a:gdLst>
                <a:gd fmla="*/ 2147483646 w 718" name="T0"/>
                <a:gd fmla="*/ 2147483646 h 652" name="T1"/>
                <a:gd fmla="*/ 2147483646 w 718" name="T2"/>
                <a:gd fmla="*/ 2147483646 h 652" name="T3"/>
                <a:gd fmla="*/ 2147483646 w 718" name="T4"/>
                <a:gd fmla="*/ 2147483646 h 652" name="T5"/>
                <a:gd fmla="*/ 2147483646 w 718" name="T6"/>
                <a:gd fmla="*/ 2147483646 h 652" name="T7"/>
                <a:gd fmla="*/ 2147483646 w 718" name="T8"/>
                <a:gd fmla="*/ 2147483646 h 652" name="T9"/>
                <a:gd fmla="*/ 2147483646 w 718" name="T10"/>
                <a:gd fmla="*/ 2147483646 h 652" name="T11"/>
                <a:gd fmla="*/ 2147483646 w 718" name="T12"/>
                <a:gd fmla="*/ 2147483646 h 652" name="T13"/>
                <a:gd fmla="*/ 2147483646 w 718" name="T14"/>
                <a:gd fmla="*/ 2147483646 h 652" name="T15"/>
                <a:gd fmla="*/ 2147483646 w 718" name="T16"/>
                <a:gd fmla="*/ 2147483646 h 652" name="T17"/>
                <a:gd fmla="*/ 2147483646 w 718" name="T18"/>
                <a:gd fmla="*/ 2147483646 h 652" name="T19"/>
                <a:gd fmla="*/ 2147483646 w 718" name="T20"/>
                <a:gd fmla="*/ 2147483646 h 652" name="T21"/>
                <a:gd fmla="*/ 2147483646 w 718" name="T22"/>
                <a:gd fmla="*/ 2147483646 h 652" name="T23"/>
                <a:gd fmla="*/ 2147483646 w 718" name="T24"/>
                <a:gd fmla="*/ 2147483646 h 652" name="T25"/>
                <a:gd fmla="*/ 2147483646 w 718" name="T26"/>
                <a:gd fmla="*/ 0 h 652" name="T27"/>
                <a:gd fmla="*/ 2147483646 w 718" name="T28"/>
                <a:gd fmla="*/ 2147483646 h 652" name="T29"/>
                <a:gd fmla="*/ 2147483646 w 718" name="T30"/>
                <a:gd fmla="*/ 2147483646 h 652" name="T31"/>
                <a:gd fmla="*/ 0 w 718" name="T32"/>
                <a:gd fmla="*/ 2147483646 h 652" name="T33"/>
                <a:gd fmla="*/ 2147483646 w 718" name="T34"/>
                <a:gd fmla="*/ 2147483646 h 652" name="T35"/>
                <a:gd fmla="*/ 2147483646 w 718" name="T36"/>
                <a:gd fmla="*/ 2147483646 h 652" name="T37"/>
                <a:gd fmla="*/ 2147483646 w 718" name="T38"/>
                <a:gd fmla="*/ 2147483646 h 652" name="T39"/>
                <a:gd fmla="*/ 2147483646 w 718" name="T40"/>
                <a:gd fmla="*/ 2147483646 h 652" name="T41"/>
                <a:gd fmla="*/ 2147483646 w 718" name="T42"/>
                <a:gd fmla="*/ 2147483646 h 652" name="T43"/>
                <a:gd fmla="*/ 2147483646 w 718" name="T44"/>
                <a:gd fmla="*/ 2147483646 h 652" name="T45"/>
                <a:gd fmla="*/ 2147483646 w 718" name="T46"/>
                <a:gd fmla="*/ 2147483646 h 652" name="T47"/>
                <a:gd fmla="*/ 2147483646 w 718" name="T48"/>
                <a:gd fmla="*/ 2147483646 h 652" name="T49"/>
                <a:gd fmla="*/ 2147483646 w 718" name="T50"/>
                <a:gd fmla="*/ 2147483646 h 652" name="T51"/>
                <a:gd fmla="*/ 2147483646 w 718" name="T52"/>
                <a:gd fmla="*/ 2147483646 h 652" name="T53"/>
                <a:gd fmla="*/ 2147483646 w 718" name="T54"/>
                <a:gd fmla="*/ 2147483646 h 652" name="T55"/>
                <a:gd fmla="*/ 2147483646 w 718" name="T56"/>
                <a:gd fmla="*/ 2147483646 h 652" name="T57"/>
                <a:gd fmla="*/ 2147483646 w 718" name="T58"/>
                <a:gd fmla="*/ 2147483646 h 652" name="T59"/>
                <a:gd fmla="*/ 2147483646 w 718" name="T60"/>
                <a:gd fmla="*/ 2147483646 h 652" name="T61"/>
                <a:gd fmla="*/ 2147483646 w 718" name="T62"/>
                <a:gd fmla="*/ 2147483646 h 652" name="T63"/>
                <a:gd fmla="*/ 2147483646 w 718" name="T64"/>
                <a:gd fmla="*/ 2147483646 h 652" name="T65"/>
                <a:gd fmla="*/ 2147483646 w 718" name="T66"/>
                <a:gd fmla="*/ 2147483646 h 652" name="T67"/>
                <a:gd fmla="*/ 2147483646 w 718" name="T68"/>
                <a:gd fmla="*/ 2147483646 h 652" name="T69"/>
                <a:gd fmla="*/ 2147483646 w 718" name="T70"/>
                <a:gd fmla="*/ 2147483646 h 652" name="T71"/>
                <a:gd fmla="*/ 2147483646 w 718" name="T72"/>
                <a:gd fmla="*/ 2147483646 h 652" name="T73"/>
                <a:gd fmla="*/ 2147483646 w 718" name="T74"/>
                <a:gd fmla="*/ 2147483646 h 652" name="T75"/>
                <a:gd fmla="*/ 2147483646 w 718" name="T76"/>
                <a:gd fmla="*/ 2147483646 h 652" name="T77"/>
                <a:gd fmla="*/ 2147483646 w 718" name="T78"/>
                <a:gd fmla="*/ 2147483646 h 652" name="T79"/>
                <a:gd fmla="*/ 2147483646 w 718" name="T80"/>
                <a:gd fmla="*/ 2147483646 h 652" name="T81"/>
                <a:gd fmla="*/ 2147483646 w 718" name="T82"/>
                <a:gd fmla="*/ 2147483646 h 652" name="T83"/>
                <a:gd fmla="*/ 2147483646 w 718" name="T84"/>
                <a:gd fmla="*/ 2147483646 h 652" name="T85"/>
                <a:gd fmla="*/ 2147483646 w 718" name="T86"/>
                <a:gd fmla="*/ 2147483646 h 652" name="T87"/>
                <a:gd fmla="*/ 2147483646 w 718" name="T88"/>
                <a:gd fmla="*/ 2147483646 h 652" name="T89"/>
                <a:gd fmla="*/ 2147483646 w 718" name="T90"/>
                <a:gd fmla="*/ 2147483646 h 652" name="T91"/>
                <a:gd fmla="*/ 2147483646 w 718" name="T92"/>
                <a:gd fmla="*/ 2147483646 h 652" name="T93"/>
                <a:gd fmla="*/ 2147483646 w 718" name="T94"/>
                <a:gd fmla="*/ 2147483646 h 652" name="T95"/>
                <a:gd fmla="*/ 2147483646 w 718" name="T96"/>
                <a:gd fmla="*/ 2147483646 h 652" name="T97"/>
                <a:gd fmla="*/ 2147483646 w 718" name="T98"/>
                <a:gd fmla="*/ 2147483646 h 652" name="T99"/>
                <a:gd fmla="*/ 2147483646 w 718" name="T100"/>
                <a:gd fmla="*/ 2147483646 h 652" name="T101"/>
                <a:gd fmla="*/ 2147483646 w 718" name="T102"/>
                <a:gd fmla="*/ 2147483646 h 652" name="T103"/>
                <a:gd fmla="*/ 2147483646 w 718" name="T104"/>
                <a:gd fmla="*/ 2147483646 h 652" name="T105"/>
                <a:gd fmla="*/ 2147483646 w 718" name="T106"/>
                <a:gd fmla="*/ 2147483646 h 652" name="T107"/>
                <a:gd fmla="*/ 2147483646 w 718" name="T108"/>
                <a:gd fmla="*/ 2147483646 h 652" name="T109"/>
                <a:gd fmla="*/ 2147483646 w 718" name="T110"/>
                <a:gd fmla="*/ 2147483646 h 652" name="T111"/>
                <a:gd fmla="*/ 2147483646 w 718" name="T112"/>
                <a:gd fmla="*/ 2147483646 h 652" name="T113"/>
                <a:gd fmla="*/ 2147483646 w 718" name="T114"/>
                <a:gd fmla="*/ 2147483646 h 652" name="T115"/>
                <a:gd fmla="*/ 2147483646 w 718" name="T116"/>
                <a:gd fmla="*/ 2147483646 h 652" name="T117"/>
                <a:gd fmla="*/ 2147483646 w 718" name="T118"/>
                <a:gd fmla="*/ 2147483646 h 652" name="T119"/>
                <a:gd fmla="*/ 2147483646 w 718" name="T120"/>
                <a:gd fmla="*/ 2147483646 h 652" name="T121"/>
                <a:gd fmla="*/ 2147483646 w 718" name="T122"/>
                <a:gd fmla="*/ 2147483646 h 6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52" w="718">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3175">
              <a:solidFill>
                <a:schemeClr val="bg1"/>
              </a:solidFill>
              <a:round/>
            </a:ln>
          </p:spPr>
          <p:txBody>
            <a:bodyPr/>
            <a:lstStyle/>
            <a:p>
              <a:endParaRPr altLang="en-US" lang="zh-CN"/>
            </a:p>
          </p:txBody>
        </p:sp>
        <p:sp>
          <p:nvSpPr>
            <p:cNvPr id="28" name="山东"/>
            <p:cNvSpPr/>
            <p:nvPr/>
          </p:nvSpPr>
          <p:spPr bwMode="auto">
            <a:xfrm>
              <a:off x="5624669" y="3363357"/>
              <a:ext cx="776970" cy="486949"/>
            </a:xfrm>
            <a:custGeom>
              <a:gdLst>
                <a:gd fmla="*/ 2147483646 w 434" name="T0"/>
                <a:gd fmla="*/ 2147483646 h 272" name="T1"/>
                <a:gd fmla="*/ 2147483646 w 434" name="T2"/>
                <a:gd fmla="*/ 2147483646 h 272" name="T3"/>
                <a:gd fmla="*/ 2147483646 w 434" name="T4"/>
                <a:gd fmla="*/ 0 h 272" name="T5"/>
                <a:gd fmla="*/ 2147483646 w 434" name="T6"/>
                <a:gd fmla="*/ 2147483646 h 272" name="T7"/>
                <a:gd fmla="*/ 2147483646 w 434" name="T8"/>
                <a:gd fmla="*/ 2147483646 h 272" name="T9"/>
                <a:gd fmla="*/ 2147483646 w 434" name="T10"/>
                <a:gd fmla="*/ 2147483646 h 272" name="T11"/>
                <a:gd fmla="*/ 2147483646 w 434" name="T12"/>
                <a:gd fmla="*/ 2147483646 h 272" name="T13"/>
                <a:gd fmla="*/ 2147483646 w 434" name="T14"/>
                <a:gd fmla="*/ 2147483646 h 272" name="T15"/>
                <a:gd fmla="*/ 2147483646 w 434" name="T16"/>
                <a:gd fmla="*/ 0 h 272" name="T17"/>
                <a:gd fmla="*/ 2147483646 w 434" name="T18"/>
                <a:gd fmla="*/ 2147483646 h 272" name="T19"/>
                <a:gd fmla="*/ 2147483646 w 434" name="T20"/>
                <a:gd fmla="*/ 2147483646 h 272" name="T21"/>
                <a:gd fmla="*/ 2147483646 w 434" name="T22"/>
                <a:gd fmla="*/ 2147483646 h 272" name="T23"/>
                <a:gd fmla="*/ 2147483646 w 434" name="T24"/>
                <a:gd fmla="*/ 2147483646 h 272" name="T25"/>
                <a:gd fmla="*/ 2147483646 w 434" name="T26"/>
                <a:gd fmla="*/ 2147483646 h 272" name="T27"/>
                <a:gd fmla="*/ 2147483646 w 434" name="T28"/>
                <a:gd fmla="*/ 2147483646 h 272" name="T29"/>
                <a:gd fmla="*/ 2147483646 w 434" name="T30"/>
                <a:gd fmla="*/ 2147483646 h 272" name="T31"/>
                <a:gd fmla="*/ 0 w 434" name="T32"/>
                <a:gd fmla="*/ 2147483646 h 272" name="T33"/>
                <a:gd fmla="*/ 2147483646 w 434" name="T34"/>
                <a:gd fmla="*/ 2147483646 h 272" name="T35"/>
                <a:gd fmla="*/ 2147483646 w 434" name="T36"/>
                <a:gd fmla="*/ 2147483646 h 272" name="T37"/>
                <a:gd fmla="*/ 2147483646 w 434" name="T38"/>
                <a:gd fmla="*/ 2147483646 h 272" name="T39"/>
                <a:gd fmla="*/ 2147483646 w 434" name="T40"/>
                <a:gd fmla="*/ 2147483646 h 272" name="T41"/>
                <a:gd fmla="*/ 2147483646 w 434" name="T42"/>
                <a:gd fmla="*/ 2147483646 h 272" name="T43"/>
                <a:gd fmla="*/ 2147483646 w 434" name="T44"/>
                <a:gd fmla="*/ 2147483646 h 272" name="T45"/>
                <a:gd fmla="*/ 2147483646 w 434" name="T46"/>
                <a:gd fmla="*/ 2147483646 h 272" name="T47"/>
                <a:gd fmla="*/ 2147483646 w 434" name="T48"/>
                <a:gd fmla="*/ 2147483646 h 272" name="T49"/>
                <a:gd fmla="*/ 2147483646 w 434" name="T50"/>
                <a:gd fmla="*/ 2147483646 h 272" name="T51"/>
                <a:gd fmla="*/ 2147483646 w 434" name="T52"/>
                <a:gd fmla="*/ 2147483646 h 272" name="T53"/>
                <a:gd fmla="*/ 2147483646 w 434" name="T54"/>
                <a:gd fmla="*/ 2147483646 h 272" name="T55"/>
                <a:gd fmla="*/ 2147483646 w 434" name="T56"/>
                <a:gd fmla="*/ 2147483646 h 272" name="T57"/>
                <a:gd fmla="*/ 2147483646 w 434" name="T58"/>
                <a:gd fmla="*/ 2147483646 h 272" name="T59"/>
                <a:gd fmla="*/ 2147483646 w 434" name="T60"/>
                <a:gd fmla="*/ 2147483646 h 272" name="T61"/>
                <a:gd fmla="*/ 2147483646 w 434" name="T62"/>
                <a:gd fmla="*/ 2147483646 h 272" name="T63"/>
                <a:gd fmla="*/ 2147483646 w 434" name="T64"/>
                <a:gd fmla="*/ 2147483646 h 272" name="T65"/>
                <a:gd fmla="*/ 2147483646 w 434" name="T66"/>
                <a:gd fmla="*/ 2147483646 h 272" name="T67"/>
                <a:gd fmla="*/ 2147483646 w 434" name="T68"/>
                <a:gd fmla="*/ 2147483646 h 272" name="T69"/>
                <a:gd fmla="*/ 2147483646 w 434" name="T70"/>
                <a:gd fmla="*/ 2147483646 h 272" name="T71"/>
                <a:gd fmla="*/ 2147483646 w 434" name="T72"/>
                <a:gd fmla="*/ 2147483646 h 272" name="T73"/>
                <a:gd fmla="*/ 2147483646 w 434" name="T74"/>
                <a:gd fmla="*/ 2147483646 h 272" name="T75"/>
                <a:gd fmla="*/ 2147483646 w 434" name="T76"/>
                <a:gd fmla="*/ 2147483646 h 272" name="T77"/>
                <a:gd fmla="*/ 2147483646 w 434" name="T78"/>
                <a:gd fmla="*/ 2147483646 h 272" name="T79"/>
                <a:gd fmla="*/ 2147483646 w 434" name="T80"/>
                <a:gd fmla="*/ 2147483646 h 272" name="T81"/>
                <a:gd fmla="*/ 2147483646 w 434" name="T82"/>
                <a:gd fmla="*/ 2147483646 h 272" name="T83"/>
                <a:gd fmla="*/ 2147483646 w 434" name="T84"/>
                <a:gd fmla="*/ 2147483646 h 272" name="T85"/>
                <a:gd fmla="*/ 2147483646 w 434" name="T86"/>
                <a:gd fmla="*/ 2147483646 h 272" name="T87"/>
                <a:gd fmla="*/ 2147483646 w 434" name="T88"/>
                <a:gd fmla="*/ 2147483646 h 272" name="T89"/>
                <a:gd fmla="*/ 2147483646 w 434" name="T90"/>
                <a:gd fmla="*/ 2147483646 h 272" name="T91"/>
                <a:gd fmla="*/ 2147483646 w 434" name="T92"/>
                <a:gd fmla="*/ 2147483646 h 272" name="T93"/>
                <a:gd fmla="*/ 2147483646 w 434" name="T94"/>
                <a:gd fmla="*/ 2147483646 h 272" name="T95"/>
                <a:gd fmla="*/ 2147483646 w 434" name="T96"/>
                <a:gd fmla="*/ 2147483646 h 272" name="T97"/>
                <a:gd fmla="*/ 2147483646 w 434" name="T98"/>
                <a:gd fmla="*/ 2147483646 h 272" name="T99"/>
                <a:gd fmla="*/ 2147483646 w 434" name="T100"/>
                <a:gd fmla="*/ 2147483646 h 2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72" w="433">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3175">
              <a:solidFill>
                <a:schemeClr val="bg1"/>
              </a:solidFill>
              <a:round/>
            </a:ln>
          </p:spPr>
          <p:txBody>
            <a:bodyPr/>
            <a:lstStyle/>
            <a:p>
              <a:endParaRPr altLang="en-US" lang="zh-CN"/>
            </a:p>
          </p:txBody>
        </p:sp>
        <p:sp>
          <p:nvSpPr>
            <p:cNvPr id="29" name="上海"/>
            <p:cNvSpPr/>
            <p:nvPr/>
          </p:nvSpPr>
          <p:spPr bwMode="auto">
            <a:xfrm>
              <a:off x="6351512" y="4172552"/>
              <a:ext cx="121737" cy="107415"/>
            </a:xfrm>
            <a:custGeom>
              <a:gdLst>
                <a:gd fmla="*/ 2147483646 w 68" name="T0"/>
                <a:gd fmla="*/ 2147483646 h 60" name="T1"/>
                <a:gd fmla="*/ 2147483646 w 68" name="T2"/>
                <a:gd fmla="*/ 2147483646 h 60" name="T3"/>
                <a:gd fmla="*/ 2147483646 w 68" name="T4"/>
                <a:gd fmla="*/ 2147483646 h 60" name="T5"/>
                <a:gd fmla="*/ 2147483646 w 68" name="T6"/>
                <a:gd fmla="*/ 2147483646 h 60" name="T7"/>
                <a:gd fmla="*/ 2147483646 w 68" name="T8"/>
                <a:gd fmla="*/ 2147483646 h 60" name="T9"/>
                <a:gd fmla="*/ 2147483646 w 68" name="T10"/>
                <a:gd fmla="*/ 2147483646 h 60" name="T11"/>
                <a:gd fmla="*/ 2147483646 w 68" name="T12"/>
                <a:gd fmla="*/ 2147483646 h 60" name="T13"/>
                <a:gd fmla="*/ 2147483646 w 68" name="T14"/>
                <a:gd fmla="*/ 2147483646 h 60" name="T15"/>
                <a:gd fmla="*/ 2147483646 w 68" name="T16"/>
                <a:gd fmla="*/ 0 h 60" name="T17"/>
                <a:gd fmla="*/ 2147483646 w 68" name="T18"/>
                <a:gd fmla="*/ 0 h 60" name="T19"/>
                <a:gd fmla="*/ 2147483646 w 68" name="T20"/>
                <a:gd fmla="*/ 0 h 60" name="T21"/>
                <a:gd fmla="*/ 2147483646 w 68" name="T22"/>
                <a:gd fmla="*/ 2147483646 h 60" name="T23"/>
                <a:gd fmla="*/ 2147483646 w 68" name="T24"/>
                <a:gd fmla="*/ 2147483646 h 60" name="T25"/>
                <a:gd fmla="*/ 2147483646 w 68" name="T26"/>
                <a:gd fmla="*/ 2147483646 h 60" name="T27"/>
                <a:gd fmla="*/ 2147483646 w 68" name="T28"/>
                <a:gd fmla="*/ 2147483646 h 60" name="T29"/>
                <a:gd fmla="*/ 2147483646 w 68" name="T30"/>
                <a:gd fmla="*/ 2147483646 h 60" name="T31"/>
                <a:gd fmla="*/ 0 w 68" name="T32"/>
                <a:gd fmla="*/ 2147483646 h 60" name="T33"/>
                <a:gd fmla="*/ 2147483646 w 68" name="T34"/>
                <a:gd fmla="*/ 2147483646 h 60" name="T35"/>
                <a:gd fmla="*/ 2147483646 w 68" name="T36"/>
                <a:gd fmla="*/ 2147483646 h 60" name="T37"/>
                <a:gd fmla="*/ 2147483646 w 68" name="T38"/>
                <a:gd fmla="*/ 2147483646 h 60" name="T39"/>
                <a:gd fmla="*/ 2147483646 w 68" name="T40"/>
                <a:gd fmla="*/ 2147483646 h 60" name="T41"/>
                <a:gd fmla="*/ 2147483646 w 68" name="T42"/>
                <a:gd fmla="*/ 2147483646 h 60" name="T43"/>
                <a:gd fmla="*/ 2147483646 w 68" name="T44"/>
                <a:gd fmla="*/ 2147483646 h 60" name="T45"/>
                <a:gd fmla="*/ 2147483646 w 68" name="T46"/>
                <a:gd fmla="*/ 2147483646 h 60" name="T47"/>
                <a:gd fmla="*/ 2147483646 w 68" name="T48"/>
                <a:gd fmla="*/ 2147483646 h 60" name="T49"/>
                <a:gd fmla="*/ 2147483646 w 68" name="T50"/>
                <a:gd fmla="*/ 2147483646 h 60" name="T51"/>
                <a:gd fmla="*/ 2147483646 w 68" name="T52"/>
                <a:gd fmla="*/ 2147483646 h 60" name="T53"/>
                <a:gd fmla="*/ 2147483646 w 68" name="T54"/>
                <a:gd fmla="*/ 2147483646 h 60" name="T55"/>
                <a:gd fmla="*/ 2147483646 w 68" name="T56"/>
                <a:gd fmla="*/ 2147483646 h 60" name="T57"/>
                <a:gd fmla="*/ 2147483646 w 68" name="T58"/>
                <a:gd fmla="*/ 2147483646 h 60" name="T59"/>
                <a:gd fmla="*/ 2147483646 w 68" name="T60"/>
                <a:gd fmla="*/ 2147483646 h 60" name="T61"/>
                <a:gd fmla="*/ 2147483646 w 68" name="T62"/>
                <a:gd fmla="*/ 2147483646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0" w="68">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w="3175">
              <a:solidFill>
                <a:schemeClr val="bg1"/>
              </a:solidFill>
              <a:round/>
            </a:ln>
          </p:spPr>
          <p:txBody>
            <a:bodyPr/>
            <a:lstStyle/>
            <a:p>
              <a:endParaRPr altLang="en-US" lang="zh-CN"/>
            </a:p>
          </p:txBody>
        </p:sp>
        <p:sp>
          <p:nvSpPr>
            <p:cNvPr id="30" name="江苏"/>
            <p:cNvSpPr/>
            <p:nvPr/>
          </p:nvSpPr>
          <p:spPr bwMode="auto">
            <a:xfrm>
              <a:off x="5782211" y="3760793"/>
              <a:ext cx="676716" cy="522754"/>
            </a:xfrm>
            <a:custGeom>
              <a:gdLst>
                <a:gd fmla="*/ 2147483646 w 378" name="T0"/>
                <a:gd fmla="*/ 2147483646 h 292" name="T1"/>
                <a:gd fmla="*/ 2147483646 w 378" name="T2"/>
                <a:gd fmla="*/ 2147483646 h 292" name="T3"/>
                <a:gd fmla="*/ 2147483646 w 378" name="T4"/>
                <a:gd fmla="*/ 2147483646 h 292" name="T5"/>
                <a:gd fmla="*/ 2147483646 w 378" name="T6"/>
                <a:gd fmla="*/ 2147483646 h 292" name="T7"/>
                <a:gd fmla="*/ 2147483646 w 378" name="T8"/>
                <a:gd fmla="*/ 2147483646 h 292" name="T9"/>
                <a:gd fmla="*/ 2147483646 w 378" name="T10"/>
                <a:gd fmla="*/ 0 h 292" name="T11"/>
                <a:gd fmla="*/ 2147483646 w 378" name="T12"/>
                <a:gd fmla="*/ 2147483646 h 292" name="T13"/>
                <a:gd fmla="*/ 2147483646 w 378" name="T14"/>
                <a:gd fmla="*/ 2147483646 h 292" name="T15"/>
                <a:gd fmla="*/ 2147483646 w 378" name="T16"/>
                <a:gd fmla="*/ 2147483646 h 292" name="T17"/>
                <a:gd fmla="*/ 2147483646 w 378" name="T18"/>
                <a:gd fmla="*/ 2147483646 h 292" name="T19"/>
                <a:gd fmla="*/ 2147483646 w 378" name="T20"/>
                <a:gd fmla="*/ 2147483646 h 292" name="T21"/>
                <a:gd fmla="*/ 2147483646 w 378" name="T22"/>
                <a:gd fmla="*/ 2147483646 h 292" name="T23"/>
                <a:gd fmla="*/ 2147483646 w 378" name="T24"/>
                <a:gd fmla="*/ 2147483646 h 292" name="T25"/>
                <a:gd fmla="*/ 2147483646 w 378" name="T26"/>
                <a:gd fmla="*/ 2147483646 h 292" name="T27"/>
                <a:gd fmla="*/ 2147483646 w 378" name="T28"/>
                <a:gd fmla="*/ 2147483646 h 292" name="T29"/>
                <a:gd fmla="*/ 2147483646 w 378" name="T30"/>
                <a:gd fmla="*/ 2147483646 h 292" name="T31"/>
                <a:gd fmla="*/ 2147483646 w 378" name="T32"/>
                <a:gd fmla="*/ 2147483646 h 292" name="T33"/>
                <a:gd fmla="*/ 2147483646 w 378" name="T34"/>
                <a:gd fmla="*/ 2147483646 h 292" name="T35"/>
                <a:gd fmla="*/ 2147483646 w 378" name="T36"/>
                <a:gd fmla="*/ 2147483646 h 292" name="T37"/>
                <a:gd fmla="*/ 2147483646 w 378" name="T38"/>
                <a:gd fmla="*/ 2147483646 h 292" name="T39"/>
                <a:gd fmla="*/ 2147483646 w 378" name="T40"/>
                <a:gd fmla="*/ 2147483646 h 292" name="T41"/>
                <a:gd fmla="*/ 2147483646 w 378" name="T42"/>
                <a:gd fmla="*/ 2147483646 h 292" name="T43"/>
                <a:gd fmla="*/ 2147483646 w 378" name="T44"/>
                <a:gd fmla="*/ 2147483646 h 292" name="T45"/>
                <a:gd fmla="*/ 2147483646 w 378" name="T46"/>
                <a:gd fmla="*/ 2147483646 h 292" name="T47"/>
                <a:gd fmla="*/ 2147483646 w 378" name="T48"/>
                <a:gd fmla="*/ 2147483646 h 292" name="T49"/>
                <a:gd fmla="*/ 2147483646 w 378" name="T50"/>
                <a:gd fmla="*/ 2147483646 h 292" name="T51"/>
                <a:gd fmla="*/ 2147483646 w 378" name="T52"/>
                <a:gd fmla="*/ 2147483646 h 292" name="T53"/>
                <a:gd fmla="*/ 2147483646 w 378" name="T54"/>
                <a:gd fmla="*/ 2147483646 h 292" name="T55"/>
                <a:gd fmla="*/ 2147483646 w 378" name="T56"/>
                <a:gd fmla="*/ 2147483646 h 292" name="T57"/>
                <a:gd fmla="*/ 2147483646 w 378" name="T58"/>
                <a:gd fmla="*/ 2147483646 h 292" name="T59"/>
                <a:gd fmla="*/ 2147483646 w 378" name="T60"/>
                <a:gd fmla="*/ 2147483646 h 292" name="T61"/>
                <a:gd fmla="*/ 2147483646 w 378" name="T62"/>
                <a:gd fmla="*/ 2147483646 h 292" name="T63"/>
                <a:gd fmla="*/ 2147483646 w 378" name="T64"/>
                <a:gd fmla="*/ 2147483646 h 292" name="T65"/>
                <a:gd fmla="*/ 2147483646 w 378" name="T66"/>
                <a:gd fmla="*/ 2147483646 h 292" name="T67"/>
                <a:gd fmla="*/ 2147483646 w 378" name="T68"/>
                <a:gd fmla="*/ 2147483646 h 292" name="T69"/>
                <a:gd fmla="*/ 2147483646 w 378" name="T70"/>
                <a:gd fmla="*/ 2147483646 h 292" name="T71"/>
                <a:gd fmla="*/ 2147483646 w 378" name="T72"/>
                <a:gd fmla="*/ 2147483646 h 292" name="T73"/>
                <a:gd fmla="*/ 2147483646 w 378" name="T74"/>
                <a:gd fmla="*/ 2147483646 h 292" name="T75"/>
                <a:gd fmla="*/ 2147483646 w 378" name="T76"/>
                <a:gd fmla="*/ 2147483646 h 292" name="T77"/>
                <a:gd fmla="*/ 2147483646 w 378" name="T78"/>
                <a:gd fmla="*/ 2147483646 h 292" name="T79"/>
                <a:gd fmla="*/ 2147483646 w 378" name="T80"/>
                <a:gd fmla="*/ 2147483646 h 292" name="T81"/>
                <a:gd fmla="*/ 2147483646 w 378" name="T82"/>
                <a:gd fmla="*/ 2147483646 h 292" name="T83"/>
                <a:gd fmla="*/ 2147483646 w 378" name="T84"/>
                <a:gd fmla="*/ 2147483646 h 292" name="T85"/>
                <a:gd fmla="*/ 2147483646 w 378" name="T86"/>
                <a:gd fmla="*/ 2147483646 h 292" name="T87"/>
                <a:gd fmla="*/ 2147483646 w 378" name="T88"/>
                <a:gd fmla="*/ 2147483646 h 292" name="T89"/>
                <a:gd fmla="*/ 2147483646 w 378" name="T90"/>
                <a:gd fmla="*/ 2147483646 h 292" name="T91"/>
                <a:gd fmla="*/ 2147483646 w 378" name="T92"/>
                <a:gd fmla="*/ 2147483646 h 292" name="T93"/>
                <a:gd fmla="*/ 2147483646 w 378" name="T94"/>
                <a:gd fmla="*/ 2147483646 h 292" name="T95"/>
                <a:gd fmla="*/ 2147483646 w 378" name="T96"/>
                <a:gd fmla="*/ 2147483646 h 292" name="T97"/>
                <a:gd fmla="*/ 2147483646 w 378" name="T98"/>
                <a:gd fmla="*/ 2147483646 h 292" name="T99"/>
                <a:gd fmla="*/ 2147483646 w 378" name="T100"/>
                <a:gd fmla="*/ 2147483646 h 29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92" w="378">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w="3175">
              <a:solidFill>
                <a:schemeClr val="bg1"/>
              </a:solidFill>
              <a:round/>
            </a:ln>
          </p:spPr>
          <p:txBody>
            <a:bodyPr/>
            <a:lstStyle/>
            <a:p>
              <a:endParaRPr altLang="en-US" lang="zh-CN"/>
            </a:p>
          </p:txBody>
        </p:sp>
        <p:sp>
          <p:nvSpPr>
            <p:cNvPr id="31" name="河北"/>
            <p:cNvSpPr/>
            <p:nvPr/>
          </p:nvSpPr>
          <p:spPr bwMode="auto">
            <a:xfrm>
              <a:off x="5427741" y="2761832"/>
              <a:ext cx="630169" cy="898707"/>
            </a:xfrm>
            <a:custGeom>
              <a:gdLst>
                <a:gd fmla="*/ 2147483646 w 352" name="T0"/>
                <a:gd fmla="*/ 2147483646 h 502" name="T1"/>
                <a:gd fmla="*/ 2147483646 w 352" name="T2"/>
                <a:gd fmla="*/ 2147483646 h 502" name="T3"/>
                <a:gd fmla="*/ 2147483646 w 352" name="T4"/>
                <a:gd fmla="*/ 2147483646 h 502" name="T5"/>
                <a:gd fmla="*/ 2147483646 w 352" name="T6"/>
                <a:gd fmla="*/ 2147483646 h 502" name="T7"/>
                <a:gd fmla="*/ 2147483646 w 352" name="T8"/>
                <a:gd fmla="*/ 2147483646 h 502" name="T9"/>
                <a:gd fmla="*/ 2147483646 w 352" name="T10"/>
                <a:gd fmla="*/ 2147483646 h 502" name="T11"/>
                <a:gd fmla="*/ 2147483646 w 352" name="T12"/>
                <a:gd fmla="*/ 2147483646 h 502" name="T13"/>
                <a:gd fmla="*/ 2147483646 w 352" name="T14"/>
                <a:gd fmla="*/ 2147483646 h 502" name="T15"/>
                <a:gd fmla="*/ 2147483646 w 352" name="T16"/>
                <a:gd fmla="*/ 2147483646 h 502" name="T17"/>
                <a:gd fmla="*/ 2147483646 w 352" name="T18"/>
                <a:gd fmla="*/ 2147483646 h 502" name="T19"/>
                <a:gd fmla="*/ 2147483646 w 352" name="T20"/>
                <a:gd fmla="*/ 2147483646 h 502" name="T21"/>
                <a:gd fmla="*/ 2147483646 w 352" name="T22"/>
                <a:gd fmla="*/ 2147483646 h 502" name="T23"/>
                <a:gd fmla="*/ 2147483646 w 352" name="T24"/>
                <a:gd fmla="*/ 2147483646 h 502" name="T25"/>
                <a:gd fmla="*/ 2147483646 w 352" name="T26"/>
                <a:gd fmla="*/ 2147483646 h 502" name="T27"/>
                <a:gd fmla="*/ 2147483646 w 352" name="T28"/>
                <a:gd fmla="*/ 2147483646 h 502" name="T29"/>
                <a:gd fmla="*/ 2147483646 w 352" name="T30"/>
                <a:gd fmla="*/ 2147483646 h 502" name="T31"/>
                <a:gd fmla="*/ 2147483646 w 352" name="T32"/>
                <a:gd fmla="*/ 2147483646 h 502" name="T33"/>
                <a:gd fmla="*/ 2147483646 w 352" name="T34"/>
                <a:gd fmla="*/ 2147483646 h 502" name="T35"/>
                <a:gd fmla="*/ 2147483646 w 352" name="T36"/>
                <a:gd fmla="*/ 2147483646 h 502" name="T37"/>
                <a:gd fmla="*/ 2147483646 w 352" name="T38"/>
                <a:gd fmla="*/ 2147483646 h 502" name="T39"/>
                <a:gd fmla="*/ 2147483646 w 352" name="T40"/>
                <a:gd fmla="*/ 2147483646 h 502" name="T41"/>
                <a:gd fmla="*/ 2147483646 w 352" name="T42"/>
                <a:gd fmla="*/ 2147483646 h 502" name="T43"/>
                <a:gd fmla="*/ 2147483646 w 352" name="T44"/>
                <a:gd fmla="*/ 2147483646 h 502" name="T45"/>
                <a:gd fmla="*/ 2147483646 w 352" name="T46"/>
                <a:gd fmla="*/ 2147483646 h 502" name="T47"/>
                <a:gd fmla="*/ 2147483646 w 352" name="T48"/>
                <a:gd fmla="*/ 2147483646 h 502" name="T49"/>
                <a:gd fmla="*/ 2147483646 w 352" name="T50"/>
                <a:gd fmla="*/ 2147483646 h 502" name="T51"/>
                <a:gd fmla="*/ 2147483646 w 352" name="T52"/>
                <a:gd fmla="*/ 2147483646 h 502" name="T53"/>
                <a:gd fmla="*/ 2147483646 w 352" name="T54"/>
                <a:gd fmla="*/ 2147483646 h 502" name="T55"/>
                <a:gd fmla="*/ 2147483646 w 352" name="T56"/>
                <a:gd fmla="*/ 2147483646 h 502" name="T57"/>
                <a:gd fmla="*/ 2147483646 w 352" name="T58"/>
                <a:gd fmla="*/ 2147483646 h 502" name="T59"/>
                <a:gd fmla="*/ 2147483646 w 352" name="T60"/>
                <a:gd fmla="*/ 2147483646 h 502" name="T61"/>
                <a:gd fmla="*/ 2147483646 w 352" name="T62"/>
                <a:gd fmla="*/ 2147483646 h 502" name="T63"/>
                <a:gd fmla="*/ 2147483646 w 352" name="T64"/>
                <a:gd fmla="*/ 2147483646 h 502" name="T65"/>
                <a:gd fmla="*/ 2147483646 w 352" name="T66"/>
                <a:gd fmla="*/ 2147483646 h 502" name="T67"/>
                <a:gd fmla="*/ 2147483646 w 352" name="T68"/>
                <a:gd fmla="*/ 2147483646 h 502" name="T69"/>
                <a:gd fmla="*/ 2147483646 w 352" name="T70"/>
                <a:gd fmla="*/ 2147483646 h 502" name="T71"/>
                <a:gd fmla="*/ 2147483646 w 352" name="T72"/>
                <a:gd fmla="*/ 2147483646 h 502" name="T73"/>
                <a:gd fmla="*/ 2147483646 w 352" name="T74"/>
                <a:gd fmla="*/ 2147483646 h 502" name="T75"/>
                <a:gd fmla="*/ 2147483646 w 352" name="T76"/>
                <a:gd fmla="*/ 2147483646 h 502" name="T77"/>
                <a:gd fmla="*/ 2147483646 w 352" name="T78"/>
                <a:gd fmla="*/ 2147483646 h 502" name="T79"/>
                <a:gd fmla="*/ 2147483646 w 352" name="T80"/>
                <a:gd fmla="*/ 2147483646 h 502" name="T81"/>
                <a:gd fmla="*/ 2147483646 w 352" name="T82"/>
                <a:gd fmla="*/ 2147483646 h 502" name="T83"/>
                <a:gd fmla="*/ 2147483646 w 352" name="T84"/>
                <a:gd fmla="*/ 2147483646 h 502" name="T85"/>
                <a:gd fmla="*/ 2147483646 w 352" name="T86"/>
                <a:gd fmla="*/ 2147483646 h 502" name="T87"/>
                <a:gd fmla="*/ 2147483646 w 352" name="T88"/>
                <a:gd fmla="*/ 2147483646 h 502" name="T89"/>
                <a:gd fmla="*/ 2147483646 w 352" name="T90"/>
                <a:gd fmla="*/ 2147483646 h 502" name="T91"/>
                <a:gd fmla="*/ 2147483646 w 352" name="T92"/>
                <a:gd fmla="*/ 2147483646 h 502" name="T93"/>
                <a:gd fmla="*/ 2147483646 w 352" name="T94"/>
                <a:gd fmla="*/ 2147483646 h 502" name="T95"/>
                <a:gd fmla="*/ 2147483646 w 352" name="T96"/>
                <a:gd fmla="*/ 2147483646 h 502" name="T97"/>
                <a:gd fmla="*/ 2147483646 w 352" name="T98"/>
                <a:gd fmla="*/ 2147483646 h 502" name="T99"/>
                <a:gd fmla="*/ 2147483646 w 352" name="T100"/>
                <a:gd fmla="*/ 2147483646 h 502" name="T101"/>
                <a:gd fmla="*/ 2147483646 w 352" name="T102"/>
                <a:gd fmla="*/ 2147483646 h 502" name="T103"/>
                <a:gd fmla="*/ 2147483646 w 352" name="T104"/>
                <a:gd fmla="*/ 2147483646 h 502" name="T105"/>
                <a:gd fmla="*/ 2147483646 w 352" name="T106"/>
                <a:gd fmla="*/ 2147483646 h 502" name="T107"/>
                <a:gd fmla="*/ 2147483646 w 352" name="T108"/>
                <a:gd fmla="*/ 2147483646 h 5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02" w="35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3175">
              <a:solidFill>
                <a:schemeClr val="bg1"/>
              </a:solidFill>
              <a:round/>
            </a:ln>
          </p:spPr>
          <p:txBody>
            <a:bodyPr/>
            <a:lstStyle/>
            <a:p>
              <a:endParaRPr altLang="en-US" lang="zh-CN"/>
            </a:p>
          </p:txBody>
        </p:sp>
        <p:sp>
          <p:nvSpPr>
            <p:cNvPr id="32" name="河南"/>
            <p:cNvSpPr/>
            <p:nvPr/>
          </p:nvSpPr>
          <p:spPr bwMode="auto">
            <a:xfrm>
              <a:off x="5141300" y="3624734"/>
              <a:ext cx="662394" cy="655233"/>
            </a:xfrm>
            <a:custGeom>
              <a:gdLst>
                <a:gd fmla="*/ 2147483646 w 370" name="T0"/>
                <a:gd fmla="*/ 2147483646 h 366" name="T1"/>
                <a:gd fmla="*/ 0 w 370" name="T2"/>
                <a:gd fmla="*/ 2147483646 h 366" name="T3"/>
                <a:gd fmla="*/ 2147483646 w 370" name="T4"/>
                <a:gd fmla="*/ 2147483646 h 366" name="T5"/>
                <a:gd fmla="*/ 2147483646 w 370" name="T6"/>
                <a:gd fmla="*/ 2147483646 h 366" name="T7"/>
                <a:gd fmla="*/ 2147483646 w 370" name="T8"/>
                <a:gd fmla="*/ 2147483646 h 366" name="T9"/>
                <a:gd fmla="*/ 2147483646 w 370" name="T10"/>
                <a:gd fmla="*/ 2147483646 h 366" name="T11"/>
                <a:gd fmla="*/ 2147483646 w 370" name="T12"/>
                <a:gd fmla="*/ 2147483646 h 366" name="T13"/>
                <a:gd fmla="*/ 2147483646 w 370" name="T14"/>
                <a:gd fmla="*/ 2147483646 h 366" name="T15"/>
                <a:gd fmla="*/ 2147483646 w 370" name="T16"/>
                <a:gd fmla="*/ 2147483646 h 366" name="T17"/>
                <a:gd fmla="*/ 2147483646 w 370" name="T18"/>
                <a:gd fmla="*/ 2147483646 h 366" name="T19"/>
                <a:gd fmla="*/ 2147483646 w 370" name="T20"/>
                <a:gd fmla="*/ 2147483646 h 366" name="T21"/>
                <a:gd fmla="*/ 2147483646 w 370" name="T22"/>
                <a:gd fmla="*/ 2147483646 h 366" name="T23"/>
                <a:gd fmla="*/ 2147483646 w 370" name="T24"/>
                <a:gd fmla="*/ 2147483646 h 366" name="T25"/>
                <a:gd fmla="*/ 2147483646 w 370" name="T26"/>
                <a:gd fmla="*/ 2147483646 h 366" name="T27"/>
                <a:gd fmla="*/ 2147483646 w 370" name="T28"/>
                <a:gd fmla="*/ 2147483646 h 366" name="T29"/>
                <a:gd fmla="*/ 2147483646 w 370" name="T30"/>
                <a:gd fmla="*/ 2147483646 h 366" name="T31"/>
                <a:gd fmla="*/ 2147483646 w 370" name="T32"/>
                <a:gd fmla="*/ 2147483646 h 366" name="T33"/>
                <a:gd fmla="*/ 2147483646 w 370" name="T34"/>
                <a:gd fmla="*/ 2147483646 h 366" name="T35"/>
                <a:gd fmla="*/ 2147483646 w 370" name="T36"/>
                <a:gd fmla="*/ 2147483646 h 366" name="T37"/>
                <a:gd fmla="*/ 2147483646 w 370" name="T38"/>
                <a:gd fmla="*/ 2147483646 h 366" name="T39"/>
                <a:gd fmla="*/ 2147483646 w 370" name="T40"/>
                <a:gd fmla="*/ 2147483646 h 366" name="T41"/>
                <a:gd fmla="*/ 2147483646 w 370" name="T42"/>
                <a:gd fmla="*/ 2147483646 h 366" name="T43"/>
                <a:gd fmla="*/ 2147483646 w 370" name="T44"/>
                <a:gd fmla="*/ 2147483646 h 366" name="T45"/>
                <a:gd fmla="*/ 2147483646 w 370" name="T46"/>
                <a:gd fmla="*/ 2147483646 h 366" name="T47"/>
                <a:gd fmla="*/ 2147483646 w 370" name="T48"/>
                <a:gd fmla="*/ 2147483646 h 366" name="T49"/>
                <a:gd fmla="*/ 2147483646 w 370" name="T50"/>
                <a:gd fmla="*/ 2147483646 h 366" name="T51"/>
                <a:gd fmla="*/ 2147483646 w 370" name="T52"/>
                <a:gd fmla="*/ 2147483646 h 366" name="T53"/>
                <a:gd fmla="*/ 2147483646 w 370" name="T54"/>
                <a:gd fmla="*/ 2147483646 h 366" name="T55"/>
                <a:gd fmla="*/ 2147483646 w 370" name="T56"/>
                <a:gd fmla="*/ 2147483646 h 366" name="T57"/>
                <a:gd fmla="*/ 2147483646 w 370" name="T58"/>
                <a:gd fmla="*/ 2147483646 h 366" name="T59"/>
                <a:gd fmla="*/ 2147483646 w 370" name="T60"/>
                <a:gd fmla="*/ 2147483646 h 366" name="T61"/>
                <a:gd fmla="*/ 2147483646 w 370" name="T62"/>
                <a:gd fmla="*/ 2147483646 h 366" name="T63"/>
                <a:gd fmla="*/ 2147483646 w 370" name="T64"/>
                <a:gd fmla="*/ 2147483646 h 366" name="T65"/>
                <a:gd fmla="*/ 2147483646 w 370" name="T66"/>
                <a:gd fmla="*/ 2147483646 h 366" name="T67"/>
                <a:gd fmla="*/ 2147483646 w 370" name="T68"/>
                <a:gd fmla="*/ 2147483646 h 366" name="T69"/>
                <a:gd fmla="*/ 2147483646 w 370" name="T70"/>
                <a:gd fmla="*/ 2147483646 h 366" name="T71"/>
                <a:gd fmla="*/ 2147483646 w 370" name="T72"/>
                <a:gd fmla="*/ 2147483646 h 366" name="T73"/>
                <a:gd fmla="*/ 2147483646 w 370" name="T74"/>
                <a:gd fmla="*/ 2147483646 h 366" name="T75"/>
                <a:gd fmla="*/ 2147483646 w 370" name="T76"/>
                <a:gd fmla="*/ 2147483646 h 366" name="T77"/>
                <a:gd fmla="*/ 2147483646 w 370" name="T78"/>
                <a:gd fmla="*/ 2147483646 h 366" name="T79"/>
                <a:gd fmla="*/ 2147483646 w 370" name="T80"/>
                <a:gd fmla="*/ 2147483646 h 366" name="T81"/>
                <a:gd fmla="*/ 2147483646 w 370" name="T82"/>
                <a:gd fmla="*/ 2147483646 h 366" name="T83"/>
                <a:gd fmla="*/ 2147483646 w 370" name="T84"/>
                <a:gd fmla="*/ 2147483646 h 366" name="T85"/>
                <a:gd fmla="*/ 2147483646 w 370" name="T86"/>
                <a:gd fmla="*/ 2147483646 h 366" name="T87"/>
                <a:gd fmla="*/ 2147483646 w 370" name="T88"/>
                <a:gd fmla="*/ 2147483646 h 366" name="T89"/>
                <a:gd fmla="*/ 2147483646 w 370" name="T90"/>
                <a:gd fmla="*/ 2147483646 h 366" name="T91"/>
                <a:gd fmla="*/ 2147483646 w 370" name="T92"/>
                <a:gd fmla="*/ 2147483646 h 366" name="T93"/>
                <a:gd fmla="*/ 2147483646 w 370" name="T94"/>
                <a:gd fmla="*/ 0 h 366" name="T95"/>
                <a:gd fmla="*/ 2147483646 w 370" name="T96"/>
                <a:gd fmla="*/ 2147483646 h 366" name="T97"/>
                <a:gd fmla="*/ 2147483646 w 370" name="T98"/>
                <a:gd fmla="*/ 2147483646 h 366" name="T99"/>
                <a:gd fmla="*/ 2147483646 w 370" name="T100"/>
                <a:gd fmla="*/ 2147483646 h 366" name="T101"/>
                <a:gd fmla="*/ 2147483646 w 370" name="T102"/>
                <a:gd fmla="*/ 2147483646 h 366" name="T103"/>
                <a:gd fmla="*/ 2147483646 w 370" name="T104"/>
                <a:gd fmla="*/ 2147483646 h 366" name="T105"/>
                <a:gd fmla="*/ 2147483646 w 370" name="T106"/>
                <a:gd fmla="*/ 2147483646 h 366" name="T107"/>
                <a:gd fmla="*/ 2147483646 w 370" name="T108"/>
                <a:gd fmla="*/ 2147483646 h 36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366" w="370">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FF6977"/>
            </a:solidFill>
            <a:ln w="3175">
              <a:noFill/>
              <a:round/>
            </a:ln>
          </p:spPr>
          <p:txBody>
            <a:bodyPr/>
            <a:lstStyle/>
            <a:p>
              <a:endParaRPr altLang="en-US" lang="zh-CN"/>
            </a:p>
          </p:txBody>
        </p:sp>
        <p:sp>
          <p:nvSpPr>
            <p:cNvPr id="33" name="台湾"/>
            <p:cNvSpPr/>
            <p:nvPr/>
          </p:nvSpPr>
          <p:spPr bwMode="auto">
            <a:xfrm>
              <a:off x="6387317" y="5024712"/>
              <a:ext cx="189767" cy="458305"/>
            </a:xfrm>
            <a:custGeom>
              <a:gdLst>
                <a:gd fmla="*/ 2147483646 w 106" name="T0"/>
                <a:gd fmla="*/ 0 h 256" name="T1"/>
                <a:gd fmla="*/ 2147483646 w 106" name="T2"/>
                <a:gd fmla="*/ 0 h 256" name="T3"/>
                <a:gd fmla="*/ 2147483646 w 106" name="T4"/>
                <a:gd fmla="*/ 2147483646 h 256" name="T5"/>
                <a:gd fmla="*/ 2147483646 w 106" name="T6"/>
                <a:gd fmla="*/ 2147483646 h 256" name="T7"/>
                <a:gd fmla="*/ 2147483646 w 106" name="T8"/>
                <a:gd fmla="*/ 2147483646 h 256" name="T9"/>
                <a:gd fmla="*/ 2147483646 w 106" name="T10"/>
                <a:gd fmla="*/ 2147483646 h 256" name="T11"/>
                <a:gd fmla="*/ 2147483646 w 106" name="T12"/>
                <a:gd fmla="*/ 2147483646 h 256" name="T13"/>
                <a:gd fmla="*/ 2147483646 w 106" name="T14"/>
                <a:gd fmla="*/ 2147483646 h 256" name="T15"/>
                <a:gd fmla="*/ 2147483646 w 106" name="T16"/>
                <a:gd fmla="*/ 2147483646 h 256" name="T17"/>
                <a:gd fmla="*/ 0 w 106" name="T18"/>
                <a:gd fmla="*/ 2147483646 h 256" name="T19"/>
                <a:gd fmla="*/ 2147483646 w 106" name="T20"/>
                <a:gd fmla="*/ 2147483646 h 256" name="T21"/>
                <a:gd fmla="*/ 2147483646 w 106" name="T22"/>
                <a:gd fmla="*/ 2147483646 h 256" name="T23"/>
                <a:gd fmla="*/ 2147483646 w 106" name="T24"/>
                <a:gd fmla="*/ 2147483646 h 256" name="T25"/>
                <a:gd fmla="*/ 2147483646 w 106" name="T26"/>
                <a:gd fmla="*/ 2147483646 h 256" name="T27"/>
                <a:gd fmla="*/ 2147483646 w 106" name="T28"/>
                <a:gd fmla="*/ 2147483646 h 256" name="T29"/>
                <a:gd fmla="*/ 2147483646 w 106" name="T30"/>
                <a:gd fmla="*/ 2147483646 h 256" name="T31"/>
                <a:gd fmla="*/ 2147483646 w 106" name="T32"/>
                <a:gd fmla="*/ 2147483646 h 256" name="T33"/>
                <a:gd fmla="*/ 2147483646 w 106" name="T34"/>
                <a:gd fmla="*/ 2147483646 h 256" name="T35"/>
                <a:gd fmla="*/ 2147483646 w 106" name="T36"/>
                <a:gd fmla="*/ 2147483646 h 256" name="T37"/>
                <a:gd fmla="*/ 2147483646 w 106" name="T38"/>
                <a:gd fmla="*/ 2147483646 h 256" name="T39"/>
                <a:gd fmla="*/ 2147483646 w 106" name="T40"/>
                <a:gd fmla="*/ 2147483646 h 256" name="T41"/>
                <a:gd fmla="*/ 2147483646 w 106" name="T42"/>
                <a:gd fmla="*/ 2147483646 h 256" name="T43"/>
                <a:gd fmla="*/ 2147483646 w 106" name="T44"/>
                <a:gd fmla="*/ 2147483646 h 256" name="T45"/>
                <a:gd fmla="*/ 2147483646 w 106" name="T46"/>
                <a:gd fmla="*/ 2147483646 h 256" name="T47"/>
                <a:gd fmla="*/ 2147483646 w 106" name="T48"/>
                <a:gd fmla="*/ 2147483646 h 256" name="T49"/>
                <a:gd fmla="*/ 2147483646 w 106" name="T50"/>
                <a:gd fmla="*/ 2147483646 h 256" name="T51"/>
                <a:gd fmla="*/ 2147483646 w 106" name="T52"/>
                <a:gd fmla="*/ 2147483646 h 256" name="T53"/>
                <a:gd fmla="*/ 2147483646 w 106" name="T54"/>
                <a:gd fmla="*/ 2147483646 h 256" name="T55"/>
                <a:gd fmla="*/ 2147483646 w 106" name="T56"/>
                <a:gd fmla="*/ 2147483646 h 256" name="T57"/>
                <a:gd fmla="*/ 2147483646 w 106" name="T58"/>
                <a:gd fmla="*/ 2147483646 h 256" name="T59"/>
                <a:gd fmla="*/ 2147483646 w 106" name="T60"/>
                <a:gd fmla="*/ 2147483646 h 256" name="T61"/>
                <a:gd fmla="*/ 2147483646 w 106" name="T62"/>
                <a:gd fmla="*/ 2147483646 h 256" name="T63"/>
                <a:gd fmla="*/ 2147483646 w 106" name="T64"/>
                <a:gd fmla="*/ 2147483646 h 256" name="T65"/>
                <a:gd fmla="*/ 2147483646 w 106" name="T66"/>
                <a:gd fmla="*/ 2147483646 h 256" name="T67"/>
                <a:gd fmla="*/ 2147483646 w 106" name="T68"/>
                <a:gd fmla="*/ 2147483646 h 256" name="T69"/>
                <a:gd fmla="*/ 2147483646 w 106" name="T70"/>
                <a:gd fmla="*/ 2147483646 h 256" name="T71"/>
                <a:gd fmla="*/ 2147483646 w 106" name="T72"/>
                <a:gd fmla="*/ 2147483646 h 256" name="T73"/>
                <a:gd fmla="*/ 2147483646 w 106" name="T74"/>
                <a:gd fmla="*/ 2147483646 h 256" name="T75"/>
                <a:gd fmla="*/ 2147483646 w 106" name="T76"/>
                <a:gd fmla="*/ 2147483646 h 256" name="T77"/>
                <a:gd fmla="*/ 2147483646 w 106" name="T78"/>
                <a:gd fmla="*/ 2147483646 h 256" name="T79"/>
                <a:gd fmla="*/ 2147483646 w 106" name="T80"/>
                <a:gd fmla="*/ 2147483646 h 256" name="T81"/>
                <a:gd fmla="*/ 2147483646 w 106" name="T82"/>
                <a:gd fmla="*/ 2147483646 h 256" name="T83"/>
                <a:gd fmla="*/ 2147483646 w 106" name="T84"/>
                <a:gd fmla="*/ 2147483646 h 256" name="T85"/>
                <a:gd fmla="*/ 2147483646 w 106" name="T86"/>
                <a:gd fmla="*/ 2147483646 h 256" name="T87"/>
                <a:gd fmla="*/ 2147483646 w 106" name="T88"/>
                <a:gd fmla="*/ 0 h 25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6" w="105">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w="3175">
              <a:solidFill>
                <a:schemeClr val="bg1"/>
              </a:solidFill>
              <a:round/>
            </a:ln>
          </p:spPr>
          <p:txBody>
            <a:bodyPr/>
            <a:lstStyle/>
            <a:p>
              <a:endParaRPr altLang="en-US" lang="zh-CN"/>
            </a:p>
          </p:txBody>
        </p:sp>
        <p:sp>
          <p:nvSpPr>
            <p:cNvPr id="34" name="海南"/>
            <p:cNvSpPr/>
            <p:nvPr/>
          </p:nvSpPr>
          <p:spPr bwMode="auto">
            <a:xfrm>
              <a:off x="4990919" y="5837487"/>
              <a:ext cx="286441" cy="250636"/>
            </a:xfrm>
            <a:custGeom>
              <a:gdLst>
                <a:gd fmla="*/ 2147483646 w 160" name="T0"/>
                <a:gd fmla="*/ 2147483646 h 140" name="T1"/>
                <a:gd fmla="*/ 2147483646 w 160" name="T2"/>
                <a:gd fmla="*/ 2147483646 h 140" name="T3"/>
                <a:gd fmla="*/ 2147483646 w 160" name="T4"/>
                <a:gd fmla="*/ 2147483646 h 140" name="T5"/>
                <a:gd fmla="*/ 2147483646 w 160" name="T6"/>
                <a:gd fmla="*/ 2147483646 h 140" name="T7"/>
                <a:gd fmla="*/ 2147483646 w 160" name="T8"/>
                <a:gd fmla="*/ 2147483646 h 140" name="T9"/>
                <a:gd fmla="*/ 2147483646 w 160" name="T10"/>
                <a:gd fmla="*/ 2147483646 h 140" name="T11"/>
                <a:gd fmla="*/ 2147483646 w 160" name="T12"/>
                <a:gd fmla="*/ 2147483646 h 140" name="T13"/>
                <a:gd fmla="*/ 2147483646 w 160" name="T14"/>
                <a:gd fmla="*/ 2147483646 h 140" name="T15"/>
                <a:gd fmla="*/ 2147483646 w 160" name="T16"/>
                <a:gd fmla="*/ 2147483646 h 140" name="T17"/>
                <a:gd fmla="*/ 2147483646 w 160" name="T18"/>
                <a:gd fmla="*/ 2147483646 h 140" name="T19"/>
                <a:gd fmla="*/ 2147483646 w 160" name="T20"/>
                <a:gd fmla="*/ 2147483646 h 140" name="T21"/>
                <a:gd fmla="*/ 2147483646 w 160" name="T22"/>
                <a:gd fmla="*/ 2147483646 h 140" name="T23"/>
                <a:gd fmla="*/ 2147483646 w 160" name="T24"/>
                <a:gd fmla="*/ 2147483646 h 140" name="T25"/>
                <a:gd fmla="*/ 0 w 160" name="T26"/>
                <a:gd fmla="*/ 2147483646 h 140" name="T27"/>
                <a:gd fmla="*/ 2147483646 w 160" name="T28"/>
                <a:gd fmla="*/ 2147483646 h 140" name="T29"/>
                <a:gd fmla="*/ 2147483646 w 160" name="T30"/>
                <a:gd fmla="*/ 2147483646 h 140" name="T31"/>
                <a:gd fmla="*/ 2147483646 w 160" name="T32"/>
                <a:gd fmla="*/ 2147483646 h 140" name="T33"/>
                <a:gd fmla="*/ 2147483646 w 160" name="T34"/>
                <a:gd fmla="*/ 2147483646 h 140" name="T35"/>
                <a:gd fmla="*/ 2147483646 w 160" name="T36"/>
                <a:gd fmla="*/ 2147483646 h 140" name="T37"/>
                <a:gd fmla="*/ 2147483646 w 160" name="T38"/>
                <a:gd fmla="*/ 2147483646 h 140" name="T39"/>
                <a:gd fmla="*/ 2147483646 w 160" name="T40"/>
                <a:gd fmla="*/ 2147483646 h 140" name="T41"/>
                <a:gd fmla="*/ 2147483646 w 160" name="T42"/>
                <a:gd fmla="*/ 2147483646 h 140" name="T43"/>
                <a:gd fmla="*/ 2147483646 w 160" name="T44"/>
                <a:gd fmla="*/ 2147483646 h 140" name="T45"/>
                <a:gd fmla="*/ 2147483646 w 160" name="T46"/>
                <a:gd fmla="*/ 2147483646 h 140" name="T47"/>
                <a:gd fmla="*/ 2147483646 w 160" name="T48"/>
                <a:gd fmla="*/ 2147483646 h 140" name="T49"/>
                <a:gd fmla="*/ 2147483646 w 160" name="T50"/>
                <a:gd fmla="*/ 2147483646 h 140" name="T51"/>
                <a:gd fmla="*/ 2147483646 w 160" name="T52"/>
                <a:gd fmla="*/ 2147483646 h 140" name="T53"/>
                <a:gd fmla="*/ 2147483646 w 160" name="T54"/>
                <a:gd fmla="*/ 2147483646 h 140" name="T55"/>
                <a:gd fmla="*/ 2147483646 w 160" name="T56"/>
                <a:gd fmla="*/ 2147483646 h 140" name="T57"/>
                <a:gd fmla="*/ 2147483646 w 160" name="T58"/>
                <a:gd fmla="*/ 2147483646 h 140" name="T59"/>
                <a:gd fmla="*/ 2147483646 w 160" name="T60"/>
                <a:gd fmla="*/ 2147483646 h 140" name="T61"/>
                <a:gd fmla="*/ 2147483646 w 160" name="T62"/>
                <a:gd fmla="*/ 2147483646 h 140" name="T63"/>
                <a:gd fmla="*/ 2147483646 w 160" name="T64"/>
                <a:gd fmla="*/ 2147483646 h 140" name="T65"/>
                <a:gd fmla="*/ 2147483646 w 160" name="T66"/>
                <a:gd fmla="*/ 2147483646 h 140" name="T67"/>
                <a:gd fmla="*/ 2147483646 w 160" name="T68"/>
                <a:gd fmla="*/ 2147483646 h 140" name="T69"/>
                <a:gd fmla="*/ 2147483646 w 160" name="T70"/>
                <a:gd fmla="*/ 2147483646 h 140" name="T71"/>
                <a:gd fmla="*/ 2147483646 w 160" name="T72"/>
                <a:gd fmla="*/ 2147483646 h 140" name="T73"/>
                <a:gd fmla="*/ 2147483646 w 160" name="T74"/>
                <a:gd fmla="*/ 2147483646 h 140" name="T75"/>
                <a:gd fmla="*/ 2147483646 w 160" name="T76"/>
                <a:gd fmla="*/ 2147483646 h 140" name="T77"/>
                <a:gd fmla="*/ 2147483646 w 160" name="T78"/>
                <a:gd fmla="*/ 2147483646 h 140" name="T79"/>
                <a:gd fmla="*/ 2147483646 w 160" name="T80"/>
                <a:gd fmla="*/ 2147483646 h 140" name="T81"/>
                <a:gd fmla="*/ 2147483646 w 160" name="T82"/>
                <a:gd fmla="*/ 0 h 140" name="T83"/>
                <a:gd fmla="*/ 2147483646 w 160" name="T84"/>
                <a:gd fmla="*/ 2147483646 h 140" name="T85"/>
                <a:gd fmla="*/ 2147483646 w 160" name="T86"/>
                <a:gd fmla="*/ 2147483646 h 140" name="T87"/>
                <a:gd fmla="*/ 2147483646 w 160" name="T88"/>
                <a:gd fmla="*/ 2147483646 h 140" name="T89"/>
                <a:gd fmla="*/ 2147483646 w 160" name="T90"/>
                <a:gd fmla="*/ 2147483646 h 140" name="T91"/>
                <a:gd fmla="*/ 2147483646 w 160" name="T92"/>
                <a:gd fmla="*/ 2147483646 h 140" name="T93"/>
                <a:gd fmla="*/ 2147483646 w 160" name="T94"/>
                <a:gd fmla="*/ 2147483646 h 14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40" w="16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3175">
              <a:solidFill>
                <a:schemeClr val="bg1"/>
              </a:solidFill>
              <a:round/>
            </a:ln>
          </p:spPr>
          <p:txBody>
            <a:bodyPr/>
            <a:lstStyle/>
            <a:p>
              <a:endParaRPr altLang="en-US" lang="zh-CN"/>
            </a:p>
          </p:txBody>
        </p:sp>
      </p:grpSp>
      <p:sp>
        <p:nvSpPr>
          <p:cNvPr id="35" name="矩形 1"/>
          <p:cNvSpPr>
            <a:spLocks noChangeArrowheads="1"/>
          </p:cNvSpPr>
          <p:nvPr/>
        </p:nvSpPr>
        <p:spPr bwMode="auto">
          <a:xfrm>
            <a:off x="7954490" y="2624172"/>
            <a:ext cx="1837157" cy="5181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p:txBody>
      </p:sp>
      <p:sp>
        <p:nvSpPr>
          <p:cNvPr id="36" name="矩形 35"/>
          <p:cNvSpPr/>
          <p:nvPr/>
        </p:nvSpPr>
        <p:spPr>
          <a:xfrm>
            <a:off x="7965306" y="2124548"/>
            <a:ext cx="2214880" cy="548640"/>
          </a:xfrm>
          <a:prstGeom prst="rect">
            <a:avLst/>
          </a:prstGeom>
        </p:spPr>
        <p:txBody>
          <a:bodyPr wrap="none">
            <a:spAutoFit/>
          </a:bodyPr>
          <a:lstStyle/>
          <a:p>
            <a:pPr algn="ctr">
              <a:lnSpc>
                <a:spcPct val="150000"/>
              </a:lnSpc>
            </a:pPr>
            <a:r>
              <a:rPr altLang="en-US" b="1" lang="zh-CN" sz="2000">
                <a:solidFill>
                  <a:srgbClr val="000000"/>
                </a:solidFill>
                <a:latin charset="-122" panose="020b0503020204020204" pitchFamily="34" typeface="微软雅黑"/>
                <a:ea charset="-122" panose="020b0503020204020204" pitchFamily="34" typeface="微软雅黑"/>
              </a:rPr>
              <a:t>点击添加文字说明</a:t>
            </a:r>
          </a:p>
        </p:txBody>
      </p:sp>
      <p:sp>
        <p:nvSpPr>
          <p:cNvPr id="37" name="矩形 1"/>
          <p:cNvSpPr>
            <a:spLocks noChangeArrowheads="1"/>
          </p:cNvSpPr>
          <p:nvPr/>
        </p:nvSpPr>
        <p:spPr bwMode="auto">
          <a:xfrm>
            <a:off x="7964941" y="3918753"/>
            <a:ext cx="1837157" cy="5181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p:txBody>
      </p:sp>
      <p:sp>
        <p:nvSpPr>
          <p:cNvPr id="38" name="矩形 37"/>
          <p:cNvSpPr/>
          <p:nvPr/>
        </p:nvSpPr>
        <p:spPr>
          <a:xfrm>
            <a:off x="7975757" y="3419129"/>
            <a:ext cx="2214880" cy="548640"/>
          </a:xfrm>
          <a:prstGeom prst="rect">
            <a:avLst/>
          </a:prstGeom>
        </p:spPr>
        <p:txBody>
          <a:bodyPr wrap="none">
            <a:spAutoFit/>
          </a:bodyPr>
          <a:lstStyle/>
          <a:p>
            <a:pPr algn="ctr">
              <a:lnSpc>
                <a:spcPct val="150000"/>
              </a:lnSpc>
            </a:pPr>
            <a:r>
              <a:rPr altLang="en-US" b="1" lang="zh-CN" sz="2000">
                <a:solidFill>
                  <a:srgbClr val="000000"/>
                </a:solidFill>
                <a:latin charset="-122" panose="020b0503020204020204" pitchFamily="34" typeface="微软雅黑"/>
                <a:ea charset="-122" panose="020b0503020204020204" pitchFamily="34" typeface="微软雅黑"/>
              </a:rPr>
              <a:t>点击添加文字说明</a:t>
            </a:r>
          </a:p>
        </p:txBody>
      </p:sp>
      <p:sp>
        <p:nvSpPr>
          <p:cNvPr id="39" name="矩形 1"/>
          <p:cNvSpPr>
            <a:spLocks noChangeArrowheads="1"/>
          </p:cNvSpPr>
          <p:nvPr/>
        </p:nvSpPr>
        <p:spPr bwMode="auto">
          <a:xfrm>
            <a:off x="7954490" y="5278008"/>
            <a:ext cx="1837157" cy="5181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p:txBody>
      </p:sp>
      <p:sp>
        <p:nvSpPr>
          <p:cNvPr id="40" name="矩形 39"/>
          <p:cNvSpPr/>
          <p:nvPr/>
        </p:nvSpPr>
        <p:spPr>
          <a:xfrm>
            <a:off x="7965306" y="4778384"/>
            <a:ext cx="2214880" cy="548640"/>
          </a:xfrm>
          <a:prstGeom prst="rect">
            <a:avLst/>
          </a:prstGeom>
        </p:spPr>
        <p:txBody>
          <a:bodyPr wrap="none">
            <a:spAutoFit/>
          </a:bodyPr>
          <a:lstStyle/>
          <a:p>
            <a:pPr algn="ctr">
              <a:lnSpc>
                <a:spcPct val="150000"/>
              </a:lnSpc>
            </a:pPr>
            <a:r>
              <a:rPr altLang="en-US" b="1" lang="zh-CN" sz="2000">
                <a:solidFill>
                  <a:srgbClr val="000000"/>
                </a:solidFill>
                <a:latin charset="-122" panose="020b0503020204020204" pitchFamily="34" typeface="微软雅黑"/>
                <a:ea charset="-122" panose="020b0503020204020204" pitchFamily="34" typeface="微软雅黑"/>
              </a:rPr>
              <a:t>点击添加文字说明</a:t>
            </a:r>
          </a:p>
        </p:txBody>
      </p:sp>
    </p:spTree>
    <p:extLst>
      <p:ext uri="{BB962C8B-B14F-4D97-AF65-F5344CB8AC3E}">
        <p14:creationId val="2563601871"/>
      </p:ext>
    </p:extLst>
  </p:cSld>
  <p:clrMapOvr>
    <a:masterClrMapping/>
  </p:clrMapOvr>
  <mc:AlternateContent>
    <mc:Choice Requires="p14">
      <p:transition p14:dur="700" spd="med">
        <p:fade/>
      </p:transition>
    </mc:Choice>
    <mc:Fallback>
      <p:transition spd="med">
        <p:fade/>
      </p:transition>
    </mc:Fallback>
  </mc:AlternateConten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rcRect b="35110" t="8214"/>
          <a:stretch>
            <a:fillRect/>
          </a:stretch>
        </p:blipFill>
        <p:spPr>
          <a:xfrm>
            <a:off x="228127" y="362521"/>
            <a:ext cx="11735745" cy="4722242"/>
          </a:xfrm>
          <a:prstGeom prst="roundRect">
            <a:avLst>
              <a:gd fmla="val 2179" name="adj"/>
            </a:avLst>
          </a:prstGeom>
          <a:gradFill>
            <a:gsLst>
              <a:gs pos="35000">
                <a:srgbClr val="6B13D3"/>
              </a:gs>
              <a:gs pos="88000">
                <a:srgbClr val="2D83D8"/>
              </a:gs>
            </a:gsLst>
            <a:lin ang="18000000" scaled="0"/>
          </a:gradFill>
          <a:ln>
            <a:noFill/>
          </a:ln>
        </p:spPr>
      </p:pic>
      <p:sp>
        <p:nvSpPr>
          <p:cNvPr id="3" name="矩形 2"/>
          <p:cNvSpPr/>
          <p:nvPr/>
        </p:nvSpPr>
        <p:spPr>
          <a:xfrm>
            <a:off x="564660" y="5163628"/>
            <a:ext cx="1509070" cy="1561342"/>
          </a:xfrm>
          <a:prstGeom prst="rect">
            <a:avLst/>
          </a:prstGeom>
          <a:noFill/>
          <a:ln>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8800">
                <a:solidFill>
                  <a:srgbClr val="3B3B3B"/>
                </a:solidFill>
                <a:latin charset="-122" panose="020b0503020204020204" pitchFamily="34" typeface="微软雅黑"/>
                <a:ea charset="-122" panose="020b0503020204020204" pitchFamily="34" typeface="微软雅黑"/>
              </a:rPr>
              <a:t>谢</a:t>
            </a:r>
          </a:p>
        </p:txBody>
      </p:sp>
      <p:sp>
        <p:nvSpPr>
          <p:cNvPr id="4" name="矩形 3"/>
          <p:cNvSpPr/>
          <p:nvPr/>
        </p:nvSpPr>
        <p:spPr>
          <a:xfrm>
            <a:off x="2387546" y="5436467"/>
            <a:ext cx="8461881" cy="1005840"/>
          </a:xfrm>
          <a:prstGeom prst="rect">
            <a:avLst/>
          </a:prstGeom>
        </p:spPr>
        <p:txBody>
          <a:bodyPr wrap="square">
            <a:spAutoFit/>
          </a:bodyPr>
          <a:lstStyle/>
          <a:p>
            <a:pPr>
              <a:lnSpc>
                <a:spcPct val="150000"/>
              </a:lnSpc>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rPr>
              <a:t>希望在未来的工作中，各位领导、同事继续给予帮助、指导，我将继续始终如一地在公司规章制度内做好各项工作，做更加完美的工作者。</a:t>
            </a:r>
          </a:p>
        </p:txBody>
      </p:sp>
    </p:spTree>
    <p:extLst>
      <p:ext uri="{BB962C8B-B14F-4D97-AF65-F5344CB8AC3E}">
        <p14:creationId val="390763417"/>
      </p:ext>
    </p:extLst>
  </p:cSld>
  <p:clrMapOvr>
    <a:masterClrMapping/>
  </p:clrMapOvr>
  <mc:AlternateContent>
    <mc:Choice Requires="p14">
      <p:transition p14:dur="700" spd="med">
        <p:fade/>
      </p:transition>
    </mc:Choice>
    <mc:Fallback>
      <p:transition spd="med">
        <p:fade/>
      </p:transition>
    </mc:Fallback>
  </mc:AlternateConten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框 11"/>
          <p:cNvSpPr txBox="1"/>
          <p:nvPr/>
        </p:nvSpPr>
        <p:spPr>
          <a:xfrm>
            <a:off x="1162385" y="980543"/>
            <a:ext cx="1960880" cy="518160"/>
          </a:xfrm>
          <a:prstGeom prst="rect">
            <a:avLst/>
          </a:prstGeom>
          <a:noFill/>
        </p:spPr>
        <p:txBody>
          <a:bodyPr rtlCol="0" wrap="none">
            <a:spAutoFit/>
          </a:bodyPr>
          <a:lstStyle/>
          <a:p>
            <a:r>
              <a:rPr altLang="en-US" lang="zh-CN" smtClean="0" sz="2800">
                <a:latin charset="-122" panose="020b0503020204020204" pitchFamily="34" typeface="微软雅黑"/>
                <a:ea charset="-122" panose="020b0503020204020204" pitchFamily="34" typeface="微软雅黑"/>
              </a:rPr>
              <a:t>模版指导：</a:t>
            </a:r>
          </a:p>
        </p:txBody>
      </p:sp>
      <p:sp>
        <p:nvSpPr>
          <p:cNvPr id="13" name="文本框 12"/>
          <p:cNvSpPr txBox="1"/>
          <p:nvPr/>
        </p:nvSpPr>
        <p:spPr>
          <a:xfrm>
            <a:off x="1206652" y="1979097"/>
            <a:ext cx="11314430" cy="3505201"/>
          </a:xfrm>
          <a:prstGeom prst="rect">
            <a:avLst/>
          </a:prstGeom>
          <a:noFill/>
        </p:spPr>
        <p:txBody>
          <a:bodyPr rtlCol="0" wrap="none">
            <a:spAutoFit/>
          </a:bodyPr>
          <a:lstStyle/>
          <a:p>
            <a:pPr>
              <a:lnSpc>
                <a:spcPct val="200000"/>
              </a:lnSpc>
            </a:pPr>
            <a:r>
              <a:rPr altLang="zh-CN" lang="en-US" smtClean="0" sz="2800">
                <a:latin charset="-122" panose="020b0503020204020204" pitchFamily="34" typeface="微软雅黑"/>
                <a:ea charset="-122" panose="020b0503020204020204" pitchFamily="34" typeface="微软雅黑"/>
              </a:rPr>
              <a:t>1.字体：Impact</a:t>
            </a:r>
          </a:p>
          <a:p>
            <a:pPr>
              <a:lnSpc>
                <a:spcPct val="200000"/>
              </a:lnSpc>
            </a:pPr>
            <a:r>
              <a:rPr altLang="zh-CN" lang="en-US" smtClean="0" sz="2800">
                <a:latin charset="-122" panose="020b0503020204020204" pitchFamily="34" typeface="微软雅黑"/>
                <a:ea charset="-122" panose="020b0503020204020204" pitchFamily="34" typeface="微软雅黑"/>
              </a:rPr>
              <a:t>                    如未达到演示效果，请自行下载安装相关字体</a:t>
            </a:r>
          </a:p>
          <a:p>
            <a:pPr>
              <a:lnSpc>
                <a:spcPct val="200000"/>
              </a:lnSpc>
            </a:pPr>
            <a:r>
              <a:rPr altLang="zh-CN" lang="en-US" smtClean="0" sz="2800">
                <a:latin charset="-122" panose="020b0503020204020204" pitchFamily="34" typeface="微软雅黑"/>
                <a:ea charset="-122" panose="020b0503020204020204" pitchFamily="34" typeface="微软雅黑"/>
              </a:rPr>
              <a:t>2.版式：主要针对Microsoftpowerpoint设计</a:t>
            </a:r>
          </a:p>
          <a:p>
            <a:pPr>
              <a:lnSpc>
                <a:spcPct val="200000"/>
              </a:lnSpc>
            </a:pPr>
            <a:r>
              <a:rPr altLang="zh-CN" lang="en-US" smtClean="0" sz="2800">
                <a:latin charset="-122" panose="020b0503020204020204" pitchFamily="34" typeface="微软雅黑"/>
                <a:ea charset="-122" panose="020b0503020204020204" pitchFamily="34" typeface="微软雅黑"/>
              </a:rPr>
              <a:t>                    WPS中可能存在背景单独分离问题，请在WPS模版中调节</a:t>
            </a:r>
          </a:p>
        </p:txBody>
      </p:sp>
    </p:spTree>
    <p:extLst>
      <p:ext uri="{BB962C8B-B14F-4D97-AF65-F5344CB8AC3E}">
        <p14:creationId val="1583999956"/>
      </p:ext>
    </p:extLst>
  </p:cSld>
  <p:clrMapOvr>
    <a:masterClrMapping/>
  </p:clrMapOvr>
  <mc:AlternateContent>
    <mc:Choice Requires="p14">
      <p:transition p14:dur="700" spd="med">
        <p:fade/>
      </p:transition>
    </mc:Choice>
    <mc:Fallback>
      <p:transition spd="med">
        <p:fade/>
      </p:transition>
    </mc:Fallback>
  </mc:AlternateConten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3074030" y="4086093"/>
            <a:ext cx="6278880" cy="822960"/>
          </a:xfrm>
          <a:prstGeom prst="rect">
            <a:avLst/>
          </a:prstGeom>
        </p:spPr>
        <p:txBody>
          <a:bodyPr wrap="none">
            <a:spAutoFit/>
          </a:bodyPr>
          <a:lstStyle/>
          <a:p>
            <a:pPr algn="ctr">
              <a:lnSpc>
                <a:spcPct val="100000"/>
              </a:lnSpc>
              <a:spcBef>
                <a:spcPct val="0"/>
              </a:spcBef>
              <a:buFontTx/>
              <a:buNone/>
            </a:pPr>
            <a:r>
              <a:rPr altLang="en-US" b="1" lang="zh-CN" smtClean="0" sz="4800">
                <a:solidFill>
                  <a:schemeClr val="bg1"/>
                </a:solidFill>
                <a:latin charset="-122" panose="020b0503020204020204" pitchFamily="34" typeface="微软雅黑"/>
                <a:ea charset="-122" panose="020b0503020204020204" pitchFamily="34" typeface="微软雅黑"/>
              </a:rPr>
              <a:t>恳请领导同事批评指正！</a:t>
            </a:r>
          </a:p>
        </p:txBody>
      </p:sp>
      <p:sp>
        <p:nvSpPr>
          <p:cNvPr id="13" name="圆角矩形 12"/>
          <p:cNvSpPr/>
          <p:nvPr/>
        </p:nvSpPr>
        <p:spPr>
          <a:xfrm>
            <a:off x="3678422" y="5318163"/>
            <a:ext cx="4797668" cy="304800"/>
          </a:xfrm>
          <a:prstGeom prst="roundRect">
            <a:avLst>
              <a:gd fmla="val 50000" name="adj"/>
            </a:avLst>
          </a:prstGeom>
          <a:solidFill>
            <a:schemeClr val="bg1"/>
          </a:solidFill>
          <a:ln>
            <a:noFill/>
          </a:ln>
        </p:spPr>
        <p:txBody>
          <a:bodyPr wrap="square">
            <a:spAutoFit/>
          </a:bodyPr>
          <a:lstStyle/>
          <a:p>
            <a:pPr algn="ctr">
              <a:spcBef>
                <a:spcPct val="0"/>
              </a:spcBef>
            </a:pPr>
            <a:r>
              <a:rPr altLang="en-US" lang="zh-CN" smtClean="0" sz="1400">
                <a:latin charset="-122" panose="020b0503020204020204" pitchFamily="34" typeface="微软雅黑"/>
                <a:ea charset="-122" panose="020b0503020204020204" pitchFamily="34" typeface="微软雅黑"/>
              </a:rPr>
              <a:t>单击此处添加文字单击此处添加文字</a:t>
            </a:r>
          </a:p>
        </p:txBody>
      </p:sp>
    </p:spTree>
    <p:extLst>
      <p:ext uri="{BB962C8B-B14F-4D97-AF65-F5344CB8AC3E}">
        <p14:creationId val="3193724524"/>
      </p:ext>
    </p:extLst>
  </p:cSld>
  <p:clrMapOvr>
    <a:masterClrMapping/>
  </p:clrMapOvr>
  <mc:AlternateContent>
    <mc:Choice Requires="p14">
      <p:transition p14:dur="700" spd="med">
        <p:fade/>
      </p:transition>
    </mc:Choice>
    <mc:Fallback>
      <p:transition spd="med">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08005" y="4213178"/>
            <a:ext cx="2333958" cy="1525066"/>
            <a:chOff x="0" y="6227623"/>
            <a:chExt cx="12192000" cy="630377"/>
          </a:xfrm>
        </p:grpSpPr>
        <p:sp>
          <p:nvSpPr>
            <p:cNvPr id="3" name="矩形 2"/>
            <p:cNvSpPr/>
            <p:nvPr/>
          </p:nvSpPr>
          <p:spPr>
            <a:xfrm>
              <a:off x="0" y="6256185"/>
              <a:ext cx="12192000" cy="601815"/>
            </a:xfrm>
            <a:prstGeom prst="rect">
              <a:avLst/>
            </a:prstGeom>
            <a:solidFill>
              <a:srgbClr val="3A3A3B"/>
            </a:solidFill>
            <a:ln>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0" y="6227623"/>
              <a:ext cx="12192000" cy="28562"/>
            </a:xfrm>
            <a:prstGeom prst="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TextBox 4"/>
          <p:cNvSpPr txBox="1">
            <a:spLocks noChangeArrowheads="1"/>
          </p:cNvSpPr>
          <p:nvPr/>
        </p:nvSpPr>
        <p:spPr bwMode="auto">
          <a:xfrm>
            <a:off x="1048690" y="4338188"/>
            <a:ext cx="205258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anose="020b0604020202020204" pitchFamily="34" typeface="Arial"/>
              </a:defRPr>
            </a:lvl1pPr>
            <a:lvl2pPr eaLnBrk="0" hangingPunct="0" indent="-285750" marL="742950">
              <a:defRPr sz="1600">
                <a:solidFill>
                  <a:schemeClr val="tx1"/>
                </a:solidFill>
                <a:latin charset="0" panose="020b0604020202020204" pitchFamily="34" typeface="Arial"/>
              </a:defRPr>
            </a:lvl2pPr>
            <a:lvl3pPr eaLnBrk="0" hangingPunct="0" indent="-228600" marL="1143000">
              <a:defRPr sz="1600">
                <a:solidFill>
                  <a:schemeClr val="tx1"/>
                </a:solidFill>
                <a:latin charset="0" panose="020b0604020202020204" pitchFamily="34" typeface="Arial"/>
              </a:defRPr>
            </a:lvl3pPr>
            <a:lvl4pPr eaLnBrk="0" hangingPunct="0" indent="-228600" marL="1600200">
              <a:defRPr sz="1600">
                <a:solidFill>
                  <a:schemeClr val="tx1"/>
                </a:solidFill>
                <a:latin charset="0" panose="020b0604020202020204" pitchFamily="34" typeface="Arial"/>
              </a:defRPr>
            </a:lvl4pPr>
            <a:lvl5pPr eaLnBrk="0" hangingPunct="0" indent="-228600" marL="2057400">
              <a:defRPr sz="1600">
                <a:solidFill>
                  <a:schemeClr val="tx1"/>
                </a:solidFill>
                <a:latin charset="0" panose="020b0604020202020204" pitchFamily="34" typeface="Arial"/>
              </a:defRPr>
            </a:lvl5pPr>
            <a:lvl6pPr eaLnBrk="0" fontAlgn="base" hangingPunct="0" indent="-228600" marL="2514600">
              <a:spcBef>
                <a:spcPct val="0"/>
              </a:spcBef>
              <a:spcAft>
                <a:spcPct val="0"/>
              </a:spcAft>
              <a:defRPr sz="1600">
                <a:solidFill>
                  <a:schemeClr val="tx1"/>
                </a:solidFill>
                <a:latin charset="0" panose="020b0604020202020204" pitchFamily="34" typeface="Arial"/>
              </a:defRPr>
            </a:lvl6pPr>
            <a:lvl7pPr eaLnBrk="0" fontAlgn="base" hangingPunct="0" indent="-228600" marL="2971800">
              <a:spcBef>
                <a:spcPct val="0"/>
              </a:spcBef>
              <a:spcAft>
                <a:spcPct val="0"/>
              </a:spcAft>
              <a:defRPr sz="1600">
                <a:solidFill>
                  <a:schemeClr val="tx1"/>
                </a:solidFill>
                <a:latin charset="0" panose="020b0604020202020204" pitchFamily="34" typeface="Arial"/>
              </a:defRPr>
            </a:lvl7pPr>
            <a:lvl8pPr eaLnBrk="0" fontAlgn="base" hangingPunct="0" indent="-228600" marL="3429000">
              <a:spcBef>
                <a:spcPct val="0"/>
              </a:spcBef>
              <a:spcAft>
                <a:spcPct val="0"/>
              </a:spcAft>
              <a:defRPr sz="1600">
                <a:solidFill>
                  <a:schemeClr val="tx1"/>
                </a:solidFill>
                <a:latin charset="0" panose="020b0604020202020204" pitchFamily="34" typeface="Arial"/>
              </a:defRPr>
            </a:lvl8pPr>
            <a:lvl9pPr eaLnBrk="0" fontAlgn="base" hangingPunct="0" indent="-228600" marL="3886200">
              <a:spcBef>
                <a:spcPct val="0"/>
              </a:spcBef>
              <a:spcAft>
                <a:spcPct val="0"/>
              </a:spcAft>
              <a:defRPr sz="1600">
                <a:solidFill>
                  <a:schemeClr val="tx1"/>
                </a:solidFill>
                <a:latin charset="0" panose="020b0604020202020204" pitchFamily="34" typeface="Arial"/>
              </a:defRPr>
            </a:lvl9pPr>
          </a:lstStyle>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p:txBody>
      </p:sp>
      <p:pic>
        <p:nvPicPr>
          <p:cNvPr id="6" name="图片 5"/>
          <p:cNvPicPr>
            <a:picLocks noChangeAspect="1"/>
          </p:cNvPicPr>
          <p:nvPr/>
        </p:nvPicPr>
        <p:blipFill>
          <a:blip r:embed="rId2">
            <a:duotone>
              <a:prstClr val="black"/>
              <a:schemeClr val="accent3">
                <a:tint val="45000"/>
                <a:satMod val="400000"/>
              </a:schemeClr>
            </a:duotone>
            <a:extLst>
              <a:ext uri="{28A0092B-C50C-407E-A947-70E740481C1C}">
                <a14:useLocalDpi/>
              </a:ext>
            </a:extLst>
          </a:blip>
          <a:stretch>
            <a:fillRect/>
          </a:stretch>
        </p:blipFill>
        <p:spPr>
          <a:xfrm>
            <a:off x="908005" y="1084020"/>
            <a:ext cx="2333958" cy="3111943"/>
          </a:xfrm>
          <a:prstGeom prst="rect">
            <a:avLst/>
          </a:prstGeom>
        </p:spPr>
      </p:pic>
      <p:pic>
        <p:nvPicPr>
          <p:cNvPr id="7" name="图片 6"/>
          <p:cNvPicPr>
            <a:picLocks noChangeAspect="1"/>
          </p:cNvPicPr>
          <p:nvPr/>
        </p:nvPicPr>
        <p:blipFill>
          <a:blip r:embed="rId3">
            <a:duotone>
              <a:prstClr val="black"/>
              <a:schemeClr val="accent3">
                <a:tint val="45000"/>
                <a:satMod val="400000"/>
              </a:schemeClr>
            </a:duotone>
            <a:extLst>
              <a:ext uri="{28A0092B-C50C-407E-A947-70E740481C1C}">
                <a14:useLocalDpi/>
              </a:ext>
            </a:extLst>
          </a:blip>
          <a:stretch>
            <a:fillRect/>
          </a:stretch>
        </p:blipFill>
        <p:spPr>
          <a:xfrm>
            <a:off x="3697211" y="1084020"/>
            <a:ext cx="2333957" cy="3111943"/>
          </a:xfrm>
          <a:prstGeom prst="rect">
            <a:avLst/>
          </a:prstGeom>
        </p:spPr>
      </p:pic>
      <p:pic>
        <p:nvPicPr>
          <p:cNvPr id="8" name="图片 7"/>
          <p:cNvPicPr>
            <a:picLocks noChangeAspect="1"/>
          </p:cNvPicPr>
          <p:nvPr/>
        </p:nvPicPr>
        <p:blipFill>
          <a:blip r:embed="rId4">
            <a:duotone>
              <a:prstClr val="black"/>
              <a:schemeClr val="accent3">
                <a:tint val="45000"/>
                <a:satMod val="400000"/>
              </a:schemeClr>
            </a:duotone>
            <a:extLst>
              <a:ext uri="{28A0092B-C50C-407E-A947-70E740481C1C}">
                <a14:useLocalDpi/>
              </a:ext>
            </a:extLst>
          </a:blip>
          <a:stretch>
            <a:fillRect/>
          </a:stretch>
        </p:blipFill>
        <p:spPr>
          <a:xfrm>
            <a:off x="6492807" y="1084020"/>
            <a:ext cx="2333957" cy="3111943"/>
          </a:xfrm>
          <a:prstGeom prst="rect">
            <a:avLst/>
          </a:prstGeom>
        </p:spPr>
      </p:pic>
      <p:pic>
        <p:nvPicPr>
          <p:cNvPr id="9" name="图片 8"/>
          <p:cNvPicPr>
            <a:picLocks noChangeAspect="1"/>
          </p:cNvPicPr>
          <p:nvPr/>
        </p:nvPicPr>
        <p:blipFill>
          <a:blip r:embed="rId5">
            <a:duotone>
              <a:prstClr val="black"/>
              <a:schemeClr val="accent3">
                <a:tint val="45000"/>
                <a:satMod val="400000"/>
              </a:schemeClr>
            </a:duotone>
            <a:extLst>
              <a:ext uri="{28A0092B-C50C-407E-A947-70E740481C1C}">
                <a14:useLocalDpi/>
              </a:ext>
            </a:extLst>
          </a:blip>
          <a:stretch>
            <a:fillRect/>
          </a:stretch>
        </p:blipFill>
        <p:spPr>
          <a:xfrm>
            <a:off x="9260156" y="1084020"/>
            <a:ext cx="2333957" cy="3111943"/>
          </a:xfrm>
          <a:prstGeom prst="rect">
            <a:avLst/>
          </a:prstGeom>
        </p:spPr>
      </p:pic>
      <p:grpSp>
        <p:nvGrpSpPr>
          <p:cNvPr id="10" name="组合 9"/>
          <p:cNvGrpSpPr/>
          <p:nvPr/>
        </p:nvGrpSpPr>
        <p:grpSpPr>
          <a:xfrm>
            <a:off x="3697210" y="4213178"/>
            <a:ext cx="2333958" cy="1525066"/>
            <a:chOff x="0" y="6227623"/>
            <a:chExt cx="12192000" cy="630377"/>
          </a:xfrm>
        </p:grpSpPr>
        <p:sp>
          <p:nvSpPr>
            <p:cNvPr id="11" name="矩形 10"/>
            <p:cNvSpPr/>
            <p:nvPr/>
          </p:nvSpPr>
          <p:spPr>
            <a:xfrm>
              <a:off x="0" y="6256185"/>
              <a:ext cx="12192000" cy="601815"/>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0" y="6227623"/>
              <a:ext cx="12192000" cy="28562"/>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TextBox 4"/>
          <p:cNvSpPr txBox="1">
            <a:spLocks noChangeArrowheads="1"/>
          </p:cNvSpPr>
          <p:nvPr/>
        </p:nvSpPr>
        <p:spPr bwMode="auto">
          <a:xfrm>
            <a:off x="3837895" y="4338188"/>
            <a:ext cx="205258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anose="020b0604020202020204" pitchFamily="34" typeface="Arial"/>
              </a:defRPr>
            </a:lvl1pPr>
            <a:lvl2pPr eaLnBrk="0" hangingPunct="0" indent="-285750" marL="742950">
              <a:defRPr sz="1600">
                <a:solidFill>
                  <a:schemeClr val="tx1"/>
                </a:solidFill>
                <a:latin charset="0" panose="020b0604020202020204" pitchFamily="34" typeface="Arial"/>
              </a:defRPr>
            </a:lvl2pPr>
            <a:lvl3pPr eaLnBrk="0" hangingPunct="0" indent="-228600" marL="1143000">
              <a:defRPr sz="1600">
                <a:solidFill>
                  <a:schemeClr val="tx1"/>
                </a:solidFill>
                <a:latin charset="0" panose="020b0604020202020204" pitchFamily="34" typeface="Arial"/>
              </a:defRPr>
            </a:lvl3pPr>
            <a:lvl4pPr eaLnBrk="0" hangingPunct="0" indent="-228600" marL="1600200">
              <a:defRPr sz="1600">
                <a:solidFill>
                  <a:schemeClr val="tx1"/>
                </a:solidFill>
                <a:latin charset="0" panose="020b0604020202020204" pitchFamily="34" typeface="Arial"/>
              </a:defRPr>
            </a:lvl4pPr>
            <a:lvl5pPr eaLnBrk="0" hangingPunct="0" indent="-228600" marL="2057400">
              <a:defRPr sz="1600">
                <a:solidFill>
                  <a:schemeClr val="tx1"/>
                </a:solidFill>
                <a:latin charset="0" panose="020b0604020202020204" pitchFamily="34" typeface="Arial"/>
              </a:defRPr>
            </a:lvl5pPr>
            <a:lvl6pPr eaLnBrk="0" fontAlgn="base" hangingPunct="0" indent="-228600" marL="2514600">
              <a:spcBef>
                <a:spcPct val="0"/>
              </a:spcBef>
              <a:spcAft>
                <a:spcPct val="0"/>
              </a:spcAft>
              <a:defRPr sz="1600">
                <a:solidFill>
                  <a:schemeClr val="tx1"/>
                </a:solidFill>
                <a:latin charset="0" panose="020b0604020202020204" pitchFamily="34" typeface="Arial"/>
              </a:defRPr>
            </a:lvl6pPr>
            <a:lvl7pPr eaLnBrk="0" fontAlgn="base" hangingPunct="0" indent="-228600" marL="2971800">
              <a:spcBef>
                <a:spcPct val="0"/>
              </a:spcBef>
              <a:spcAft>
                <a:spcPct val="0"/>
              </a:spcAft>
              <a:defRPr sz="1600">
                <a:solidFill>
                  <a:schemeClr val="tx1"/>
                </a:solidFill>
                <a:latin charset="0" panose="020b0604020202020204" pitchFamily="34" typeface="Arial"/>
              </a:defRPr>
            </a:lvl7pPr>
            <a:lvl8pPr eaLnBrk="0" fontAlgn="base" hangingPunct="0" indent="-228600" marL="3429000">
              <a:spcBef>
                <a:spcPct val="0"/>
              </a:spcBef>
              <a:spcAft>
                <a:spcPct val="0"/>
              </a:spcAft>
              <a:defRPr sz="1600">
                <a:solidFill>
                  <a:schemeClr val="tx1"/>
                </a:solidFill>
                <a:latin charset="0" panose="020b0604020202020204" pitchFamily="34" typeface="Arial"/>
              </a:defRPr>
            </a:lvl8pPr>
            <a:lvl9pPr eaLnBrk="0" fontAlgn="base" hangingPunct="0" indent="-228600" marL="3886200">
              <a:spcBef>
                <a:spcPct val="0"/>
              </a:spcBef>
              <a:spcAft>
                <a:spcPct val="0"/>
              </a:spcAft>
              <a:defRPr sz="1600">
                <a:solidFill>
                  <a:schemeClr val="tx1"/>
                </a:solidFill>
                <a:latin charset="0" panose="020b0604020202020204" pitchFamily="34" typeface="Arial"/>
              </a:defRPr>
            </a:lvl9pPr>
          </a:lstStyle>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p:txBody>
      </p:sp>
      <p:grpSp>
        <p:nvGrpSpPr>
          <p:cNvPr id="14" name="组合 13"/>
          <p:cNvGrpSpPr/>
          <p:nvPr/>
        </p:nvGrpSpPr>
        <p:grpSpPr>
          <a:xfrm>
            <a:off x="6492806" y="4213178"/>
            <a:ext cx="2333958" cy="1525066"/>
            <a:chOff x="0" y="6227623"/>
            <a:chExt cx="12192000" cy="630377"/>
          </a:xfrm>
        </p:grpSpPr>
        <p:sp>
          <p:nvSpPr>
            <p:cNvPr id="15" name="矩形 14"/>
            <p:cNvSpPr/>
            <p:nvPr/>
          </p:nvSpPr>
          <p:spPr>
            <a:xfrm>
              <a:off x="0" y="6256185"/>
              <a:ext cx="12192000" cy="601815"/>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0" y="6227623"/>
              <a:ext cx="12192000" cy="2856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TextBox 4"/>
          <p:cNvSpPr txBox="1">
            <a:spLocks noChangeArrowheads="1"/>
          </p:cNvSpPr>
          <p:nvPr/>
        </p:nvSpPr>
        <p:spPr bwMode="auto">
          <a:xfrm>
            <a:off x="6633490" y="4338188"/>
            <a:ext cx="205258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anose="020b0604020202020204" pitchFamily="34" typeface="Arial"/>
              </a:defRPr>
            </a:lvl1pPr>
            <a:lvl2pPr eaLnBrk="0" hangingPunct="0" indent="-285750" marL="742950">
              <a:defRPr sz="1600">
                <a:solidFill>
                  <a:schemeClr val="tx1"/>
                </a:solidFill>
                <a:latin charset="0" panose="020b0604020202020204" pitchFamily="34" typeface="Arial"/>
              </a:defRPr>
            </a:lvl2pPr>
            <a:lvl3pPr eaLnBrk="0" hangingPunct="0" indent="-228600" marL="1143000">
              <a:defRPr sz="1600">
                <a:solidFill>
                  <a:schemeClr val="tx1"/>
                </a:solidFill>
                <a:latin charset="0" panose="020b0604020202020204" pitchFamily="34" typeface="Arial"/>
              </a:defRPr>
            </a:lvl3pPr>
            <a:lvl4pPr eaLnBrk="0" hangingPunct="0" indent="-228600" marL="1600200">
              <a:defRPr sz="1600">
                <a:solidFill>
                  <a:schemeClr val="tx1"/>
                </a:solidFill>
                <a:latin charset="0" panose="020b0604020202020204" pitchFamily="34" typeface="Arial"/>
              </a:defRPr>
            </a:lvl4pPr>
            <a:lvl5pPr eaLnBrk="0" hangingPunct="0" indent="-228600" marL="2057400">
              <a:defRPr sz="1600">
                <a:solidFill>
                  <a:schemeClr val="tx1"/>
                </a:solidFill>
                <a:latin charset="0" panose="020b0604020202020204" pitchFamily="34" typeface="Arial"/>
              </a:defRPr>
            </a:lvl5pPr>
            <a:lvl6pPr eaLnBrk="0" fontAlgn="base" hangingPunct="0" indent="-228600" marL="2514600">
              <a:spcBef>
                <a:spcPct val="0"/>
              </a:spcBef>
              <a:spcAft>
                <a:spcPct val="0"/>
              </a:spcAft>
              <a:defRPr sz="1600">
                <a:solidFill>
                  <a:schemeClr val="tx1"/>
                </a:solidFill>
                <a:latin charset="0" panose="020b0604020202020204" pitchFamily="34" typeface="Arial"/>
              </a:defRPr>
            </a:lvl6pPr>
            <a:lvl7pPr eaLnBrk="0" fontAlgn="base" hangingPunct="0" indent="-228600" marL="2971800">
              <a:spcBef>
                <a:spcPct val="0"/>
              </a:spcBef>
              <a:spcAft>
                <a:spcPct val="0"/>
              </a:spcAft>
              <a:defRPr sz="1600">
                <a:solidFill>
                  <a:schemeClr val="tx1"/>
                </a:solidFill>
                <a:latin charset="0" panose="020b0604020202020204" pitchFamily="34" typeface="Arial"/>
              </a:defRPr>
            </a:lvl7pPr>
            <a:lvl8pPr eaLnBrk="0" fontAlgn="base" hangingPunct="0" indent="-228600" marL="3429000">
              <a:spcBef>
                <a:spcPct val="0"/>
              </a:spcBef>
              <a:spcAft>
                <a:spcPct val="0"/>
              </a:spcAft>
              <a:defRPr sz="1600">
                <a:solidFill>
                  <a:schemeClr val="tx1"/>
                </a:solidFill>
                <a:latin charset="0" panose="020b0604020202020204" pitchFamily="34" typeface="Arial"/>
              </a:defRPr>
            </a:lvl8pPr>
            <a:lvl9pPr eaLnBrk="0" fontAlgn="base" hangingPunct="0" indent="-228600" marL="3886200">
              <a:spcBef>
                <a:spcPct val="0"/>
              </a:spcBef>
              <a:spcAft>
                <a:spcPct val="0"/>
              </a:spcAft>
              <a:defRPr sz="1600">
                <a:solidFill>
                  <a:schemeClr val="tx1"/>
                </a:solidFill>
                <a:latin charset="0" panose="020b0604020202020204" pitchFamily="34" typeface="Arial"/>
              </a:defRPr>
            </a:lvl9pPr>
          </a:lstStyle>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p:txBody>
      </p:sp>
      <p:grpSp>
        <p:nvGrpSpPr>
          <p:cNvPr id="18" name="组合 17"/>
          <p:cNvGrpSpPr/>
          <p:nvPr/>
        </p:nvGrpSpPr>
        <p:grpSpPr>
          <a:xfrm>
            <a:off x="9260155" y="4213178"/>
            <a:ext cx="2333958" cy="1525066"/>
            <a:chOff x="0" y="6227623"/>
            <a:chExt cx="12192000" cy="630377"/>
          </a:xfrm>
        </p:grpSpPr>
        <p:sp>
          <p:nvSpPr>
            <p:cNvPr id="19" name="矩形 18"/>
            <p:cNvSpPr/>
            <p:nvPr/>
          </p:nvSpPr>
          <p:spPr>
            <a:xfrm>
              <a:off x="0" y="6256185"/>
              <a:ext cx="12192000" cy="601815"/>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0" y="6227623"/>
              <a:ext cx="12192000" cy="285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TextBox 4"/>
          <p:cNvSpPr txBox="1">
            <a:spLocks noChangeArrowheads="1"/>
          </p:cNvSpPr>
          <p:nvPr/>
        </p:nvSpPr>
        <p:spPr bwMode="auto">
          <a:xfrm>
            <a:off x="9400839" y="4338188"/>
            <a:ext cx="205258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anose="020b0604020202020204" pitchFamily="34" typeface="Arial"/>
              </a:defRPr>
            </a:lvl1pPr>
            <a:lvl2pPr eaLnBrk="0" hangingPunct="0" indent="-285750" marL="742950">
              <a:defRPr sz="1600">
                <a:solidFill>
                  <a:schemeClr val="tx1"/>
                </a:solidFill>
                <a:latin charset="0" panose="020b0604020202020204" pitchFamily="34" typeface="Arial"/>
              </a:defRPr>
            </a:lvl2pPr>
            <a:lvl3pPr eaLnBrk="0" hangingPunct="0" indent="-228600" marL="1143000">
              <a:defRPr sz="1600">
                <a:solidFill>
                  <a:schemeClr val="tx1"/>
                </a:solidFill>
                <a:latin charset="0" panose="020b0604020202020204" pitchFamily="34" typeface="Arial"/>
              </a:defRPr>
            </a:lvl3pPr>
            <a:lvl4pPr eaLnBrk="0" hangingPunct="0" indent="-228600" marL="1600200">
              <a:defRPr sz="1600">
                <a:solidFill>
                  <a:schemeClr val="tx1"/>
                </a:solidFill>
                <a:latin charset="0" panose="020b0604020202020204" pitchFamily="34" typeface="Arial"/>
              </a:defRPr>
            </a:lvl4pPr>
            <a:lvl5pPr eaLnBrk="0" hangingPunct="0" indent="-228600" marL="2057400">
              <a:defRPr sz="1600">
                <a:solidFill>
                  <a:schemeClr val="tx1"/>
                </a:solidFill>
                <a:latin charset="0" panose="020b0604020202020204" pitchFamily="34" typeface="Arial"/>
              </a:defRPr>
            </a:lvl5pPr>
            <a:lvl6pPr eaLnBrk="0" fontAlgn="base" hangingPunct="0" indent="-228600" marL="2514600">
              <a:spcBef>
                <a:spcPct val="0"/>
              </a:spcBef>
              <a:spcAft>
                <a:spcPct val="0"/>
              </a:spcAft>
              <a:defRPr sz="1600">
                <a:solidFill>
                  <a:schemeClr val="tx1"/>
                </a:solidFill>
                <a:latin charset="0" panose="020b0604020202020204" pitchFamily="34" typeface="Arial"/>
              </a:defRPr>
            </a:lvl6pPr>
            <a:lvl7pPr eaLnBrk="0" fontAlgn="base" hangingPunct="0" indent="-228600" marL="2971800">
              <a:spcBef>
                <a:spcPct val="0"/>
              </a:spcBef>
              <a:spcAft>
                <a:spcPct val="0"/>
              </a:spcAft>
              <a:defRPr sz="1600">
                <a:solidFill>
                  <a:schemeClr val="tx1"/>
                </a:solidFill>
                <a:latin charset="0" panose="020b0604020202020204" pitchFamily="34" typeface="Arial"/>
              </a:defRPr>
            </a:lvl7pPr>
            <a:lvl8pPr eaLnBrk="0" fontAlgn="base" hangingPunct="0" indent="-228600" marL="3429000">
              <a:spcBef>
                <a:spcPct val="0"/>
              </a:spcBef>
              <a:spcAft>
                <a:spcPct val="0"/>
              </a:spcAft>
              <a:defRPr sz="1600">
                <a:solidFill>
                  <a:schemeClr val="tx1"/>
                </a:solidFill>
                <a:latin charset="0" panose="020b0604020202020204" pitchFamily="34" typeface="Arial"/>
              </a:defRPr>
            </a:lvl8pPr>
            <a:lvl9pPr eaLnBrk="0" fontAlgn="base" hangingPunct="0" indent="-228600" marL="3886200">
              <a:spcBef>
                <a:spcPct val="0"/>
              </a:spcBef>
              <a:spcAft>
                <a:spcPct val="0"/>
              </a:spcAft>
              <a:defRPr sz="1600">
                <a:solidFill>
                  <a:schemeClr val="tx1"/>
                </a:solidFill>
                <a:latin charset="0" panose="020b0604020202020204" pitchFamily="34" typeface="Arial"/>
              </a:defRPr>
            </a:lvl9pPr>
          </a:lstStyle>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p:txBody>
      </p:sp>
      <p:grpSp>
        <p:nvGrpSpPr>
          <p:cNvPr id="25" name="组合 24"/>
          <p:cNvGrpSpPr/>
          <p:nvPr/>
        </p:nvGrpSpPr>
        <p:grpSpPr>
          <a:xfrm>
            <a:off x="5275387" y="932521"/>
            <a:ext cx="755781" cy="565738"/>
            <a:chOff x="5275387" y="932521"/>
            <a:chExt cx="755781" cy="565738"/>
          </a:xfrm>
        </p:grpSpPr>
        <p:sp>
          <p:nvSpPr>
            <p:cNvPr id="22" name="矩形 21"/>
            <p:cNvSpPr/>
            <p:nvPr/>
          </p:nvSpPr>
          <p:spPr>
            <a:xfrm>
              <a:off x="5427612" y="932522"/>
              <a:ext cx="603556" cy="565737"/>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2</a:t>
              </a:r>
            </a:p>
          </p:txBody>
        </p:sp>
        <p:sp>
          <p:nvSpPr>
            <p:cNvPr id="23" name="等腰三角形 22"/>
            <p:cNvSpPr/>
            <p:nvPr/>
          </p:nvSpPr>
          <p:spPr>
            <a:xfrm rot="16200000">
              <a:off x="5275751" y="932157"/>
              <a:ext cx="151498" cy="152225"/>
            </a:xfrm>
            <a:prstGeom prst="triangle">
              <a:avLst>
                <a:gd fmla="val 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p:nvPr/>
        </p:nvGrpSpPr>
        <p:grpSpPr>
          <a:xfrm>
            <a:off x="2499887" y="932521"/>
            <a:ext cx="755781" cy="565738"/>
            <a:chOff x="5275387" y="932521"/>
            <a:chExt cx="755781" cy="565738"/>
          </a:xfrm>
        </p:grpSpPr>
        <p:sp>
          <p:nvSpPr>
            <p:cNvPr id="27" name="矩形 26"/>
            <p:cNvSpPr/>
            <p:nvPr/>
          </p:nvSpPr>
          <p:spPr>
            <a:xfrm>
              <a:off x="5427612" y="932522"/>
              <a:ext cx="603556" cy="565737"/>
            </a:xfrm>
            <a:prstGeom prst="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1</a:t>
              </a:r>
            </a:p>
          </p:txBody>
        </p:sp>
        <p:sp>
          <p:nvSpPr>
            <p:cNvPr id="28" name="等腰三角形 27"/>
            <p:cNvSpPr/>
            <p:nvPr/>
          </p:nvSpPr>
          <p:spPr>
            <a:xfrm rot="16200000">
              <a:off x="5275751" y="932157"/>
              <a:ext cx="151498" cy="152225"/>
            </a:xfrm>
            <a:prstGeom prst="triangle">
              <a:avLst>
                <a:gd fmla="val 0" name="adj"/>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a:off x="8172053" y="932521"/>
            <a:ext cx="755781" cy="565738"/>
            <a:chOff x="5275387" y="932521"/>
            <a:chExt cx="755781" cy="565738"/>
          </a:xfrm>
        </p:grpSpPr>
        <p:sp>
          <p:nvSpPr>
            <p:cNvPr id="30" name="矩形 29"/>
            <p:cNvSpPr/>
            <p:nvPr/>
          </p:nvSpPr>
          <p:spPr>
            <a:xfrm>
              <a:off x="5427612" y="932522"/>
              <a:ext cx="603556" cy="565737"/>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3</a:t>
              </a:r>
            </a:p>
          </p:txBody>
        </p:sp>
        <p:sp>
          <p:nvSpPr>
            <p:cNvPr id="31" name="等腰三角形 30"/>
            <p:cNvSpPr/>
            <p:nvPr/>
          </p:nvSpPr>
          <p:spPr>
            <a:xfrm rot="16200000">
              <a:off x="5275751" y="932157"/>
              <a:ext cx="151498" cy="152225"/>
            </a:xfrm>
            <a:prstGeom prst="triangle">
              <a:avLst>
                <a:gd fmla="val 0"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2" name="组合 31"/>
          <p:cNvGrpSpPr/>
          <p:nvPr/>
        </p:nvGrpSpPr>
        <p:grpSpPr>
          <a:xfrm>
            <a:off x="10838332" y="932521"/>
            <a:ext cx="755781" cy="565738"/>
            <a:chOff x="5275387" y="932521"/>
            <a:chExt cx="755781" cy="565738"/>
          </a:xfrm>
        </p:grpSpPr>
        <p:sp>
          <p:nvSpPr>
            <p:cNvPr id="33" name="矩形 32"/>
            <p:cNvSpPr/>
            <p:nvPr/>
          </p:nvSpPr>
          <p:spPr>
            <a:xfrm>
              <a:off x="5427612" y="932522"/>
              <a:ext cx="603556" cy="5657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4</a:t>
              </a:r>
            </a:p>
          </p:txBody>
        </p:sp>
        <p:sp>
          <p:nvSpPr>
            <p:cNvPr id="34" name="等腰三角形 33"/>
            <p:cNvSpPr/>
            <p:nvPr/>
          </p:nvSpPr>
          <p:spPr>
            <a:xfrm rot="16200000">
              <a:off x="5275751" y="932157"/>
              <a:ext cx="151498" cy="152225"/>
            </a:xfrm>
            <a:prstGeom prst="triangle">
              <a:avLst>
                <a:gd fmla="val 0" name="adj"/>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532253116"/>
      </p:ext>
    </p:extLst>
  </p:cSld>
  <p:clrMapOvr>
    <a:masterClrMapping/>
  </p:clrMapOvr>
  <mc:AlternateContent>
    <mc:Choice Requires="p14">
      <p:transition p14:dur="700" spd="med">
        <p:fade/>
      </p:transition>
    </mc:Choice>
    <mc:Fallback>
      <p:transition spd="med">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
          <p:cNvGrpSpPr>
            <a:grpSpLocks noChangeAspect="1"/>
          </p:cNvGrpSpPr>
          <p:nvPr/>
        </p:nvGrpSpPr>
        <p:grpSpPr>
          <a:xfrm>
            <a:off x="697358" y="1620404"/>
            <a:ext cx="2482850" cy="3719512"/>
            <a:chOff x="945" y="1492"/>
            <a:chExt cx="1564" cy="2343"/>
          </a:xfrm>
        </p:grpSpPr>
        <p:sp>
          <p:nvSpPr>
            <p:cNvPr id="3" name="Freeform 5"/>
            <p:cNvSpPr>
              <a:spLocks noEditPoints="1"/>
            </p:cNvSpPr>
            <p:nvPr/>
          </p:nvSpPr>
          <p:spPr bwMode="auto">
            <a:xfrm>
              <a:off x="1182" y="1679"/>
              <a:ext cx="1267" cy="1964"/>
            </a:xfrm>
            <a:custGeom>
              <a:gdLst>
                <a:gd fmla="*/ 303 w 534" name="T0"/>
                <a:gd fmla="*/ 483 h 829" name="T1"/>
                <a:gd fmla="*/ 285 w 534" name="T2"/>
                <a:gd fmla="*/ 372 h 829" name="T3"/>
                <a:gd fmla="*/ 341 w 534" name="T4"/>
                <a:gd fmla="*/ 316 h 829" name="T5"/>
                <a:gd fmla="*/ 394 w 534" name="T6"/>
                <a:gd fmla="*/ 375 h 829" name="T7"/>
                <a:gd fmla="*/ 386 w 534" name="T8"/>
                <a:gd fmla="*/ 474 h 829" name="T9"/>
                <a:gd fmla="*/ 339 w 534" name="T10"/>
                <a:gd fmla="*/ 254 h 829" name="T11"/>
                <a:gd fmla="*/ 281 w 534" name="T12"/>
                <a:gd fmla="*/ 273 h 829" name="T13"/>
                <a:gd fmla="*/ 242 w 534" name="T14"/>
                <a:gd fmla="*/ 344 h 829" name="T15"/>
                <a:gd fmla="*/ 238 w 534" name="T16"/>
                <a:gd fmla="*/ 449 h 829" name="T17"/>
                <a:gd fmla="*/ 274 w 534" name="T18"/>
                <a:gd fmla="*/ 533 h 829" name="T19"/>
                <a:gd fmla="*/ 330 w 534" name="T20"/>
                <a:gd fmla="*/ 569 h 829" name="T21"/>
                <a:gd fmla="*/ 385 w 534" name="T22"/>
                <a:gd fmla="*/ 549 h 829" name="T23"/>
                <a:gd fmla="*/ 420 w 534" name="T24"/>
                <a:gd fmla="*/ 490 h 829" name="T25"/>
                <a:gd fmla="*/ 431 w 534" name="T26"/>
                <a:gd fmla="*/ 409 h 829" name="T27"/>
                <a:gd fmla="*/ 414 w 534" name="T28"/>
                <a:gd fmla="*/ 329 h 829" name="T29"/>
                <a:gd fmla="*/ 375 w 534" name="T30"/>
                <a:gd fmla="*/ 272 h 829" name="T31"/>
                <a:gd fmla="*/ 352 w 534" name="T32"/>
                <a:gd fmla="*/ 635 h 829" name="T33"/>
                <a:gd fmla="*/ 198 w 534" name="T34"/>
                <a:gd fmla="*/ 516 h 829" name="T35"/>
                <a:gd fmla="*/ 228 w 534" name="T36"/>
                <a:gd fmla="*/ 234 h 829" name="T37"/>
                <a:gd fmla="*/ 388 w 534" name="T38"/>
                <a:gd fmla="*/ 217 h 829" name="T39"/>
                <a:gd fmla="*/ 463 w 534" name="T40"/>
                <a:gd fmla="*/ 409 h 829" name="T41"/>
                <a:gd fmla="*/ 402 w 534" name="T42"/>
                <a:gd fmla="*/ 604 h 829" name="T43"/>
                <a:gd fmla="*/ 298 w 534" name="T44"/>
                <a:gd fmla="*/ 130 h 829" name="T45"/>
                <a:gd fmla="*/ 196 w 534" name="T46"/>
                <a:gd fmla="*/ 186 h 829" name="T47"/>
                <a:gd fmla="*/ 133 w 534" name="T48"/>
                <a:gd fmla="*/ 345 h 829" name="T49"/>
                <a:gd fmla="*/ 155 w 534" name="T50"/>
                <a:gd fmla="*/ 547 h 829" name="T51"/>
                <a:gd fmla="*/ 245 w 534" name="T52"/>
                <a:gd fmla="*/ 673 h 829" name="T53"/>
                <a:gd fmla="*/ 354 w 534" name="T54"/>
                <a:gd fmla="*/ 689 h 829" name="T55"/>
                <a:gd fmla="*/ 437 w 534" name="T56"/>
                <a:gd fmla="*/ 616 h 829" name="T57"/>
                <a:gd fmla="*/ 480 w 534" name="T58"/>
                <a:gd fmla="*/ 499 h 829" name="T59"/>
                <a:gd fmla="*/ 482 w 534" name="T60"/>
                <a:gd fmla="*/ 362 h 829" name="T61"/>
                <a:gd fmla="*/ 443 w 534" name="T62"/>
                <a:gd fmla="*/ 238 h 829" name="T63"/>
                <a:gd fmla="*/ 368 w 534" name="T64"/>
                <a:gd fmla="*/ 150 h 829" name="T65"/>
                <a:gd fmla="*/ 265 w 534" name="T66"/>
                <a:gd fmla="*/ 765 h 829" name="T67"/>
                <a:gd fmla="*/ 61 w 534" name="T68"/>
                <a:gd fmla="*/ 416 h 829" name="T69"/>
                <a:gd fmla="*/ 241 w 534" name="T70"/>
                <a:gd fmla="*/ 63 h 829" name="T71"/>
                <a:gd fmla="*/ 464 w 534" name="T72"/>
                <a:gd fmla="*/ 203 h 829" name="T73"/>
                <a:gd fmla="*/ 507 w 534" name="T74"/>
                <a:gd fmla="*/ 517 h 829" name="T75"/>
                <a:gd fmla="*/ 356 w 534" name="T76"/>
                <a:gd fmla="*/ 756 h 829" name="T77"/>
                <a:gd fmla="*/ 223 w 534" name="T78"/>
                <a:gd fmla="*/ 4 h 829" name="T79"/>
                <a:gd fmla="*/ 69 w 534" name="T80"/>
                <a:gd fmla="*/ 126 h 829" name="T81"/>
                <a:gd fmla="*/ 1 w 534" name="T82"/>
                <a:gd fmla="*/ 417 h 829" name="T83"/>
                <a:gd fmla="*/ 87 w 534" name="T84"/>
                <a:gd fmla="*/ 708 h 829" name="T85"/>
                <a:gd fmla="*/ 251 w 534" name="T86"/>
                <a:gd fmla="*/ 826 h 829" name="T87"/>
                <a:gd fmla="*/ 404 w 534" name="T88"/>
                <a:gd fmla="*/ 778 h 829" name="T89"/>
                <a:gd fmla="*/ 496 w 534" name="T90"/>
                <a:gd fmla="*/ 641 h 829" name="T91"/>
                <a:gd fmla="*/ 533 w 534" name="T92"/>
                <a:gd fmla="*/ 470 h 829" name="T93"/>
                <a:gd fmla="*/ 517 w 534" name="T94"/>
                <a:gd fmla="*/ 286 h 829" name="T95"/>
                <a:gd fmla="*/ 451 w 534" name="T96"/>
                <a:gd fmla="*/ 127 h 829" name="T97"/>
                <a:gd fmla="*/ 330 w 534" name="T98"/>
                <a:gd fmla="*/ 17 h 82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29" w="534">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6"/>
            <p:cNvSpPr>
              <a:spLocks noEditPoints="1"/>
            </p:cNvSpPr>
            <p:nvPr/>
          </p:nvSpPr>
          <p:spPr bwMode="auto">
            <a:xfrm>
              <a:off x="945" y="1492"/>
              <a:ext cx="1538" cy="2343"/>
            </a:xfrm>
            <a:custGeom>
              <a:gdLst>
                <a:gd fmla="*/ 476 w 648" name="T0"/>
                <a:gd fmla="*/ 296 h 989" name="T1"/>
                <a:gd fmla="*/ 317 w 648" name="T2"/>
                <a:gd fmla="*/ 313 h 989" name="T3"/>
                <a:gd fmla="*/ 287 w 648" name="T4"/>
                <a:gd fmla="*/ 595 h 989" name="T5"/>
                <a:gd fmla="*/ 441 w 648" name="T6"/>
                <a:gd fmla="*/ 714 h 989" name="T7"/>
                <a:gd fmla="*/ 546 w 648" name="T8"/>
                <a:gd fmla="*/ 564 h 989" name="T9"/>
                <a:gd fmla="*/ 519 w 648" name="T10"/>
                <a:gd fmla="*/ 517 h 989" name="T11"/>
                <a:gd fmla="*/ 500 w 648" name="T12"/>
                <a:gd fmla="*/ 592 h 989" name="T13"/>
                <a:gd fmla="*/ 457 w 648" name="T14"/>
                <a:gd fmla="*/ 640 h 989" name="T15"/>
                <a:gd fmla="*/ 399 w 648" name="T16"/>
                <a:gd fmla="*/ 642 h 989" name="T17"/>
                <a:gd fmla="*/ 348 w 648" name="T18"/>
                <a:gd fmla="*/ 589 h 989" name="T19"/>
                <a:gd fmla="*/ 324 w 648" name="T20"/>
                <a:gd fmla="*/ 492 h 989" name="T21"/>
                <a:gd fmla="*/ 341 w 648" name="T22"/>
                <a:gd fmla="*/ 395 h 989" name="T23"/>
                <a:gd fmla="*/ 388 w 648" name="T24"/>
                <a:gd fmla="*/ 339 h 989" name="T25"/>
                <a:gd fmla="*/ 447 w 648" name="T26"/>
                <a:gd fmla="*/ 339 h 989" name="T27"/>
                <a:gd fmla="*/ 493 w 648" name="T28"/>
                <a:gd fmla="*/ 386 h 989" name="T29"/>
                <a:gd fmla="*/ 517 w 648" name="T30"/>
                <a:gd fmla="*/ 460 h 989" name="T31"/>
                <a:gd fmla="*/ 587 w 648" name="T32"/>
                <a:gd fmla="*/ 379 h 989" name="T33"/>
                <a:gd fmla="*/ 421 w 648" name="T34"/>
                <a:gd fmla="*/ 148 h 989" name="T35"/>
                <a:gd fmla="*/ 174 w 648" name="T36"/>
                <a:gd fmla="*/ 321 h 989" name="T37"/>
                <a:gd fmla="*/ 261 w 648" name="T38"/>
                <a:gd fmla="*/ 790 h 989" name="T39"/>
                <a:gd fmla="*/ 519 w 648" name="T40"/>
                <a:gd fmla="*/ 778 h 989" name="T41"/>
                <a:gd fmla="*/ 602 w 648" name="T42"/>
                <a:gd fmla="*/ 487 h 989" name="T43"/>
                <a:gd fmla="*/ 569 w 648" name="T44"/>
                <a:gd fmla="*/ 578 h 989" name="T45"/>
                <a:gd fmla="*/ 526 w 648" name="T46"/>
                <a:gd fmla="*/ 695 h 989" name="T47"/>
                <a:gd fmla="*/ 443 w 648" name="T48"/>
                <a:gd fmla="*/ 768 h 989" name="T49"/>
                <a:gd fmla="*/ 334 w 648" name="T50"/>
                <a:gd fmla="*/ 752 h 989" name="T51"/>
                <a:gd fmla="*/ 244 w 648" name="T52"/>
                <a:gd fmla="*/ 626 h 989" name="T53"/>
                <a:gd fmla="*/ 222 w 648" name="T54"/>
                <a:gd fmla="*/ 424 h 989" name="T55"/>
                <a:gd fmla="*/ 284 w 648" name="T56"/>
                <a:gd fmla="*/ 265 h 989" name="T57"/>
                <a:gd fmla="*/ 387 w 648" name="T58"/>
                <a:gd fmla="*/ 209 h 989" name="T59"/>
                <a:gd fmla="*/ 486 w 648" name="T60"/>
                <a:gd fmla="*/ 253 h 989" name="T61"/>
                <a:gd fmla="*/ 549 w 648" name="T62"/>
                <a:gd fmla="*/ 355 h 989" name="T63"/>
                <a:gd fmla="*/ 575 w 648" name="T64"/>
                <a:gd fmla="*/ 487 h 989" name="T65"/>
                <a:gd fmla="*/ 628 w 648" name="T66"/>
                <a:gd fmla="*/ 349 h 989" name="T67"/>
                <a:gd fmla="*/ 417 w 648" name="T68"/>
                <a:gd fmla="*/ 30 h 989" name="T69"/>
                <a:gd fmla="*/ 44 w 648" name="T70"/>
                <a:gd fmla="*/ 236 h 989" name="T71"/>
                <a:gd fmla="*/ 182 w 648" name="T72"/>
                <a:gd fmla="*/ 927 h 989" name="T73"/>
                <a:gd fmla="*/ 545 w 648" name="T74"/>
                <a:gd fmla="*/ 867 h 989" name="T75"/>
                <a:gd fmla="*/ 646 w 648" name="T76"/>
                <a:gd fmla="*/ 486 h 989" name="T77"/>
                <a:gd fmla="*/ 603 w 648" name="T78"/>
                <a:gd fmla="*/ 666 h 989" name="T79"/>
                <a:gd fmla="*/ 530 w 648" name="T80"/>
                <a:gd fmla="*/ 818 h 989" name="T81"/>
                <a:gd fmla="*/ 395 w 648" name="T82"/>
                <a:gd fmla="*/ 905 h 989" name="T83"/>
                <a:gd fmla="*/ 228 w 648" name="T84"/>
                <a:gd fmla="*/ 847 h 989" name="T85"/>
                <a:gd fmla="*/ 103 w 648" name="T86"/>
                <a:gd fmla="*/ 608 h 989" name="T87"/>
                <a:gd fmla="*/ 120 w 648" name="T88"/>
                <a:gd fmla="*/ 286 h 989" name="T89"/>
                <a:gd fmla="*/ 257 w 648" name="T90"/>
                <a:gd fmla="*/ 103 h 989" name="T91"/>
                <a:gd fmla="*/ 419 w 648" name="T92"/>
                <a:gd fmla="*/ 96 h 989" name="T93"/>
                <a:gd fmla="*/ 540 w 648" name="T94"/>
                <a:gd fmla="*/ 206 h 989" name="T95"/>
                <a:gd fmla="*/ 606 w 648" name="T96"/>
                <a:gd fmla="*/ 365 h 989" name="T97"/>
                <a:gd fmla="*/ 622 w 648" name="T98"/>
                <a:gd fmla="*/ 549 h 989" name="T99"/>
                <a:gd fmla="*/ 452 w 648" name="T100"/>
                <a:gd fmla="*/ 404 h 989" name="T101"/>
                <a:gd fmla="*/ 387 w 648" name="T102"/>
                <a:gd fmla="*/ 420 h 989" name="T103"/>
                <a:gd fmla="*/ 377 w 648" name="T104"/>
                <a:gd fmla="*/ 531 h 989" name="T105"/>
                <a:gd fmla="*/ 436 w 648" name="T106"/>
                <a:gd fmla="*/ 585 h 989" name="T107"/>
                <a:gd fmla="*/ 485 w 648" name="T108"/>
                <a:gd fmla="*/ 524 h 98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89" w="648">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7"/>
            <p:cNvSpPr>
              <a:spLocks noEditPoints="1"/>
            </p:cNvSpPr>
            <p:nvPr/>
          </p:nvSpPr>
          <p:spPr bwMode="auto">
            <a:xfrm>
              <a:off x="971" y="1492"/>
              <a:ext cx="1538" cy="2343"/>
            </a:xfrm>
            <a:custGeom>
              <a:gdLst>
                <a:gd fmla="*/ 477 w 648" name="T0"/>
                <a:gd fmla="*/ 296 h 989" name="T1"/>
                <a:gd fmla="*/ 317 w 648" name="T2"/>
                <a:gd fmla="*/ 313 h 989" name="T3"/>
                <a:gd fmla="*/ 287 w 648" name="T4"/>
                <a:gd fmla="*/ 595 h 989" name="T5"/>
                <a:gd fmla="*/ 441 w 648" name="T6"/>
                <a:gd fmla="*/ 714 h 989" name="T7"/>
                <a:gd fmla="*/ 546 w 648" name="T8"/>
                <a:gd fmla="*/ 564 h 989" name="T9"/>
                <a:gd fmla="*/ 519 w 648" name="T10"/>
                <a:gd fmla="*/ 517 h 989" name="T11"/>
                <a:gd fmla="*/ 500 w 648" name="T12"/>
                <a:gd fmla="*/ 592 h 989" name="T13"/>
                <a:gd fmla="*/ 458 w 648" name="T14"/>
                <a:gd fmla="*/ 640 h 989" name="T15"/>
                <a:gd fmla="*/ 399 w 648" name="T16"/>
                <a:gd fmla="*/ 642 h 989" name="T17"/>
                <a:gd fmla="*/ 348 w 648" name="T18"/>
                <a:gd fmla="*/ 589 h 989" name="T19"/>
                <a:gd fmla="*/ 324 w 648" name="T20"/>
                <a:gd fmla="*/ 492 h 989" name="T21"/>
                <a:gd fmla="*/ 341 w 648" name="T22"/>
                <a:gd fmla="*/ 395 h 989" name="T23"/>
                <a:gd fmla="*/ 388 w 648" name="T24"/>
                <a:gd fmla="*/ 339 h 989" name="T25"/>
                <a:gd fmla="*/ 447 w 648" name="T26"/>
                <a:gd fmla="*/ 339 h 989" name="T27"/>
                <a:gd fmla="*/ 493 w 648" name="T28"/>
                <a:gd fmla="*/ 386 h 989" name="T29"/>
                <a:gd fmla="*/ 517 w 648" name="T30"/>
                <a:gd fmla="*/ 460 h 989" name="T31"/>
                <a:gd fmla="*/ 587 w 648" name="T32"/>
                <a:gd fmla="*/ 379 h 989" name="T33"/>
                <a:gd fmla="*/ 421 w 648" name="T34"/>
                <a:gd fmla="*/ 148 h 989" name="T35"/>
                <a:gd fmla="*/ 174 w 648" name="T36"/>
                <a:gd fmla="*/ 321 h 989" name="T37"/>
                <a:gd fmla="*/ 261 w 648" name="T38"/>
                <a:gd fmla="*/ 790 h 989" name="T39"/>
                <a:gd fmla="*/ 519 w 648" name="T40"/>
                <a:gd fmla="*/ 778 h 989" name="T41"/>
                <a:gd fmla="*/ 602 w 648" name="T42"/>
                <a:gd fmla="*/ 487 h 989" name="T43"/>
                <a:gd fmla="*/ 569 w 648" name="T44"/>
                <a:gd fmla="*/ 578 h 989" name="T45"/>
                <a:gd fmla="*/ 526 w 648" name="T46"/>
                <a:gd fmla="*/ 695 h 989" name="T47"/>
                <a:gd fmla="*/ 443 w 648" name="T48"/>
                <a:gd fmla="*/ 768 h 989" name="T49"/>
                <a:gd fmla="*/ 334 w 648" name="T50"/>
                <a:gd fmla="*/ 752 h 989" name="T51"/>
                <a:gd fmla="*/ 244 w 648" name="T52"/>
                <a:gd fmla="*/ 626 h 989" name="T53"/>
                <a:gd fmla="*/ 222 w 648" name="T54"/>
                <a:gd fmla="*/ 424 h 989" name="T55"/>
                <a:gd fmla="*/ 285 w 648" name="T56"/>
                <a:gd fmla="*/ 265 h 989" name="T57"/>
                <a:gd fmla="*/ 387 w 648" name="T58"/>
                <a:gd fmla="*/ 209 h 989" name="T59"/>
                <a:gd fmla="*/ 486 w 648" name="T60"/>
                <a:gd fmla="*/ 253 h 989" name="T61"/>
                <a:gd fmla="*/ 549 w 648" name="T62"/>
                <a:gd fmla="*/ 355 h 989" name="T63"/>
                <a:gd fmla="*/ 575 w 648" name="T64"/>
                <a:gd fmla="*/ 487 h 989" name="T65"/>
                <a:gd fmla="*/ 628 w 648" name="T66"/>
                <a:gd fmla="*/ 349 h 989" name="T67"/>
                <a:gd fmla="*/ 417 w 648" name="T68"/>
                <a:gd fmla="*/ 30 h 989" name="T69"/>
                <a:gd fmla="*/ 44 w 648" name="T70"/>
                <a:gd fmla="*/ 236 h 989" name="T71"/>
                <a:gd fmla="*/ 182 w 648" name="T72"/>
                <a:gd fmla="*/ 927 h 989" name="T73"/>
                <a:gd fmla="*/ 545 w 648" name="T74"/>
                <a:gd fmla="*/ 867 h 989" name="T75"/>
                <a:gd fmla="*/ 646 w 648" name="T76"/>
                <a:gd fmla="*/ 486 h 989" name="T77"/>
                <a:gd fmla="*/ 603 w 648" name="T78"/>
                <a:gd fmla="*/ 666 h 989" name="T79"/>
                <a:gd fmla="*/ 530 w 648" name="T80"/>
                <a:gd fmla="*/ 818 h 989" name="T81"/>
                <a:gd fmla="*/ 395 w 648" name="T82"/>
                <a:gd fmla="*/ 905 h 989" name="T83"/>
                <a:gd fmla="*/ 228 w 648" name="T84"/>
                <a:gd fmla="*/ 847 h 989" name="T85"/>
                <a:gd fmla="*/ 103 w 648" name="T86"/>
                <a:gd fmla="*/ 608 h 989" name="T87"/>
                <a:gd fmla="*/ 120 w 648" name="T88"/>
                <a:gd fmla="*/ 286 h 989" name="T89"/>
                <a:gd fmla="*/ 257 w 648" name="T90"/>
                <a:gd fmla="*/ 103 h 989" name="T91"/>
                <a:gd fmla="*/ 419 w 648" name="T92"/>
                <a:gd fmla="*/ 96 h 989" name="T93"/>
                <a:gd fmla="*/ 540 w 648" name="T94"/>
                <a:gd fmla="*/ 206 h 989" name="T95"/>
                <a:gd fmla="*/ 606 w 648" name="T96"/>
                <a:gd fmla="*/ 365 h 989" name="T97"/>
                <a:gd fmla="*/ 622 w 648" name="T98"/>
                <a:gd fmla="*/ 549 h 989" name="T99"/>
                <a:gd fmla="*/ 452 w 648" name="T100"/>
                <a:gd fmla="*/ 404 h 989" name="T101"/>
                <a:gd fmla="*/ 387 w 648" name="T102"/>
                <a:gd fmla="*/ 420 h 989" name="T103"/>
                <a:gd fmla="*/ 377 w 648" name="T104"/>
                <a:gd fmla="*/ 531 h 989" name="T105"/>
                <a:gd fmla="*/ 436 w 648" name="T106"/>
                <a:gd fmla="*/ 585 h 989" name="T107"/>
                <a:gd fmla="*/ 485 w 648" name="T108"/>
                <a:gd fmla="*/ 524 h 98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89" w="648">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gradFill>
              <a:gsLst>
                <a:gs pos="0">
                  <a:srgbClr val="3A8898"/>
                </a:gs>
                <a:gs pos="68000">
                  <a:srgbClr val="2E648B"/>
                </a:gs>
              </a:gsLst>
              <a:lin ang="54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9" name="组合 18"/>
          <p:cNvGrpSpPr/>
          <p:nvPr/>
        </p:nvGrpSpPr>
        <p:grpSpPr>
          <a:xfrm>
            <a:off x="2364060" y="2214128"/>
            <a:ext cx="8240730" cy="2448646"/>
            <a:chOff x="3659187" y="2476502"/>
            <a:chExt cx="6411128" cy="1904999"/>
          </a:xfrm>
        </p:grpSpPr>
        <p:sp>
          <p:nvSpPr>
            <p:cNvPr id="18" name="任意多边形 17"/>
            <p:cNvSpPr/>
            <p:nvPr/>
          </p:nvSpPr>
          <p:spPr>
            <a:xfrm rot="10800000">
              <a:off x="8757339" y="2578317"/>
              <a:ext cx="1312976" cy="1701363"/>
            </a:xfrm>
            <a:custGeom>
              <a:gdLst>
                <a:gd fmla="*/ 653834 w 1312976" name="connsiteX0"/>
                <a:gd fmla="*/ 1701363 h 1701363" name="connsiteY0"/>
                <a:gd fmla="*/ 0 w 1312976" name="connsiteX1"/>
                <a:gd fmla="*/ 1701363 h 1701363" name="connsiteY1"/>
                <a:gd fmla="*/ 261230 w 1312976" name="connsiteX2"/>
                <a:gd fmla="*/ 1361485 h 1701363" name="connsiteY2"/>
                <a:gd fmla="*/ 209105 w 1312976" name="connsiteX3"/>
                <a:gd fmla="*/ 1361485 h 1701363" name="connsiteY3"/>
                <a:gd fmla="*/ 209105 w 1312976" name="connsiteX4"/>
                <a:gd fmla="*/ 339879 h 1701363" name="connsiteY4"/>
                <a:gd fmla="*/ 261231 w 1312976" name="connsiteX5"/>
                <a:gd fmla="*/ 339879 h 1701363" name="connsiteY5"/>
                <a:gd fmla="*/ 0 w 1312976" name="connsiteX6"/>
                <a:gd fmla="*/ 0 h 1701363" name="connsiteY6"/>
                <a:gd fmla="*/ 653834 w 1312976" name="connsiteX7"/>
                <a:gd fmla="*/ 0 h 1701363" name="connsiteY7"/>
                <a:gd fmla="*/ 915065 w 1312976" name="connsiteX8"/>
                <a:gd fmla="*/ 339879 h 1701363" name="connsiteY8"/>
                <a:gd fmla="*/ 1312976 w 1312976" name="connsiteX9"/>
                <a:gd fmla="*/ 339879 h 1701363" name="connsiteY9"/>
                <a:gd fmla="*/ 1312976 w 1312976" name="connsiteX10"/>
                <a:gd fmla="*/ 1361485 h 1701363" name="connsiteY10"/>
                <a:gd fmla="*/ 915064 w 1312976" name="connsiteX11"/>
                <a:gd fmla="*/ 1361485 h 170136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701363" w="1312976">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eaLnBrk="1" fontAlgn="auto" hangingPunct="1">
                <a:spcBef>
                  <a:spcPct val="0"/>
                </a:spcBef>
                <a:spcAft>
                  <a:spcPct val="0"/>
                </a:spcAft>
                <a:defRPr/>
              </a:pPr>
              <a:endParaRPr altLang="en-US" lang="zh-CN">
                <a:solidFill>
                  <a:schemeClr val="tx1"/>
                </a:solidFill>
              </a:endParaRPr>
            </a:p>
          </p:txBody>
        </p:sp>
        <p:sp>
          <p:nvSpPr>
            <p:cNvPr id="16" name="任意多边形 15"/>
            <p:cNvSpPr/>
            <p:nvPr/>
          </p:nvSpPr>
          <p:spPr>
            <a:xfrm rot="5400000">
              <a:off x="7751852" y="2819046"/>
              <a:ext cx="1021607" cy="1219907"/>
            </a:xfrm>
            <a:custGeom>
              <a:gdLst>
                <a:gd fmla="*/ 0 w 1021607" name="connsiteX0"/>
                <a:gd fmla="*/ 1219907 h 1219907" name="connsiteY0"/>
                <a:gd fmla="*/ 0 w 1021607" name="connsiteX1"/>
                <a:gd fmla="*/ 116036 h 1219907" name="connsiteY1"/>
                <a:gd fmla="*/ 381631 w 1021607" name="connsiteX2"/>
                <a:gd fmla="*/ 116036 h 1219907" name="connsiteY2"/>
                <a:gd fmla="*/ 510804 w 1021607" name="connsiteX3"/>
                <a:gd fmla="*/ 0 h 1219907" name="connsiteY3"/>
                <a:gd fmla="*/ 639977 w 1021607" name="connsiteX4"/>
                <a:gd fmla="*/ 116036 h 1219907" name="connsiteY4"/>
                <a:gd fmla="*/ 1021607 w 1021607" name="connsiteX5"/>
                <a:gd fmla="*/ 116036 h 1219907" name="connsiteY5"/>
                <a:gd fmla="*/ 1021607 w 1021607" name="connsiteX6"/>
                <a:gd fmla="*/ 1219907 h 12199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14"/>
            <p:cNvSpPr/>
            <p:nvPr/>
          </p:nvSpPr>
          <p:spPr>
            <a:xfrm rot="5400000">
              <a:off x="6671246" y="2819047"/>
              <a:ext cx="1021607" cy="1219907"/>
            </a:xfrm>
            <a:custGeom>
              <a:gdLst>
                <a:gd fmla="*/ 0 w 1021607" name="connsiteX0"/>
                <a:gd fmla="*/ 1219907 h 1219907" name="connsiteY0"/>
                <a:gd fmla="*/ 0 w 1021607" name="connsiteX1"/>
                <a:gd fmla="*/ 116036 h 1219907" name="connsiteY1"/>
                <a:gd fmla="*/ 381631 w 1021607" name="connsiteX2"/>
                <a:gd fmla="*/ 116036 h 1219907" name="connsiteY2"/>
                <a:gd fmla="*/ 510804 w 1021607" name="connsiteX3"/>
                <a:gd fmla="*/ 0 h 1219907" name="connsiteY3"/>
                <a:gd fmla="*/ 639977 w 1021607" name="connsiteX4"/>
                <a:gd fmla="*/ 116036 h 1219907" name="connsiteY4"/>
                <a:gd fmla="*/ 1021607 w 1021607" name="connsiteX5"/>
                <a:gd fmla="*/ 116036 h 1219907" name="connsiteY5"/>
                <a:gd fmla="*/ 1021607 w 1021607" name="connsiteX6"/>
                <a:gd fmla="*/ 1219907 h 12199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rot="5400000">
              <a:off x="5566609" y="2819048"/>
              <a:ext cx="1021607" cy="1219907"/>
            </a:xfrm>
            <a:custGeom>
              <a:gdLst>
                <a:gd fmla="*/ 0 w 1021607" name="connsiteX0"/>
                <a:gd fmla="*/ 1219907 h 1219907" name="connsiteY0"/>
                <a:gd fmla="*/ 0 w 1021607" name="connsiteX1"/>
                <a:gd fmla="*/ 116036 h 1219907" name="connsiteY1"/>
                <a:gd fmla="*/ 381631 w 1021607" name="connsiteX2"/>
                <a:gd fmla="*/ 116036 h 1219907" name="connsiteY2"/>
                <a:gd fmla="*/ 510804 w 1021607" name="connsiteX3"/>
                <a:gd fmla="*/ 0 h 1219907" name="connsiteY3"/>
                <a:gd fmla="*/ 639977 w 1021607" name="connsiteX4"/>
                <a:gd fmla="*/ 116036 h 1219907" name="connsiteY4"/>
                <a:gd fmla="*/ 1021607 w 1021607" name="connsiteX5"/>
                <a:gd fmla="*/ 116036 h 1219907" name="connsiteY5"/>
                <a:gd fmla="*/ 1021607 w 1021607" name="connsiteX6"/>
                <a:gd fmla="*/ 1219907 h 12199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rot="16200000">
              <a:off x="3663949" y="2471740"/>
              <a:ext cx="1904999" cy="1914523"/>
            </a:xfrm>
            <a:custGeom>
              <a:gdLst>
                <a:gd fmla="*/ 1904845 w 1904999" name="connsiteX0"/>
                <a:gd fmla="*/ 1752153 h 1914523" name="connsiteY0"/>
                <a:gd fmla="*/ 1877202 w 1904999" name="connsiteX1"/>
                <a:gd fmla="*/ 1803749 h 1914523" name="connsiteY1"/>
                <a:gd fmla="*/ 1875316 w 1904999" name="connsiteX2"/>
                <a:gd fmla="*/ 1806080 h 1914523" name="connsiteY2"/>
                <a:gd fmla="*/ 1694971 w 1904999" name="connsiteX3"/>
                <a:gd fmla="*/ 1808463 h 1914523" name="connsiteY3"/>
                <a:gd fmla="*/ 1070569 w 1904999" name="connsiteX4"/>
                <a:gd fmla="*/ 1808462 h 1914523" name="connsiteY4"/>
                <a:gd fmla="*/ 952500 w 1904999" name="connsiteX5"/>
                <a:gd fmla="*/ 1914523 h 1914523" name="connsiteY5"/>
                <a:gd fmla="*/ 834430 w 1904999" name="connsiteX6"/>
                <a:gd fmla="*/ 1808461 h 1914523" name="connsiteY6"/>
                <a:gd fmla="*/ 196759 w 1904999" name="connsiteX7"/>
                <a:gd fmla="*/ 1808459 h 1914523" name="connsiteY7"/>
                <a:gd fmla="*/ 29203 w 1904999" name="connsiteX8"/>
                <a:gd fmla="*/ 1806079 h 1914523" name="connsiteY8"/>
                <a:gd fmla="*/ 27317 w 1904999" name="connsiteX9"/>
                <a:gd fmla="*/ 1803748 h 1914523" name="connsiteY9"/>
                <a:gd fmla="*/ 2898 w 1904999" name="connsiteX10"/>
                <a:gd fmla="*/ 1724324 h 1914523" name="connsiteY10"/>
                <a:gd fmla="*/ 815756 w 1904999" name="connsiteX11"/>
                <a:gd fmla="*/ 123258 h 1914523" name="connsiteY11"/>
                <a:gd fmla="*/ 833024 w 1904999" name="connsiteX12"/>
                <a:gd fmla="*/ 91381 h 1914523" name="connsiteY12"/>
                <a:gd fmla="*/ 955923 w 1904999" name="connsiteX13"/>
                <a:gd fmla="*/ 601 h 1914523" name="connsiteY13"/>
                <a:gd fmla="*/ 959324 w 1904999" name="connsiteX14"/>
                <a:gd fmla="*/ 0 h 1914523" name="connsiteY14"/>
                <a:gd fmla="*/ 1078826 w 1904999" name="connsiteX15"/>
                <a:gd fmla="*/ 91381 h 1914523" name="connsiteY15"/>
                <a:gd fmla="*/ 1148780 w 1904999" name="connsiteX16"/>
                <a:gd fmla="*/ 220519 h 1914523" name="connsiteY16"/>
                <a:gd fmla="*/ 1623257 w 1904999" name="connsiteX17"/>
                <a:gd fmla="*/ 1155085 h 1914523" name="connsiteY17"/>
                <a:gd fmla="*/ 1620212 w 1904999" name="connsiteX18"/>
                <a:gd fmla="*/ 1153362 h 1914523" name="connsiteY18"/>
                <a:gd fmla="*/ 1883174 w 1904999" name="connsiteX19"/>
                <a:gd fmla="*/ 1670667 h 1914523" name="connsiteY19"/>
                <a:gd fmla="*/ 1904845 w 1904999" name="connsiteX20"/>
                <a:gd fmla="*/ 1752153 h 1914523"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914523" w="1904999">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eaLnBrk="1" fontAlgn="auto" hangingPunct="1">
                <a:spcBef>
                  <a:spcPct val="0"/>
                </a:spcBef>
                <a:spcAft>
                  <a:spcPct val="0"/>
                </a:spcAft>
                <a:defRPr/>
              </a:pPr>
              <a:endParaRPr altLang="en-US" lang="zh-CN"/>
            </a:p>
          </p:txBody>
        </p:sp>
      </p:grpSp>
      <p:grpSp>
        <p:nvGrpSpPr>
          <p:cNvPr id="20" name="Group 4"/>
          <p:cNvGrpSpPr>
            <a:grpSpLocks noChangeAspect="1"/>
          </p:cNvGrpSpPr>
          <p:nvPr/>
        </p:nvGrpSpPr>
        <p:grpSpPr>
          <a:xfrm>
            <a:off x="6587532" y="3203979"/>
            <a:ext cx="436982" cy="459201"/>
            <a:chOff x="-334" y="2326"/>
            <a:chExt cx="472" cy="496"/>
          </a:xfrm>
          <a:solidFill>
            <a:schemeClr val="bg1"/>
          </a:solidFill>
          <a:effectLst/>
        </p:grpSpPr>
        <p:sp>
          <p:nvSpPr>
            <p:cNvPr id="21" name="Freeform 5"/>
            <p:cNvSpPr/>
            <p:nvPr/>
          </p:nvSpPr>
          <p:spPr bwMode="auto">
            <a:xfrm>
              <a:off x="-334" y="2326"/>
              <a:ext cx="472" cy="294"/>
            </a:xfrm>
            <a:custGeom>
              <a:gdLst>
                <a:gd fmla="*/ 295 w 472" name="T0"/>
                <a:gd fmla="*/ 25 h 294" name="T1"/>
                <a:gd fmla="*/ 350 w 472" name="T2"/>
                <a:gd fmla="*/ 76 h 294" name="T3"/>
                <a:gd fmla="*/ 270 w 472" name="T4"/>
                <a:gd fmla="*/ 156 h 294" name="T5"/>
                <a:gd fmla="*/ 228 w 472" name="T6"/>
                <a:gd fmla="*/ 118 h 294" name="T7"/>
                <a:gd fmla="*/ 228 w 472" name="T8"/>
                <a:gd fmla="*/ 118 h 294" name="T9"/>
                <a:gd fmla="*/ 181 w 472" name="T10"/>
                <a:gd fmla="*/ 67 h 294" name="T11"/>
                <a:gd fmla="*/ 177 w 472" name="T12"/>
                <a:gd fmla="*/ 67 h 294" name="T13"/>
                <a:gd fmla="*/ 177 w 472" name="T14"/>
                <a:gd fmla="*/ 67 h 294" name="T15"/>
                <a:gd fmla="*/ 131 w 472" name="T16"/>
                <a:gd fmla="*/ 118 h 294" name="T17"/>
                <a:gd fmla="*/ 131 w 472" name="T18"/>
                <a:gd fmla="*/ 118 h 294" name="T19"/>
                <a:gd fmla="*/ 0 w 472" name="T20"/>
                <a:gd fmla="*/ 244 h 294" name="T21"/>
                <a:gd fmla="*/ 50 w 472" name="T22"/>
                <a:gd fmla="*/ 294 h 294" name="T23"/>
                <a:gd fmla="*/ 177 w 472" name="T24"/>
                <a:gd fmla="*/ 168 h 294" name="T25"/>
                <a:gd fmla="*/ 219 w 472" name="T26"/>
                <a:gd fmla="*/ 206 h 294" name="T27"/>
                <a:gd fmla="*/ 219 w 472" name="T28"/>
                <a:gd fmla="*/ 206 h 294" name="T29"/>
                <a:gd fmla="*/ 266 w 472" name="T30"/>
                <a:gd fmla="*/ 257 h 294" name="T31"/>
                <a:gd fmla="*/ 270 w 472" name="T32"/>
                <a:gd fmla="*/ 257 h 294" name="T33"/>
                <a:gd fmla="*/ 270 w 472" name="T34"/>
                <a:gd fmla="*/ 257 h 294" name="T35"/>
                <a:gd fmla="*/ 316 w 472" name="T36"/>
                <a:gd fmla="*/ 206 h 294" name="T37"/>
                <a:gd fmla="*/ 316 w 472" name="T38"/>
                <a:gd fmla="*/ 206 h 294" name="T39"/>
                <a:gd fmla="*/ 396 w 472" name="T40"/>
                <a:gd fmla="*/ 126 h 294" name="T41"/>
                <a:gd fmla="*/ 451 w 472" name="T42"/>
                <a:gd fmla="*/ 177 h 294" name="T43"/>
                <a:gd fmla="*/ 460 w 472" name="T44"/>
                <a:gd fmla="*/ 88 h 294" name="T45"/>
                <a:gd fmla="*/ 472 w 472" name="T46"/>
                <a:gd fmla="*/ 0 h 294" name="T47"/>
                <a:gd fmla="*/ 384 w 472" name="T48"/>
                <a:gd fmla="*/ 13 h 294" name="T49"/>
                <a:gd fmla="*/ 295 w 472" name="T50"/>
                <a:gd fmla="*/ 25 h 29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94" w="472">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2" name="Rectangle 6"/>
            <p:cNvSpPr>
              <a:spLocks noChangeArrowheads="1"/>
            </p:cNvSpPr>
            <p:nvPr/>
          </p:nvSpPr>
          <p:spPr bwMode="auto">
            <a:xfrm>
              <a:off x="-305" y="2704"/>
              <a:ext cx="85" cy="118"/>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3" name="Rectangle 7"/>
            <p:cNvSpPr>
              <a:spLocks noChangeArrowheads="1"/>
            </p:cNvSpPr>
            <p:nvPr/>
          </p:nvSpPr>
          <p:spPr bwMode="auto">
            <a:xfrm>
              <a:off x="-182" y="2599"/>
              <a:ext cx="80" cy="223"/>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4" name="Rectangle 8"/>
            <p:cNvSpPr>
              <a:spLocks noChangeArrowheads="1"/>
            </p:cNvSpPr>
            <p:nvPr/>
          </p:nvSpPr>
          <p:spPr bwMode="auto">
            <a:xfrm>
              <a:off x="-64" y="2654"/>
              <a:ext cx="84" cy="168"/>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5" name="Rectangle 9"/>
            <p:cNvSpPr>
              <a:spLocks noChangeArrowheads="1"/>
            </p:cNvSpPr>
            <p:nvPr/>
          </p:nvSpPr>
          <p:spPr bwMode="auto">
            <a:xfrm>
              <a:off x="54" y="2549"/>
              <a:ext cx="80" cy="273"/>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sp>
        <p:nvSpPr>
          <p:cNvPr id="26" name="Freeform 13"/>
          <p:cNvSpPr>
            <a:spLocks noEditPoints="1"/>
          </p:cNvSpPr>
          <p:nvPr/>
        </p:nvSpPr>
        <p:spPr bwMode="auto">
          <a:xfrm>
            <a:off x="5139905" y="3212566"/>
            <a:ext cx="451827" cy="442026"/>
          </a:xfrm>
          <a:custGeom>
            <a:gdLst>
              <a:gd fmla="*/ 123 w 192" name="T0"/>
              <a:gd fmla="*/ 175 h 188" name="T1"/>
              <a:gd fmla="*/ 123 w 192" name="T2"/>
              <a:gd fmla="*/ 148 h 188" name="T3"/>
              <a:gd fmla="*/ 68 w 192" name="T4"/>
              <a:gd fmla="*/ 149 h 188" name="T5"/>
              <a:gd fmla="*/ 68 w 192" name="T6"/>
              <a:gd fmla="*/ 176 h 188" name="T7"/>
              <a:gd fmla="*/ 56 w 192" name="T8"/>
              <a:gd fmla="*/ 182 h 188" name="T9"/>
              <a:gd fmla="*/ 60 w 192" name="T10"/>
              <a:gd fmla="*/ 188 h 188" name="T11"/>
              <a:gd fmla="*/ 130 w 192" name="T12"/>
              <a:gd fmla="*/ 188 h 188" name="T13"/>
              <a:gd fmla="*/ 135 w 192" name="T14"/>
              <a:gd fmla="*/ 183 h 188" name="T15"/>
              <a:gd fmla="*/ 123 w 192" name="T16"/>
              <a:gd fmla="*/ 175 h 188" name="T17"/>
              <a:gd fmla="*/ 173 w 192" name="T18"/>
              <a:gd fmla="*/ 0 h 188" name="T19"/>
              <a:gd fmla="*/ 18 w 192" name="T20"/>
              <a:gd fmla="*/ 0 h 188" name="T21"/>
              <a:gd fmla="*/ 0 w 192" name="T22"/>
              <a:gd fmla="*/ 19 h 188" name="T23"/>
              <a:gd fmla="*/ 0 w 192" name="T24"/>
              <a:gd fmla="*/ 126 h 188" name="T25"/>
              <a:gd fmla="*/ 18 w 192" name="T26"/>
              <a:gd fmla="*/ 144 h 188" name="T27"/>
              <a:gd fmla="*/ 173 w 192" name="T28"/>
              <a:gd fmla="*/ 144 h 188" name="T29"/>
              <a:gd fmla="*/ 192 w 192" name="T30"/>
              <a:gd fmla="*/ 126 h 188" name="T31"/>
              <a:gd fmla="*/ 192 w 192" name="T32"/>
              <a:gd fmla="*/ 19 h 188" name="T33"/>
              <a:gd fmla="*/ 173 w 192" name="T34"/>
              <a:gd fmla="*/ 0 h 188" name="T35"/>
              <a:gd fmla="*/ 180 w 192" name="T36"/>
              <a:gd fmla="*/ 100 h 188" name="T37"/>
              <a:gd fmla="*/ 167 w 192" name="T38"/>
              <a:gd fmla="*/ 112 h 188" name="T39"/>
              <a:gd fmla="*/ 24 w 192" name="T40"/>
              <a:gd fmla="*/ 112 h 188" name="T41"/>
              <a:gd fmla="*/ 11 w 192" name="T42"/>
              <a:gd fmla="*/ 100 h 188" name="T43"/>
              <a:gd fmla="*/ 11 w 192" name="T44"/>
              <a:gd fmla="*/ 25 h 188" name="T45"/>
              <a:gd fmla="*/ 24 w 192" name="T46"/>
              <a:gd fmla="*/ 12 h 188" name="T47"/>
              <a:gd fmla="*/ 167 w 192" name="T48"/>
              <a:gd fmla="*/ 12 h 188" name="T49"/>
              <a:gd fmla="*/ 180 w 192" name="T50"/>
              <a:gd fmla="*/ 25 h 188" name="T51"/>
              <a:gd fmla="*/ 180 w 192" name="T52"/>
              <a:gd fmla="*/ 100 h 18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88" w="192">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21"/>
          <p:cNvSpPr>
            <a:spLocks noEditPoints="1"/>
          </p:cNvSpPr>
          <p:nvPr/>
        </p:nvSpPr>
        <p:spPr bwMode="auto">
          <a:xfrm>
            <a:off x="8036643" y="3196395"/>
            <a:ext cx="472409" cy="474369"/>
          </a:xfrm>
          <a:custGeom>
            <a:gdLst>
              <a:gd fmla="*/ 198 w 201" name="T0"/>
              <a:gd fmla="*/ 35 h 202" name="T1"/>
              <a:gd fmla="*/ 188 w 201" name="T2"/>
              <a:gd fmla="*/ 44 h 202" name="T3"/>
              <a:gd fmla="*/ 157 w 201" name="T4"/>
              <a:gd fmla="*/ 13 h 202" name="T5"/>
              <a:gd fmla="*/ 167 w 201" name="T6"/>
              <a:gd fmla="*/ 4 h 202" name="T7"/>
              <a:gd fmla="*/ 179 w 201" name="T8"/>
              <a:gd fmla="*/ 3 h 202" name="T9"/>
              <a:gd fmla="*/ 198 w 201" name="T10"/>
              <a:gd fmla="*/ 23 h 202" name="T11"/>
              <a:gd fmla="*/ 198 w 201" name="T12"/>
              <a:gd fmla="*/ 35 h 202" name="T13"/>
              <a:gd fmla="*/ 115 w 201" name="T14"/>
              <a:gd fmla="*/ 117 h 202" name="T15"/>
              <a:gd fmla="*/ 84 w 201" name="T16"/>
              <a:gd fmla="*/ 86 h 202" name="T17"/>
              <a:gd fmla="*/ 153 w 201" name="T18"/>
              <a:gd fmla="*/ 18 h 202" name="T19"/>
              <a:gd fmla="*/ 184 w 201" name="T20"/>
              <a:gd fmla="*/ 49 h 202" name="T21"/>
              <a:gd fmla="*/ 115 w 201" name="T22"/>
              <a:gd fmla="*/ 117 h 202" name="T23"/>
              <a:gd fmla="*/ 111 w 201" name="T24"/>
              <a:gd fmla="*/ 121 h 202" name="T25"/>
              <a:gd fmla="*/ 67 w 201" name="T26"/>
              <a:gd fmla="*/ 133 h 202" name="T27"/>
              <a:gd fmla="*/ 80 w 201" name="T28"/>
              <a:gd fmla="*/ 90 h 202" name="T29"/>
              <a:gd fmla="*/ 111 w 201" name="T30"/>
              <a:gd fmla="*/ 121 h 202" name="T31"/>
              <a:gd fmla="*/ 39 w 201" name="T32"/>
              <a:gd fmla="*/ 26 h 202" name="T33"/>
              <a:gd fmla="*/ 20 w 201" name="T34"/>
              <a:gd fmla="*/ 45 h 202" name="T35"/>
              <a:gd fmla="*/ 20 w 201" name="T36"/>
              <a:gd fmla="*/ 162 h 202" name="T37"/>
              <a:gd fmla="*/ 39 w 201" name="T38"/>
              <a:gd fmla="*/ 182 h 202" name="T39"/>
              <a:gd fmla="*/ 156 w 201" name="T40"/>
              <a:gd fmla="*/ 182 h 202" name="T41"/>
              <a:gd fmla="*/ 176 w 201" name="T42"/>
              <a:gd fmla="*/ 162 h 202" name="T43"/>
              <a:gd fmla="*/ 176 w 201" name="T44"/>
              <a:gd fmla="*/ 85 h 202" name="T45"/>
              <a:gd fmla="*/ 196 w 201" name="T46"/>
              <a:gd fmla="*/ 66 h 202" name="T47"/>
              <a:gd fmla="*/ 196 w 201" name="T48"/>
              <a:gd fmla="*/ 169 h 202" name="T49"/>
              <a:gd fmla="*/ 163 w 201" name="T50"/>
              <a:gd fmla="*/ 202 h 202" name="T51"/>
              <a:gd fmla="*/ 32 w 201" name="T52"/>
              <a:gd fmla="*/ 202 h 202" name="T53"/>
              <a:gd fmla="*/ 0 w 201" name="T54"/>
              <a:gd fmla="*/ 169 h 202" name="T55"/>
              <a:gd fmla="*/ 0 w 201" name="T56"/>
              <a:gd fmla="*/ 40 h 202" name="T57"/>
              <a:gd fmla="*/ 32 w 201" name="T58"/>
              <a:gd fmla="*/ 6 h 202" name="T59"/>
              <a:gd fmla="*/ 136 w 201" name="T60"/>
              <a:gd fmla="*/ 6 h 202" name="T61"/>
              <a:gd fmla="*/ 116 w 201" name="T62"/>
              <a:gd fmla="*/ 26 h 202" name="T63"/>
              <a:gd fmla="*/ 39 w 201" name="T64"/>
              <a:gd fmla="*/ 26 h 20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01" w="201">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25"/>
          <p:cNvSpPr>
            <a:spLocks noEditPoints="1"/>
          </p:cNvSpPr>
          <p:nvPr/>
        </p:nvSpPr>
        <p:spPr bwMode="auto">
          <a:xfrm>
            <a:off x="9499410" y="3199335"/>
            <a:ext cx="467508" cy="468488"/>
          </a:xfrm>
          <a:custGeom>
            <a:gdLst>
              <a:gd fmla="*/ 186 w 199" name="T0"/>
              <a:gd fmla="*/ 80 h 200" name="T1"/>
              <a:gd fmla="*/ 170 w 199" name="T2"/>
              <a:gd fmla="*/ 80 h 200" name="T3"/>
              <a:gd fmla="*/ 163 w 199" name="T4"/>
              <a:gd fmla="*/ 64 h 200" name="T5"/>
              <a:gd fmla="*/ 175 w 199" name="T6"/>
              <a:gd fmla="*/ 52 h 200" name="T7"/>
              <a:gd fmla="*/ 175 w 199" name="T8"/>
              <a:gd fmla="*/ 33 h 200" name="T9"/>
              <a:gd fmla="*/ 165 w 199" name="T10"/>
              <a:gd fmla="*/ 24 h 200" name="T11"/>
              <a:gd fmla="*/ 146 w 199" name="T12"/>
              <a:gd fmla="*/ 24 h 200" name="T13"/>
              <a:gd fmla="*/ 135 w 199" name="T14"/>
              <a:gd fmla="*/ 36 h 200" name="T15"/>
              <a:gd fmla="*/ 120 w 199" name="T16"/>
              <a:gd fmla="*/ 30 h 200" name="T17"/>
              <a:gd fmla="*/ 120 w 199" name="T18"/>
              <a:gd fmla="*/ 13 h 200" name="T19"/>
              <a:gd fmla="*/ 106 w 199" name="T20"/>
              <a:gd fmla="*/ 0 h 200" name="T21"/>
              <a:gd fmla="*/ 93 w 199" name="T22"/>
              <a:gd fmla="*/ 0 h 200" name="T23"/>
              <a:gd fmla="*/ 80 w 199" name="T24"/>
              <a:gd fmla="*/ 13 h 200" name="T25"/>
              <a:gd fmla="*/ 80 w 199" name="T26"/>
              <a:gd fmla="*/ 30 h 200" name="T27"/>
              <a:gd fmla="*/ 64 w 199" name="T28"/>
              <a:gd fmla="*/ 36 h 200" name="T29"/>
              <a:gd fmla="*/ 52 w 199" name="T30"/>
              <a:gd fmla="*/ 24 h 200" name="T31"/>
              <a:gd fmla="*/ 33 w 199" name="T32"/>
              <a:gd fmla="*/ 24 h 200" name="T33"/>
              <a:gd fmla="*/ 24 w 199" name="T34"/>
              <a:gd fmla="*/ 33 h 200" name="T35"/>
              <a:gd fmla="*/ 24 w 199" name="T36"/>
              <a:gd fmla="*/ 52 h 200" name="T37"/>
              <a:gd fmla="*/ 36 w 199" name="T38"/>
              <a:gd fmla="*/ 64 h 200" name="T39"/>
              <a:gd fmla="*/ 29 w 199" name="T40"/>
              <a:gd fmla="*/ 80 h 200" name="T41"/>
              <a:gd fmla="*/ 13 w 199" name="T42"/>
              <a:gd fmla="*/ 80 h 200" name="T43"/>
              <a:gd fmla="*/ 0 w 199" name="T44"/>
              <a:gd fmla="*/ 93 h 200" name="T45"/>
              <a:gd fmla="*/ 0 w 199" name="T46"/>
              <a:gd fmla="*/ 107 h 200" name="T47"/>
              <a:gd fmla="*/ 13 w 199" name="T48"/>
              <a:gd fmla="*/ 120 h 200" name="T49"/>
              <a:gd fmla="*/ 29 w 199" name="T50"/>
              <a:gd fmla="*/ 120 h 200" name="T51"/>
              <a:gd fmla="*/ 35 w 199" name="T52"/>
              <a:gd fmla="*/ 135 h 200" name="T53"/>
              <a:gd fmla="*/ 24 w 199" name="T54"/>
              <a:gd fmla="*/ 147 h 200" name="T55"/>
              <a:gd fmla="*/ 24 w 199" name="T56"/>
              <a:gd fmla="*/ 166 h 200" name="T57"/>
              <a:gd fmla="*/ 33 w 199" name="T58"/>
              <a:gd fmla="*/ 175 h 200" name="T59"/>
              <a:gd fmla="*/ 52 w 199" name="T60"/>
              <a:gd fmla="*/ 175 h 200" name="T61"/>
              <a:gd fmla="*/ 63 w 199" name="T62"/>
              <a:gd fmla="*/ 163 h 200" name="T63"/>
              <a:gd fmla="*/ 80 w 199" name="T64"/>
              <a:gd fmla="*/ 170 h 200" name="T65"/>
              <a:gd fmla="*/ 80 w 199" name="T66"/>
              <a:gd fmla="*/ 186 h 200" name="T67"/>
              <a:gd fmla="*/ 93 w 199" name="T68"/>
              <a:gd fmla="*/ 200 h 200" name="T69"/>
              <a:gd fmla="*/ 106 w 199" name="T70"/>
              <a:gd fmla="*/ 200 h 200" name="T71"/>
              <a:gd fmla="*/ 120 w 199" name="T72"/>
              <a:gd fmla="*/ 186 h 200" name="T73"/>
              <a:gd fmla="*/ 120 w 199" name="T74"/>
              <a:gd fmla="*/ 170 h 200" name="T75"/>
              <a:gd fmla="*/ 135 w 199" name="T76"/>
              <a:gd fmla="*/ 164 h 200" name="T77"/>
              <a:gd fmla="*/ 146 w 199" name="T78"/>
              <a:gd fmla="*/ 175 h 200" name="T79"/>
              <a:gd fmla="*/ 165 w 199" name="T80"/>
              <a:gd fmla="*/ 175 h 200" name="T81"/>
              <a:gd fmla="*/ 175 w 199" name="T82"/>
              <a:gd fmla="*/ 166 h 200" name="T83"/>
              <a:gd fmla="*/ 175 w 199" name="T84"/>
              <a:gd fmla="*/ 147 h 200" name="T85"/>
              <a:gd fmla="*/ 163 w 199" name="T86"/>
              <a:gd fmla="*/ 135 h 200" name="T87"/>
              <a:gd fmla="*/ 170 w 199" name="T88"/>
              <a:gd fmla="*/ 120 h 200" name="T89"/>
              <a:gd fmla="*/ 186 w 199" name="T90"/>
              <a:gd fmla="*/ 120 h 200" name="T91"/>
              <a:gd fmla="*/ 199 w 199" name="T92"/>
              <a:gd fmla="*/ 107 h 200" name="T93"/>
              <a:gd fmla="*/ 199 w 199" name="T94"/>
              <a:gd fmla="*/ 93 h 200" name="T95"/>
              <a:gd fmla="*/ 186 w 199" name="T96"/>
              <a:gd fmla="*/ 80 h 200" name="T97"/>
              <a:gd fmla="*/ 100 w 199" name="T98"/>
              <a:gd fmla="*/ 140 h 200" name="T99"/>
              <a:gd fmla="*/ 60 w 199" name="T100"/>
              <a:gd fmla="*/ 100 h 200" name="T101"/>
              <a:gd fmla="*/ 100 w 199" name="T102"/>
              <a:gd fmla="*/ 60 h 200" name="T103"/>
              <a:gd fmla="*/ 139 w 199" name="T104"/>
              <a:gd fmla="*/ 100 h 200" name="T105"/>
              <a:gd fmla="*/ 100 w 199" name="T106"/>
              <a:gd fmla="*/ 140 h 200" name="T107"/>
              <a:gd fmla="*/ 100 w 199" name="T108"/>
              <a:gd fmla="*/ 80 h 200" name="T109"/>
              <a:gd fmla="*/ 80 w 199" name="T110"/>
              <a:gd fmla="*/ 100 h 200" name="T111"/>
              <a:gd fmla="*/ 100 w 199" name="T112"/>
              <a:gd fmla="*/ 120 h 200" name="T113"/>
              <a:gd fmla="*/ 120 w 199" name="T114"/>
              <a:gd fmla="*/ 100 h 200" name="T115"/>
              <a:gd fmla="*/ 100 w 199" name="T116"/>
              <a:gd fmla="*/ 80 h 2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00" w="199">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9" name="文本框 28"/>
          <p:cNvSpPr txBox="1"/>
          <p:nvPr/>
        </p:nvSpPr>
        <p:spPr>
          <a:xfrm>
            <a:off x="4749237" y="1350272"/>
            <a:ext cx="1799472" cy="640080"/>
          </a:xfrm>
          <a:prstGeom prst="rect">
            <a:avLst/>
          </a:prstGeom>
          <a:noFill/>
        </p:spPr>
        <p:txBody>
          <a:bodyPr rtlCol="0" wrap="square">
            <a:spAutoFit/>
          </a:bodyPr>
          <a:lstStyle/>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30" name="文本框 29"/>
          <p:cNvSpPr txBox="1"/>
          <p:nvPr/>
        </p:nvSpPr>
        <p:spPr>
          <a:xfrm>
            <a:off x="4749237" y="2092738"/>
            <a:ext cx="1469081" cy="396240"/>
          </a:xfrm>
          <a:prstGeom prst="rect">
            <a:avLst/>
          </a:prstGeom>
          <a:noFill/>
        </p:spPr>
        <p:txBody>
          <a:bodyPr rtlCol="0" wrap="square">
            <a:spAutoFit/>
          </a:bodyPr>
          <a:lstStyle/>
          <a:p>
            <a:r>
              <a:rPr altLang="en-US" b="1" lang="zh-CN" smtClean="0" sz="2000">
                <a:solidFill>
                  <a:srgbClr val="3B3B3B"/>
                </a:solidFill>
                <a:latin charset="-122" panose="020b0503020204020204" pitchFamily="34" typeface="微软雅黑"/>
                <a:ea charset="-122" panose="020b0503020204020204" pitchFamily="34" typeface="微软雅黑"/>
                <a:cs typeface="+mn-ea"/>
                <a:sym typeface="+mn-lt"/>
              </a:rPr>
              <a:t>添加标题</a:t>
            </a:r>
          </a:p>
        </p:txBody>
      </p:sp>
      <p:sp>
        <p:nvSpPr>
          <p:cNvPr id="31" name="文本框 30"/>
          <p:cNvSpPr txBox="1"/>
          <p:nvPr/>
        </p:nvSpPr>
        <p:spPr>
          <a:xfrm>
            <a:off x="7497239" y="1340979"/>
            <a:ext cx="1799472" cy="640080"/>
          </a:xfrm>
          <a:prstGeom prst="rect">
            <a:avLst/>
          </a:prstGeom>
          <a:noFill/>
        </p:spPr>
        <p:txBody>
          <a:bodyPr rtlCol="0" wrap="square">
            <a:spAutoFit/>
          </a:bodyPr>
          <a:lstStyle/>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32" name="文本框 31"/>
          <p:cNvSpPr txBox="1"/>
          <p:nvPr/>
        </p:nvSpPr>
        <p:spPr>
          <a:xfrm>
            <a:off x="7497239" y="2083445"/>
            <a:ext cx="1469081" cy="396240"/>
          </a:xfrm>
          <a:prstGeom prst="rect">
            <a:avLst/>
          </a:prstGeom>
          <a:noFill/>
        </p:spPr>
        <p:txBody>
          <a:bodyPr rtlCol="0" wrap="square">
            <a:spAutoFit/>
          </a:bodyPr>
          <a:lstStyle/>
          <a:p>
            <a:r>
              <a:rPr altLang="en-US" b="1" lang="zh-CN" smtClean="0" sz="2000">
                <a:solidFill>
                  <a:srgbClr val="3B3B3B"/>
                </a:solidFill>
                <a:latin charset="-122" panose="020b0503020204020204" pitchFamily="34" typeface="微软雅黑"/>
                <a:ea charset="-122" panose="020b0503020204020204" pitchFamily="34" typeface="微软雅黑"/>
                <a:cs typeface="+mn-ea"/>
                <a:sym typeface="+mn-lt"/>
              </a:rPr>
              <a:t>添加标题</a:t>
            </a:r>
          </a:p>
        </p:txBody>
      </p:sp>
      <p:sp>
        <p:nvSpPr>
          <p:cNvPr id="33" name="文本框 32"/>
          <p:cNvSpPr txBox="1"/>
          <p:nvPr/>
        </p:nvSpPr>
        <p:spPr>
          <a:xfrm>
            <a:off x="6085029" y="4717204"/>
            <a:ext cx="1799472" cy="640080"/>
          </a:xfrm>
          <a:prstGeom prst="rect">
            <a:avLst/>
          </a:prstGeom>
          <a:noFill/>
        </p:spPr>
        <p:txBody>
          <a:bodyPr rtlCol="0" wrap="square">
            <a:spAutoFit/>
          </a:bodyPr>
          <a:lstStyle/>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34" name="文本框 33"/>
          <p:cNvSpPr txBox="1"/>
          <p:nvPr/>
        </p:nvSpPr>
        <p:spPr>
          <a:xfrm>
            <a:off x="6085029" y="4238425"/>
            <a:ext cx="1469081" cy="396240"/>
          </a:xfrm>
          <a:prstGeom prst="rect">
            <a:avLst/>
          </a:prstGeom>
          <a:noFill/>
        </p:spPr>
        <p:txBody>
          <a:bodyPr rtlCol="0" wrap="square">
            <a:spAutoFit/>
          </a:bodyPr>
          <a:lstStyle/>
          <a:p>
            <a:r>
              <a:rPr altLang="en-US" b="1" lang="zh-CN" smtClean="0" sz="2000">
                <a:solidFill>
                  <a:srgbClr val="3B3B3B"/>
                </a:solidFill>
                <a:latin charset="-122" panose="020b0503020204020204" pitchFamily="34" typeface="微软雅黑"/>
                <a:ea charset="-122" panose="020b0503020204020204" pitchFamily="34" typeface="微软雅黑"/>
                <a:cs typeface="+mn-ea"/>
                <a:sym typeface="+mn-lt"/>
              </a:rPr>
              <a:t>添加标题</a:t>
            </a:r>
          </a:p>
        </p:txBody>
      </p:sp>
      <p:sp>
        <p:nvSpPr>
          <p:cNvPr id="35" name="文本框 34"/>
          <p:cNvSpPr txBox="1"/>
          <p:nvPr/>
        </p:nvSpPr>
        <p:spPr>
          <a:xfrm>
            <a:off x="9037288" y="5228086"/>
            <a:ext cx="1799472" cy="640080"/>
          </a:xfrm>
          <a:prstGeom prst="rect">
            <a:avLst/>
          </a:prstGeom>
          <a:noFill/>
        </p:spPr>
        <p:txBody>
          <a:bodyPr rtlCol="0" wrap="square">
            <a:spAutoFit/>
          </a:bodyPr>
          <a:lstStyle/>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36" name="文本框 35"/>
          <p:cNvSpPr txBox="1"/>
          <p:nvPr/>
        </p:nvSpPr>
        <p:spPr>
          <a:xfrm>
            <a:off x="9037288" y="4749307"/>
            <a:ext cx="1469081" cy="396240"/>
          </a:xfrm>
          <a:prstGeom prst="rect">
            <a:avLst/>
          </a:prstGeom>
          <a:noFill/>
        </p:spPr>
        <p:txBody>
          <a:bodyPr rtlCol="0" wrap="square">
            <a:spAutoFit/>
          </a:bodyPr>
          <a:lstStyle/>
          <a:p>
            <a:r>
              <a:rPr altLang="en-US" b="1" lang="zh-CN" smtClean="0" sz="2000">
                <a:solidFill>
                  <a:srgbClr val="3B3B3B"/>
                </a:solidFill>
                <a:latin charset="-122" panose="020b0503020204020204" pitchFamily="34" typeface="微软雅黑"/>
                <a:ea charset="-122" panose="020b0503020204020204" pitchFamily="34" typeface="微软雅黑"/>
                <a:cs typeface="+mn-ea"/>
                <a:sym typeface="+mn-lt"/>
              </a:rPr>
              <a:t>添加标题</a:t>
            </a:r>
          </a:p>
        </p:txBody>
      </p:sp>
    </p:spTree>
    <p:extLst>
      <p:ext uri="{BB962C8B-B14F-4D97-AF65-F5344CB8AC3E}">
        <p14:creationId val="3617822625"/>
      </p:ext>
    </p:extLst>
  </p:cSld>
  <p:clrMapOvr>
    <a:masterClrMapping/>
  </p:clrMapOvr>
  <mc:AlternateContent>
    <mc:Choice Requires="p14">
      <p:transition p14:dur="700" spd="med">
        <p:fade/>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254001" y="2011242"/>
            <a:ext cx="7554314" cy="1442735"/>
            <a:chOff x="1419655" y="1993404"/>
            <a:chExt cx="6032665" cy="1152128"/>
          </a:xfrm>
        </p:grpSpPr>
        <p:cxnSp>
          <p:nvCxnSpPr>
            <p:cNvPr id="3" name="直接连接符 2"/>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extBox 29"/>
          <p:cNvSpPr txBox="1"/>
          <p:nvPr/>
        </p:nvSpPr>
        <p:spPr>
          <a:xfrm>
            <a:off x="911172" y="4250811"/>
            <a:ext cx="2524786" cy="731520"/>
          </a:xfrm>
          <a:prstGeom prst="rect">
            <a:avLst/>
          </a:prstGeom>
          <a:noFill/>
        </p:spPr>
        <p:txBody>
          <a:bodyPr rtlCol="0" wrap="square">
            <a:spAutoFit/>
          </a:bodyPr>
          <a:lstStyle/>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p:txBody>
      </p:sp>
      <p:sp>
        <p:nvSpPr>
          <p:cNvPr id="10" name="TextBox 30"/>
          <p:cNvSpPr txBox="1"/>
          <p:nvPr/>
        </p:nvSpPr>
        <p:spPr>
          <a:xfrm>
            <a:off x="3435958" y="4250811"/>
            <a:ext cx="2524786" cy="731520"/>
          </a:xfrm>
          <a:prstGeom prst="rect">
            <a:avLst/>
          </a:prstGeom>
          <a:noFill/>
        </p:spPr>
        <p:txBody>
          <a:bodyPr rtlCol="0" wrap="square">
            <a:spAutoFit/>
          </a:bodyPr>
          <a:lstStyle/>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p:txBody>
      </p:sp>
      <p:sp>
        <p:nvSpPr>
          <p:cNvPr id="11" name="TextBox 31"/>
          <p:cNvSpPr txBox="1"/>
          <p:nvPr/>
        </p:nvSpPr>
        <p:spPr>
          <a:xfrm>
            <a:off x="6050915" y="4250811"/>
            <a:ext cx="2524786" cy="731520"/>
          </a:xfrm>
          <a:prstGeom prst="rect">
            <a:avLst/>
          </a:prstGeom>
          <a:noFill/>
        </p:spPr>
        <p:txBody>
          <a:bodyPr rtlCol="0" wrap="square">
            <a:spAutoFit/>
          </a:bodyPr>
          <a:lstStyle/>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p:txBody>
      </p:sp>
      <p:sp>
        <p:nvSpPr>
          <p:cNvPr id="12" name="TextBox 32"/>
          <p:cNvSpPr txBox="1"/>
          <p:nvPr/>
        </p:nvSpPr>
        <p:spPr>
          <a:xfrm>
            <a:off x="8756042" y="4250811"/>
            <a:ext cx="2524786" cy="731520"/>
          </a:xfrm>
          <a:prstGeom prst="rect">
            <a:avLst/>
          </a:prstGeom>
          <a:noFill/>
        </p:spPr>
        <p:txBody>
          <a:bodyPr rtlCol="0" wrap="square">
            <a:spAutoFit/>
          </a:bodyPr>
          <a:lstStyle/>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p:txBody>
      </p:sp>
      <p:sp>
        <p:nvSpPr>
          <p:cNvPr id="13" name="等腰三角形 12"/>
          <p:cNvSpPr/>
          <p:nvPr/>
        </p:nvSpPr>
        <p:spPr>
          <a:xfrm rot="5400000">
            <a:off x="1878178" y="5552783"/>
            <a:ext cx="360684" cy="310935"/>
          </a:xfrm>
          <a:prstGeom prst="triangle">
            <a:avLst/>
          </a:prstGeom>
          <a:solidFill>
            <a:srgbClr val="CF10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TextBox 34"/>
          <p:cNvSpPr txBox="1"/>
          <p:nvPr/>
        </p:nvSpPr>
        <p:spPr>
          <a:xfrm>
            <a:off x="2254001" y="5473095"/>
            <a:ext cx="8166765" cy="411480"/>
          </a:xfrm>
          <a:prstGeom prst="rect">
            <a:avLst/>
          </a:prstGeom>
          <a:noFill/>
        </p:spPr>
        <p:txBody>
          <a:bodyPr rtlCol="0" wrap="square">
            <a:spAutoFit/>
          </a:bodyPr>
          <a:lstStyle/>
          <a:p>
            <a:pPr>
              <a:lnSpc>
                <a:spcPct val="150000"/>
              </a:lnSpc>
            </a:pPr>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这里输入简单的文字概述里输入简单文字概述输入简单的文字概述里输入输入里</a:t>
            </a:r>
          </a:p>
        </p:txBody>
      </p:sp>
      <p:grpSp>
        <p:nvGrpSpPr>
          <p:cNvPr id="15" name="组合 14"/>
          <p:cNvGrpSpPr/>
          <p:nvPr/>
        </p:nvGrpSpPr>
        <p:grpSpPr>
          <a:xfrm>
            <a:off x="4643243" y="1289874"/>
            <a:ext cx="2905514" cy="721368"/>
            <a:chOff x="3385609" y="1289874"/>
            <a:chExt cx="2320263" cy="576064"/>
          </a:xfrm>
          <a:solidFill>
            <a:srgbClr val="EA5322"/>
          </a:solidFill>
        </p:grpSpPr>
        <p:sp>
          <p:nvSpPr>
            <p:cNvPr id="16" name="矩形 15"/>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35"/>
            <p:cNvSpPr txBox="1"/>
            <p:nvPr/>
          </p:nvSpPr>
          <p:spPr>
            <a:xfrm>
              <a:off x="3763185" y="1418148"/>
              <a:ext cx="1545621" cy="316426"/>
            </a:xfrm>
            <a:prstGeom prst="rect">
              <a:avLst/>
            </a:prstGeom>
            <a:grpFill/>
          </p:spPr>
          <p:txBody>
            <a:bodyPr rtlCol="0" wrap="none">
              <a:spAutoFit/>
            </a:bodyPr>
            <a:lstStyle/>
            <a:p>
              <a:pPr algn="ctr"/>
              <a:r>
                <a:rPr altLang="en-US" b="1" lang="zh-CN" smtClean="0" spc="300" sz="2000">
                  <a:solidFill>
                    <a:schemeClr val="bg1"/>
                  </a:solidFill>
                  <a:latin charset="-122" panose="020b0503020204020204" pitchFamily="34" typeface="微软雅黑"/>
                  <a:ea charset="-122" panose="020b0503020204020204" pitchFamily="34" typeface="微软雅黑"/>
                </a:rPr>
                <a:t>此处输入标题</a:t>
              </a:r>
            </a:p>
          </p:txBody>
        </p:sp>
      </p:grpSp>
      <p:grpSp>
        <p:nvGrpSpPr>
          <p:cNvPr id="18" name="组合 17"/>
          <p:cNvGrpSpPr/>
          <p:nvPr/>
        </p:nvGrpSpPr>
        <p:grpSpPr>
          <a:xfrm>
            <a:off x="1001343" y="3453977"/>
            <a:ext cx="2384533" cy="721368"/>
            <a:chOff x="467544" y="3018066"/>
            <a:chExt cx="1904222" cy="576064"/>
          </a:xfrm>
          <a:solidFill>
            <a:srgbClr val="FCC818"/>
          </a:solidFill>
        </p:grpSpPr>
        <p:sp>
          <p:nvSpPr>
            <p:cNvPr id="19" name="矩形 18"/>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TextBox 36"/>
            <p:cNvSpPr txBox="1"/>
            <p:nvPr/>
          </p:nvSpPr>
          <p:spPr>
            <a:xfrm>
              <a:off x="798972" y="3158629"/>
              <a:ext cx="1241365" cy="292086"/>
            </a:xfrm>
            <a:prstGeom prst="rect">
              <a:avLst/>
            </a:prstGeom>
            <a:grpFill/>
          </p:spPr>
          <p:txBody>
            <a:bodyPr rtlCol="0" wrap="non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此处输入标题</a:t>
              </a:r>
            </a:p>
          </p:txBody>
        </p:sp>
      </p:grpSp>
      <p:grpSp>
        <p:nvGrpSpPr>
          <p:cNvPr id="21" name="组合 20"/>
          <p:cNvGrpSpPr/>
          <p:nvPr/>
        </p:nvGrpSpPr>
        <p:grpSpPr>
          <a:xfrm>
            <a:off x="3576211" y="3453977"/>
            <a:ext cx="2384533" cy="721368"/>
            <a:chOff x="2523762" y="3018066"/>
            <a:chExt cx="1904222" cy="576064"/>
          </a:xfrm>
          <a:solidFill>
            <a:srgbClr val="3A8898"/>
          </a:solidFill>
        </p:grpSpPr>
        <p:sp>
          <p:nvSpPr>
            <p:cNvPr id="22" name="矩形 21"/>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TextBox 37"/>
            <p:cNvSpPr txBox="1"/>
            <p:nvPr/>
          </p:nvSpPr>
          <p:spPr>
            <a:xfrm>
              <a:off x="2855190" y="3158629"/>
              <a:ext cx="1241365" cy="292086"/>
            </a:xfrm>
            <a:prstGeom prst="rect">
              <a:avLst/>
            </a:prstGeom>
            <a:grpFill/>
          </p:spPr>
          <p:txBody>
            <a:bodyPr rtlCol="0" wrap="non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此处输入标题</a:t>
              </a:r>
            </a:p>
          </p:txBody>
        </p:sp>
      </p:grpSp>
      <p:grpSp>
        <p:nvGrpSpPr>
          <p:cNvPr id="24" name="组合 23"/>
          <p:cNvGrpSpPr/>
          <p:nvPr/>
        </p:nvGrpSpPr>
        <p:grpSpPr>
          <a:xfrm>
            <a:off x="6191168" y="3453977"/>
            <a:ext cx="2384533" cy="721368"/>
            <a:chOff x="4611994" y="3018066"/>
            <a:chExt cx="1904222" cy="576064"/>
          </a:xfrm>
          <a:solidFill>
            <a:srgbClr val="EA5322"/>
          </a:solidFill>
        </p:grpSpPr>
        <p:sp>
          <p:nvSpPr>
            <p:cNvPr id="25" name="矩形 24"/>
            <p:cNvSpPr/>
            <p:nvPr/>
          </p:nvSpPr>
          <p:spPr>
            <a:xfrm>
              <a:off x="461199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TextBox 38"/>
            <p:cNvSpPr txBox="1"/>
            <p:nvPr/>
          </p:nvSpPr>
          <p:spPr>
            <a:xfrm>
              <a:off x="4943423" y="3158629"/>
              <a:ext cx="1241365" cy="292086"/>
            </a:xfrm>
            <a:prstGeom prst="rect">
              <a:avLst/>
            </a:prstGeom>
            <a:grpFill/>
          </p:spPr>
          <p:txBody>
            <a:bodyPr rtlCol="0" wrap="non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此处输入标题</a:t>
              </a:r>
            </a:p>
          </p:txBody>
        </p:sp>
      </p:grpSp>
      <p:grpSp>
        <p:nvGrpSpPr>
          <p:cNvPr id="27" name="组合 26"/>
          <p:cNvGrpSpPr/>
          <p:nvPr/>
        </p:nvGrpSpPr>
        <p:grpSpPr>
          <a:xfrm>
            <a:off x="8806125" y="3453977"/>
            <a:ext cx="2384533" cy="721368"/>
            <a:chOff x="6700226" y="3018066"/>
            <a:chExt cx="1904222" cy="576064"/>
          </a:xfrm>
          <a:solidFill>
            <a:srgbClr val="2E648B"/>
          </a:solidFill>
        </p:grpSpPr>
        <p:sp>
          <p:nvSpPr>
            <p:cNvPr id="28" name="矩形 27"/>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39"/>
            <p:cNvSpPr txBox="1"/>
            <p:nvPr/>
          </p:nvSpPr>
          <p:spPr>
            <a:xfrm>
              <a:off x="7031655" y="3158629"/>
              <a:ext cx="1241365" cy="292086"/>
            </a:xfrm>
            <a:prstGeom prst="rect">
              <a:avLst/>
            </a:prstGeom>
            <a:grpFill/>
          </p:spPr>
          <p:txBody>
            <a:bodyPr rtlCol="0" wrap="non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此处输入标题</a:t>
              </a:r>
            </a:p>
          </p:txBody>
        </p:sp>
      </p:grpSp>
    </p:spTree>
    <p:extLst>
      <p:ext uri="{BB962C8B-B14F-4D97-AF65-F5344CB8AC3E}">
        <p14:creationId val="234570518"/>
      </p:ext>
    </p:extLst>
  </p:cSld>
  <p:clrMapOvr>
    <a:masterClrMapping/>
  </p:clrMapOvr>
  <mc:AlternateContent>
    <mc:Choice Requires="p14">
      <p:transition p14:dur="700" spd="med">
        <p:fade/>
      </p:transition>
    </mc:Choice>
    <mc:Fallback>
      <p:transition spd="med">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013213" y="932045"/>
            <a:ext cx="6356039" cy="3081038"/>
            <a:chOff x="0" y="6227623"/>
            <a:chExt cx="12192000" cy="630377"/>
          </a:xfrm>
        </p:grpSpPr>
        <p:sp>
          <p:nvSpPr>
            <p:cNvPr id="3" name="矩形 2"/>
            <p:cNvSpPr/>
            <p:nvPr/>
          </p:nvSpPr>
          <p:spPr>
            <a:xfrm>
              <a:off x="0" y="6256185"/>
              <a:ext cx="12192000" cy="601815"/>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0" y="6227623"/>
              <a:ext cx="12192000" cy="28562"/>
            </a:xfrm>
            <a:prstGeom prst="rect">
              <a:avLst/>
            </a:prstGeom>
            <a:solidFill>
              <a:srgbClr val="EE44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6" name="图片 5"/>
          <p:cNvPicPr>
            <a:picLocks noChangeAspect="1"/>
          </p:cNvPicPr>
          <p:nvPr/>
        </p:nvPicPr>
        <p:blipFill>
          <a:blip r:embed="rId2">
            <a:duotone>
              <a:prstClr val="black"/>
              <a:schemeClr val="accent3">
                <a:tint val="45000"/>
                <a:satMod val="400000"/>
              </a:schemeClr>
            </a:duotone>
            <a:extLst>
              <a:ext uri="{28A0092B-C50C-407E-A947-70E740481C1C}">
                <a14:useLocalDpi/>
              </a:ext>
            </a:extLst>
          </a:blip>
          <a:stretch>
            <a:fillRect/>
          </a:stretch>
        </p:blipFill>
        <p:spPr>
          <a:xfrm>
            <a:off x="908005" y="901140"/>
            <a:ext cx="4002898" cy="5337196"/>
          </a:xfrm>
          <a:prstGeom prst="rect">
            <a:avLst/>
          </a:prstGeom>
        </p:spPr>
      </p:pic>
      <p:sp>
        <p:nvSpPr>
          <p:cNvPr id="7" name="TextBox 15"/>
          <p:cNvSpPr txBox="1"/>
          <p:nvPr/>
        </p:nvSpPr>
        <p:spPr>
          <a:xfrm>
            <a:off x="5133641" y="2273335"/>
            <a:ext cx="5838092" cy="1371600"/>
          </a:xfrm>
          <a:prstGeom prst="rect">
            <a:avLst/>
          </a:prstGeom>
          <a:noFill/>
        </p:spPr>
        <p:txBody>
          <a:bodyPr rtlCol="0" wrap="square">
            <a:spAutoFit/>
          </a:bodyPr>
          <a:lstStyle/>
          <a:p>
            <a:pPr>
              <a:lnSpc>
                <a:spcPct val="150000"/>
              </a:lnSpc>
            </a:pPr>
            <a:r>
              <a:rPr altLang="en-US" lang="zh-CN" sz="1400">
                <a:solidFill>
                  <a:schemeClr val="bg1"/>
                </a:solidFill>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pic>
        <p:nvPicPr>
          <p:cNvPr id="8" name="图片 7"/>
          <p:cNvPicPr>
            <a:picLocks noChangeAspect="1"/>
          </p:cNvPicPr>
          <p:nvPr/>
        </p:nvPicPr>
        <p:blipFill>
          <a:blip r:embed="rId3">
            <a:duotone>
              <a:prstClr val="black"/>
              <a:schemeClr val="accent3">
                <a:tint val="45000"/>
                <a:satMod val="400000"/>
              </a:schemeClr>
            </a:duotone>
            <a:extLst>
              <a:ext uri="{28A0092B-C50C-407E-A947-70E740481C1C}">
                <a14:useLocalDpi/>
              </a:ext>
            </a:extLst>
          </a:blip>
          <a:stretch>
            <a:fillRect/>
          </a:stretch>
        </p:blipFill>
        <p:spPr>
          <a:xfrm>
            <a:off x="9866569" y="4213442"/>
            <a:ext cx="1502684" cy="2003579"/>
          </a:xfrm>
          <a:prstGeom prst="rect">
            <a:avLst/>
          </a:prstGeom>
        </p:spPr>
      </p:pic>
      <p:grpSp>
        <p:nvGrpSpPr>
          <p:cNvPr id="9" name="组合 8"/>
          <p:cNvGrpSpPr/>
          <p:nvPr/>
        </p:nvGrpSpPr>
        <p:grpSpPr>
          <a:xfrm>
            <a:off x="5013213" y="4213441"/>
            <a:ext cx="4731861" cy="2003579"/>
            <a:chOff x="0" y="6227623"/>
            <a:chExt cx="12192000" cy="630377"/>
          </a:xfrm>
        </p:grpSpPr>
        <p:sp>
          <p:nvSpPr>
            <p:cNvPr id="10" name="矩形 9"/>
            <p:cNvSpPr/>
            <p:nvPr/>
          </p:nvSpPr>
          <p:spPr>
            <a:xfrm>
              <a:off x="0" y="6256185"/>
              <a:ext cx="12192000" cy="601815"/>
            </a:xfrm>
            <a:prstGeom prst="rect">
              <a:avLst/>
            </a:prstGeom>
            <a:solidFill>
              <a:srgbClr val="C9A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0" y="6227623"/>
              <a:ext cx="12192000" cy="28562"/>
            </a:xfrm>
            <a:prstGeom prst="rect">
              <a:avLst/>
            </a:prstGeom>
            <a:solidFill>
              <a:srgbClr val="CF10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TextBox 15"/>
          <p:cNvSpPr txBox="1"/>
          <p:nvPr/>
        </p:nvSpPr>
        <p:spPr>
          <a:xfrm>
            <a:off x="5224942" y="5020495"/>
            <a:ext cx="4342868" cy="1051560"/>
          </a:xfrm>
          <a:prstGeom prst="rect">
            <a:avLst/>
          </a:prstGeom>
          <a:noFill/>
        </p:spPr>
        <p:txBody>
          <a:bodyPr rtlCol="0" wrap="square">
            <a:spAutoFit/>
          </a:bodyPr>
          <a:lstStyle/>
          <a:p>
            <a:pPr algn="r">
              <a:lnSpc>
                <a:spcPct val="150000"/>
              </a:lnSpc>
            </a:pPr>
            <a:r>
              <a:rPr altLang="en-US" lang="zh-CN" sz="1400">
                <a:solidFill>
                  <a:schemeClr val="bg1"/>
                </a:solidFill>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这里输入简单的文字概述这里输入简单字概述这里输入简单简单的文字概述这里输入简单的文字概述简单的文字概述这里输入简单的文字概述</a:t>
            </a:r>
          </a:p>
        </p:txBody>
      </p:sp>
      <p:sp>
        <p:nvSpPr>
          <p:cNvPr id="13" name="矩形 12"/>
          <p:cNvSpPr/>
          <p:nvPr/>
        </p:nvSpPr>
        <p:spPr>
          <a:xfrm>
            <a:off x="5133641" y="1504708"/>
            <a:ext cx="4653280" cy="579120"/>
          </a:xfrm>
          <a:prstGeom prst="rect">
            <a:avLst/>
          </a:prstGeom>
        </p:spPr>
        <p:txBody>
          <a:bodyPr wrap="none">
            <a:spAutoFit/>
          </a:bodyPr>
          <a:lstStyle/>
          <a:p>
            <a:r>
              <a:rPr altLang="en-US" b="1" lang="zh-CN" sz="3200">
                <a:solidFill>
                  <a:schemeClr val="bg1"/>
                </a:solidFill>
                <a:latin charset="-122" panose="020b0503020204020204" pitchFamily="34" typeface="微软雅黑"/>
                <a:ea charset="-122" panose="020b0503020204020204" pitchFamily="34" typeface="微软雅黑"/>
              </a:rPr>
              <a:t>这里输入简单的文字概述</a:t>
            </a:r>
          </a:p>
        </p:txBody>
      </p:sp>
      <p:sp>
        <p:nvSpPr>
          <p:cNvPr id="14" name="矩形 13"/>
          <p:cNvSpPr/>
          <p:nvPr/>
        </p:nvSpPr>
        <p:spPr>
          <a:xfrm>
            <a:off x="5997602" y="4431526"/>
            <a:ext cx="3535680" cy="457200"/>
          </a:xfrm>
          <a:prstGeom prst="rect">
            <a:avLst/>
          </a:prstGeom>
        </p:spPr>
        <p:txBody>
          <a:bodyPr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这里输入简单的文字概述</a:t>
            </a:r>
          </a:p>
        </p:txBody>
      </p:sp>
    </p:spTree>
    <p:extLst>
      <p:ext uri="{BB962C8B-B14F-4D97-AF65-F5344CB8AC3E}">
        <p14:creationId val="1092642193"/>
      </p:ext>
    </p:extLst>
  </p:cSld>
  <p:clrMapOvr>
    <a:masterClrMapping/>
  </p:clrMapOvr>
  <mc:AlternateContent>
    <mc:Choice Requires="p14">
      <p:transition p14:dur="700" spd="med">
        <p:fade/>
      </p:transition>
    </mc:Choice>
    <mc:Fallback>
      <p:transition spd="med">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25"/>
          <p:cNvGrpSpPr>
            <a:grpSpLocks noChangeAspect="1"/>
          </p:cNvGrpSpPr>
          <p:nvPr/>
        </p:nvGrpSpPr>
        <p:grpSpPr>
          <a:xfrm>
            <a:off x="1465766" y="1830207"/>
            <a:ext cx="637296" cy="590067"/>
            <a:chOff x="5518" y="593"/>
            <a:chExt cx="1120" cy="1037"/>
          </a:xfrm>
          <a:solidFill>
            <a:srgbClr val="3A8898"/>
          </a:solidFill>
        </p:grpSpPr>
        <p:sp>
          <p:nvSpPr>
            <p:cNvPr id="3" name="Freeform 26"/>
            <p:cNvSpPr>
              <a:spLocks noEditPoints="1"/>
            </p:cNvSpPr>
            <p:nvPr/>
          </p:nvSpPr>
          <p:spPr bwMode="auto">
            <a:xfrm>
              <a:off x="5968" y="593"/>
              <a:ext cx="670" cy="671"/>
            </a:xfrm>
            <a:custGeom>
              <a:gdLst>
                <a:gd fmla="*/ 3433 w 282" name="T0"/>
                <a:gd fmla="*/ 352 h 282" name="T1"/>
                <a:gd fmla="*/ 2202 w 282" name="T2"/>
                <a:gd fmla="*/ 352 h 282" name="T3"/>
                <a:gd fmla="*/ 0 w 282" name="T4"/>
                <a:gd fmla="*/ 2560 h 282" name="T5"/>
                <a:gd fmla="*/ 1235 w 282" name="T6"/>
                <a:gd fmla="*/ 3800 h 282" name="T7"/>
                <a:gd fmla="*/ 3433 w 282" name="T8"/>
                <a:gd fmla="*/ 1601 h 282" name="T9"/>
                <a:gd fmla="*/ 3433 w 282" name="T10"/>
                <a:gd fmla="*/ 352 h 282" name="T11"/>
                <a:gd fmla="*/ 739 w 282" name="T12"/>
                <a:gd fmla="*/ 2586 h 282" name="T13"/>
                <a:gd fmla="*/ 592 w 282" name="T14"/>
                <a:gd fmla="*/ 2441 h 282" name="T15"/>
                <a:gd fmla="*/ 2457 w 282" name="T16"/>
                <a:gd fmla="*/ 566 h 282" name="T17"/>
                <a:gd fmla="*/ 2602 w 282" name="T18"/>
                <a:gd fmla="*/ 566 h 282" name="T19"/>
                <a:gd fmla="*/ 2602 w 282" name="T20"/>
                <a:gd fmla="*/ 714 h 282" name="T21"/>
                <a:gd fmla="*/ 739 w 282" name="T22"/>
                <a:gd fmla="*/ 2586 h 282" name="T23"/>
                <a:gd fmla="*/ 1045 w 282" name="T24"/>
                <a:gd fmla="*/ 2898 h 282" name="T25"/>
                <a:gd fmla="*/ 898 w 282" name="T26"/>
                <a:gd fmla="*/ 2746 h 282" name="T27"/>
                <a:gd fmla="*/ 2913 w 282" name="T28"/>
                <a:gd fmla="*/ 726 h 282" name="T29"/>
                <a:gd fmla="*/ 3060 w 282" name="T30"/>
                <a:gd fmla="*/ 726 h 282" name="T31"/>
                <a:gd fmla="*/ 3060 w 282" name="T32"/>
                <a:gd fmla="*/ 878 h 282" name="T33"/>
                <a:gd fmla="*/ 1045 w 282" name="T34"/>
                <a:gd fmla="*/ 2898 h 282" name="T35"/>
                <a:gd fmla="*/ 1354 w 282" name="T36"/>
                <a:gd fmla="*/ 3205 h 282" name="T37"/>
                <a:gd fmla="*/ 1207 w 282" name="T38"/>
                <a:gd fmla="*/ 3058 h 282" name="T39"/>
                <a:gd fmla="*/ 3070 w 282" name="T40"/>
                <a:gd fmla="*/ 1183 h 282" name="T41"/>
                <a:gd fmla="*/ 3217 w 282" name="T42"/>
                <a:gd fmla="*/ 1183 h 282" name="T43"/>
                <a:gd fmla="*/ 3217 w 282" name="T44"/>
                <a:gd fmla="*/ 1337 h 282" name="T45"/>
                <a:gd fmla="*/ 1354 w 282" name="T46"/>
                <a:gd fmla="*/ 3205 h 282"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282" w="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w="9525">
              <a:noFill/>
              <a:round/>
            </a:ln>
            <a:extLst/>
          </p:spPr>
          <p:txBody>
            <a:bodyPr/>
            <a:lstStyle/>
            <a:p>
              <a:endParaRPr altLang="en-US" lang="zh-CN"/>
            </a:p>
          </p:txBody>
        </p:sp>
        <p:sp>
          <p:nvSpPr>
            <p:cNvPr id="4" name="Freeform 27"/>
            <p:cNvSpPr/>
            <p:nvPr/>
          </p:nvSpPr>
          <p:spPr bwMode="auto">
            <a:xfrm>
              <a:off x="5597" y="1166"/>
              <a:ext cx="463" cy="464"/>
            </a:xfrm>
            <a:custGeom>
              <a:gdLst>
                <a:gd fmla="*/ 299 w 463" name="T0"/>
                <a:gd fmla="*/ 276 h 464" name="T1"/>
                <a:gd fmla="*/ 280 w 463" name="T2"/>
                <a:gd fmla="*/ 255 h 464" name="T3"/>
                <a:gd fmla="*/ 463 w 463" name="T4"/>
                <a:gd fmla="*/ 71 h 464" name="T5"/>
                <a:gd fmla="*/ 390 w 463" name="T6"/>
                <a:gd fmla="*/ 0 h 464" name="T7"/>
                <a:gd fmla="*/ 206 w 463" name="T8"/>
                <a:gd fmla="*/ 183 h 464" name="T9"/>
                <a:gd fmla="*/ 187 w 463" name="T10"/>
                <a:gd fmla="*/ 164 h 464" name="T11"/>
                <a:gd fmla="*/ 145 w 463" name="T12"/>
                <a:gd fmla="*/ 186 h 464" name="T13"/>
                <a:gd fmla="*/ 0 w 463" name="T14"/>
                <a:gd fmla="*/ 419 h 464" name="T15"/>
                <a:gd fmla="*/ 42 w 463" name="T16"/>
                <a:gd fmla="*/ 464 h 464" name="T17"/>
                <a:gd fmla="*/ 275 w 463" name="T18"/>
                <a:gd fmla="*/ 319 h 464" name="T19"/>
                <a:gd fmla="*/ 299 w 463" name="T20"/>
                <a:gd fmla="*/ 276 h 46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63" w="462">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grpFill/>
            <a:ln w="9525">
              <a:noFill/>
              <a:round/>
            </a:ln>
            <a:extLst/>
          </p:spPr>
          <p:txBody>
            <a:bodyPr/>
            <a:lstStyle/>
            <a:p>
              <a:endParaRPr altLang="en-US" lang="zh-CN"/>
            </a:p>
          </p:txBody>
        </p:sp>
        <p:sp>
          <p:nvSpPr>
            <p:cNvPr id="5" name="Freeform 28"/>
            <p:cNvSpPr/>
            <p:nvPr/>
          </p:nvSpPr>
          <p:spPr bwMode="auto">
            <a:xfrm>
              <a:off x="5518" y="602"/>
              <a:ext cx="490" cy="493"/>
            </a:xfrm>
            <a:custGeom>
              <a:gdLst>
                <a:gd fmla="*/ 1387 w 206" name="T0"/>
                <a:gd fmla="*/ 0 h 207" name="T1"/>
                <a:gd fmla="*/ 1035 w 206" name="T2"/>
                <a:gd fmla="*/ 40 h 207" name="T3"/>
                <a:gd fmla="*/ 1075 w 206" name="T4"/>
                <a:gd fmla="*/ 69 h 207" name="T5"/>
                <a:gd fmla="*/ 1572 w 206" name="T6"/>
                <a:gd fmla="*/ 579 h 207" name="T7"/>
                <a:gd fmla="*/ 1572 w 206" name="T8"/>
                <a:gd fmla="*/ 1515 h 207" name="T9"/>
                <a:gd fmla="*/ 645 w 206" name="T10"/>
                <a:gd fmla="*/ 1515 h 207" name="T11"/>
                <a:gd fmla="*/ 147 w 206" name="T12"/>
                <a:gd fmla="*/ 998 h 207" name="T13"/>
                <a:gd fmla="*/ 78 w 206" name="T14"/>
                <a:gd fmla="*/ 919 h 207" name="T15"/>
                <a:gd fmla="*/ 0 w 206" name="T16"/>
                <a:gd fmla="*/ 1391 h 207" name="T17"/>
                <a:gd fmla="*/ 1387 w 206" name="T18"/>
                <a:gd fmla="*/ 2796 h 207" name="T19"/>
                <a:gd fmla="*/ 2773 w 206" name="T20"/>
                <a:gd fmla="*/ 1391 h 207" name="T21"/>
                <a:gd fmla="*/ 1387 w 206" name="T22"/>
                <a:gd fmla="*/ 0 h 2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06" w="206">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grpFill/>
            <a:ln w="9525">
              <a:noFill/>
              <a:round/>
            </a:ln>
            <a:extLst/>
          </p:spPr>
          <p:txBody>
            <a:bodyPr/>
            <a:lstStyle/>
            <a:p>
              <a:endParaRPr altLang="en-US" lang="zh-CN"/>
            </a:p>
          </p:txBody>
        </p:sp>
        <p:sp>
          <p:nvSpPr>
            <p:cNvPr id="6" name="Freeform 29"/>
            <p:cNvSpPr>
              <a:spLocks noEditPoints="1"/>
            </p:cNvSpPr>
            <p:nvPr/>
          </p:nvSpPr>
          <p:spPr bwMode="auto">
            <a:xfrm>
              <a:off x="6125" y="1185"/>
              <a:ext cx="444" cy="445"/>
            </a:xfrm>
            <a:custGeom>
              <a:gdLst>
                <a:gd fmla="*/ 2194 w 187" name="T0"/>
                <a:gd fmla="*/ 2208 h 187" name="T1"/>
                <a:gd fmla="*/ 2194 w 187" name="T2"/>
                <a:gd fmla="*/ 1121 h 187" name="T3"/>
                <a:gd fmla="*/ 1083 w 187" name="T4"/>
                <a:gd fmla="*/ 0 h 187" name="T5"/>
                <a:gd fmla="*/ 0 w 187" name="T6"/>
                <a:gd fmla="*/ 1092 h 187" name="T7"/>
                <a:gd fmla="*/ 1111 w 187" name="T8"/>
                <a:gd fmla="*/ 2208 h 187" name="T9"/>
                <a:gd fmla="*/ 2194 w 187" name="T10"/>
                <a:gd fmla="*/ 2208 h 187" name="T11"/>
                <a:gd fmla="*/ 1460 w 187" name="T12"/>
                <a:gd fmla="*/ 1466 h 187" name="T13"/>
                <a:gd fmla="*/ 1916 w 187" name="T14"/>
                <a:gd fmla="*/ 1466 h 187" name="T15"/>
                <a:gd fmla="*/ 1916 w 187" name="T16"/>
                <a:gd fmla="*/ 1925 h 187" name="T17"/>
                <a:gd fmla="*/ 1460 w 187" name="T18"/>
                <a:gd fmla="*/ 1925 h 187" name="T19"/>
                <a:gd fmla="*/ 1460 w 187" name="T20"/>
                <a:gd fmla="*/ 1466 h 18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87" w="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grpFill/>
            <a:ln w="9525">
              <a:noFill/>
              <a:round/>
            </a:ln>
            <a:extLst/>
          </p:spPr>
          <p:txBody>
            <a:bodyPr/>
            <a:lstStyle/>
            <a:p>
              <a:endParaRPr altLang="en-US" lang="zh-CN"/>
            </a:p>
          </p:txBody>
        </p:sp>
      </p:grpSp>
      <p:grpSp>
        <p:nvGrpSpPr>
          <p:cNvPr id="7" name="Group 13"/>
          <p:cNvGrpSpPr>
            <a:grpSpLocks noChangeAspect="1"/>
          </p:cNvGrpSpPr>
          <p:nvPr/>
        </p:nvGrpSpPr>
        <p:grpSpPr>
          <a:xfrm>
            <a:off x="1491779" y="2741975"/>
            <a:ext cx="604825" cy="672830"/>
            <a:chOff x="2568" y="615"/>
            <a:chExt cx="897" cy="1115"/>
          </a:xfrm>
          <a:solidFill>
            <a:srgbClr val="EA5322"/>
          </a:solidFill>
        </p:grpSpPr>
        <p:sp>
          <p:nvSpPr>
            <p:cNvPr id="8" name="Freeform 14"/>
            <p:cNvSpPr/>
            <p:nvPr/>
          </p:nvSpPr>
          <p:spPr bwMode="auto">
            <a:xfrm>
              <a:off x="2584" y="615"/>
              <a:ext cx="836" cy="262"/>
            </a:xfrm>
            <a:custGeom>
              <a:gdLst>
                <a:gd fmla="*/ 4742 w 351" name="T0"/>
                <a:gd fmla="*/ 555 h 110" name="T1"/>
                <a:gd fmla="*/ 3970 w 351" name="T2"/>
                <a:gd fmla="*/ 69 h 110" name="T3"/>
                <a:gd fmla="*/ 555 w 351" name="T4"/>
                <a:gd fmla="*/ 743 h 110" name="T5"/>
                <a:gd fmla="*/ 29 w 351" name="T6"/>
                <a:gd fmla="*/ 1486 h 110" name="T7"/>
                <a:gd fmla="*/ 4742 w 351" name="T8"/>
                <a:gd fmla="*/ 555 h 11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0" w="351">
                  <a:moveTo>
                    <a:pt x="351" y="41"/>
                  </a:moveTo>
                  <a:cubicBezTo>
                    <a:pt x="343" y="16"/>
                    <a:pt x="319" y="0"/>
                    <a:pt x="294" y="5"/>
                  </a:cubicBezTo>
                  <a:cubicBezTo>
                    <a:pt x="41" y="55"/>
                    <a:pt x="41" y="55"/>
                    <a:pt x="41" y="55"/>
                  </a:cubicBezTo>
                  <a:cubicBezTo>
                    <a:pt x="17" y="60"/>
                    <a:pt x="0" y="84"/>
                    <a:pt x="2" y="110"/>
                  </a:cubicBezTo>
                  <a:lnTo>
                    <a:pt x="351" y="41"/>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 name="Freeform 15"/>
            <p:cNvSpPr/>
            <p:nvPr/>
          </p:nvSpPr>
          <p:spPr bwMode="auto">
            <a:xfrm>
              <a:off x="2894" y="615"/>
              <a:ext cx="169" cy="71"/>
            </a:xfrm>
            <a:custGeom>
              <a:gdLst>
                <a:gd fmla="*/ 957 w 71" name="T0"/>
                <a:gd fmla="*/ 225 h 30" name="T1"/>
                <a:gd fmla="*/ 957 w 71" name="T2"/>
                <a:gd fmla="*/ 213 h 30" name="T3"/>
                <a:gd fmla="*/ 743 w 71" name="T4"/>
                <a:gd fmla="*/ 28 h 30" name="T5"/>
                <a:gd fmla="*/ 148 w 71" name="T6"/>
                <a:gd fmla="*/ 135 h 30" name="T7"/>
                <a:gd fmla="*/ 29 w 71" name="T8"/>
                <a:gd fmla="*/ 386 h 30" name="T9"/>
                <a:gd fmla="*/ 29 w 71" name="T10"/>
                <a:gd fmla="*/ 398 h 30" name="T11"/>
                <a:gd fmla="*/ 957 w 71" name="T12"/>
                <a:gd fmla="*/ 225 h 3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0" w="71">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 name="Freeform 16"/>
            <p:cNvSpPr>
              <a:spLocks noEditPoints="1"/>
            </p:cNvSpPr>
            <p:nvPr/>
          </p:nvSpPr>
          <p:spPr bwMode="auto">
            <a:xfrm>
              <a:off x="2568" y="898"/>
              <a:ext cx="897" cy="832"/>
            </a:xfrm>
            <a:custGeom>
              <a:gdLst>
                <a:gd fmla="*/ 0 w 377" name="T0"/>
                <a:gd fmla="*/ 254 h 350" name="T1"/>
                <a:gd fmla="*/ 928 w 377" name="T2"/>
                <a:gd fmla="*/ 4215 h 350" name="T3"/>
                <a:gd fmla="*/ 4109 w 377" name="T4"/>
                <a:gd fmla="*/ 4702 h 350" name="T5"/>
                <a:gd fmla="*/ 4756 w 377" name="T6"/>
                <a:gd fmla="*/ 509 h 350" name="T7"/>
                <a:gd fmla="*/ 4823 w 377" name="T8"/>
                <a:gd fmla="*/ 0 h 350" name="T9"/>
                <a:gd fmla="*/ 2072 w 377" name="T10"/>
                <a:gd fmla="*/ 1022 h 350" name="T11"/>
                <a:gd fmla="*/ 2208 w 377" name="T12"/>
                <a:gd fmla="*/ 1022 h 350" name="T13"/>
                <a:gd fmla="*/ 2774 w 377" name="T14"/>
                <a:gd fmla="*/ 1034 h 350" name="T15"/>
                <a:gd fmla="*/ 2158 w 377" name="T16"/>
                <a:gd fmla="*/ 1802 h 350" name="T17"/>
                <a:gd fmla="*/ 2020 w 377" name="T18"/>
                <a:gd fmla="*/ 1921 h 350" name="T19"/>
                <a:gd fmla="*/ 1630 w 377" name="T20"/>
                <a:gd fmla="*/ 1559 h 350" name="T21"/>
                <a:gd fmla="*/ 1592 w 377" name="T22"/>
                <a:gd fmla="*/ 2056 h 350" name="T23"/>
                <a:gd fmla="*/ 2032 w 377" name="T24"/>
                <a:gd fmla="*/ 2380 h 350" name="T25"/>
                <a:gd fmla="*/ 2129 w 377" name="T26"/>
                <a:gd fmla="*/ 2565 h 350" name="T27"/>
                <a:gd fmla="*/ 2011 w 377" name="T28"/>
                <a:gd fmla="*/ 2553 h 350" name="T29"/>
                <a:gd fmla="*/ 1806 w 377" name="T30"/>
                <a:gd fmla="*/ 2741 h 350" name="T31"/>
                <a:gd fmla="*/ 1268 w 377" name="T32"/>
                <a:gd fmla="*/ 2646 h 350" name="T33"/>
                <a:gd fmla="*/ 1309 w 377" name="T34"/>
                <a:gd fmla="*/ 2187 h 350" name="T35"/>
                <a:gd fmla="*/ 2372 w 377" name="T36"/>
                <a:gd fmla="*/ 3357 h 350" name="T37"/>
                <a:gd fmla="*/ 1563 w 377" name="T38"/>
                <a:gd fmla="*/ 3345 h 350" name="T39"/>
                <a:gd fmla="*/ 1228 w 377" name="T40"/>
                <a:gd fmla="*/ 2769 h 350" name="T41"/>
                <a:gd fmla="*/ 1252 w 377" name="T42"/>
                <a:gd fmla="*/ 2791 h 350" name="T43"/>
                <a:gd fmla="*/ 2303 w 377" name="T44"/>
                <a:gd fmla="*/ 2898 h 350" name="T45"/>
                <a:gd fmla="*/ 2667 w 377" name="T46"/>
                <a:gd fmla="*/ 1909 h 350" name="T47"/>
                <a:gd fmla="*/ 2451 w 377" name="T48"/>
                <a:gd fmla="*/ 1864 h 350" name="T49"/>
                <a:gd fmla="*/ 2548 w 377" name="T50"/>
                <a:gd fmla="*/ 1785 h 350" name="T51"/>
                <a:gd fmla="*/ 2532 w 377" name="T52"/>
                <a:gd fmla="*/ 1628 h 350" name="T53"/>
                <a:gd fmla="*/ 2532 w 377" name="T54"/>
                <a:gd fmla="*/ 1502 h 350" name="T55"/>
                <a:gd fmla="*/ 3046 w 377" name="T56"/>
                <a:gd fmla="*/ 1288 h 350" name="T57"/>
                <a:gd fmla="*/ 3300 w 377" name="T58"/>
                <a:gd fmla="*/ 1357 h 350" name="T59"/>
                <a:gd fmla="*/ 3181 w 377" name="T60"/>
                <a:gd fmla="*/ 1707 h 350" name="T61"/>
                <a:gd fmla="*/ 2667 w 377" name="T62"/>
                <a:gd fmla="*/ 1909 h 350" name="T63"/>
                <a:gd fmla="*/ 3233 w 377" name="T64"/>
                <a:gd fmla="*/ 3316 h 350" name="T65"/>
                <a:gd fmla="*/ 3086 w 377" name="T66"/>
                <a:gd fmla="*/ 3521 h 350" name="T67"/>
                <a:gd fmla="*/ 2815 w 377" name="T68"/>
                <a:gd fmla="*/ 3278 h 350" name="T69"/>
                <a:gd fmla="*/ 2831 w 377" name="T70"/>
                <a:gd fmla="*/ 2729 h 350" name="T71"/>
                <a:gd fmla="*/ 2910 w 377" name="T72"/>
                <a:gd fmla="*/ 2527 h 350" name="T73"/>
                <a:gd fmla="*/ 2979 w 377" name="T74"/>
                <a:gd fmla="*/ 2646 h 350" name="T75"/>
                <a:gd fmla="*/ 3086 w 377" name="T76"/>
                <a:gd fmla="*/ 2712 h 350" name="T77"/>
                <a:gd fmla="*/ 3205 w 377" name="T78"/>
                <a:gd fmla="*/ 2700 h 350" name="T79"/>
                <a:gd fmla="*/ 3436 w 377" name="T80"/>
                <a:gd fmla="*/ 3197 h 350" name="T81"/>
                <a:gd fmla="*/ 3838 w 377" name="T82"/>
                <a:gd fmla="*/ 2634 h 350" name="T83"/>
                <a:gd fmla="*/ 3595 w 377" name="T84"/>
                <a:gd fmla="*/ 3114 h 350" name="T85"/>
                <a:gd fmla="*/ 3136 w 377" name="T86"/>
                <a:gd fmla="*/ 2254 h 350" name="T87"/>
                <a:gd fmla="*/ 3419 w 377" name="T88"/>
                <a:gd fmla="*/ 1883 h 350" name="T89"/>
                <a:gd fmla="*/ 3878 w 377" name="T90"/>
                <a:gd fmla="*/ 2536 h 35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350" w="377">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1" name="Group 93"/>
          <p:cNvGrpSpPr>
            <a:grpSpLocks noChangeAspect="1"/>
          </p:cNvGrpSpPr>
          <p:nvPr/>
        </p:nvGrpSpPr>
        <p:grpSpPr>
          <a:xfrm>
            <a:off x="1516736" y="4003588"/>
            <a:ext cx="571700" cy="553242"/>
            <a:chOff x="1" y="1"/>
            <a:chExt cx="1115" cy="1079"/>
          </a:xfrm>
          <a:solidFill>
            <a:srgbClr val="2E648B"/>
          </a:solidFill>
        </p:grpSpPr>
        <p:sp>
          <p:nvSpPr>
            <p:cNvPr id="12" name="Freeform 94"/>
            <p:cNvSpPr/>
            <p:nvPr/>
          </p:nvSpPr>
          <p:spPr bwMode="auto">
            <a:xfrm>
              <a:off x="1" y="184"/>
              <a:ext cx="174" cy="95"/>
            </a:xfrm>
            <a:custGeom>
              <a:gdLst>
                <a:gd fmla="*/ 989 w 73" name="T0"/>
                <a:gd fmla="*/ 271 h 40" name="T1"/>
                <a:gd fmla="*/ 715 w 73" name="T2"/>
                <a:gd fmla="*/ 537 h 40" name="T3"/>
                <a:gd fmla="*/ 272 w 73" name="T4"/>
                <a:gd fmla="*/ 537 h 40" name="T5"/>
                <a:gd fmla="*/ 0 w 73" name="T6"/>
                <a:gd fmla="*/ 271 h 40" name="T7"/>
                <a:gd fmla="*/ 0 w 73" name="T8"/>
                <a:gd fmla="*/ 271 h 40" name="T9"/>
                <a:gd fmla="*/ 272 w 73" name="T10"/>
                <a:gd fmla="*/ 0 h 40" name="T11"/>
                <a:gd fmla="*/ 715 w 73" name="T12"/>
                <a:gd fmla="*/ 0 h 40" name="T13"/>
                <a:gd fmla="*/ 989 w 73" name="T14"/>
                <a:gd fmla="*/ 271 h 4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0" w="73">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 name="Freeform 95"/>
            <p:cNvSpPr/>
            <p:nvPr/>
          </p:nvSpPr>
          <p:spPr bwMode="auto">
            <a:xfrm>
              <a:off x="1" y="391"/>
              <a:ext cx="174" cy="95"/>
            </a:xfrm>
            <a:custGeom>
              <a:gdLst>
                <a:gd fmla="*/ 989 w 73" name="T0"/>
                <a:gd fmla="*/ 271 h 40" name="T1"/>
                <a:gd fmla="*/ 715 w 73" name="T2"/>
                <a:gd fmla="*/ 537 h 40" name="T3"/>
                <a:gd fmla="*/ 272 w 73" name="T4"/>
                <a:gd fmla="*/ 537 h 40" name="T5"/>
                <a:gd fmla="*/ 0 w 73" name="T6"/>
                <a:gd fmla="*/ 271 h 40" name="T7"/>
                <a:gd fmla="*/ 0 w 73" name="T8"/>
                <a:gd fmla="*/ 271 h 40" name="T9"/>
                <a:gd fmla="*/ 272 w 73" name="T10"/>
                <a:gd fmla="*/ 0 h 40" name="T11"/>
                <a:gd fmla="*/ 715 w 73" name="T12"/>
                <a:gd fmla="*/ 0 h 40" name="T13"/>
                <a:gd fmla="*/ 989 w 73" name="T14"/>
                <a:gd fmla="*/ 271 h 4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0" w="73">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 name="Freeform 96"/>
            <p:cNvSpPr/>
            <p:nvPr/>
          </p:nvSpPr>
          <p:spPr bwMode="auto">
            <a:xfrm>
              <a:off x="1" y="595"/>
              <a:ext cx="174" cy="96"/>
            </a:xfrm>
            <a:custGeom>
              <a:gdLst>
                <a:gd fmla="*/ 989 w 73" name="T0"/>
                <a:gd fmla="*/ 276 h 40" name="T1"/>
                <a:gd fmla="*/ 715 w 73" name="T2"/>
                <a:gd fmla="*/ 552 h 40" name="T3"/>
                <a:gd fmla="*/ 272 w 73" name="T4"/>
                <a:gd fmla="*/ 552 h 40" name="T5"/>
                <a:gd fmla="*/ 0 w 73" name="T6"/>
                <a:gd fmla="*/ 276 h 40" name="T7"/>
                <a:gd fmla="*/ 0 w 73" name="T8"/>
                <a:gd fmla="*/ 276 h 40" name="T9"/>
                <a:gd fmla="*/ 272 w 73" name="T10"/>
                <a:gd fmla="*/ 0 h 40" name="T11"/>
                <a:gd fmla="*/ 715 w 73" name="T12"/>
                <a:gd fmla="*/ 0 h 40" name="T13"/>
                <a:gd fmla="*/ 989 w 73" name="T14"/>
                <a:gd fmla="*/ 276 h 4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0" w="73">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 name="Freeform 97"/>
            <p:cNvSpPr/>
            <p:nvPr/>
          </p:nvSpPr>
          <p:spPr bwMode="auto">
            <a:xfrm>
              <a:off x="1" y="802"/>
              <a:ext cx="174" cy="95"/>
            </a:xfrm>
            <a:custGeom>
              <a:gdLst>
                <a:gd fmla="*/ 989 w 73" name="T0"/>
                <a:gd fmla="*/ 271 h 40" name="T1"/>
                <a:gd fmla="*/ 715 w 73" name="T2"/>
                <a:gd fmla="*/ 537 h 40" name="T3"/>
                <a:gd fmla="*/ 272 w 73" name="T4"/>
                <a:gd fmla="*/ 537 h 40" name="T5"/>
                <a:gd fmla="*/ 0 w 73" name="T6"/>
                <a:gd fmla="*/ 271 h 40" name="T7"/>
                <a:gd fmla="*/ 0 w 73" name="T8"/>
                <a:gd fmla="*/ 271 h 40" name="T9"/>
                <a:gd fmla="*/ 272 w 73" name="T10"/>
                <a:gd fmla="*/ 0 h 40" name="T11"/>
                <a:gd fmla="*/ 715 w 73" name="T12"/>
                <a:gd fmla="*/ 0 h 40" name="T13"/>
                <a:gd fmla="*/ 989 w 73" name="T14"/>
                <a:gd fmla="*/ 271 h 4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0" w="73">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 name="Freeform 98"/>
            <p:cNvSpPr/>
            <p:nvPr/>
          </p:nvSpPr>
          <p:spPr bwMode="auto">
            <a:xfrm>
              <a:off x="1043" y="91"/>
              <a:ext cx="73" cy="203"/>
            </a:xfrm>
            <a:custGeom>
              <a:gdLst>
                <a:gd fmla="*/ 78 w 31" name="T0"/>
                <a:gd fmla="*/ 0 h 85" name="T1"/>
                <a:gd fmla="*/ 0 w 31" name="T2"/>
                <a:gd fmla="*/ 12 h 85" name="T3"/>
                <a:gd fmla="*/ 0 w 31" name="T4"/>
                <a:gd fmla="*/ 1146 h 85" name="T5"/>
                <a:gd fmla="*/ 78 w 31" name="T6"/>
                <a:gd fmla="*/ 1158 h 85" name="T7"/>
                <a:gd fmla="*/ 405 w 31" name="T8"/>
                <a:gd fmla="*/ 817 h 85" name="T9"/>
                <a:gd fmla="*/ 405 w 31" name="T10"/>
                <a:gd fmla="*/ 353 h 85" name="T11"/>
                <a:gd fmla="*/ 78 w 31" name="T12"/>
                <a:gd fmla="*/ 0 h 8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85" w="31">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 name="Freeform 99"/>
            <p:cNvSpPr/>
            <p:nvPr/>
          </p:nvSpPr>
          <p:spPr bwMode="auto">
            <a:xfrm>
              <a:off x="1043" y="303"/>
              <a:ext cx="73" cy="200"/>
            </a:xfrm>
            <a:custGeom>
              <a:gdLst>
                <a:gd fmla="*/ 78 w 31" name="T0"/>
                <a:gd fmla="*/ 0 h 84" name="T1"/>
                <a:gd fmla="*/ 0 w 31" name="T2"/>
                <a:gd fmla="*/ 12 h 84" name="T3"/>
                <a:gd fmla="*/ 0 w 31" name="T4"/>
                <a:gd fmla="*/ 1133 h 84" name="T5"/>
                <a:gd fmla="*/ 78 w 31" name="T6"/>
                <a:gd fmla="*/ 1133 h 84" name="T7"/>
                <a:gd fmla="*/ 405 w 31" name="T8"/>
                <a:gd fmla="*/ 793 h 84" name="T9"/>
                <a:gd fmla="*/ 405 w 31" name="T10"/>
                <a:gd fmla="*/ 340 h 84" name="T11"/>
                <a:gd fmla="*/ 78 w 31" name="T12"/>
                <a:gd fmla="*/ 0 h 8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84" w="31">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 name="Freeform 100"/>
            <p:cNvSpPr/>
            <p:nvPr/>
          </p:nvSpPr>
          <p:spPr bwMode="auto">
            <a:xfrm>
              <a:off x="1043" y="512"/>
              <a:ext cx="73" cy="202"/>
            </a:xfrm>
            <a:custGeom>
              <a:gdLst>
                <a:gd fmla="*/ 78 w 31" name="T0"/>
                <a:gd fmla="*/ 0 h 85" name="T1"/>
                <a:gd fmla="*/ 0 w 31" name="T2"/>
                <a:gd fmla="*/ 12 h 85" name="T3"/>
                <a:gd fmla="*/ 0 w 31" name="T4"/>
                <a:gd fmla="*/ 1129 h 85" name="T5"/>
                <a:gd fmla="*/ 78 w 31" name="T6"/>
                <a:gd fmla="*/ 1141 h 85" name="T7"/>
                <a:gd fmla="*/ 405 w 31" name="T8"/>
                <a:gd fmla="*/ 808 h 85" name="T9"/>
                <a:gd fmla="*/ 405 w 31" name="T10"/>
                <a:gd fmla="*/ 349 h 85" name="T11"/>
                <a:gd fmla="*/ 78 w 31" name="T12"/>
                <a:gd fmla="*/ 0 h 8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85" w="31">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 name="Freeform 101"/>
            <p:cNvSpPr>
              <a:spLocks noEditPoints="1"/>
            </p:cNvSpPr>
            <p:nvPr/>
          </p:nvSpPr>
          <p:spPr bwMode="auto">
            <a:xfrm>
              <a:off x="72" y="1"/>
              <a:ext cx="949" cy="1079"/>
            </a:xfrm>
            <a:custGeom>
              <a:gdLst>
                <a:gd fmla="*/ 4814 w 399" name="T0"/>
                <a:gd fmla="*/ 0 h 454" name="T1"/>
                <a:gd fmla="*/ 554 w 399" name="T2"/>
                <a:gd fmla="*/ 0 h 454" name="T3"/>
                <a:gd fmla="*/ 0 w 399" name="T4"/>
                <a:gd fmla="*/ 549 h 454" name="T5"/>
                <a:gd fmla="*/ 0 w 399" name="T6"/>
                <a:gd fmla="*/ 870 h 454" name="T7"/>
                <a:gd fmla="*/ 312 w 399" name="T8"/>
                <a:gd fmla="*/ 870 h 454" name="T9"/>
                <a:gd fmla="*/ 742 w 399" name="T10"/>
                <a:gd fmla="*/ 1305 h 454" name="T11"/>
                <a:gd fmla="*/ 312 w 399" name="T12"/>
                <a:gd fmla="*/ 1744 h 454" name="T13"/>
                <a:gd fmla="*/ 0 w 399" name="T14"/>
                <a:gd fmla="*/ 1744 h 454" name="T15"/>
                <a:gd fmla="*/ 0 w 399" name="T16"/>
                <a:gd fmla="*/ 2039 h 454" name="T17"/>
                <a:gd fmla="*/ 312 w 399" name="T18"/>
                <a:gd fmla="*/ 2039 h 454" name="T19"/>
                <a:gd fmla="*/ 742 w 399" name="T20"/>
                <a:gd fmla="*/ 2469 h 454" name="T21"/>
                <a:gd fmla="*/ 312 w 399" name="T22"/>
                <a:gd fmla="*/ 2897 h 454" name="T23"/>
                <a:gd fmla="*/ 0 w 399" name="T24"/>
                <a:gd fmla="*/ 2897 h 454" name="T25"/>
                <a:gd fmla="*/ 0 w 399" name="T26"/>
                <a:gd fmla="*/ 3197 h 454" name="T27"/>
                <a:gd fmla="*/ 312 w 399" name="T28"/>
                <a:gd fmla="*/ 3197 h 454" name="T29"/>
                <a:gd fmla="*/ 742 w 399" name="T30"/>
                <a:gd fmla="*/ 3627 h 454" name="T31"/>
                <a:gd fmla="*/ 312 w 399" name="T32"/>
                <a:gd fmla="*/ 4055 h 454" name="T33"/>
                <a:gd fmla="*/ 0 w 399" name="T34"/>
                <a:gd fmla="*/ 4055 h 454" name="T35"/>
                <a:gd fmla="*/ 0 w 399" name="T36"/>
                <a:gd fmla="*/ 4361 h 454" name="T37"/>
                <a:gd fmla="*/ 312 w 399" name="T38"/>
                <a:gd fmla="*/ 4361 h 454" name="T39"/>
                <a:gd fmla="*/ 742 w 399" name="T40"/>
                <a:gd fmla="*/ 4789 h 454" name="T41"/>
                <a:gd fmla="*/ 312 w 399" name="T42"/>
                <a:gd fmla="*/ 5224 h 454" name="T43"/>
                <a:gd fmla="*/ 0 w 399" name="T44"/>
                <a:gd fmla="*/ 5224 h 454" name="T45"/>
                <a:gd fmla="*/ 0 w 399" name="T46"/>
                <a:gd fmla="*/ 5547 h 454" name="T47"/>
                <a:gd fmla="*/ 554 w 399" name="T48"/>
                <a:gd fmla="*/ 6094 h 454" name="T49"/>
                <a:gd fmla="*/ 4814 w 399" name="T50"/>
                <a:gd fmla="*/ 6094 h 454" name="T51"/>
                <a:gd fmla="*/ 5368 w 399" name="T52"/>
                <a:gd fmla="*/ 5547 h 454" name="T53"/>
                <a:gd fmla="*/ 5368 w 399" name="T54"/>
                <a:gd fmla="*/ 549 h 454" name="T55"/>
                <a:gd fmla="*/ 4814 w 399" name="T56"/>
                <a:gd fmla="*/ 0 h 454" name="T57"/>
                <a:gd fmla="*/ 1979 w 399" name="T58"/>
                <a:gd fmla="*/ 780 h 454" name="T59"/>
                <a:gd fmla="*/ 2462 w 399" name="T60"/>
                <a:gd fmla="*/ 1005 h 454" name="T61"/>
                <a:gd fmla="*/ 2676 w 399" name="T62"/>
                <a:gd fmla="*/ 1580 h 454" name="T63"/>
                <a:gd fmla="*/ 2450 w 399" name="T64"/>
                <a:gd fmla="*/ 2068 h 454" name="T65"/>
                <a:gd fmla="*/ 2421 w 399" name="T66"/>
                <a:gd fmla="*/ 2080 h 454" name="T67"/>
                <a:gd fmla="*/ 1962 w 399" name="T68"/>
                <a:gd fmla="*/ 791 h 454" name="T69"/>
                <a:gd fmla="*/ 1979 w 399" name="T70"/>
                <a:gd fmla="*/ 780 h 454" name="T71"/>
                <a:gd fmla="*/ 3094 w 399" name="T72"/>
                <a:gd fmla="*/ 5157 h 454" name="T73"/>
                <a:gd fmla="*/ 1855 w 399" name="T74"/>
                <a:gd fmla="*/ 3677 h 454" name="T75"/>
                <a:gd fmla="*/ 1280 w 399" name="T76"/>
                <a:gd fmla="*/ 1842 h 454" name="T77"/>
                <a:gd fmla="*/ 1827 w 399" name="T78"/>
                <a:gd fmla="*/ 846 h 454" name="T79"/>
                <a:gd fmla="*/ 2274 w 399" name="T80"/>
                <a:gd fmla="*/ 2096 h 454" name="T81"/>
                <a:gd fmla="*/ 2245 w 399" name="T82"/>
                <a:gd fmla="*/ 2096 h 454" name="T83"/>
                <a:gd fmla="*/ 2462 w 399" name="T84"/>
                <a:gd fmla="*/ 3327 h 454" name="T85"/>
                <a:gd fmla="*/ 2462 w 399" name="T86"/>
                <a:gd fmla="*/ 3327 h 454" name="T87"/>
                <a:gd fmla="*/ 2478 w 399" name="T88"/>
                <a:gd fmla="*/ 3344 h 454" name="T89"/>
                <a:gd fmla="*/ 2478 w 399" name="T90"/>
                <a:gd fmla="*/ 3344 h 454" name="T91"/>
                <a:gd fmla="*/ 2478 w 399" name="T92"/>
                <a:gd fmla="*/ 3344 h 454" name="T93"/>
                <a:gd fmla="*/ 3406 w 399" name="T94"/>
                <a:gd fmla="*/ 4202 h 454" name="T95"/>
                <a:gd fmla="*/ 3418 w 399" name="T96"/>
                <a:gd fmla="*/ 4190 h 454" name="T97"/>
                <a:gd fmla="*/ 4226 w 399" name="T98"/>
                <a:gd fmla="*/ 5224 h 454" name="T99"/>
                <a:gd fmla="*/ 3094 w 399" name="T100"/>
                <a:gd fmla="*/ 5157 h 454" name="T101"/>
                <a:gd fmla="*/ 4362 w 399" name="T102"/>
                <a:gd fmla="*/ 5141 h 454" name="T103"/>
                <a:gd fmla="*/ 4345 w 399" name="T104"/>
                <a:gd fmla="*/ 5157 h 454" name="T105"/>
                <a:gd fmla="*/ 3513 w 399" name="T106"/>
                <a:gd fmla="*/ 4066 h 454" name="T107"/>
                <a:gd fmla="*/ 3525 w 399" name="T108"/>
                <a:gd fmla="*/ 4038 h 454" name="T109"/>
                <a:gd fmla="*/ 4062 w 399" name="T110"/>
                <a:gd fmla="*/ 4123 h 454" name="T111"/>
                <a:gd fmla="*/ 4441 w 399" name="T112"/>
                <a:gd fmla="*/ 4604 h 454" name="T113"/>
                <a:gd fmla="*/ 4362 w 399" name="T114"/>
                <a:gd fmla="*/ 5141 h 45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453" w="399">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0" name="组合 1"/>
          <p:cNvGrpSpPr/>
          <p:nvPr/>
        </p:nvGrpSpPr>
        <p:grpSpPr>
          <a:xfrm>
            <a:off x="1553140" y="4916248"/>
            <a:ext cx="531088" cy="541386"/>
            <a:chOff x="1444625" y="2115707"/>
            <a:chExt cx="1719263" cy="1752600"/>
          </a:xfrm>
          <a:solidFill>
            <a:srgbClr val="FCC818"/>
          </a:solidFill>
        </p:grpSpPr>
        <p:sp>
          <p:nvSpPr>
            <p:cNvPr id="21" name="Freeform 14"/>
            <p:cNvSpPr>
              <a:spLocks noEditPoints="1"/>
            </p:cNvSpPr>
            <p:nvPr/>
          </p:nvSpPr>
          <p:spPr bwMode="auto">
            <a:xfrm>
              <a:off x="2032000" y="2549095"/>
              <a:ext cx="547688" cy="550862"/>
            </a:xfrm>
            <a:custGeom>
              <a:gdLst>
                <a:gd fmla="*/ 2147483646 w 145" name="T0"/>
                <a:gd fmla="*/ 1281214459 h 146" name="T1"/>
                <a:gd fmla="*/ 2147483646 w 145" name="T2"/>
                <a:gd fmla="*/ 2147483646 h 146" name="T3"/>
                <a:gd fmla="*/ 2147483646 w 145" name="T4"/>
                <a:gd fmla="*/ 2147483646 h 146" name="T5"/>
                <a:gd fmla="*/ 2147483646 w 145" name="T6"/>
                <a:gd fmla="*/ 2147483646 h 146" name="T7"/>
                <a:gd fmla="*/ 2147483646 w 145" name="T8"/>
                <a:gd fmla="*/ 2147483646 h 146" name="T9"/>
                <a:gd fmla="*/ 2147483646 w 145" name="T10"/>
                <a:gd fmla="*/ 2147483646 h 146" name="T11"/>
                <a:gd fmla="*/ 2147483646 w 145" name="T12"/>
                <a:gd fmla="*/ 1010737444 h 146" name="T13"/>
                <a:gd fmla="*/ 2147483646 w 145" name="T14"/>
                <a:gd fmla="*/ 569429068 h 146" name="T15"/>
                <a:gd fmla="*/ 1226957098 w 145" name="T16"/>
                <a:gd fmla="*/ 1110386871 h 146" name="T17"/>
                <a:gd fmla="*/ 684813967 w 145" name="T18"/>
                <a:gd fmla="*/ 2147483646 h 146" name="T19"/>
                <a:gd fmla="*/ 1184154336 w 145" name="T20"/>
                <a:gd fmla="*/ 2147483646 h 146" name="T21"/>
                <a:gd fmla="*/ 2147483646 w 145" name="T22"/>
                <a:gd fmla="*/ 2147483646 h 146" name="T23"/>
                <a:gd fmla="*/ 2147483646 w 145" name="T24"/>
                <a:gd fmla="*/ 2147483646 h 146" name="T25"/>
                <a:gd fmla="*/ 2147483646 w 145" name="T26"/>
                <a:gd fmla="*/ 2147483646 h 146" name="T27"/>
                <a:gd fmla="*/ 2147483646 w 145" name="T28"/>
                <a:gd fmla="*/ 2147483646 h 146" name="T29"/>
                <a:gd fmla="*/ 713346623 w 145" name="T30"/>
                <a:gd fmla="*/ 2147483646 h 146" name="T31"/>
                <a:gd fmla="*/ 0 w 145" name="T32"/>
                <a:gd fmla="*/ 2147483646 h 146" name="T33"/>
                <a:gd fmla="*/ 741879279 w 145" name="T34"/>
                <a:gd fmla="*/ 711785392 h 146" name="T35"/>
                <a:gd fmla="*/ 2147483646 w 145" name="T36"/>
                <a:gd fmla="*/ 0 h 146" name="T37"/>
                <a:gd fmla="*/ 2147483646 w 145" name="T38"/>
                <a:gd fmla="*/ 640607230 h 146" name="T39"/>
                <a:gd fmla="*/ 2147483646 w 145" name="T40"/>
                <a:gd fmla="*/ 2135359948 h 146" name="T41"/>
                <a:gd fmla="*/ 2147483646 w 145" name="T42"/>
                <a:gd fmla="*/ 2147483646 h 146" name="T43"/>
                <a:gd fmla="*/ 2147483646 w 145" name="T44"/>
                <a:gd fmla="*/ 2147483646 h 146" name="T45"/>
                <a:gd fmla="*/ 2147483646 w 145" name="T46"/>
                <a:gd fmla="*/ 2147483646 h 146" name="T47"/>
                <a:gd fmla="*/ 2147483646 w 145" name="T48"/>
                <a:gd fmla="*/ 2147483646 h 146" name="T49"/>
                <a:gd fmla="*/ 1597896737 w 145" name="T50"/>
                <a:gd fmla="*/ 2147483646 h 146" name="T51"/>
                <a:gd fmla="*/ 1284022410 w 145" name="T52"/>
                <a:gd fmla="*/ 2147483646 h 146" name="T53"/>
                <a:gd fmla="*/ 1626429393 w 145" name="T54"/>
                <a:gd fmla="*/ 1622873409 h 146" name="T55"/>
                <a:gd fmla="*/ 2147483646 w 145" name="T56"/>
                <a:gd fmla="*/ 1252743195 h 146" name="T57"/>
                <a:gd fmla="*/ 2147483646 w 145" name="T58"/>
                <a:gd fmla="*/ 1452045821 h 146" name="T59"/>
                <a:gd fmla="*/ 2147483646 w 145" name="T60"/>
                <a:gd fmla="*/ 1281214459 h 146" name="T61"/>
                <a:gd fmla="*/ 2147483646 w 145" name="T62"/>
                <a:gd fmla="*/ 1281214459 h 146" name="T63"/>
                <a:gd fmla="*/ 2147483646 w 145" name="T64"/>
                <a:gd fmla="*/ 2147483646 h 146" name="T65"/>
                <a:gd fmla="*/ 2147483646 w 145" name="T66"/>
                <a:gd fmla="*/ 2147483646 h 146" name="T67"/>
                <a:gd fmla="*/ 2147483646 w 145" name="T68"/>
                <a:gd fmla="*/ 2147483646 h 146" name="T69"/>
                <a:gd fmla="*/ 2147483646 w 145" name="T70"/>
                <a:gd fmla="*/ 2035710521 h 146" name="T71"/>
                <a:gd fmla="*/ 2147483646 w 145" name="T72"/>
                <a:gd fmla="*/ 1893354197 h 146" name="T73"/>
                <a:gd fmla="*/ 2111503435 w 145" name="T74"/>
                <a:gd fmla="*/ 2092653050 h 146" name="T75"/>
                <a:gd fmla="*/ 1968836377 w 145" name="T76"/>
                <a:gd fmla="*/ 2147483646 h 146" name="T77"/>
                <a:gd fmla="*/ 2068704451 w 145" name="T78"/>
                <a:gd fmla="*/ 2147483646 h 146" name="T79"/>
                <a:gd fmla="*/ 2147483646 w 145" name="T80"/>
                <a:gd fmla="*/ 2147483646 h 14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46" w="145">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 name="Freeform 15"/>
            <p:cNvSpPr/>
            <p:nvPr/>
          </p:nvSpPr>
          <p:spPr bwMode="auto">
            <a:xfrm>
              <a:off x="1497013" y="2680857"/>
              <a:ext cx="98425" cy="142875"/>
            </a:xfrm>
            <a:custGeom>
              <a:gdLst>
                <a:gd fmla="*/ 0 w 26" name="T0"/>
                <a:gd fmla="*/ 664421388 h 38" name="T1"/>
                <a:gd fmla="*/ 888497617 w 26" name="T2"/>
                <a:gd fmla="*/ 1272294355 h 38" name="T3"/>
                <a:gd fmla="*/ 888497617 w 26" name="T4"/>
                <a:gd fmla="*/ 0 h 38" name="T5"/>
                <a:gd fmla="*/ 0 w 26" name="T6"/>
                <a:gd fmla="*/ 664421388 h 3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8" w="26">
                  <a:moveTo>
                    <a:pt x="0" y="20"/>
                  </a:moveTo>
                  <a:cubicBezTo>
                    <a:pt x="6" y="29"/>
                    <a:pt x="15" y="36"/>
                    <a:pt x="26" y="38"/>
                  </a:cubicBezTo>
                  <a:cubicBezTo>
                    <a:pt x="26" y="0"/>
                    <a:pt x="26" y="0"/>
                    <a:pt x="26" y="0"/>
                  </a:cubicBezTo>
                  <a:lnTo>
                    <a:pt x="0" y="2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 name="Freeform 16"/>
            <p:cNvSpPr/>
            <p:nvPr/>
          </p:nvSpPr>
          <p:spPr bwMode="auto">
            <a:xfrm>
              <a:off x="2138363" y="2115707"/>
              <a:ext cx="334963" cy="115887"/>
            </a:xfrm>
            <a:custGeom>
              <a:gdLst>
                <a:gd fmla="*/ 2011415179 w 89" name="T0"/>
                <a:gd fmla="*/ 223598359 h 31" name="T1"/>
                <a:gd fmla="*/ 977376870 w 89" name="T2"/>
                <a:gd fmla="*/ 223598359 h 31" name="T3"/>
                <a:gd fmla="*/ 0 w 89" name="T4"/>
                <a:gd fmla="*/ 1020160738 h 31" name="T5"/>
                <a:gd fmla="*/ 2147483646 w 89" name="T6"/>
                <a:gd fmla="*/ 1020160738 h 31" name="T7"/>
                <a:gd fmla="*/ 2011415179 w 89" name="T8"/>
                <a:gd fmla="*/ 223598359 h 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1" w="89">
                  <a:moveTo>
                    <a:pt x="60" y="7"/>
                  </a:moveTo>
                  <a:cubicBezTo>
                    <a:pt x="52" y="0"/>
                    <a:pt x="37" y="0"/>
                    <a:pt x="29" y="7"/>
                  </a:cubicBezTo>
                  <a:cubicBezTo>
                    <a:pt x="0" y="31"/>
                    <a:pt x="0" y="31"/>
                    <a:pt x="0" y="31"/>
                  </a:cubicBezTo>
                  <a:cubicBezTo>
                    <a:pt x="89" y="31"/>
                    <a:pt x="89" y="31"/>
                    <a:pt x="89" y="31"/>
                  </a:cubicBezTo>
                  <a:lnTo>
                    <a:pt x="60" y="7"/>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 name="Freeform 17"/>
            <p:cNvSpPr/>
            <p:nvPr/>
          </p:nvSpPr>
          <p:spPr bwMode="auto">
            <a:xfrm>
              <a:off x="3017838" y="2680857"/>
              <a:ext cx="96838" cy="142875"/>
            </a:xfrm>
            <a:custGeom>
              <a:gdLst>
                <a:gd fmla="*/ 846203965 w 26" name="T0"/>
                <a:gd fmla="*/ 664421388 h 38" name="T1"/>
                <a:gd fmla="*/ 0 w 26" name="T2"/>
                <a:gd fmla="*/ 0 h 38" name="T3"/>
                <a:gd fmla="*/ 0 w 26" name="T4"/>
                <a:gd fmla="*/ 1272294355 h 38" name="T5"/>
                <a:gd fmla="*/ 846203965 w 26" name="T6"/>
                <a:gd fmla="*/ 664421388 h 3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8" w="26">
                  <a:moveTo>
                    <a:pt x="26" y="20"/>
                  </a:moveTo>
                  <a:cubicBezTo>
                    <a:pt x="0" y="0"/>
                    <a:pt x="0" y="0"/>
                    <a:pt x="0" y="0"/>
                  </a:cubicBezTo>
                  <a:cubicBezTo>
                    <a:pt x="0" y="38"/>
                    <a:pt x="0" y="38"/>
                    <a:pt x="0" y="38"/>
                  </a:cubicBezTo>
                  <a:cubicBezTo>
                    <a:pt x="11" y="36"/>
                    <a:pt x="20" y="29"/>
                    <a:pt x="26" y="2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 name="Freeform 18"/>
            <p:cNvSpPr/>
            <p:nvPr/>
          </p:nvSpPr>
          <p:spPr bwMode="auto">
            <a:xfrm>
              <a:off x="1595438" y="2231595"/>
              <a:ext cx="1422400" cy="1176337"/>
            </a:xfrm>
            <a:custGeom>
              <a:gdLst>
                <a:gd fmla="*/ 711754623 w 377" name="T0"/>
                <a:gd fmla="*/ 2147483646 h 312" name="T1"/>
                <a:gd fmla="*/ 711754623 w 377" name="T2"/>
                <a:gd fmla="*/ 1691614079 h 312" name="T3"/>
                <a:gd fmla="*/ 1010692545 w 377" name="T4"/>
                <a:gd fmla="*/ 1009282065 h 312" name="T5"/>
                <a:gd fmla="*/ 1765153125 w 377" name="T6"/>
                <a:gd fmla="*/ 710763929 h 312" name="T7"/>
                <a:gd fmla="*/ 2147483646 w 377" name="T8"/>
                <a:gd fmla="*/ 710763929 h 312" name="T9"/>
                <a:gd fmla="*/ 2147483646 w 377" name="T10"/>
                <a:gd fmla="*/ 1009282065 h 312" name="T11"/>
                <a:gd fmla="*/ 2147483646 w 377" name="T12"/>
                <a:gd fmla="*/ 1691614079 h 312" name="T13"/>
                <a:gd fmla="*/ 2147483646 w 377" name="T14"/>
                <a:gd fmla="*/ 2147483646 h 312" name="T15"/>
                <a:gd fmla="*/ 2147483646 w 377" name="T16"/>
                <a:gd fmla="*/ 2147483646 h 312" name="T17"/>
                <a:gd fmla="*/ 2147483646 w 377" name="T18"/>
                <a:gd fmla="*/ 1691614079 h 312" name="T19"/>
                <a:gd fmla="*/ 2147483646 w 377" name="T20"/>
                <a:gd fmla="*/ 0 h 312" name="T21"/>
                <a:gd fmla="*/ 1765153125 w 377" name="T22"/>
                <a:gd fmla="*/ 0 h 312" name="T23"/>
                <a:gd fmla="*/ 0 w 377" name="T24"/>
                <a:gd fmla="*/ 1691614079 h 312" name="T25"/>
                <a:gd fmla="*/ 0 w 377" name="T26"/>
                <a:gd fmla="*/ 2147483646 h 312" name="T27"/>
                <a:gd fmla="*/ 711754623 w 377" name="T28"/>
                <a:gd fmla="*/ 2147483646 h 31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312" w="377">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 name="Freeform 19"/>
            <p:cNvSpPr>
              <a:spLocks noEditPoints="1"/>
            </p:cNvSpPr>
            <p:nvPr/>
          </p:nvSpPr>
          <p:spPr bwMode="auto">
            <a:xfrm>
              <a:off x="1444625" y="2809445"/>
              <a:ext cx="1719263" cy="1058862"/>
            </a:xfrm>
            <a:custGeom>
              <a:gdLst>
                <a:gd fmla="*/ 2147483646 w 456" name="T0"/>
                <a:gd fmla="*/ 0 h 281" name="T1"/>
                <a:gd fmla="*/ 2147483646 w 456" name="T2"/>
                <a:gd fmla="*/ 2147483646 h 281" name="T3"/>
                <a:gd fmla="*/ 2147483646 w 456" name="T4"/>
                <a:gd fmla="*/ 2147483646 h 281" name="T5"/>
                <a:gd fmla="*/ 241658250 w 456" name="T6"/>
                <a:gd fmla="*/ 0 h 281" name="T7"/>
                <a:gd fmla="*/ 0 w 456" name="T8"/>
                <a:gd fmla="*/ 738362183 h 281" name="T9"/>
                <a:gd fmla="*/ 0 w 456" name="T10"/>
                <a:gd fmla="*/ 2147483646 h 281" name="T11"/>
                <a:gd fmla="*/ 1449957040 w 456" name="T12"/>
                <a:gd fmla="*/ 2147483646 h 281" name="T13"/>
                <a:gd fmla="*/ 2147483646 w 456" name="T14"/>
                <a:gd fmla="*/ 2147483646 h 281" name="T15"/>
                <a:gd fmla="*/ 2147483646 w 456" name="T16"/>
                <a:gd fmla="*/ 2147483646 h 281" name="T17"/>
                <a:gd fmla="*/ 2147483646 w 456" name="T18"/>
                <a:gd fmla="*/ 738362183 h 281" name="T19"/>
                <a:gd fmla="*/ 2147483646 w 456" name="T20"/>
                <a:gd fmla="*/ 0 h 281" name="T21"/>
                <a:gd fmla="*/ 2147483646 w 456" name="T22"/>
                <a:gd fmla="*/ 2147483646 h 281" name="T23"/>
                <a:gd fmla="*/ 1521034992 w 456" name="T24"/>
                <a:gd fmla="*/ 2147483646 h 281" name="T25"/>
                <a:gd fmla="*/ 1108788904 w 456" name="T26"/>
                <a:gd fmla="*/ 2147483646 h 281" name="T27"/>
                <a:gd fmla="*/ 1222512873 w 456" name="T28"/>
                <a:gd fmla="*/ 2147483646 h 281" name="T29"/>
                <a:gd fmla="*/ 2147483646 w 456" name="T30"/>
                <a:gd fmla="*/ 2147483646 h 281" name="T31"/>
                <a:gd fmla="*/ 2147483646 w 456" name="T32"/>
                <a:gd fmla="*/ 2147483646 h 281" name="T33"/>
                <a:gd fmla="*/ 2147483646 w 456" name="T34"/>
                <a:gd fmla="*/ 2147483646 h 281" name="T35"/>
                <a:gd fmla="*/ 2147483646 w 456" name="T36"/>
                <a:gd fmla="*/ 2147483646 h 281" name="T37"/>
                <a:gd fmla="*/ 2147483646 w 456" name="T38"/>
                <a:gd fmla="*/ 2147483646 h 281" name="T39"/>
                <a:gd fmla="*/ 2147483646 w 456" name="T40"/>
                <a:gd fmla="*/ 2147483646 h 281" name="T41"/>
                <a:gd fmla="*/ 2147483646 w 456" name="T42"/>
                <a:gd fmla="*/ 2147483646 h 281" name="T43"/>
                <a:gd fmla="*/ 2147483646 w 456" name="T44"/>
                <a:gd fmla="*/ 2147483646 h 281" name="T45"/>
                <a:gd fmla="*/ 2147483646 w 456" name="T46"/>
                <a:gd fmla="*/ 2147483646 h 281" name="T47"/>
                <a:gd fmla="*/ 2147483646 w 456" name="T48"/>
                <a:gd fmla="*/ 2147483646 h 28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81" w="456">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7" name="圆角矩形 26"/>
          <p:cNvSpPr/>
          <p:nvPr/>
        </p:nvSpPr>
        <p:spPr>
          <a:xfrm>
            <a:off x="2619657" y="1835373"/>
            <a:ext cx="4138530" cy="579736"/>
          </a:xfrm>
          <a:prstGeom prst="roundRect">
            <a:avLst>
              <a:gd fmla="val 12912" name="adj"/>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圆角矩形 27"/>
          <p:cNvSpPr/>
          <p:nvPr/>
        </p:nvSpPr>
        <p:spPr>
          <a:xfrm>
            <a:off x="2619656" y="2852119"/>
            <a:ext cx="4136616"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圆角矩形 28"/>
          <p:cNvSpPr/>
          <p:nvPr/>
        </p:nvSpPr>
        <p:spPr>
          <a:xfrm>
            <a:off x="2619656" y="3930801"/>
            <a:ext cx="4138531"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圆角矩形 29"/>
          <p:cNvSpPr/>
          <p:nvPr/>
        </p:nvSpPr>
        <p:spPr>
          <a:xfrm>
            <a:off x="2619656" y="4916248"/>
            <a:ext cx="4136616"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7654391" y="3191555"/>
            <a:ext cx="4400814" cy="1920240"/>
          </a:xfrm>
          <a:prstGeom prst="rect">
            <a:avLst/>
          </a:prstGeom>
        </p:spPr>
        <p:txBody>
          <a:bodyPr wrap="square">
            <a:spAutoFit/>
          </a:bodyPr>
          <a:lstStyle/>
          <a:p>
            <a:pPr>
              <a:lnSpc>
                <a:spcPct val="150000"/>
              </a:lnSpc>
            </a:pPr>
            <a:r>
              <a:rPr altLang="en-US" lang="zh-CN" sz="2000">
                <a:latin charset="-122" panose="020b0503020204020204" pitchFamily="34" typeface="微软雅黑"/>
                <a:ea charset="-122" panose="020b0503020204020204" pitchFamily="34" typeface="微软雅黑"/>
                <a:cs typeface="+mn-ea"/>
                <a:sym typeface="+mn-lt"/>
              </a:rPr>
              <a:t>点击此处添加文字说明</a:t>
            </a:r>
          </a:p>
          <a:p>
            <a:pPr>
              <a:lnSpc>
                <a:spcPct val="150000"/>
              </a:lnSpc>
            </a:pPr>
            <a:r>
              <a:rPr altLang="en-US" lang="zh-CN" sz="2000">
                <a:latin charset="-122" panose="020b0503020204020204" pitchFamily="34" typeface="微软雅黑"/>
                <a:ea charset="-122" panose="020b0503020204020204" pitchFamily="34" typeface="微软雅黑"/>
                <a:cs typeface="+mn-ea"/>
                <a:sym typeface="+mn-lt"/>
              </a:rPr>
              <a:t>点击此处添加文字说明</a:t>
            </a:r>
          </a:p>
          <a:p>
            <a:pPr>
              <a:lnSpc>
                <a:spcPct val="150000"/>
              </a:lnSpc>
            </a:pPr>
            <a:r>
              <a:rPr altLang="en-US" lang="zh-CN" sz="2000">
                <a:latin charset="-122" panose="020b0503020204020204" pitchFamily="34" typeface="微软雅黑"/>
                <a:ea charset="-122" panose="020b0503020204020204" pitchFamily="34" typeface="微软雅黑"/>
                <a:cs typeface="+mn-ea"/>
                <a:sym typeface="+mn-lt"/>
              </a:rPr>
              <a:t>点击此处添加文字说明</a:t>
            </a:r>
          </a:p>
          <a:p>
            <a:pPr>
              <a:lnSpc>
                <a:spcPct val="150000"/>
              </a:lnSpc>
            </a:pPr>
            <a:r>
              <a:rPr altLang="en-US" lang="zh-CN" sz="2000">
                <a:latin charset="-122" panose="020b0503020204020204" pitchFamily="34" typeface="微软雅黑"/>
                <a:ea charset="-122" panose="020b0503020204020204" pitchFamily="34" typeface="微软雅黑"/>
                <a:cs typeface="+mn-ea"/>
                <a:sym typeface="+mn-lt"/>
              </a:rPr>
              <a:t>点击此处添加文字说明</a:t>
            </a:r>
          </a:p>
        </p:txBody>
      </p:sp>
      <p:sp>
        <p:nvSpPr>
          <p:cNvPr id="35" name="圆角矩形 34"/>
          <p:cNvSpPr/>
          <p:nvPr/>
        </p:nvSpPr>
        <p:spPr>
          <a:xfrm>
            <a:off x="2619656" y="1835373"/>
            <a:ext cx="3606085" cy="579736"/>
          </a:xfrm>
          <a:prstGeom prst="round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p:cNvSpPr txBox="1"/>
          <p:nvPr/>
        </p:nvSpPr>
        <p:spPr>
          <a:xfrm>
            <a:off x="5440959" y="1971586"/>
            <a:ext cx="744522" cy="365760"/>
          </a:xfrm>
          <a:prstGeom prst="rect">
            <a:avLst/>
          </a:prstGeom>
          <a:noFill/>
        </p:spPr>
        <p:txBody>
          <a:bodyPr rtlCol="0" wrap="square">
            <a:spAutoFit/>
          </a:bodyPr>
          <a:lstStyle/>
          <a:p>
            <a:pPr algn="ctr"/>
            <a:r>
              <a:rPr altLang="zh-CN" lang="en-US" smtClean="0">
                <a:solidFill>
                  <a:schemeClr val="bg1"/>
                </a:solidFill>
                <a:latin charset="-122" panose="020b0503020204020204" pitchFamily="34" typeface="微软雅黑"/>
                <a:ea charset="-122" panose="020b0503020204020204" pitchFamily="34" typeface="微软雅黑"/>
              </a:rPr>
              <a:t>95%</a:t>
            </a:r>
          </a:p>
        </p:txBody>
      </p:sp>
      <p:sp>
        <p:nvSpPr>
          <p:cNvPr id="37" name="圆角矩形 36"/>
          <p:cNvSpPr/>
          <p:nvPr/>
        </p:nvSpPr>
        <p:spPr>
          <a:xfrm>
            <a:off x="2619655" y="2849164"/>
            <a:ext cx="2640171" cy="579736"/>
          </a:xfrm>
          <a:prstGeom prst="round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4515305" y="2988289"/>
            <a:ext cx="744522" cy="365760"/>
          </a:xfrm>
          <a:prstGeom prst="rect">
            <a:avLst/>
          </a:prstGeom>
          <a:noFill/>
        </p:spPr>
        <p:txBody>
          <a:bodyPr rtlCol="0" wrap="square">
            <a:spAutoFit/>
          </a:bodyPr>
          <a:lstStyle/>
          <a:p>
            <a:pPr algn="ctr"/>
            <a:r>
              <a:rPr altLang="zh-CN" lang="en-US" smtClean="0">
                <a:solidFill>
                  <a:schemeClr val="bg1"/>
                </a:solidFill>
                <a:latin charset="-122" panose="020b0503020204020204" pitchFamily="34" typeface="微软雅黑"/>
                <a:ea charset="-122" panose="020b0503020204020204" pitchFamily="34" typeface="微软雅黑"/>
              </a:rPr>
              <a:t>75%</a:t>
            </a:r>
          </a:p>
        </p:txBody>
      </p:sp>
      <p:sp>
        <p:nvSpPr>
          <p:cNvPr id="39" name="圆角矩形 38"/>
          <p:cNvSpPr/>
          <p:nvPr/>
        </p:nvSpPr>
        <p:spPr>
          <a:xfrm>
            <a:off x="2619656" y="3938042"/>
            <a:ext cx="2060622" cy="579736"/>
          </a:xfrm>
          <a:prstGeom prst="round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文本框 39"/>
          <p:cNvSpPr txBox="1"/>
          <p:nvPr/>
        </p:nvSpPr>
        <p:spPr>
          <a:xfrm>
            <a:off x="3935756" y="4076316"/>
            <a:ext cx="744522" cy="365760"/>
          </a:xfrm>
          <a:prstGeom prst="rect">
            <a:avLst/>
          </a:prstGeom>
          <a:noFill/>
        </p:spPr>
        <p:txBody>
          <a:bodyPr rtlCol="0" wrap="square">
            <a:spAutoFit/>
          </a:bodyPr>
          <a:lstStyle/>
          <a:p>
            <a:pPr algn="ctr"/>
            <a:r>
              <a:rPr altLang="zh-CN" lang="en-US" smtClean="0">
                <a:solidFill>
                  <a:schemeClr val="bg1"/>
                </a:solidFill>
                <a:latin charset="-122" panose="020b0503020204020204" pitchFamily="34" typeface="微软雅黑"/>
                <a:ea charset="-122" panose="020b0503020204020204" pitchFamily="34" typeface="微软雅黑"/>
              </a:rPr>
              <a:t>55%</a:t>
            </a:r>
          </a:p>
        </p:txBody>
      </p:sp>
      <p:sp>
        <p:nvSpPr>
          <p:cNvPr id="41" name="圆角矩形 40"/>
          <p:cNvSpPr/>
          <p:nvPr/>
        </p:nvSpPr>
        <p:spPr>
          <a:xfrm>
            <a:off x="2619655" y="4923291"/>
            <a:ext cx="1423341" cy="579736"/>
          </a:xfrm>
          <a:prstGeom prst="round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文本框 41"/>
          <p:cNvSpPr txBox="1"/>
          <p:nvPr/>
        </p:nvSpPr>
        <p:spPr>
          <a:xfrm>
            <a:off x="3313350" y="5050124"/>
            <a:ext cx="744522" cy="365760"/>
          </a:xfrm>
          <a:prstGeom prst="rect">
            <a:avLst/>
          </a:prstGeom>
          <a:noFill/>
        </p:spPr>
        <p:txBody>
          <a:bodyPr rtlCol="0" wrap="square">
            <a:spAutoFit/>
          </a:bodyPr>
          <a:lstStyle/>
          <a:p>
            <a:pPr algn="ctr"/>
            <a:r>
              <a:rPr altLang="zh-CN" lang="en-US" smtClean="0">
                <a:solidFill>
                  <a:schemeClr val="bg1"/>
                </a:solidFill>
                <a:latin charset="-122" panose="020b0503020204020204" pitchFamily="34" typeface="微软雅黑"/>
                <a:ea charset="-122" panose="020b0503020204020204" pitchFamily="34" typeface="微软雅黑"/>
              </a:rPr>
              <a:t>25%</a:t>
            </a:r>
          </a:p>
        </p:txBody>
      </p:sp>
      <p:sp>
        <p:nvSpPr>
          <p:cNvPr id="43" name="TextBox 14"/>
          <p:cNvSpPr txBox="1"/>
          <p:nvPr/>
        </p:nvSpPr>
        <p:spPr>
          <a:xfrm>
            <a:off x="7654391" y="2457461"/>
            <a:ext cx="3891424" cy="579120"/>
          </a:xfrm>
          <a:prstGeom prst="rect">
            <a:avLst/>
          </a:prstGeom>
          <a:noFill/>
        </p:spPr>
        <p:txBody>
          <a:bodyPr rtlCol="0" wrap="square">
            <a:spAutoFit/>
          </a:bodyPr>
          <a:lstStyle/>
          <a:p>
            <a:r>
              <a:rPr altLang="zh-CN" b="1" lang="en-US" smtClean="0" sz="3200">
                <a:solidFill>
                  <a:srgbClr val="3B3B3B"/>
                </a:solidFill>
                <a:latin charset="-122" panose="020b0503020204020204" pitchFamily="34" typeface="微软雅黑"/>
                <a:ea charset="-122" panose="020b0503020204020204" pitchFamily="34" typeface="微软雅黑"/>
              </a:rPr>
              <a:t>2016年工作情况</a:t>
            </a:r>
          </a:p>
        </p:txBody>
      </p:sp>
    </p:spTree>
    <p:extLst>
      <p:ext uri="{BB962C8B-B14F-4D97-AF65-F5344CB8AC3E}">
        <p14:creationId val="159891620"/>
      </p:ext>
    </p:extLst>
  </p:cSld>
  <p:clrMapOvr>
    <a:masterClrMapping/>
  </p:clrMapOvr>
  <mc:AlternateContent>
    <mc:Choice Requires="p14">
      <p:transition p14:dur="700" spd="med">
        <p:fade/>
      </p:transition>
    </mc:Choice>
    <mc:Fallback>
      <p:transition spd="med">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xfrm>
      </p:grpSpPr>
      <p:sp>
        <p:nvSpPr>
          <p:cNvPr id="13" name="Text Box 3"/>
          <p:cNvSpPr>
            <a:spLocks noChangeArrowheads="1"/>
          </p:cNvSpPr>
          <p:nvPr/>
        </p:nvSpPr>
        <p:spPr bwMode="auto">
          <a:xfrm>
            <a:off x="4978918" y="4536415"/>
            <a:ext cx="38404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p>
            <a:pPr algn="r">
              <a:buFont charset="0" panose="020b0604020202020204" pitchFamily="34" typeface="Arial"/>
              <a:buNone/>
              <a:defRPr/>
            </a:pPr>
            <a:r>
              <a:rPr altLang="en-US" b="1" lang="zh-CN" sz="3200">
                <a:solidFill>
                  <a:schemeClr val="bg1"/>
                </a:solidFill>
                <a:latin charset="-122" panose="020b0503020204020204" pitchFamily="34" typeface="微软雅黑"/>
                <a:ea charset="-122" panose="020b0503020204020204" pitchFamily="34" typeface="微软雅黑"/>
                <a:sym charset="0" panose="020f0502020204030204" pitchFamily="34" typeface="Calibri"/>
              </a:rPr>
              <a:t>工作中的成绩与不足</a:t>
            </a:r>
          </a:p>
        </p:txBody>
      </p:sp>
      <p:sp>
        <p:nvSpPr>
          <p:cNvPr id="14" name="矩形 13"/>
          <p:cNvSpPr/>
          <p:nvPr/>
        </p:nvSpPr>
        <p:spPr>
          <a:xfrm>
            <a:off x="4980676" y="4013488"/>
            <a:ext cx="3764280" cy="365760"/>
          </a:xfrm>
          <a:prstGeom prst="rect">
            <a:avLst/>
          </a:prstGeom>
        </p:spPr>
        <p:txBody>
          <a:bodyPr wrap="none">
            <a:spAutoFit/>
          </a:bodyPr>
          <a:lstStyle/>
          <a:p>
            <a:pPr algn="r">
              <a:buFont charset="0" panose="020b0604020202020204" pitchFamily="34" typeface="Arial"/>
              <a:buNone/>
              <a:defRPr/>
            </a:pPr>
            <a:r>
              <a:rPr altLang="zh-CN" lang="en-US">
                <a:solidFill>
                  <a:schemeClr val="bg1"/>
                </a:solidFill>
                <a:latin charset="-122" panose="020b0503020204020204" pitchFamily="34" typeface="微软雅黑"/>
                <a:ea charset="-122" panose="020b0503020204020204" pitchFamily="34" typeface="微软雅黑"/>
              </a:rPr>
              <a:t>Achievements and shortcomings</a:t>
            </a:r>
          </a:p>
        </p:txBody>
      </p:sp>
      <p:cxnSp>
        <p:nvCxnSpPr>
          <p:cNvPr id="16" name="直接连接符 15"/>
          <p:cNvCxnSpPr/>
          <p:nvPr/>
        </p:nvCxnSpPr>
        <p:spPr>
          <a:xfrm>
            <a:off x="4941414" y="4420005"/>
            <a:ext cx="417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292397" y="611895"/>
            <a:ext cx="2375217" cy="5334000"/>
          </a:xfrm>
          <a:prstGeom prst="rect">
            <a:avLst/>
          </a:prstGeom>
        </p:spPr>
        <p:txBody>
          <a:bodyPr wrap="none">
            <a:spAutoFit/>
          </a:bodyPr>
          <a:lstStyle/>
          <a:p>
            <a:pPr algn="ctr"/>
            <a:r>
              <a:rPr altLang="zh-CN" lang="en-US" smtClean="0" sz="34400">
                <a:solidFill>
                  <a:schemeClr val="bg1"/>
                </a:solidFill>
                <a:latin charset="0" panose="020b0806030902050204" pitchFamily="34" typeface="Impact"/>
                <a:ea charset="-122" panose="020b0503020204020204" pitchFamily="34" typeface="微软雅黑"/>
              </a:rPr>
              <a:t>2</a:t>
            </a:r>
          </a:p>
        </p:txBody>
      </p:sp>
    </p:spTree>
    <p:extLst>
      <p:ext uri="{BB962C8B-B14F-4D97-AF65-F5344CB8AC3E}">
        <p14:creationId val="4024528107"/>
      </p:ext>
    </p:extLst>
  </p:cSld>
  <p:clrMapOvr>
    <a:masterClrMapping/>
  </p:clrMapOvr>
  <mc:AlternateContent>
    <mc:Choice Requires="p14">
      <p:transition p14:dur="700" spd="med">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377</Paragraphs>
  <Slides>36</Slides>
  <Notes>0</Notes>
  <TotalTime>10062</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36</vt:i4>
      </vt:variant>
    </vt:vector>
  </HeadingPairs>
  <TitlesOfParts>
    <vt:vector baseType="lpstr" size="47">
      <vt:lpstr>Arial</vt:lpstr>
      <vt:lpstr>Calibri Light</vt:lpstr>
      <vt:lpstr>Calibri</vt:lpstr>
      <vt:lpstr>微软雅黑</vt:lpstr>
      <vt:lpstr>Impact</vt:lpstr>
      <vt:lpstr>Franklin Gothic Book</vt:lpstr>
      <vt:lpstr>宋体</vt:lpstr>
      <vt:lpstr>Arial Unicode MS</vt:lpstr>
      <vt:lpstr>Helvetica</vt:lpstr>
      <vt:lpstr>Bodoni MT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2014-08-08T03:06:53Z</dcterms:created>
  <cp:lastModifiedBy>Administrator</cp:lastModifiedBy>
  <dcterms:modified xsi:type="dcterms:W3CDTF">2021-08-22T05:50:49Z</dcterms:modified>
  <cp:revision>321</cp:revision>
  <dc:title>PowerPoint 演示文稿</dc:title>
</cp:coreProperties>
</file>